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8" r:id="rId18"/>
    <p:sldId id="280" r:id="rId19"/>
    <p:sldId id="272" r:id="rId20"/>
    <p:sldId id="273" r:id="rId21"/>
    <p:sldId id="274" r:id="rId22"/>
    <p:sldId id="275" r:id="rId23"/>
    <p:sldId id="276" r:id="rId24"/>
    <p:sldId id="279" r:id="rId25"/>
    <p:sldId id="277" r:id="rId26"/>
    <p:sldId id="281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AAE68-1762-482D-9B6D-A707D7F9F780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3285E-1A47-40F5-811D-7B19DC570E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84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891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388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113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912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160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830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273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546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901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812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563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0366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105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4118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0045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9045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1746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0914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4148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7086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8005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5589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6477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2897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3185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3285E-1A47-40F5-811D-7B19DC570EB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013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90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B043044-2AE7-4F9E-9A6B-7DA85190A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D248AB7B-F17C-49ED-90FB-54A3FC503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4815B25-9DD4-45AD-8D7A-C83A1D238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147D-4C93-46AE-9FFB-0733FFAD34DE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82EE6C9-EBA9-4785-A019-DEEEA1CE2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35649B3-7F3E-410D-9F1E-054A324C8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EF88-5005-4955-AB83-37D16D0F40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92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5C9E538-B910-459D-916C-142F980C2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2DE9C74-99FD-4290-BBB2-917FC3936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6071174-21DC-4945-A23F-8375FE3F5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147D-4C93-46AE-9FFB-0733FFAD34DE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CB0D1FA-2EA9-410D-89BF-6B67A8C80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B85981B-785D-4346-99A6-4175274FA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EF88-5005-4955-AB83-37D16D0F40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50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6F2ACEF-72C5-446C-A64B-4AA89DDB2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1EA239F-7EC5-4204-A7D4-DAAA276A78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0C8E328A-3BA0-40CA-84C4-04783EAB7D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F01B4A8B-395A-4A33-A6EE-8827DBDE4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147D-4C93-46AE-9FFB-0733FFAD34DE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D27E683C-A59D-4995-BF1B-40900C196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559B2C90-AFFC-467A-809D-D02E10D50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EF88-5005-4955-AB83-37D16D0F40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27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123FC9A-F04D-45BC-89EF-91B859650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308EE5E-B28C-440F-B5BE-96F7D8189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50F7BFDB-F981-4614-816D-980E4E433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19060C28-24E2-4A8A-B400-050AF17DC8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0490D9BA-DE7A-4651-A3BC-DAAABC9490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0FDCF2B4-0334-44BA-A3D8-782992D2E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147D-4C93-46AE-9FFB-0733FFAD34DE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D8C8B6BD-0B61-46DF-9599-8C455BFDA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55F1C677-8E69-4C0C-9771-85C5BAE32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EF88-5005-4955-AB83-37D16D0F40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65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EC7BE17-F495-464B-BA2D-2BB49C167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30F414FF-338C-4CAC-A318-0409EFF0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147D-4C93-46AE-9FFB-0733FFAD34DE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4AE78D4B-4BFD-478A-9B4C-0F6509202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F3FED5BB-285B-48DA-876E-47EA059DD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EF88-5005-4955-AB83-37D16D0F40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59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8FD9302A-CEA6-4AC8-AADE-6946802C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147D-4C93-46AE-9FFB-0733FFAD34DE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2B248622-26F9-42B8-AE06-194AE186E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FF708114-5219-4755-846F-9786353AA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EF88-5005-4955-AB83-37D16D0F40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72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B63A03B-35E8-4AED-AC05-1E456335F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DEA5480F-F623-47C1-A94F-02D58C0D7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90757A70-C230-467D-A728-506C025F6B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512537A4-48F7-4736-9FC2-BF1C4202D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147D-4C93-46AE-9FFB-0733FFAD34DE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79FD8B49-8CA8-4F1F-A89B-242815A46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9871E855-530C-4755-B033-4D28D2018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EF88-5005-4955-AB83-37D16D0F40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06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865E201-DDAD-42A3-9F42-6BA394FD0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A59A9440-718F-45AC-A76B-D7A1ED1A4B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D3AAF4ED-CB86-40FA-ACB7-06FBF45E74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3FFD412D-CA61-416E-9587-BCB820BDD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147D-4C93-46AE-9FFB-0733FFAD34DE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400289BB-3495-45B2-8E25-B4882BA80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62C8EBB6-B3AE-4D95-925B-D806C7194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EF88-5005-4955-AB83-37D16D0F40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53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049E5E9-8A7B-4E0B-9F5F-A5B11266A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44D08A49-F28A-4EF9-85C7-CD173E201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FA9C4EB-2CB5-4A59-AF76-A6E9BB493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147D-4C93-46AE-9FFB-0733FFAD34DE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856085B-1FFF-4ACC-9F98-3BB07FCBF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0E597DE-1CC0-4AFE-94B4-3FE429417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EF88-5005-4955-AB83-37D16D0F40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7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322486D3-8E55-4DA5-B02C-BF71B9404D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C0DBD4BB-9356-4D01-9358-0097543C75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BEAF180-640E-4161-89B0-FE1F29BEA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147D-4C93-46AE-9FFB-0733FFAD34DE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B262466-437A-4569-8601-A9757033B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FDF4A10-F289-46CD-9374-A8444EFE4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9EF88-5005-4955-AB83-37D16D0F40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5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75AF02DA-4194-41E7-910B-12DD2B511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B3CD267-8DD2-45A3-9638-3D51FD0C9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12BFB7C-5433-4184-9ADA-5BC5476E34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0147D-4C93-46AE-9FFB-0733FFAD34DE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D02B452-61DC-4554-9C56-0736AF5089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62809B3-F330-4EEB-B5A4-7081BEF223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9EF88-5005-4955-AB83-37D16D0F40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419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7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>
            <a:extLst>
              <a:ext uri="{FF2B5EF4-FFF2-40B4-BE49-F238E27FC236}">
                <a16:creationId xmlns="" xmlns:a16="http://schemas.microsoft.com/office/drawing/2014/main" id="{BB0837B9-7AFF-41F5-ADB4-B281B9C90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40818" y="830425"/>
            <a:ext cx="4284731" cy="5300902"/>
          </a:xfrm>
          <a:prstGeom prst="rect">
            <a:avLst/>
          </a:prstGeom>
        </p:spPr>
      </p:pic>
      <p:pic>
        <p:nvPicPr>
          <p:cNvPr id="5" name="图片 4" descr="1">
            <a:extLst>
              <a:ext uri="{FF2B5EF4-FFF2-40B4-BE49-F238E27FC236}">
                <a16:creationId xmlns="" xmlns:a16="http://schemas.microsoft.com/office/drawing/2014/main" id="{26498851-D5D7-4B06-83F9-AF7DA83458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701" y="410602"/>
            <a:ext cx="5664200" cy="3844925"/>
          </a:xfrm>
          <a:prstGeom prst="rect">
            <a:avLst/>
          </a:prstGeom>
        </p:spPr>
      </p:pic>
      <p:sp>
        <p:nvSpPr>
          <p:cNvPr id="6" name="TextBox 13">
            <a:extLst>
              <a:ext uri="{FF2B5EF4-FFF2-40B4-BE49-F238E27FC236}">
                <a16:creationId xmlns="" xmlns:a16="http://schemas.microsoft.com/office/drawing/2014/main" id="{E2AA95EB-BC32-4624-9507-48717582CDE7}"/>
              </a:ext>
            </a:extLst>
          </p:cNvPr>
          <p:cNvSpPr txBox="1"/>
          <p:nvPr/>
        </p:nvSpPr>
        <p:spPr>
          <a:xfrm>
            <a:off x="3191070" y="4074288"/>
            <a:ext cx="91066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gradFill flip="none" rotWithShape="1">
                  <a:gsLst>
                    <a:gs pos="50000">
                      <a:srgbClr val="FFFF00"/>
                    </a:gs>
                    <a:gs pos="74000">
                      <a:schemeClr val="accent6">
                        <a:lumMod val="0"/>
                        <a:lumOff val="100000"/>
                      </a:schemeClr>
                    </a:gs>
                    <a:gs pos="7000">
                      <a:srgbClr val="FFC000"/>
                    </a:gs>
                  </a:gsLst>
                  <a:lin ang="162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销售公司表彰大会</a:t>
            </a:r>
            <a:r>
              <a:rPr lang="en-US" altLang="zh-CN" sz="48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3">
            <a:extLst>
              <a:ext uri="{FF2B5EF4-FFF2-40B4-BE49-F238E27FC236}">
                <a16:creationId xmlns="" xmlns:a16="http://schemas.microsoft.com/office/drawing/2014/main" id="{D98462B5-2B36-4DE4-BC65-69A272556FA8}"/>
              </a:ext>
            </a:extLst>
          </p:cNvPr>
          <p:cNvSpPr txBox="1"/>
          <p:nvPr/>
        </p:nvSpPr>
        <p:spPr>
          <a:xfrm>
            <a:off x="4921930" y="5155546"/>
            <a:ext cx="461088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gradFill flip="none" rotWithShape="1">
                  <a:gsLst>
                    <a:gs pos="50000">
                      <a:srgbClr val="FFFF00"/>
                    </a:gs>
                    <a:gs pos="74000">
                      <a:schemeClr val="accent6">
                        <a:lumMod val="0"/>
                        <a:lumOff val="100000"/>
                      </a:schemeClr>
                    </a:gs>
                    <a:gs pos="7000">
                      <a:srgbClr val="FFC000"/>
                    </a:gs>
                  </a:gsLst>
                  <a:lin ang="162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  上海</a:t>
            </a:r>
            <a:endParaRPr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550">
            <a:extLst>
              <a:ext uri="{FF2B5EF4-FFF2-40B4-BE49-F238E27FC236}">
                <a16:creationId xmlns="" xmlns:a16="http://schemas.microsoft.com/office/drawing/2014/main" id="{4669C245-B3F7-470C-B4E9-AF3AB758E6D9}"/>
              </a:ext>
            </a:extLst>
          </p:cNvPr>
          <p:cNvGrpSpPr/>
          <p:nvPr/>
        </p:nvGrpSpPr>
        <p:grpSpPr bwMode="auto">
          <a:xfrm>
            <a:off x="571042" y="0"/>
            <a:ext cx="3175596" cy="3174269"/>
            <a:chOff x="295" y="3475"/>
            <a:chExt cx="1407" cy="1407"/>
          </a:xfrm>
        </p:grpSpPr>
        <p:sp>
          <p:nvSpPr>
            <p:cNvPr id="9" name="Oval 551">
              <a:extLst>
                <a:ext uri="{FF2B5EF4-FFF2-40B4-BE49-F238E27FC236}">
                  <a16:creationId xmlns="" xmlns:a16="http://schemas.microsoft.com/office/drawing/2014/main" id="{6718DECF-64D4-46D2-B13F-F69F492D39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>
                <a:latin typeface="+mn-lt"/>
                <a:ea typeface="+mn-ea"/>
              </a:endParaRPr>
            </a:p>
          </p:txBody>
        </p:sp>
        <p:grpSp>
          <p:nvGrpSpPr>
            <p:cNvPr id="10" name="Group 552">
              <a:extLst>
                <a:ext uri="{FF2B5EF4-FFF2-40B4-BE49-F238E27FC236}">
                  <a16:creationId xmlns="" xmlns:a16="http://schemas.microsoft.com/office/drawing/2014/main" id="{DA8D6F82-6ED6-4DAE-94C8-218AB8B45FAF}"/>
                </a:ext>
              </a:extLst>
            </p:cNvPr>
            <p:cNvGrpSpPr/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11" name="Oval 553">
                <a:extLst>
                  <a:ext uri="{FF2B5EF4-FFF2-40B4-BE49-F238E27FC236}">
                    <a16:creationId xmlns="" xmlns:a16="http://schemas.microsoft.com/office/drawing/2014/main" id="{3CE36BB5-CF6A-4206-9531-6A99C20219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 sz="100">
                  <a:ea typeface="微软雅黑" panose="020B0503020204020204" charset="-122"/>
                </a:endParaRPr>
              </a:p>
            </p:txBody>
          </p:sp>
          <p:grpSp>
            <p:nvGrpSpPr>
              <p:cNvPr id="12" name="Group 554">
                <a:extLst>
                  <a:ext uri="{FF2B5EF4-FFF2-40B4-BE49-F238E27FC236}">
                    <a16:creationId xmlns="" xmlns:a16="http://schemas.microsoft.com/office/drawing/2014/main" id="{76AC0DA3-F389-4182-8944-FD414FD6ED90}"/>
                  </a:ext>
                </a:extLst>
              </p:cNvPr>
              <p:cNvGrpSpPr/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3" name="Group 555">
                  <a:extLst>
                    <a:ext uri="{FF2B5EF4-FFF2-40B4-BE49-F238E27FC236}">
                      <a16:creationId xmlns="" xmlns:a16="http://schemas.microsoft.com/office/drawing/2014/main" id="{34A79D3D-D098-4347-925C-4CF6392D4392}"/>
                    </a:ext>
                  </a:extLst>
                </p:cNvPr>
                <p:cNvGrpSpPr/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29" name="Group 556">
                    <a:extLst>
                      <a:ext uri="{FF2B5EF4-FFF2-40B4-BE49-F238E27FC236}">
                        <a16:creationId xmlns="" xmlns:a16="http://schemas.microsoft.com/office/drawing/2014/main" id="{B950E14F-A1E3-43B2-A0C0-9AFB0A6572CF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37" name="Group 557">
                      <a:extLst>
                        <a:ext uri="{FF2B5EF4-FFF2-40B4-BE49-F238E27FC236}">
                          <a16:creationId xmlns="" xmlns:a16="http://schemas.microsoft.com/office/drawing/2014/main" id="{48C5DBEC-04EF-45B6-9CF8-106F2F9AA644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1" name="AutoShape 558">
                        <a:extLst>
                          <a:ext uri="{FF2B5EF4-FFF2-40B4-BE49-F238E27FC236}">
                            <a16:creationId xmlns="" xmlns:a16="http://schemas.microsoft.com/office/drawing/2014/main" id="{3E303D1F-7071-4EDA-BD79-724731BCFA7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  <p:sp>
                    <p:nvSpPr>
                      <p:cNvPr id="42" name="AutoShape 559">
                        <a:extLst>
                          <a:ext uri="{FF2B5EF4-FFF2-40B4-BE49-F238E27FC236}">
                            <a16:creationId xmlns="" xmlns:a16="http://schemas.microsoft.com/office/drawing/2014/main" id="{CBEBB995-FC6A-4AD2-8F5C-0084C9587CE8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</p:grpSp>
                <p:grpSp>
                  <p:nvGrpSpPr>
                    <p:cNvPr id="38" name="Group 560">
                      <a:extLst>
                        <a:ext uri="{FF2B5EF4-FFF2-40B4-BE49-F238E27FC236}">
                          <a16:creationId xmlns="" xmlns:a16="http://schemas.microsoft.com/office/drawing/2014/main" id="{22C98828-E30A-4285-83F7-34E97657A68C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9" name="AutoShape 561">
                        <a:extLst>
                          <a:ext uri="{FF2B5EF4-FFF2-40B4-BE49-F238E27FC236}">
                            <a16:creationId xmlns="" xmlns:a16="http://schemas.microsoft.com/office/drawing/2014/main" id="{459AF9D5-203E-4965-9010-71B336B75B3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  <p:sp>
                    <p:nvSpPr>
                      <p:cNvPr id="40" name="AutoShape 562">
                        <a:extLst>
                          <a:ext uri="{FF2B5EF4-FFF2-40B4-BE49-F238E27FC236}">
                            <a16:creationId xmlns="" xmlns:a16="http://schemas.microsoft.com/office/drawing/2014/main" id="{5DEF6082-2838-48FF-B0D0-C7BED46D9531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0" name="Group 563">
                    <a:extLst>
                      <a:ext uri="{FF2B5EF4-FFF2-40B4-BE49-F238E27FC236}">
                        <a16:creationId xmlns="" xmlns:a16="http://schemas.microsoft.com/office/drawing/2014/main" id="{88F7F6D2-D210-427A-845D-CAED00E700B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31" name="Group 564">
                      <a:extLst>
                        <a:ext uri="{FF2B5EF4-FFF2-40B4-BE49-F238E27FC236}">
                          <a16:creationId xmlns="" xmlns:a16="http://schemas.microsoft.com/office/drawing/2014/main" id="{085DF226-49EF-42C2-9F3C-CCF45BB667AA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5" name="AutoShape 565">
                        <a:extLst>
                          <a:ext uri="{FF2B5EF4-FFF2-40B4-BE49-F238E27FC236}">
                            <a16:creationId xmlns="" xmlns:a16="http://schemas.microsoft.com/office/drawing/2014/main" id="{B4B2D2EC-0A56-4878-A453-03C5DC370CAA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  <p:sp>
                    <p:nvSpPr>
                      <p:cNvPr id="36" name="AutoShape 566">
                        <a:extLst>
                          <a:ext uri="{FF2B5EF4-FFF2-40B4-BE49-F238E27FC236}">
                            <a16:creationId xmlns="" xmlns:a16="http://schemas.microsoft.com/office/drawing/2014/main" id="{661BE8FF-44E3-4342-B217-97279D822039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</p:grpSp>
                <p:grpSp>
                  <p:nvGrpSpPr>
                    <p:cNvPr id="32" name="Group 567">
                      <a:extLst>
                        <a:ext uri="{FF2B5EF4-FFF2-40B4-BE49-F238E27FC236}">
                          <a16:creationId xmlns="" xmlns:a16="http://schemas.microsoft.com/office/drawing/2014/main" id="{DB288035-94C3-43BE-A5A4-984E9DB0F6BC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3" name="AutoShape 568">
                        <a:extLst>
                          <a:ext uri="{FF2B5EF4-FFF2-40B4-BE49-F238E27FC236}">
                            <a16:creationId xmlns="" xmlns:a16="http://schemas.microsoft.com/office/drawing/2014/main" id="{5DBA3A2D-6F4F-49D4-8FA2-48EC4F1763E8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  <p:sp>
                    <p:nvSpPr>
                      <p:cNvPr id="34" name="AutoShape 569">
                        <a:extLst>
                          <a:ext uri="{FF2B5EF4-FFF2-40B4-BE49-F238E27FC236}">
                            <a16:creationId xmlns="" xmlns:a16="http://schemas.microsoft.com/office/drawing/2014/main" id="{3D015F4D-9E2F-4CF8-8120-F9FE9303B21B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" name="Group 570">
                  <a:extLst>
                    <a:ext uri="{FF2B5EF4-FFF2-40B4-BE49-F238E27FC236}">
                      <a16:creationId xmlns="" xmlns:a16="http://schemas.microsoft.com/office/drawing/2014/main" id="{4FB63096-7DDC-4AA5-8FA5-56172A3089E8}"/>
                    </a:ext>
                  </a:extLst>
                </p:cNvPr>
                <p:cNvGrpSpPr/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5" name="Group 571">
                    <a:extLst>
                      <a:ext uri="{FF2B5EF4-FFF2-40B4-BE49-F238E27FC236}">
                        <a16:creationId xmlns="" xmlns:a16="http://schemas.microsoft.com/office/drawing/2014/main" id="{F6AD5CB0-8B1E-424C-9695-B34FAAA7210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3" name="Group 572">
                      <a:extLst>
                        <a:ext uri="{FF2B5EF4-FFF2-40B4-BE49-F238E27FC236}">
                          <a16:creationId xmlns="" xmlns:a16="http://schemas.microsoft.com/office/drawing/2014/main" id="{B621E434-48CD-4363-B84A-820581FE1FDC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7" name="AutoShape 573">
                        <a:extLst>
                          <a:ext uri="{FF2B5EF4-FFF2-40B4-BE49-F238E27FC236}">
                            <a16:creationId xmlns="" xmlns:a16="http://schemas.microsoft.com/office/drawing/2014/main" id="{AE41D23D-6CD2-405B-8450-C3A3B8230DF8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  <p:sp>
                    <p:nvSpPr>
                      <p:cNvPr id="28" name="AutoShape 574">
                        <a:extLst>
                          <a:ext uri="{FF2B5EF4-FFF2-40B4-BE49-F238E27FC236}">
                            <a16:creationId xmlns="" xmlns:a16="http://schemas.microsoft.com/office/drawing/2014/main" id="{9FBC3669-242B-476E-9B86-F3E2FD32032A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</p:grpSp>
                <p:grpSp>
                  <p:nvGrpSpPr>
                    <p:cNvPr id="24" name="Group 575">
                      <a:extLst>
                        <a:ext uri="{FF2B5EF4-FFF2-40B4-BE49-F238E27FC236}">
                          <a16:creationId xmlns="" xmlns:a16="http://schemas.microsoft.com/office/drawing/2014/main" id="{45299958-B55D-4C17-8616-5C9E31922E09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5" name="AutoShape 576">
                        <a:extLst>
                          <a:ext uri="{FF2B5EF4-FFF2-40B4-BE49-F238E27FC236}">
                            <a16:creationId xmlns="" xmlns:a16="http://schemas.microsoft.com/office/drawing/2014/main" id="{937CED05-A4EE-4BDB-95E4-E467C62222AA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  <p:sp>
                    <p:nvSpPr>
                      <p:cNvPr id="26" name="AutoShape 577">
                        <a:extLst>
                          <a:ext uri="{FF2B5EF4-FFF2-40B4-BE49-F238E27FC236}">
                            <a16:creationId xmlns="" xmlns:a16="http://schemas.microsoft.com/office/drawing/2014/main" id="{8B3B4D88-6ABD-4C1F-96E0-540CA467993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" name="Group 578">
                    <a:extLst>
                      <a:ext uri="{FF2B5EF4-FFF2-40B4-BE49-F238E27FC236}">
                        <a16:creationId xmlns="" xmlns:a16="http://schemas.microsoft.com/office/drawing/2014/main" id="{8F3B16F3-7B23-4E30-902F-24E37C9ED85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7" name="Group 579">
                      <a:extLst>
                        <a:ext uri="{FF2B5EF4-FFF2-40B4-BE49-F238E27FC236}">
                          <a16:creationId xmlns="" xmlns:a16="http://schemas.microsoft.com/office/drawing/2014/main" id="{A14C9FAF-F370-4F35-8F04-A9A90EC8C18A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1" name="AutoShape 580">
                        <a:extLst>
                          <a:ext uri="{FF2B5EF4-FFF2-40B4-BE49-F238E27FC236}">
                            <a16:creationId xmlns="" xmlns:a16="http://schemas.microsoft.com/office/drawing/2014/main" id="{5CA3903C-FD1B-4169-9427-467503CEFC1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  <p:sp>
                    <p:nvSpPr>
                      <p:cNvPr id="22" name="AutoShape 581">
                        <a:extLst>
                          <a:ext uri="{FF2B5EF4-FFF2-40B4-BE49-F238E27FC236}">
                            <a16:creationId xmlns="" xmlns:a16="http://schemas.microsoft.com/office/drawing/2014/main" id="{B0F33C98-CE39-408A-A49C-31B134722D17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</p:grpSp>
                <p:grpSp>
                  <p:nvGrpSpPr>
                    <p:cNvPr id="18" name="Group 582">
                      <a:extLst>
                        <a:ext uri="{FF2B5EF4-FFF2-40B4-BE49-F238E27FC236}">
                          <a16:creationId xmlns="" xmlns:a16="http://schemas.microsoft.com/office/drawing/2014/main" id="{8CA67AA4-2D3B-4D2B-B1C6-E1145D2391F7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" name="AutoShape 583">
                        <a:extLst>
                          <a:ext uri="{FF2B5EF4-FFF2-40B4-BE49-F238E27FC236}">
                            <a16:creationId xmlns="" xmlns:a16="http://schemas.microsoft.com/office/drawing/2014/main" id="{F97B758F-9048-4B9E-8F10-41735CB37CE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  <p:sp>
                    <p:nvSpPr>
                      <p:cNvPr id="20" name="AutoShape 584">
                        <a:extLst>
                          <a:ext uri="{FF2B5EF4-FFF2-40B4-BE49-F238E27FC236}">
                            <a16:creationId xmlns="" xmlns:a16="http://schemas.microsoft.com/office/drawing/2014/main" id="{0D6494C2-C986-4DC9-9420-F7510DFAE8A9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 sz="100">
                          <a:ea typeface="微软雅黑" panose="020B050302020402020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46771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Scale>
                                      <p:cBhvr>
                                        <p:cTn id="32" dur="300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081A984-DE08-43B1-B6E3-4BDE50119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A1FCD233-FF60-428E-B29C-E2C5D1C537AD}"/>
              </a:ext>
            </a:extLst>
          </p:cNvPr>
          <p:cNvSpPr/>
          <p:nvPr/>
        </p:nvSpPr>
        <p:spPr>
          <a:xfrm>
            <a:off x="5542002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6" name="Picture 2" descr="C:\Users\PC\Desktop\zqq\2015-42_0004_---1.png">
            <a:extLst>
              <a:ext uri="{FF2B5EF4-FFF2-40B4-BE49-F238E27FC236}">
                <a16:creationId xmlns="" xmlns:a16="http://schemas.microsoft.com/office/drawing/2014/main" id="{C83D7C4F-A323-46C1-B9EB-A7844228E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6189" y="1189812"/>
            <a:ext cx="9282717" cy="484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3">
            <a:extLst>
              <a:ext uri="{FF2B5EF4-FFF2-40B4-BE49-F238E27FC236}">
                <a16:creationId xmlns="" xmlns:a16="http://schemas.microsoft.com/office/drawing/2014/main" id="{DB75E3CD-CA3C-4FED-8867-14F80AEA9B80}"/>
              </a:ext>
            </a:extLst>
          </p:cNvPr>
          <p:cNvSpPr txBox="1"/>
          <p:nvPr/>
        </p:nvSpPr>
        <p:spPr>
          <a:xfrm>
            <a:off x="1666135" y="3013500"/>
            <a:ext cx="8602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gradFill flip="none" rotWithShape="1">
                  <a:gsLst>
                    <a:gs pos="50000">
                      <a:srgbClr val="FFFF00"/>
                    </a:gs>
                    <a:gs pos="74000">
                      <a:schemeClr val="accent6">
                        <a:lumMod val="0"/>
                        <a:lumOff val="100000"/>
                      </a:schemeClr>
                    </a:gs>
                    <a:gs pos="7000">
                      <a:srgbClr val="FFC000"/>
                    </a:gs>
                  </a:gsLst>
                  <a:lin ang="162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7200" b="0" dirty="0">
                <a:solidFill>
                  <a:srgbClr val="FF0000"/>
                </a:solidFill>
                <a:latin typeface="段宁毛笔行书" panose="03000509000000000000" pitchFamily="65" charset="-122"/>
                <a:ea typeface="段宁毛笔行书" panose="03000509000000000000" pitchFamily="65" charset="-122"/>
              </a:rPr>
              <a:t>梦想起航 携手共进</a:t>
            </a:r>
            <a:endParaRPr sz="7200" b="0" dirty="0">
              <a:solidFill>
                <a:srgbClr val="FF0000"/>
              </a:solidFill>
              <a:latin typeface="段宁毛笔行书" panose="03000509000000000000" pitchFamily="65" charset="-122"/>
              <a:ea typeface="段宁毛笔行书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045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081A984-DE08-43B1-B6E3-4BDE50119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A1FCD233-FF60-428E-B29C-E2C5D1C537AD}"/>
              </a:ext>
            </a:extLst>
          </p:cNvPr>
          <p:cNvSpPr/>
          <p:nvPr/>
        </p:nvSpPr>
        <p:spPr>
          <a:xfrm>
            <a:off x="5542002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6" name="Picture 2" descr="C:\Users\PC\Desktop\zqq\2015-42_0004_---1.png">
            <a:extLst>
              <a:ext uri="{FF2B5EF4-FFF2-40B4-BE49-F238E27FC236}">
                <a16:creationId xmlns="" xmlns:a16="http://schemas.microsoft.com/office/drawing/2014/main" id="{C83D7C4F-A323-46C1-B9EB-A7844228E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6189" y="1189812"/>
            <a:ext cx="9282717" cy="484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29">
            <a:extLst>
              <a:ext uri="{FF2B5EF4-FFF2-40B4-BE49-F238E27FC236}">
                <a16:creationId xmlns="" xmlns:a16="http://schemas.microsoft.com/office/drawing/2014/main" id="{561D5F45-B1AE-4597-A6AF-9AB20EF316A7}"/>
              </a:ext>
            </a:extLst>
          </p:cNvPr>
          <p:cNvSpPr txBox="1"/>
          <p:nvPr/>
        </p:nvSpPr>
        <p:spPr>
          <a:xfrm>
            <a:off x="4299186" y="1774489"/>
            <a:ext cx="3593627" cy="993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865" b="1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45000"/>
                    </a:srgbClr>
                  </a:outerShdw>
                  <a:reflection stA="23000" endPos="65000" dist="50800" dir="5400000" sy="-100000" algn="bl" rotWithShape="0"/>
                </a:effectLst>
                <a:latin typeface="段宁毛笔行书" panose="03000509000000000000" pitchFamily="65" charset="-122"/>
                <a:ea typeface="段宁毛笔行书" panose="03000509000000000000" pitchFamily="65" charset="-122"/>
              </a:rPr>
              <a:t>领导致词</a:t>
            </a:r>
          </a:p>
        </p:txBody>
      </p:sp>
      <p:sp>
        <p:nvSpPr>
          <p:cNvPr id="9" name="TextBox 71">
            <a:extLst>
              <a:ext uri="{FF2B5EF4-FFF2-40B4-BE49-F238E27FC236}">
                <a16:creationId xmlns="" xmlns:a16="http://schemas.microsoft.com/office/drawing/2014/main" id="{0CB04F3B-CEEA-4F40-B638-3A742FECD715}"/>
              </a:ext>
            </a:extLst>
          </p:cNvPr>
          <p:cNvSpPr txBox="1"/>
          <p:nvPr/>
        </p:nvSpPr>
        <p:spPr>
          <a:xfrm>
            <a:off x="1520825" y="2926954"/>
            <a:ext cx="8806180" cy="2428875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中黑简体" pitchFamily="2" charset="-122"/>
                <a:ea typeface="方正正中黑简体" pitchFamily="2" charset="-122"/>
              </a:rPr>
              <a:t>    </a:t>
            </a:r>
            <a:r>
              <a:rPr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中黑简体" pitchFamily="2" charset="-122"/>
                <a:ea typeface="方正正中黑简体" pitchFamily="2" charset="-122"/>
              </a:rPr>
              <a:t>时光流逝，不知不觉201</a:t>
            </a:r>
            <a:r>
              <a:rPr lang="en-US" altLang="zh-CN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中黑简体" pitchFamily="2" charset="-122"/>
                <a:ea typeface="方正正中黑简体" pitchFamily="2" charset="-122"/>
              </a:rPr>
              <a:t>7</a:t>
            </a:r>
            <a:r>
              <a:rPr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中黑简体" pitchFamily="2" charset="-122"/>
                <a:ea typeface="方正正中黑简体" pitchFamily="2" charset="-122"/>
              </a:rPr>
              <a:t>年已经逝去，我们将迎来崭新的201</a:t>
            </a:r>
            <a:r>
              <a:rPr lang="en-US" altLang="zh-CN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中黑简体" pitchFamily="2" charset="-122"/>
                <a:ea typeface="方正正中黑简体" pitchFamily="2" charset="-122"/>
              </a:rPr>
              <a:t>8</a:t>
            </a:r>
            <a:r>
              <a:rPr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中黑简体" pitchFamily="2" charset="-122"/>
                <a:ea typeface="方正正中黑简体" pitchFamily="2" charset="-122"/>
              </a:rPr>
              <a:t>年</a:t>
            </a:r>
          </a:p>
          <a:p>
            <a:pPr algn="ctr">
              <a:lnSpc>
                <a:spcPct val="150000"/>
              </a:lnSpc>
              <a:defRPr/>
            </a:pPr>
            <a:r>
              <a:rPr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中黑简体" pitchFamily="2" charset="-122"/>
                <a:ea typeface="方正正中黑简体" pitchFamily="2" charset="-122"/>
              </a:rPr>
              <a:t>    过去的一年大家都很努力和怀念，因为都为了共同目标的付出了很多，为了集体的荣誉，昼夜伏笔，辛勤苦干，实地调查走访，积累了大量的资源资料，为领导的决策提供了有力的证据和材料，使得工作大获成功。</a:t>
            </a:r>
          </a:p>
          <a:p>
            <a:pPr algn="ctr">
              <a:lnSpc>
                <a:spcPct val="150000"/>
              </a:lnSpc>
              <a:defRPr/>
            </a:pPr>
            <a:r>
              <a:rPr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中黑简体" pitchFamily="2" charset="-122"/>
                <a:ea typeface="方正正中黑简体" pitchFamily="2" charset="-122"/>
              </a:rPr>
              <a:t>   最后，预祝各位在新的一年里工作顺利，家庭幸福！</a:t>
            </a:r>
          </a:p>
        </p:txBody>
      </p:sp>
    </p:spTree>
    <p:extLst>
      <p:ext uri="{BB962C8B-B14F-4D97-AF65-F5344CB8AC3E}">
        <p14:creationId xmlns:p14="http://schemas.microsoft.com/office/powerpoint/2010/main" val="109490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17EBD77-EBBE-46DA-8D81-F16E4B17A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18" y="74645"/>
            <a:ext cx="10626457" cy="6167534"/>
          </a:xfrm>
          <a:prstGeom prst="rect">
            <a:avLst/>
          </a:prstGeom>
        </p:spPr>
      </p:pic>
      <p:sp>
        <p:nvSpPr>
          <p:cNvPr id="4" name="矩形 23">
            <a:extLst>
              <a:ext uri="{FF2B5EF4-FFF2-40B4-BE49-F238E27FC236}">
                <a16:creationId xmlns="" xmlns:a16="http://schemas.microsoft.com/office/drawing/2014/main" id="{09D9D715-EA36-48AC-903B-13642D1FE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6403" y="2294845"/>
            <a:ext cx="7023886" cy="2371031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  <a:extLst/>
        </p:spPr>
        <p:txBody>
          <a:bodyPr wrap="square" lIns="77338" tIns="38670" rIns="77338" bIns="38670">
            <a:spAutoFit/>
          </a:bodyPr>
          <a:lstStyle/>
          <a:p>
            <a:pPr algn="ctr" defTabSz="914400">
              <a:defRPr/>
            </a:pPr>
            <a:r>
              <a:rPr lang="zh-CN" altLang="en-US" sz="7500" b="1" kern="1000" dirty="0">
                <a:ln w="635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FFFF00">
                      <a:alpha val="0"/>
                    </a:srgbClr>
                  </a:glow>
                  <a:outerShdw dist="38100" dir="2700000" algn="tl" rotWithShape="0">
                    <a:schemeClr val="tx1">
                      <a:lumMod val="95000"/>
                      <a:lumOff val="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回首</a:t>
            </a:r>
            <a:r>
              <a:rPr lang="en-US" altLang="zh-CN" sz="7500" b="1" kern="1000" dirty="0">
                <a:ln w="635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FFFF00">
                      <a:alpha val="0"/>
                    </a:srgbClr>
                  </a:glow>
                  <a:outerShdw dist="38100" dir="2700000" algn="tl" rotWithShape="0">
                    <a:schemeClr val="tx1">
                      <a:lumMod val="95000"/>
                      <a:lumOff val="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2017  </a:t>
            </a:r>
          </a:p>
          <a:p>
            <a:pPr algn="ctr" defTabSz="914400">
              <a:defRPr/>
            </a:pPr>
            <a:r>
              <a:rPr lang="zh-CN" altLang="en-US" sz="3700" b="1" kern="1000" dirty="0">
                <a:ln w="635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FFFF00">
                      <a:alpha val="0"/>
                    </a:srgbClr>
                  </a:glow>
                  <a:outerShdw dist="38100" dir="2700000" algn="tl" rotWithShape="0">
                    <a:schemeClr val="tx1">
                      <a:lumMod val="95000"/>
                      <a:lumOff val="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我们团结一心、顽强拼搏</a:t>
            </a:r>
            <a:endParaRPr lang="en-US" altLang="zh-CN" sz="3700" b="1" kern="1000" dirty="0">
              <a:ln w="6350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rgbClr val="FFFF00">
                    <a:alpha val="0"/>
                  </a:srgbClr>
                </a:glow>
                <a:outerShdw dist="38100" dir="2700000" algn="tl" rotWithShape="0">
                  <a:schemeClr val="tx1">
                    <a:lumMod val="95000"/>
                    <a:lumOff val="5000"/>
                  </a:schemeClr>
                </a:outerShdw>
              </a:effectLst>
              <a:latin typeface="微软雅黑" pitchFamily="34" charset="-122"/>
              <a:ea typeface="微软雅黑" pitchFamily="34" charset="-122"/>
              <a:cs typeface="经典特黑简" pitchFamily="49" charset="-122"/>
            </a:endParaRPr>
          </a:p>
          <a:p>
            <a:pPr algn="ctr" defTabSz="914400">
              <a:defRPr/>
            </a:pPr>
            <a:r>
              <a:rPr lang="zh-CN" altLang="en-US" sz="3700" b="1" kern="1000" dirty="0">
                <a:ln w="635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FFFF00">
                      <a:alpha val="0"/>
                    </a:srgbClr>
                  </a:glow>
                  <a:outerShdw dist="38100" dir="2700000" algn="tl" rotWithShape="0">
                    <a:schemeClr val="tx1">
                      <a:lumMod val="95000"/>
                      <a:lumOff val="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收获喜悦和成功！</a:t>
            </a:r>
          </a:p>
        </p:txBody>
      </p:sp>
      <p:pic>
        <p:nvPicPr>
          <p:cNvPr id="6" name="Picture 27" descr="光">
            <a:extLst>
              <a:ext uri="{FF2B5EF4-FFF2-40B4-BE49-F238E27FC236}">
                <a16:creationId xmlns="" xmlns:a16="http://schemas.microsoft.com/office/drawing/2014/main" id="{A89EE01A-883A-48CB-8A2A-ED70DCFBE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6688" y="1633397"/>
            <a:ext cx="3689362" cy="132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7" descr="光">
            <a:extLst>
              <a:ext uri="{FF2B5EF4-FFF2-40B4-BE49-F238E27FC236}">
                <a16:creationId xmlns="" xmlns:a16="http://schemas.microsoft.com/office/drawing/2014/main" id="{7F24CDA1-53BA-4E6B-9ACB-CB73D09F2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7830" y="4665876"/>
            <a:ext cx="3689362" cy="132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18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24792 2.22222E-6 " pathEditMode="relative" rAng="0" ptsTypes="AA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96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24792 2.22222E-6 " pathEditMode="relative" rAng="0" ptsTypes="AA">
                                      <p:cBhvr>
                                        <p:cTn id="3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96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17EBD77-EBBE-46DA-8D81-F16E4B17A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18" y="74645"/>
            <a:ext cx="10626457" cy="6167534"/>
          </a:xfrm>
          <a:prstGeom prst="rect">
            <a:avLst/>
          </a:prstGeom>
        </p:spPr>
      </p:pic>
      <p:pic>
        <p:nvPicPr>
          <p:cNvPr id="6" name="Picture 27" descr="光">
            <a:extLst>
              <a:ext uri="{FF2B5EF4-FFF2-40B4-BE49-F238E27FC236}">
                <a16:creationId xmlns="" xmlns:a16="http://schemas.microsoft.com/office/drawing/2014/main" id="{A89EE01A-883A-48CB-8A2A-ED70DCFBE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6688" y="1633397"/>
            <a:ext cx="3689362" cy="132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7" descr="光">
            <a:extLst>
              <a:ext uri="{FF2B5EF4-FFF2-40B4-BE49-F238E27FC236}">
                <a16:creationId xmlns="" xmlns:a16="http://schemas.microsoft.com/office/drawing/2014/main" id="{7F24CDA1-53BA-4E6B-9ACB-CB73D09F2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7830" y="4665876"/>
            <a:ext cx="3689362" cy="132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23">
            <a:extLst>
              <a:ext uri="{FF2B5EF4-FFF2-40B4-BE49-F238E27FC236}">
                <a16:creationId xmlns="" xmlns:a16="http://schemas.microsoft.com/office/drawing/2014/main" id="{7D9B338C-6ED9-41C6-961F-E68E3BA6E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6403" y="2490787"/>
            <a:ext cx="7023886" cy="2940417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  <a:extLst/>
        </p:spPr>
        <p:txBody>
          <a:bodyPr wrap="square" lIns="77338" tIns="38670" rIns="77338" bIns="38670">
            <a:spAutoFit/>
          </a:bodyPr>
          <a:lstStyle/>
          <a:p>
            <a:pPr algn="ctr" defTabSz="914400">
              <a:defRPr/>
            </a:pPr>
            <a:r>
              <a:rPr lang="zh-CN" altLang="en-US" sz="7500" b="1" kern="1000" dirty="0">
                <a:ln w="635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FFFF00">
                      <a:alpha val="0"/>
                    </a:srgbClr>
                  </a:glow>
                  <a:outerShdw dist="38100" dir="2700000" algn="tl" rotWithShape="0">
                    <a:schemeClr val="tx1">
                      <a:lumMod val="95000"/>
                      <a:lumOff val="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展望</a:t>
            </a:r>
            <a:r>
              <a:rPr lang="en-US" altLang="zh-CN" sz="7500" b="1" kern="1000" dirty="0">
                <a:ln w="635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FFFF00">
                      <a:alpha val="0"/>
                    </a:srgbClr>
                  </a:glow>
                  <a:outerShdw dist="38100" dir="2700000" algn="tl" rotWithShape="0">
                    <a:schemeClr val="tx1">
                      <a:lumMod val="95000"/>
                      <a:lumOff val="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2018  </a:t>
            </a:r>
          </a:p>
          <a:p>
            <a:pPr algn="ctr" defTabSz="914400">
              <a:defRPr/>
            </a:pPr>
            <a:r>
              <a:rPr lang="zh-CN" altLang="en-US" sz="3700" b="1" kern="1000" dirty="0">
                <a:ln w="635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FFFF00">
                      <a:alpha val="0"/>
                    </a:srgbClr>
                  </a:glow>
                  <a:outerShdw dist="38100" dir="2700000" algn="tl" rotWithShape="0">
                    <a:schemeClr val="tx1">
                      <a:lumMod val="95000"/>
                      <a:lumOff val="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我们开拓创新、勇往直前</a:t>
            </a:r>
          </a:p>
          <a:p>
            <a:pPr algn="ctr" defTabSz="914400">
              <a:defRPr/>
            </a:pPr>
            <a:r>
              <a:rPr lang="zh-CN" altLang="en-US" sz="3700" b="1" kern="1000" dirty="0">
                <a:ln w="635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FFFF00">
                      <a:alpha val="0"/>
                    </a:srgbClr>
                  </a:glow>
                  <a:outerShdw dist="38100" dir="2700000" algn="tl" rotWithShape="0">
                    <a:schemeClr val="tx1">
                      <a:lumMod val="95000"/>
                      <a:lumOff val="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谱写新的篇章！</a:t>
            </a:r>
          </a:p>
          <a:p>
            <a:pPr algn="ctr" defTabSz="914400">
              <a:defRPr/>
            </a:pPr>
            <a:endParaRPr lang="zh-CN" altLang="en-US" sz="3700" b="1" kern="1000" dirty="0">
              <a:ln w="6350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rgbClr val="FFFF00">
                    <a:alpha val="0"/>
                  </a:srgbClr>
                </a:glow>
                <a:outerShdw dist="38100" dir="2700000" algn="tl" rotWithShape="0">
                  <a:schemeClr val="tx1">
                    <a:lumMod val="95000"/>
                    <a:lumOff val="5000"/>
                  </a:schemeClr>
                </a:outerShdw>
              </a:effectLst>
              <a:latin typeface="微软雅黑" pitchFamily="34" charset="-122"/>
              <a:ea typeface="微软雅黑" pitchFamily="34" charset="-122"/>
              <a:cs typeface="经典特黑简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632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24792 2.22222E-6 " pathEditMode="relative" rAng="0" ptsTypes="AA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96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24792 2.22222E-6 " pathEditMode="relative" rAng="0" ptsTypes="AA">
                                      <p:cBhvr>
                                        <p:cTn id="1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96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3000" fill="hold"/>
                                        <p:tgtEl>
                                          <p:spTgt spid="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17EBD77-EBBE-46DA-8D81-F16E4B17A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18" y="74645"/>
            <a:ext cx="10626457" cy="6167534"/>
          </a:xfrm>
          <a:prstGeom prst="rect">
            <a:avLst/>
          </a:prstGeom>
        </p:spPr>
      </p:pic>
      <p:pic>
        <p:nvPicPr>
          <p:cNvPr id="6" name="Picture 27" descr="光">
            <a:extLst>
              <a:ext uri="{FF2B5EF4-FFF2-40B4-BE49-F238E27FC236}">
                <a16:creationId xmlns="" xmlns:a16="http://schemas.microsoft.com/office/drawing/2014/main" id="{A89EE01A-883A-48CB-8A2A-ED70DCFBE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6688" y="1633397"/>
            <a:ext cx="3689362" cy="132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7" descr="光">
            <a:extLst>
              <a:ext uri="{FF2B5EF4-FFF2-40B4-BE49-F238E27FC236}">
                <a16:creationId xmlns="" xmlns:a16="http://schemas.microsoft.com/office/drawing/2014/main" id="{7F24CDA1-53BA-4E6B-9ACB-CB73D09F2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7830" y="4665876"/>
            <a:ext cx="3689362" cy="132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23">
            <a:extLst>
              <a:ext uri="{FF2B5EF4-FFF2-40B4-BE49-F238E27FC236}">
                <a16:creationId xmlns="" xmlns:a16="http://schemas.microsoft.com/office/drawing/2014/main" id="{C066C6F8-5A10-446D-BC58-6ECF147AD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6403" y="2535847"/>
            <a:ext cx="7023886" cy="2386419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  <a:extLst/>
        </p:spPr>
        <p:txBody>
          <a:bodyPr wrap="square" lIns="77338" tIns="38670" rIns="77338" bIns="38670">
            <a:spAutoFit/>
          </a:bodyPr>
          <a:lstStyle/>
          <a:p>
            <a:pPr algn="ctr" defTabSz="914400">
              <a:defRPr/>
            </a:pPr>
            <a:r>
              <a:rPr lang="zh-CN" altLang="en-US" sz="7500" b="1" kern="1000" dirty="0">
                <a:ln w="635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FFFF00">
                      <a:alpha val="0"/>
                    </a:srgbClr>
                  </a:glow>
                  <a:outerShdw dist="38100" dir="2700000" algn="tl" rotWithShape="0">
                    <a:schemeClr val="tx1">
                      <a:lumMod val="95000"/>
                      <a:lumOff val="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大展宏图</a:t>
            </a:r>
          </a:p>
          <a:p>
            <a:pPr algn="ctr" defTabSz="914400">
              <a:defRPr/>
            </a:pPr>
            <a:r>
              <a:rPr lang="zh-CN" altLang="en-US" sz="7500" b="1" kern="1000" dirty="0">
                <a:ln w="635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FFFF00">
                      <a:alpha val="0"/>
                    </a:srgbClr>
                  </a:glow>
                  <a:outerShdw dist="38100" dir="2700000" algn="tl" rotWithShape="0">
                    <a:schemeClr val="tx1">
                      <a:lumMod val="95000"/>
                      <a:lumOff val="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再创辉煌 </a:t>
            </a:r>
            <a:r>
              <a:rPr lang="en-US" altLang="zh-CN" sz="7500" b="1" kern="1000" dirty="0">
                <a:ln w="635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FFFF00">
                      <a:alpha val="0"/>
                    </a:srgbClr>
                  </a:glow>
                  <a:outerShdw dist="38100" dir="2700000" algn="tl" rotWithShape="0">
                    <a:schemeClr val="tx1">
                      <a:lumMod val="95000"/>
                      <a:lumOff val="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4506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24792 2.22222E-6 " pathEditMode="relative" rAng="0" ptsTypes="AA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96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24792 2.22222E-6 " pathEditMode="relative" rAng="0" ptsTypes="AA">
                                      <p:cBhvr>
                                        <p:cTn id="1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96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3000" fill="hold"/>
                                        <p:tgtEl>
                                          <p:spTgt spid="9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9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6CEAA754-043B-4226-B9F1-0A2BD94E098F}"/>
              </a:ext>
            </a:extLst>
          </p:cNvPr>
          <p:cNvGrpSpPr/>
          <p:nvPr/>
        </p:nvGrpSpPr>
        <p:grpSpPr>
          <a:xfrm>
            <a:off x="3649121" y="918288"/>
            <a:ext cx="4630758" cy="552360"/>
            <a:chOff x="2733320" y="2298084"/>
            <a:chExt cx="5253861" cy="626318"/>
          </a:xfrm>
        </p:grpSpPr>
        <p:sp>
          <p:nvSpPr>
            <p:cNvPr id="5" name="TextBox 15">
              <a:extLst>
                <a:ext uri="{FF2B5EF4-FFF2-40B4-BE49-F238E27FC236}">
                  <a16:creationId xmlns="" xmlns:a16="http://schemas.microsoft.com/office/drawing/2014/main" id="{3D4F9F99-9A62-417C-98AF-81F13872B05A}"/>
                </a:ext>
              </a:extLst>
            </p:cNvPr>
            <p:cNvSpPr txBox="1"/>
            <p:nvPr/>
          </p:nvSpPr>
          <p:spPr>
            <a:xfrm>
              <a:off x="3841538" y="2330264"/>
              <a:ext cx="3037423" cy="523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914400">
                <a:defRPr/>
              </a:pPr>
              <a:r>
                <a:rPr lang="zh-CN" altLang="en-US" sz="2400" kern="0" spc="300" dirty="0">
                  <a:gradFill>
                    <a:gsLst>
                      <a:gs pos="12000">
                        <a:srgbClr val="FEB80A">
                          <a:lumMod val="40000"/>
                          <a:lumOff val="60000"/>
                        </a:srgbClr>
                      </a:gs>
                      <a:gs pos="43000">
                        <a:prstClr val="white"/>
                      </a:gs>
                      <a:gs pos="77000">
                        <a:srgbClr val="FEB80A">
                          <a:lumMod val="40000"/>
                          <a:lumOff val="60000"/>
                        </a:srgbClr>
                      </a:gs>
                      <a:gs pos="100000">
                        <a:srgbClr val="FEB80A">
                          <a:lumMod val="60000"/>
                          <a:lumOff val="40000"/>
                        </a:srgbClr>
                      </a:gs>
                    </a:gsLst>
                    <a:lin ang="5400000" scaled="0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回顾</a:t>
              </a:r>
              <a:r>
                <a:rPr lang="en-US" altLang="zh-CN" sz="2400" kern="0" spc="300" dirty="0">
                  <a:gradFill>
                    <a:gsLst>
                      <a:gs pos="12000">
                        <a:srgbClr val="FEB80A">
                          <a:lumMod val="40000"/>
                          <a:lumOff val="60000"/>
                        </a:srgbClr>
                      </a:gs>
                      <a:gs pos="43000">
                        <a:prstClr val="white"/>
                      </a:gs>
                      <a:gs pos="77000">
                        <a:srgbClr val="FEB80A">
                          <a:lumMod val="40000"/>
                          <a:lumOff val="60000"/>
                        </a:srgbClr>
                      </a:gs>
                      <a:gs pos="100000">
                        <a:srgbClr val="FEB80A">
                          <a:lumMod val="60000"/>
                          <a:lumOff val="40000"/>
                        </a:srgbClr>
                      </a:gs>
                    </a:gsLst>
                    <a:lin ang="5400000" scaled="0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2017</a:t>
              </a:r>
              <a:endParaRPr lang="zh-CN" altLang="en-US" sz="2400" kern="0" spc="300" dirty="0">
                <a:gradFill>
                  <a:gsLst>
                    <a:gs pos="12000">
                      <a:srgbClr val="FEB80A">
                        <a:lumMod val="40000"/>
                        <a:lumOff val="60000"/>
                      </a:srgbClr>
                    </a:gs>
                    <a:gs pos="43000">
                      <a:prstClr val="white"/>
                    </a:gs>
                    <a:gs pos="77000">
                      <a:srgbClr val="FEB80A">
                        <a:lumMod val="40000"/>
                        <a:lumOff val="60000"/>
                      </a:srgbClr>
                    </a:gs>
                    <a:gs pos="100000">
                      <a:srgbClr val="FEB80A">
                        <a:lumMod val="60000"/>
                        <a:lumOff val="40000"/>
                      </a:srgbClr>
                    </a:gs>
                  </a:gsLst>
                  <a:lin ang="5400000" scaled="0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="" xmlns:a16="http://schemas.microsoft.com/office/drawing/2014/main" id="{5787DFF3-D2B2-474D-8FB4-41E50CBE18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3320" y="2298084"/>
              <a:ext cx="5253861" cy="62631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FEB80A">
                <a:lumMod val="40000"/>
                <a:lumOff val="6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 spc="300">
                <a:solidFill>
                  <a:srgbClr val="FEB80A">
                    <a:lumMod val="40000"/>
                    <a:lumOff val="60000"/>
                  </a:srgbClr>
                </a:soli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  <p:sp>
        <p:nvSpPr>
          <p:cNvPr id="7" name="矩形 23">
            <a:extLst>
              <a:ext uri="{FF2B5EF4-FFF2-40B4-BE49-F238E27FC236}">
                <a16:creationId xmlns="" xmlns:a16="http://schemas.microsoft.com/office/drawing/2014/main" id="{37B632A1-50CE-4623-A149-A43070196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310" y="1794064"/>
            <a:ext cx="11174286" cy="4787077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  <a:extLst/>
        </p:spPr>
        <p:txBody>
          <a:bodyPr wrap="square" lIns="77338" tIns="38670" rIns="77338" bIns="38670">
            <a:spAutoFit/>
            <a:sp3d prstMaterial="flat">
              <a:bevelT w="69850" h="19050" prst="softRound"/>
              <a:bevelB w="3175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algn="ctr" defTabSz="914400"/>
            <a:r>
              <a:rPr lang="en-US" altLang="zh-CN" sz="6600" b="1" kern="1000" dirty="0">
                <a:ln w="18415" cmpd="sng">
                  <a:noFill/>
                  <a:prstDash val="solid"/>
                </a:ln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2017  </a:t>
            </a:r>
          </a:p>
          <a:p>
            <a:pPr algn="ctr" defTabSz="914400"/>
            <a:r>
              <a:rPr lang="zh-CN" altLang="en-US" sz="3700" b="1" kern="1000" dirty="0">
                <a:ln w="18415" cmpd="sng">
                  <a:noFill/>
                  <a:prstDash val="solid"/>
                </a:ln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觅知网销售额突破</a:t>
            </a:r>
            <a:endParaRPr lang="en-US" altLang="zh-CN" sz="3700" b="1" kern="1000" dirty="0">
              <a:ln w="18415" cmpd="sng">
                <a:noFill/>
                <a:prstDash val="solid"/>
              </a:ln>
              <a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a:blipFill>
              <a:latin typeface="微软雅黑" pitchFamily="34" charset="-122"/>
              <a:ea typeface="微软雅黑" pitchFamily="34" charset="-122"/>
              <a:cs typeface="经典特黑简" pitchFamily="49" charset="-122"/>
            </a:endParaRPr>
          </a:p>
          <a:p>
            <a:pPr algn="ctr" defTabSz="914400"/>
            <a:r>
              <a:rPr lang="en-US" altLang="zh-CN" sz="16600" b="1" kern="1000" dirty="0">
                <a:ln w="18415" cmpd="sng">
                  <a:noFill/>
                  <a:prstDash val="solid"/>
                </a:ln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100</a:t>
            </a:r>
            <a:r>
              <a:rPr lang="zh-CN" altLang="en-US" sz="16600" b="1" kern="1000" dirty="0">
                <a:ln w="18415" cmpd="sng">
                  <a:noFill/>
                  <a:prstDash val="solid"/>
                </a:ln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亿美元</a:t>
            </a:r>
          </a:p>
          <a:p>
            <a:pPr algn="ctr" defTabSz="914400"/>
            <a:endParaRPr lang="zh-CN" altLang="en-US" sz="3700" b="1" kern="1000" dirty="0">
              <a:ln w="18415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cs typeface="经典特黑简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209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3000" fill="hold"/>
                                        <p:tgtEl>
                                          <p:spTgt spid="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200"/>
                            </p:stCondLst>
                            <p:childTnLst>
                              <p:par>
                                <p:cTn id="18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6CEAA754-043B-4226-B9F1-0A2BD94E098F}"/>
              </a:ext>
            </a:extLst>
          </p:cNvPr>
          <p:cNvGrpSpPr/>
          <p:nvPr/>
        </p:nvGrpSpPr>
        <p:grpSpPr>
          <a:xfrm>
            <a:off x="3649121" y="918288"/>
            <a:ext cx="4630758" cy="552360"/>
            <a:chOff x="2733320" y="2298084"/>
            <a:chExt cx="5253861" cy="626318"/>
          </a:xfrm>
        </p:grpSpPr>
        <p:sp>
          <p:nvSpPr>
            <p:cNvPr id="5" name="TextBox 15">
              <a:extLst>
                <a:ext uri="{FF2B5EF4-FFF2-40B4-BE49-F238E27FC236}">
                  <a16:creationId xmlns="" xmlns:a16="http://schemas.microsoft.com/office/drawing/2014/main" id="{3D4F9F99-9A62-417C-98AF-81F13872B05A}"/>
                </a:ext>
              </a:extLst>
            </p:cNvPr>
            <p:cNvSpPr txBox="1"/>
            <p:nvPr/>
          </p:nvSpPr>
          <p:spPr>
            <a:xfrm>
              <a:off x="3841538" y="2330264"/>
              <a:ext cx="3037423" cy="523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914400">
                <a:defRPr/>
              </a:pPr>
              <a:r>
                <a:rPr lang="zh-CN" altLang="en-US" sz="2400" kern="0" spc="300" dirty="0">
                  <a:gradFill>
                    <a:gsLst>
                      <a:gs pos="12000">
                        <a:srgbClr val="FEB80A">
                          <a:lumMod val="40000"/>
                          <a:lumOff val="60000"/>
                        </a:srgbClr>
                      </a:gs>
                      <a:gs pos="43000">
                        <a:prstClr val="white"/>
                      </a:gs>
                      <a:gs pos="77000">
                        <a:srgbClr val="FEB80A">
                          <a:lumMod val="40000"/>
                          <a:lumOff val="60000"/>
                        </a:srgbClr>
                      </a:gs>
                      <a:gs pos="100000">
                        <a:srgbClr val="FEB80A">
                          <a:lumMod val="60000"/>
                          <a:lumOff val="40000"/>
                        </a:srgbClr>
                      </a:gs>
                    </a:gsLst>
                    <a:lin ang="5400000" scaled="0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回顾</a:t>
              </a:r>
              <a:r>
                <a:rPr lang="en-US" altLang="zh-CN" sz="2400" kern="0" spc="300" dirty="0">
                  <a:gradFill>
                    <a:gsLst>
                      <a:gs pos="12000">
                        <a:srgbClr val="FEB80A">
                          <a:lumMod val="40000"/>
                          <a:lumOff val="60000"/>
                        </a:srgbClr>
                      </a:gs>
                      <a:gs pos="43000">
                        <a:prstClr val="white"/>
                      </a:gs>
                      <a:gs pos="77000">
                        <a:srgbClr val="FEB80A">
                          <a:lumMod val="40000"/>
                          <a:lumOff val="60000"/>
                        </a:srgbClr>
                      </a:gs>
                      <a:gs pos="100000">
                        <a:srgbClr val="FEB80A">
                          <a:lumMod val="60000"/>
                          <a:lumOff val="40000"/>
                        </a:srgbClr>
                      </a:gs>
                    </a:gsLst>
                    <a:lin ang="5400000" scaled="0"/>
                  </a:gra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2017</a:t>
              </a:r>
              <a:endParaRPr lang="zh-CN" altLang="en-US" sz="2400" kern="0" spc="300" dirty="0">
                <a:gradFill>
                  <a:gsLst>
                    <a:gs pos="12000">
                      <a:srgbClr val="FEB80A">
                        <a:lumMod val="40000"/>
                        <a:lumOff val="60000"/>
                      </a:srgbClr>
                    </a:gs>
                    <a:gs pos="43000">
                      <a:prstClr val="white"/>
                    </a:gs>
                    <a:gs pos="77000">
                      <a:srgbClr val="FEB80A">
                        <a:lumMod val="40000"/>
                        <a:lumOff val="60000"/>
                      </a:srgbClr>
                    </a:gs>
                    <a:gs pos="100000">
                      <a:srgbClr val="FEB80A">
                        <a:lumMod val="60000"/>
                        <a:lumOff val="40000"/>
                      </a:srgbClr>
                    </a:gs>
                  </a:gsLst>
                  <a:lin ang="5400000" scaled="0"/>
                </a:gra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="" xmlns:a16="http://schemas.microsoft.com/office/drawing/2014/main" id="{5787DFF3-D2B2-474D-8FB4-41E50CBE18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3320" y="2298084"/>
              <a:ext cx="5253861" cy="62631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FEB80A">
                <a:lumMod val="40000"/>
                <a:lumOff val="6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 spc="300">
                <a:solidFill>
                  <a:srgbClr val="FEB80A">
                    <a:lumMod val="40000"/>
                    <a:lumOff val="60000"/>
                  </a:srgbClr>
                </a:soli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  <p:sp>
        <p:nvSpPr>
          <p:cNvPr id="8" name="矩形 23">
            <a:extLst>
              <a:ext uri="{FF2B5EF4-FFF2-40B4-BE49-F238E27FC236}">
                <a16:creationId xmlns="" xmlns:a16="http://schemas.microsoft.com/office/drawing/2014/main" id="{CA26D41B-8D52-4920-A571-B228AFD15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5102" y="2139296"/>
            <a:ext cx="7023886" cy="4202301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  <a:extLst/>
        </p:spPr>
        <p:txBody>
          <a:bodyPr wrap="square" lIns="77338" tIns="38670" rIns="77338" bIns="38670">
            <a:spAutoFit/>
            <a:sp3d prstMaterial="flat">
              <a:bevelT w="69850" h="19050" prst="softRound"/>
              <a:bevelB w="3175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algn="ctr" defTabSz="914400"/>
            <a:r>
              <a:rPr lang="zh-CN" altLang="en-US" sz="5400" b="1" kern="1000" dirty="0">
                <a:ln w="18415" cmpd="sng">
                  <a:noFill/>
                  <a:prstDash val="solid"/>
                </a:ln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比去年同期  </a:t>
            </a:r>
          </a:p>
          <a:p>
            <a:pPr algn="ctr" defTabSz="914400"/>
            <a:r>
              <a:rPr lang="zh-CN" altLang="en-US" sz="4800" b="1" kern="1000" dirty="0">
                <a:ln w="18415" cmpd="sng">
                  <a:noFill/>
                  <a:prstDash val="solid"/>
                </a:ln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盈利增长将近</a:t>
            </a:r>
          </a:p>
          <a:p>
            <a:pPr algn="ctr" defTabSz="914400"/>
            <a:r>
              <a:rPr lang="en-US" altLang="zh-CN" sz="16600" b="1" kern="1000" dirty="0">
                <a:ln w="18415" cmpd="sng">
                  <a:noFill/>
                  <a:prstDash val="solid"/>
                </a:ln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88%</a:t>
            </a:r>
            <a:endParaRPr lang="zh-CN" altLang="en-US" sz="8000" b="1" kern="1000" dirty="0">
              <a:ln w="18415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cs typeface="经典特黑简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650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200"/>
                            </p:stCondLst>
                            <p:childTnLst>
                              <p:par>
                                <p:cTn id="18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3">
            <a:extLst>
              <a:ext uri="{FF2B5EF4-FFF2-40B4-BE49-F238E27FC236}">
                <a16:creationId xmlns="" xmlns:a16="http://schemas.microsoft.com/office/drawing/2014/main" id="{C9AFE691-69C6-4568-B1CC-782A018D6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9501" y="711221"/>
            <a:ext cx="7023886" cy="1001425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  <a:extLst/>
        </p:spPr>
        <p:txBody>
          <a:bodyPr wrap="square" lIns="77338" tIns="38670" rIns="77338" bIns="38670">
            <a:spAutoFit/>
            <a:sp3d prstMaterial="flat">
              <a:bevelT w="69850" h="19050" prst="softRound"/>
              <a:bevelB w="3175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algn="ctr" defTabSz="914400"/>
            <a:r>
              <a:rPr lang="zh-CN" altLang="en-US" sz="6000" b="1" kern="1000" dirty="0">
                <a:ln w="18415" cmpd="sng">
                  <a:noFill/>
                  <a:prstDash val="solid"/>
                </a:ln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这一路感谢有你</a:t>
            </a:r>
            <a:endParaRPr lang="zh-CN" altLang="en-US" sz="3700" b="1" kern="1000" dirty="0">
              <a:ln w="18415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cs typeface="经典特黑简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A11B59B-0735-44F8-B46E-6A788FC4AF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794" y="648001"/>
            <a:ext cx="1481186" cy="129751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EBA6C646-35F3-4200-B9B6-8697DA3574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085" y="1587289"/>
            <a:ext cx="817878" cy="71646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9D1EFC30-9C42-448E-A688-DD3A764B4D64}"/>
              </a:ext>
            </a:extLst>
          </p:cNvPr>
          <p:cNvSpPr>
            <a:spLocks noChangeAspect="1"/>
          </p:cNvSpPr>
          <p:nvPr/>
        </p:nvSpPr>
        <p:spPr>
          <a:xfrm>
            <a:off x="3191847" y="2221369"/>
            <a:ext cx="5774871" cy="3880851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 cap="flat" cmpd="sng" algn="ctr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5034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17EBD77-EBBE-46DA-8D81-F16E4B17A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18" y="74645"/>
            <a:ext cx="10626457" cy="6167534"/>
          </a:xfrm>
          <a:prstGeom prst="rect">
            <a:avLst/>
          </a:prstGeom>
        </p:spPr>
      </p:pic>
      <p:pic>
        <p:nvPicPr>
          <p:cNvPr id="6" name="Picture 27" descr="光">
            <a:extLst>
              <a:ext uri="{FF2B5EF4-FFF2-40B4-BE49-F238E27FC236}">
                <a16:creationId xmlns="" xmlns:a16="http://schemas.microsoft.com/office/drawing/2014/main" id="{A89EE01A-883A-48CB-8A2A-ED70DCFBE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8350" y="1367440"/>
            <a:ext cx="3689362" cy="132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7" descr="光">
            <a:extLst>
              <a:ext uri="{FF2B5EF4-FFF2-40B4-BE49-F238E27FC236}">
                <a16:creationId xmlns="" xmlns:a16="http://schemas.microsoft.com/office/drawing/2014/main" id="{7F24CDA1-53BA-4E6B-9ACB-CB73D09F2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7830" y="4665876"/>
            <a:ext cx="3689362" cy="132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2E30FD8-0935-40B4-8CFE-25F923F362B9}"/>
              </a:ext>
            </a:extLst>
          </p:cNvPr>
          <p:cNvSpPr/>
          <p:nvPr/>
        </p:nvSpPr>
        <p:spPr>
          <a:xfrm>
            <a:off x="2926702" y="2690336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9600" b="1" kern="1000" dirty="0">
                <a:ln w="18415" cmpd="sng">
                  <a:noFill/>
                  <a:prstDash val="solid"/>
                </a:ln>
                <a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表彰大会</a:t>
            </a:r>
          </a:p>
        </p:txBody>
      </p:sp>
    </p:spTree>
    <p:extLst>
      <p:ext uri="{BB962C8B-B14F-4D97-AF65-F5344CB8AC3E}">
        <p14:creationId xmlns:p14="http://schemas.microsoft.com/office/powerpoint/2010/main" val="165815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24792 2.22222E-6 " pathEditMode="relative" rAng="0" ptsTypes="AA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96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24792 2.22222E-6 " pathEditMode="relative" rAng="0" ptsTypes="AA">
                                      <p:cBhvr>
                                        <p:cTn id="1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96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9cf13c6bd7c94b14198c99d5087a2cb">
            <a:extLst>
              <a:ext uri="{FF2B5EF4-FFF2-40B4-BE49-F238E27FC236}">
                <a16:creationId xmlns="" xmlns:a16="http://schemas.microsoft.com/office/drawing/2014/main" id="{60246287-2D49-4017-8BE3-76289C281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220000">
            <a:off x="3587827" y="853569"/>
            <a:ext cx="523875" cy="933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59cf13c6bd7c94b14198c99d5087a2cb">
            <a:extLst>
              <a:ext uri="{FF2B5EF4-FFF2-40B4-BE49-F238E27FC236}">
                <a16:creationId xmlns="" xmlns:a16="http://schemas.microsoft.com/office/drawing/2014/main" id="{482ABC73-9AE2-41DF-953B-34A4A1F35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880000" flipV="1">
            <a:off x="8162367" y="862142"/>
            <a:ext cx="523875" cy="916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AutoShape 2" descr="3079075_153353029_2">
            <a:extLst>
              <a:ext uri="{FF2B5EF4-FFF2-40B4-BE49-F238E27FC236}">
                <a16:creationId xmlns="" xmlns:a16="http://schemas.microsoft.com/office/drawing/2014/main" id="{28E5BBEE-8E62-44E1-B331-F7F384DD6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456" y="2361694"/>
            <a:ext cx="2414905" cy="3178810"/>
          </a:xfrm>
          <a:prstGeom prst="round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25400">
            <a:solidFill>
              <a:srgbClr val="FFA906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8" name="AutoShape 20" descr="2008414165117934_2">
            <a:extLst>
              <a:ext uri="{FF2B5EF4-FFF2-40B4-BE49-F238E27FC236}">
                <a16:creationId xmlns="" xmlns:a16="http://schemas.microsoft.com/office/drawing/2014/main" id="{1022E885-C83B-4F0D-9C7E-B0C0BCBCB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311" y="2360424"/>
            <a:ext cx="2418080" cy="3179445"/>
          </a:xfrm>
          <a:prstGeom prst="round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25400" cmpd="sng">
            <a:solidFill>
              <a:srgbClr val="FFA906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9" name="AutoShape 21" descr="2008121124235834_2">
            <a:extLst>
              <a:ext uri="{FF2B5EF4-FFF2-40B4-BE49-F238E27FC236}">
                <a16:creationId xmlns="" xmlns:a16="http://schemas.microsoft.com/office/drawing/2014/main" id="{68B02C0E-2C34-435C-924F-B5279BEA3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3791" y="2362329"/>
            <a:ext cx="2418080" cy="3177540"/>
          </a:xfrm>
          <a:prstGeom prst="round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25400" cmpd="sng">
            <a:solidFill>
              <a:srgbClr val="FFA906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10" name="Text Box 4">
            <a:extLst>
              <a:ext uri="{FF2B5EF4-FFF2-40B4-BE49-F238E27FC236}">
                <a16:creationId xmlns="" xmlns:a16="http://schemas.microsoft.com/office/drawing/2014/main" id="{D7427AC8-0F0D-4882-BC7F-C70E0DB40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659" y="5740529"/>
            <a:ext cx="3461385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sz="2500" b="1" dirty="0">
                <a:ln>
                  <a:solidFill>
                    <a:schemeClr val="bg1"/>
                  </a:solidFill>
                </a:ln>
                <a:gradFill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张美丽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="" xmlns:a16="http://schemas.microsoft.com/office/drawing/2014/main" id="{4AABB739-515E-41E8-BA47-C770CF0D0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0004" y="5740529"/>
            <a:ext cx="3461385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sz="2500" b="1" dirty="0">
                <a:ln>
                  <a:solidFill>
                    <a:schemeClr val="bg1"/>
                  </a:solidFill>
                </a:ln>
                <a:gradFill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何佳丽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="" xmlns:a16="http://schemas.microsoft.com/office/drawing/2014/main" id="{C8F51E7C-5402-4504-A7D4-390F18B0A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0244" y="5740529"/>
            <a:ext cx="3461385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sz="2500" b="1">
                <a:ln>
                  <a:solidFill>
                    <a:schemeClr val="bg1"/>
                  </a:solidFill>
                </a:ln>
                <a:gradFill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崔尚景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3DB705D9-575A-494C-BDF6-48A4965FE449}"/>
              </a:ext>
            </a:extLst>
          </p:cNvPr>
          <p:cNvSpPr/>
          <p:nvPr/>
        </p:nvSpPr>
        <p:spPr>
          <a:xfrm>
            <a:off x="3122696" y="90378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4800" b="1" kern="1000" dirty="0">
                <a:ln w="18415" cmpd="sng">
                  <a:noFill/>
                  <a:prstDash val="solid"/>
                </a:ln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优秀员工奖</a:t>
            </a:r>
          </a:p>
        </p:txBody>
      </p:sp>
    </p:spTree>
    <p:extLst>
      <p:ext uri="{BB962C8B-B14F-4D97-AF65-F5344CB8AC3E}">
        <p14:creationId xmlns:p14="http://schemas.microsoft.com/office/powerpoint/2010/main" val="31783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00"/>
                            </p:stCondLst>
                            <p:childTnLst>
                              <p:par>
                                <p:cTn id="36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utoUpdateAnimBg="0"/>
      <p:bldP spid="10" grpId="1" bldLvl="0" animBg="1" autoUpdateAnimBg="0"/>
      <p:bldP spid="11" grpId="0" bldLvl="0" autoUpdateAnimBg="0"/>
      <p:bldP spid="11" grpId="1" bldLvl="0" animBg="1" autoUpdateAnimBg="0"/>
      <p:bldP spid="12" grpId="0" bldLvl="0" autoUpdateAnimBg="0"/>
      <p:bldP spid="12" grpId="1" bldLvl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9cf13c6bd7c94b14198c99d5087a2cb">
            <a:extLst>
              <a:ext uri="{FF2B5EF4-FFF2-40B4-BE49-F238E27FC236}">
                <a16:creationId xmlns="" xmlns:a16="http://schemas.microsoft.com/office/drawing/2014/main" id="{60246287-2D49-4017-8BE3-76289C281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220000">
            <a:off x="3587827" y="853569"/>
            <a:ext cx="523875" cy="933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59cf13c6bd7c94b14198c99d5087a2cb">
            <a:extLst>
              <a:ext uri="{FF2B5EF4-FFF2-40B4-BE49-F238E27FC236}">
                <a16:creationId xmlns="" xmlns:a16="http://schemas.microsoft.com/office/drawing/2014/main" id="{482ABC73-9AE2-41DF-953B-34A4A1F35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880000" flipV="1">
            <a:off x="8162367" y="862142"/>
            <a:ext cx="523875" cy="916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AutoShape 2" descr="3079075_153353029_2">
            <a:extLst>
              <a:ext uri="{FF2B5EF4-FFF2-40B4-BE49-F238E27FC236}">
                <a16:creationId xmlns="" xmlns:a16="http://schemas.microsoft.com/office/drawing/2014/main" id="{28E5BBEE-8E62-44E1-B331-F7F384DD6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456" y="2361694"/>
            <a:ext cx="2414905" cy="3178810"/>
          </a:xfrm>
          <a:prstGeom prst="round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25400">
            <a:solidFill>
              <a:srgbClr val="FFA906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8" name="AutoShape 20" descr="2008414165117934_2">
            <a:extLst>
              <a:ext uri="{FF2B5EF4-FFF2-40B4-BE49-F238E27FC236}">
                <a16:creationId xmlns="" xmlns:a16="http://schemas.microsoft.com/office/drawing/2014/main" id="{1022E885-C83B-4F0D-9C7E-B0C0BCBCB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311" y="2360424"/>
            <a:ext cx="2418080" cy="3179445"/>
          </a:xfrm>
          <a:prstGeom prst="round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25400" cmpd="sng">
            <a:solidFill>
              <a:srgbClr val="FFA906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9" name="AutoShape 21" descr="2008121124235834_2">
            <a:extLst>
              <a:ext uri="{FF2B5EF4-FFF2-40B4-BE49-F238E27FC236}">
                <a16:creationId xmlns="" xmlns:a16="http://schemas.microsoft.com/office/drawing/2014/main" id="{68B02C0E-2C34-435C-924F-B5279BEA3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3791" y="2362329"/>
            <a:ext cx="2418080" cy="3177540"/>
          </a:xfrm>
          <a:prstGeom prst="round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25400" cmpd="sng">
            <a:solidFill>
              <a:srgbClr val="FFA906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10" name="Text Box 4">
            <a:extLst>
              <a:ext uri="{FF2B5EF4-FFF2-40B4-BE49-F238E27FC236}">
                <a16:creationId xmlns="" xmlns:a16="http://schemas.microsoft.com/office/drawing/2014/main" id="{D7427AC8-0F0D-4882-BC7F-C70E0DB40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659" y="5740529"/>
            <a:ext cx="3461385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sz="2500" b="1" dirty="0">
                <a:ln>
                  <a:solidFill>
                    <a:schemeClr val="bg1"/>
                  </a:solidFill>
                </a:ln>
                <a:gradFill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张美丽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="" xmlns:a16="http://schemas.microsoft.com/office/drawing/2014/main" id="{4AABB739-515E-41E8-BA47-C770CF0D0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0004" y="5740529"/>
            <a:ext cx="3461385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sz="2500" b="1" dirty="0">
                <a:ln>
                  <a:solidFill>
                    <a:schemeClr val="bg1"/>
                  </a:solidFill>
                </a:ln>
                <a:gradFill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何佳丽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="" xmlns:a16="http://schemas.microsoft.com/office/drawing/2014/main" id="{C8F51E7C-5402-4504-A7D4-390F18B0A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0244" y="5740529"/>
            <a:ext cx="3461385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sz="2500" b="1">
                <a:ln>
                  <a:solidFill>
                    <a:schemeClr val="bg1"/>
                  </a:solidFill>
                </a:ln>
                <a:gradFill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崔尚景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3DB705D9-575A-494C-BDF6-48A4965FE449}"/>
              </a:ext>
            </a:extLst>
          </p:cNvPr>
          <p:cNvSpPr/>
          <p:nvPr/>
        </p:nvSpPr>
        <p:spPr>
          <a:xfrm>
            <a:off x="3122696" y="90378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4800" b="1" kern="1000" dirty="0">
                <a:ln w="18415" cmpd="sng">
                  <a:noFill/>
                  <a:prstDash val="solid"/>
                </a:ln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最佳团队奖</a:t>
            </a:r>
          </a:p>
        </p:txBody>
      </p:sp>
    </p:spTree>
    <p:extLst>
      <p:ext uri="{BB962C8B-B14F-4D97-AF65-F5344CB8AC3E}">
        <p14:creationId xmlns:p14="http://schemas.microsoft.com/office/powerpoint/2010/main" val="155336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00"/>
                            </p:stCondLst>
                            <p:childTnLst>
                              <p:par>
                                <p:cTn id="36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utoUpdateAnimBg="0"/>
      <p:bldP spid="10" grpId="1" bldLvl="0" animBg="1" autoUpdateAnimBg="0"/>
      <p:bldP spid="11" grpId="0" bldLvl="0" autoUpdateAnimBg="0"/>
      <p:bldP spid="11" grpId="1" bldLvl="0" animBg="1" autoUpdateAnimBg="0"/>
      <p:bldP spid="12" grpId="0" bldLvl="0" autoUpdateAnimBg="0"/>
      <p:bldP spid="12" grpId="1" bldLvl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9cf13c6bd7c94b14198c99d5087a2cb">
            <a:extLst>
              <a:ext uri="{FF2B5EF4-FFF2-40B4-BE49-F238E27FC236}">
                <a16:creationId xmlns="" xmlns:a16="http://schemas.microsoft.com/office/drawing/2014/main" id="{60246287-2D49-4017-8BE3-76289C281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220000">
            <a:off x="3587827" y="853569"/>
            <a:ext cx="523875" cy="933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59cf13c6bd7c94b14198c99d5087a2cb">
            <a:extLst>
              <a:ext uri="{FF2B5EF4-FFF2-40B4-BE49-F238E27FC236}">
                <a16:creationId xmlns="" xmlns:a16="http://schemas.microsoft.com/office/drawing/2014/main" id="{482ABC73-9AE2-41DF-953B-34A4A1F35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880000" flipV="1">
            <a:off x="8162367" y="862142"/>
            <a:ext cx="523875" cy="916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AutoShape 2" descr="3079075_153353029_2">
            <a:extLst>
              <a:ext uri="{FF2B5EF4-FFF2-40B4-BE49-F238E27FC236}">
                <a16:creationId xmlns="" xmlns:a16="http://schemas.microsoft.com/office/drawing/2014/main" id="{28E5BBEE-8E62-44E1-B331-F7F384DD6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456" y="2361694"/>
            <a:ext cx="2414905" cy="3178810"/>
          </a:xfrm>
          <a:prstGeom prst="round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25400">
            <a:solidFill>
              <a:srgbClr val="FFA906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8" name="AutoShape 20" descr="2008414165117934_2">
            <a:extLst>
              <a:ext uri="{FF2B5EF4-FFF2-40B4-BE49-F238E27FC236}">
                <a16:creationId xmlns="" xmlns:a16="http://schemas.microsoft.com/office/drawing/2014/main" id="{1022E885-C83B-4F0D-9C7E-B0C0BCBCB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311" y="2360424"/>
            <a:ext cx="2418080" cy="3179445"/>
          </a:xfrm>
          <a:prstGeom prst="round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25400" cmpd="sng">
            <a:solidFill>
              <a:srgbClr val="FFA906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9" name="AutoShape 21" descr="2008121124235834_2">
            <a:extLst>
              <a:ext uri="{FF2B5EF4-FFF2-40B4-BE49-F238E27FC236}">
                <a16:creationId xmlns="" xmlns:a16="http://schemas.microsoft.com/office/drawing/2014/main" id="{68B02C0E-2C34-435C-924F-B5279BEA3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3791" y="2362329"/>
            <a:ext cx="2418080" cy="3177540"/>
          </a:xfrm>
          <a:prstGeom prst="round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25400" cmpd="sng">
            <a:solidFill>
              <a:srgbClr val="FFA906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10" name="Text Box 4">
            <a:extLst>
              <a:ext uri="{FF2B5EF4-FFF2-40B4-BE49-F238E27FC236}">
                <a16:creationId xmlns="" xmlns:a16="http://schemas.microsoft.com/office/drawing/2014/main" id="{D7427AC8-0F0D-4882-BC7F-C70E0DB40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659" y="5740529"/>
            <a:ext cx="3461385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sz="2500" b="1" dirty="0">
                <a:ln>
                  <a:solidFill>
                    <a:schemeClr val="bg1"/>
                  </a:solidFill>
                </a:ln>
                <a:gradFill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张美丽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="" xmlns:a16="http://schemas.microsoft.com/office/drawing/2014/main" id="{4AABB739-515E-41E8-BA47-C770CF0D0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0004" y="5740529"/>
            <a:ext cx="3461385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sz="2500" b="1" dirty="0">
                <a:ln>
                  <a:solidFill>
                    <a:schemeClr val="bg1"/>
                  </a:solidFill>
                </a:ln>
                <a:gradFill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何佳丽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="" xmlns:a16="http://schemas.microsoft.com/office/drawing/2014/main" id="{C8F51E7C-5402-4504-A7D4-390F18B0A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0244" y="5740529"/>
            <a:ext cx="3461385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sz="2500" b="1">
                <a:ln>
                  <a:solidFill>
                    <a:schemeClr val="bg1"/>
                  </a:solidFill>
                </a:ln>
                <a:gradFill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崔尚景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3DB705D9-575A-494C-BDF6-48A4965FE449}"/>
              </a:ext>
            </a:extLst>
          </p:cNvPr>
          <p:cNvSpPr/>
          <p:nvPr/>
        </p:nvSpPr>
        <p:spPr>
          <a:xfrm>
            <a:off x="3122696" y="90378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4800" b="1" kern="1000" dirty="0">
                <a:ln w="18415" cmpd="sng">
                  <a:noFill/>
                  <a:prstDash val="solid"/>
                </a:ln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最大进步奖</a:t>
            </a:r>
          </a:p>
        </p:txBody>
      </p:sp>
    </p:spTree>
    <p:extLst>
      <p:ext uri="{BB962C8B-B14F-4D97-AF65-F5344CB8AC3E}">
        <p14:creationId xmlns:p14="http://schemas.microsoft.com/office/powerpoint/2010/main" val="356275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00"/>
                            </p:stCondLst>
                            <p:childTnLst>
                              <p:par>
                                <p:cTn id="36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utoUpdateAnimBg="0"/>
      <p:bldP spid="10" grpId="1" bldLvl="0" animBg="1" autoUpdateAnimBg="0"/>
      <p:bldP spid="11" grpId="0" bldLvl="0" autoUpdateAnimBg="0"/>
      <p:bldP spid="11" grpId="1" bldLvl="0" animBg="1" autoUpdateAnimBg="0"/>
      <p:bldP spid="12" grpId="0" bldLvl="0" autoUpdateAnimBg="0"/>
      <p:bldP spid="12" grpId="1" bldLvl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9cf13c6bd7c94b14198c99d5087a2cb">
            <a:extLst>
              <a:ext uri="{FF2B5EF4-FFF2-40B4-BE49-F238E27FC236}">
                <a16:creationId xmlns="" xmlns:a16="http://schemas.microsoft.com/office/drawing/2014/main" id="{60246287-2D49-4017-8BE3-76289C281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220000">
            <a:off x="3587827" y="853569"/>
            <a:ext cx="523875" cy="933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59cf13c6bd7c94b14198c99d5087a2cb">
            <a:extLst>
              <a:ext uri="{FF2B5EF4-FFF2-40B4-BE49-F238E27FC236}">
                <a16:creationId xmlns="" xmlns:a16="http://schemas.microsoft.com/office/drawing/2014/main" id="{482ABC73-9AE2-41DF-953B-34A4A1F35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880000" flipV="1">
            <a:off x="8162367" y="862142"/>
            <a:ext cx="523875" cy="916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AutoShape 2" descr="3079075_153353029_2">
            <a:extLst>
              <a:ext uri="{FF2B5EF4-FFF2-40B4-BE49-F238E27FC236}">
                <a16:creationId xmlns="" xmlns:a16="http://schemas.microsoft.com/office/drawing/2014/main" id="{28E5BBEE-8E62-44E1-B331-F7F384DD6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456" y="2361694"/>
            <a:ext cx="2414905" cy="3178810"/>
          </a:xfrm>
          <a:prstGeom prst="round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25400">
            <a:solidFill>
              <a:srgbClr val="FFA906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8" name="AutoShape 20" descr="2008414165117934_2">
            <a:extLst>
              <a:ext uri="{FF2B5EF4-FFF2-40B4-BE49-F238E27FC236}">
                <a16:creationId xmlns="" xmlns:a16="http://schemas.microsoft.com/office/drawing/2014/main" id="{1022E885-C83B-4F0D-9C7E-B0C0BCBCB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311" y="2360424"/>
            <a:ext cx="2418080" cy="3179445"/>
          </a:xfrm>
          <a:prstGeom prst="round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25400" cmpd="sng">
            <a:solidFill>
              <a:srgbClr val="FFA906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9" name="AutoShape 21" descr="2008121124235834_2">
            <a:extLst>
              <a:ext uri="{FF2B5EF4-FFF2-40B4-BE49-F238E27FC236}">
                <a16:creationId xmlns="" xmlns:a16="http://schemas.microsoft.com/office/drawing/2014/main" id="{68B02C0E-2C34-435C-924F-B5279BEA3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3791" y="2362329"/>
            <a:ext cx="2418080" cy="3177540"/>
          </a:xfrm>
          <a:prstGeom prst="round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25400" cmpd="sng">
            <a:solidFill>
              <a:srgbClr val="FFA906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10" name="Text Box 4">
            <a:extLst>
              <a:ext uri="{FF2B5EF4-FFF2-40B4-BE49-F238E27FC236}">
                <a16:creationId xmlns="" xmlns:a16="http://schemas.microsoft.com/office/drawing/2014/main" id="{D7427AC8-0F0D-4882-BC7F-C70E0DB40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659" y="5740529"/>
            <a:ext cx="3461385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sz="2500" b="1" dirty="0">
                <a:ln>
                  <a:solidFill>
                    <a:schemeClr val="bg1"/>
                  </a:solidFill>
                </a:ln>
                <a:gradFill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张美丽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="" xmlns:a16="http://schemas.microsoft.com/office/drawing/2014/main" id="{4AABB739-515E-41E8-BA47-C770CF0D0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0004" y="5740529"/>
            <a:ext cx="3461385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sz="2500" b="1" dirty="0">
                <a:ln>
                  <a:solidFill>
                    <a:schemeClr val="bg1"/>
                  </a:solidFill>
                </a:ln>
                <a:gradFill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何佳丽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="" xmlns:a16="http://schemas.microsoft.com/office/drawing/2014/main" id="{C8F51E7C-5402-4504-A7D4-390F18B0A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0244" y="5740529"/>
            <a:ext cx="3461385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sz="2500" b="1">
                <a:ln>
                  <a:solidFill>
                    <a:schemeClr val="bg1"/>
                  </a:solidFill>
                </a:ln>
                <a:gradFill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崔尚景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3DB705D9-575A-494C-BDF6-48A4965FE449}"/>
              </a:ext>
            </a:extLst>
          </p:cNvPr>
          <p:cNvSpPr/>
          <p:nvPr/>
        </p:nvSpPr>
        <p:spPr>
          <a:xfrm>
            <a:off x="3122696" y="90378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4800" b="1" kern="1000" dirty="0">
                <a:ln w="18415" cmpd="sng">
                  <a:noFill/>
                  <a:prstDash val="solid"/>
                </a:ln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最大成就奖</a:t>
            </a:r>
          </a:p>
        </p:txBody>
      </p:sp>
    </p:spTree>
    <p:extLst>
      <p:ext uri="{BB962C8B-B14F-4D97-AF65-F5344CB8AC3E}">
        <p14:creationId xmlns:p14="http://schemas.microsoft.com/office/powerpoint/2010/main" val="342649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00"/>
                            </p:stCondLst>
                            <p:childTnLst>
                              <p:par>
                                <p:cTn id="36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utoUpdateAnimBg="0"/>
      <p:bldP spid="10" grpId="1" bldLvl="0" animBg="1" autoUpdateAnimBg="0"/>
      <p:bldP spid="11" grpId="0" bldLvl="0" autoUpdateAnimBg="0"/>
      <p:bldP spid="11" grpId="1" bldLvl="0" animBg="1" autoUpdateAnimBg="0"/>
      <p:bldP spid="12" grpId="0" bldLvl="0" autoUpdateAnimBg="0"/>
      <p:bldP spid="12" grpId="1" bldLvl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9cf13c6bd7c94b14198c99d5087a2cb">
            <a:extLst>
              <a:ext uri="{FF2B5EF4-FFF2-40B4-BE49-F238E27FC236}">
                <a16:creationId xmlns="" xmlns:a16="http://schemas.microsoft.com/office/drawing/2014/main" id="{60246287-2D49-4017-8BE3-76289C281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220000">
            <a:off x="3587827" y="853569"/>
            <a:ext cx="523875" cy="9334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59cf13c6bd7c94b14198c99d5087a2cb">
            <a:extLst>
              <a:ext uri="{FF2B5EF4-FFF2-40B4-BE49-F238E27FC236}">
                <a16:creationId xmlns="" xmlns:a16="http://schemas.microsoft.com/office/drawing/2014/main" id="{482ABC73-9AE2-41DF-953B-34A4A1F35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880000" flipV="1">
            <a:off x="8162367" y="862142"/>
            <a:ext cx="523875" cy="916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AutoShape 2" descr="3079075_153353029_2">
            <a:extLst>
              <a:ext uri="{FF2B5EF4-FFF2-40B4-BE49-F238E27FC236}">
                <a16:creationId xmlns="" xmlns:a16="http://schemas.microsoft.com/office/drawing/2014/main" id="{28E5BBEE-8E62-44E1-B331-F7F384DD6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456" y="2361694"/>
            <a:ext cx="2414905" cy="3178810"/>
          </a:xfrm>
          <a:prstGeom prst="round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25400">
            <a:solidFill>
              <a:srgbClr val="FFA906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8" name="AutoShape 20" descr="2008414165117934_2">
            <a:extLst>
              <a:ext uri="{FF2B5EF4-FFF2-40B4-BE49-F238E27FC236}">
                <a16:creationId xmlns="" xmlns:a16="http://schemas.microsoft.com/office/drawing/2014/main" id="{1022E885-C83B-4F0D-9C7E-B0C0BCBCB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311" y="2360424"/>
            <a:ext cx="2418080" cy="3179445"/>
          </a:xfrm>
          <a:prstGeom prst="round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25400" cmpd="sng">
            <a:solidFill>
              <a:srgbClr val="FFA906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9" name="AutoShape 21" descr="2008121124235834_2">
            <a:extLst>
              <a:ext uri="{FF2B5EF4-FFF2-40B4-BE49-F238E27FC236}">
                <a16:creationId xmlns="" xmlns:a16="http://schemas.microsoft.com/office/drawing/2014/main" id="{68B02C0E-2C34-435C-924F-B5279BEA3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3791" y="2362329"/>
            <a:ext cx="2418080" cy="3177540"/>
          </a:xfrm>
          <a:prstGeom prst="round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25400" cmpd="sng">
            <a:solidFill>
              <a:srgbClr val="FFA906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10" name="Text Box 4">
            <a:extLst>
              <a:ext uri="{FF2B5EF4-FFF2-40B4-BE49-F238E27FC236}">
                <a16:creationId xmlns="" xmlns:a16="http://schemas.microsoft.com/office/drawing/2014/main" id="{D7427AC8-0F0D-4882-BC7F-C70E0DB40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659" y="5740529"/>
            <a:ext cx="3461385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sz="2500" b="1" dirty="0">
                <a:ln>
                  <a:solidFill>
                    <a:schemeClr val="bg1"/>
                  </a:solidFill>
                </a:ln>
                <a:gradFill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张美丽</a:t>
            </a:r>
          </a:p>
        </p:txBody>
      </p:sp>
      <p:sp>
        <p:nvSpPr>
          <p:cNvPr id="11" name="Text Box 4">
            <a:extLst>
              <a:ext uri="{FF2B5EF4-FFF2-40B4-BE49-F238E27FC236}">
                <a16:creationId xmlns="" xmlns:a16="http://schemas.microsoft.com/office/drawing/2014/main" id="{4AABB739-515E-41E8-BA47-C770CF0D0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0004" y="5740529"/>
            <a:ext cx="3461385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sz="2500" b="1" dirty="0">
                <a:ln>
                  <a:solidFill>
                    <a:schemeClr val="bg1"/>
                  </a:solidFill>
                </a:ln>
                <a:gradFill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何佳丽</a:t>
            </a:r>
          </a:p>
        </p:txBody>
      </p:sp>
      <p:sp>
        <p:nvSpPr>
          <p:cNvPr id="12" name="Text Box 4">
            <a:extLst>
              <a:ext uri="{FF2B5EF4-FFF2-40B4-BE49-F238E27FC236}">
                <a16:creationId xmlns="" xmlns:a16="http://schemas.microsoft.com/office/drawing/2014/main" id="{C8F51E7C-5402-4504-A7D4-390F18B0A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0244" y="5740529"/>
            <a:ext cx="3461385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sz="2500" b="1">
                <a:ln>
                  <a:solidFill>
                    <a:schemeClr val="bg1"/>
                  </a:solidFill>
                </a:ln>
                <a:gradFill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崔尚景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3DB705D9-575A-494C-BDF6-48A4965FE449}"/>
              </a:ext>
            </a:extLst>
          </p:cNvPr>
          <p:cNvSpPr/>
          <p:nvPr/>
        </p:nvSpPr>
        <p:spPr>
          <a:xfrm>
            <a:off x="3122696" y="90378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4800" b="1" kern="1000" dirty="0">
                <a:ln w="18415" cmpd="sng">
                  <a:noFill/>
                  <a:prstDash val="solid"/>
                </a:ln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优秀团队奖</a:t>
            </a:r>
          </a:p>
        </p:txBody>
      </p:sp>
    </p:spTree>
    <p:extLst>
      <p:ext uri="{BB962C8B-B14F-4D97-AF65-F5344CB8AC3E}">
        <p14:creationId xmlns:p14="http://schemas.microsoft.com/office/powerpoint/2010/main" val="232321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00"/>
                            </p:stCondLst>
                            <p:childTnLst>
                              <p:par>
                                <p:cTn id="36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utoUpdateAnimBg="0"/>
      <p:bldP spid="10" grpId="1" bldLvl="0" animBg="1" autoUpdateAnimBg="0"/>
      <p:bldP spid="11" grpId="0" bldLvl="0" autoUpdateAnimBg="0"/>
      <p:bldP spid="11" grpId="1" bldLvl="0" animBg="1" autoUpdateAnimBg="0"/>
      <p:bldP spid="12" grpId="0" bldLvl="0" autoUpdateAnimBg="0"/>
      <p:bldP spid="12" grpId="1" bldLvl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17EBD77-EBBE-46DA-8D81-F16E4B17A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18" y="74645"/>
            <a:ext cx="10626457" cy="6167534"/>
          </a:xfrm>
          <a:prstGeom prst="rect">
            <a:avLst/>
          </a:prstGeom>
        </p:spPr>
      </p:pic>
      <p:pic>
        <p:nvPicPr>
          <p:cNvPr id="6" name="Picture 27" descr="光">
            <a:extLst>
              <a:ext uri="{FF2B5EF4-FFF2-40B4-BE49-F238E27FC236}">
                <a16:creationId xmlns="" xmlns:a16="http://schemas.microsoft.com/office/drawing/2014/main" id="{A89EE01A-883A-48CB-8A2A-ED70DCFBE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8350" y="1367440"/>
            <a:ext cx="3689362" cy="132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7" descr="光">
            <a:extLst>
              <a:ext uri="{FF2B5EF4-FFF2-40B4-BE49-F238E27FC236}">
                <a16:creationId xmlns="" xmlns:a16="http://schemas.microsoft.com/office/drawing/2014/main" id="{7F24CDA1-53BA-4E6B-9ACB-CB73D09F2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7830" y="4665876"/>
            <a:ext cx="3689362" cy="132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2E30FD8-0935-40B4-8CFE-25F923F362B9}"/>
              </a:ext>
            </a:extLst>
          </p:cNvPr>
          <p:cNvSpPr/>
          <p:nvPr/>
        </p:nvSpPr>
        <p:spPr>
          <a:xfrm>
            <a:off x="2926702" y="2690336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9600" b="1" kern="1000" dirty="0">
                <a:ln w="18415" cmpd="sng">
                  <a:noFill/>
                  <a:prstDash val="solid"/>
                </a:ln>
                <a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工作展望</a:t>
            </a:r>
          </a:p>
        </p:txBody>
      </p:sp>
    </p:spTree>
    <p:extLst>
      <p:ext uri="{BB962C8B-B14F-4D97-AF65-F5344CB8AC3E}">
        <p14:creationId xmlns:p14="http://schemas.microsoft.com/office/powerpoint/2010/main" val="366826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24792 2.22222E-6 " pathEditMode="relative" rAng="0" ptsTypes="AA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96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24792 2.22222E-6 " pathEditMode="relative" rAng="0" ptsTypes="AA">
                                      <p:cBhvr>
                                        <p:cTn id="1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96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17EBD77-EBBE-46DA-8D81-F16E4B17A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18" y="74645"/>
            <a:ext cx="10626457" cy="6167534"/>
          </a:xfrm>
          <a:prstGeom prst="rect">
            <a:avLst/>
          </a:prstGeom>
        </p:spPr>
      </p:pic>
      <p:pic>
        <p:nvPicPr>
          <p:cNvPr id="6" name="Picture 27" descr="光">
            <a:extLst>
              <a:ext uri="{FF2B5EF4-FFF2-40B4-BE49-F238E27FC236}">
                <a16:creationId xmlns="" xmlns:a16="http://schemas.microsoft.com/office/drawing/2014/main" id="{A89EE01A-883A-48CB-8A2A-ED70DCFBE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8350" y="1367440"/>
            <a:ext cx="3689362" cy="132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7" descr="光">
            <a:extLst>
              <a:ext uri="{FF2B5EF4-FFF2-40B4-BE49-F238E27FC236}">
                <a16:creationId xmlns="" xmlns:a16="http://schemas.microsoft.com/office/drawing/2014/main" id="{7F24CDA1-53BA-4E6B-9ACB-CB73D09F2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7830" y="4665876"/>
            <a:ext cx="3689362" cy="132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2E30FD8-0935-40B4-8CFE-25F923F362B9}"/>
              </a:ext>
            </a:extLst>
          </p:cNvPr>
          <p:cNvSpPr/>
          <p:nvPr/>
        </p:nvSpPr>
        <p:spPr>
          <a:xfrm>
            <a:off x="2926702" y="2690336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9600" b="1" kern="1000" dirty="0">
                <a:ln w="18415" cmpd="sng">
                  <a:noFill/>
                  <a:prstDash val="solid"/>
                </a:ln>
                <a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文艺汇演</a:t>
            </a:r>
          </a:p>
        </p:txBody>
      </p:sp>
    </p:spTree>
    <p:extLst>
      <p:ext uri="{BB962C8B-B14F-4D97-AF65-F5344CB8AC3E}">
        <p14:creationId xmlns:p14="http://schemas.microsoft.com/office/powerpoint/2010/main" val="54547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24792 2.22222E-6 " pathEditMode="relative" rAng="0" ptsTypes="AA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96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-0.24792 2.22222E-6 " pathEditMode="relative" rAng="0" ptsTypes="AA">
                                      <p:cBhvr>
                                        <p:cTn id="1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96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CB923916-E680-438F-84B8-178A3778CC89}"/>
              </a:ext>
            </a:extLst>
          </p:cNvPr>
          <p:cNvSpPr/>
          <p:nvPr/>
        </p:nvSpPr>
        <p:spPr>
          <a:xfrm>
            <a:off x="1269682" y="2125057"/>
            <a:ext cx="988973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3313">
              <a:defRPr/>
            </a:pPr>
            <a:r>
              <a:rPr lang="zh-CN" altLang="zh-CN" sz="2800" b="1" kern="0" dirty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800" b="1" kern="0" dirty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感谢过去的一年，我们携手共进，为梦想起航，市场的变迁已经扑面而来</a:t>
            </a:r>
            <a:r>
              <a:rPr lang="en-US" altLang="zh-CN" sz="2800" b="1" kern="0" dirty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2800" b="1" kern="0" dirty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无论明天路上多少荆棘坎坷，让我们伴随悠扬的欢乐颂，携起手来少一些埋怨多一些行动，坚定信心振奋精神扎实苦干，发挥我们所有的智慧和能量，奉献我们所有的激情和才华，再谱公司和个人发展的崭新篇章</a:t>
            </a:r>
            <a:r>
              <a:rPr lang="en-US" altLang="zh-CN" sz="2800" b="1" kern="0" dirty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3934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对角圆角矩形 2">
            <a:extLst>
              <a:ext uri="{FF2B5EF4-FFF2-40B4-BE49-F238E27FC236}">
                <a16:creationId xmlns="" xmlns:a16="http://schemas.microsoft.com/office/drawing/2014/main" id="{D9E6DB1D-3E9E-4327-B515-F5ECC10AAB15}"/>
              </a:ext>
            </a:extLst>
          </p:cNvPr>
          <p:cNvSpPr/>
          <p:nvPr/>
        </p:nvSpPr>
        <p:spPr>
          <a:xfrm>
            <a:off x="2712418" y="1586650"/>
            <a:ext cx="6768752" cy="3539065"/>
          </a:xfrm>
          <a:prstGeom prst="round2DiagRect">
            <a:avLst/>
          </a:prstGeom>
          <a:solidFill>
            <a:sysClr val="window" lastClr="FFFFFF">
              <a:alpha val="20000"/>
            </a:sysClr>
          </a:solidFill>
          <a:ln w="25400" cap="flat" cmpd="sng" algn="ctr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ysClr val="window" lastClr="FFFFFF"/>
                </a:gs>
                <a:gs pos="100000">
                  <a:srgbClr val="FFC000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5" name="Picture 7" descr="面页上角边饰副本">
            <a:extLst>
              <a:ext uri="{FF2B5EF4-FFF2-40B4-BE49-F238E27FC236}">
                <a16:creationId xmlns="" xmlns:a16="http://schemas.microsoft.com/office/drawing/2014/main" id="{9292599A-0373-4FC8-ABB9-607486937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6" r="11320"/>
          <a:stretch>
            <a:fillRect/>
          </a:stretch>
        </p:blipFill>
        <p:spPr bwMode="auto">
          <a:xfrm>
            <a:off x="5343715" y="-23744"/>
            <a:ext cx="6848285" cy="331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面页上角边饰副本">
            <a:extLst>
              <a:ext uri="{FF2B5EF4-FFF2-40B4-BE49-F238E27FC236}">
                <a16:creationId xmlns="" xmlns:a16="http://schemas.microsoft.com/office/drawing/2014/main" id="{0C0643A1-51E8-48FB-8A07-6A435648A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18127"/>
          <a:stretch>
            <a:fillRect/>
          </a:stretch>
        </p:blipFill>
        <p:spPr bwMode="auto">
          <a:xfrm>
            <a:off x="0" y="-1"/>
            <a:ext cx="6571048" cy="318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8">
            <a:extLst>
              <a:ext uri="{FF2B5EF4-FFF2-40B4-BE49-F238E27FC236}">
                <a16:creationId xmlns="" xmlns:a16="http://schemas.microsoft.com/office/drawing/2014/main" id="{44389E2D-39A3-4453-98DB-300C0A78F6DB}"/>
              </a:ext>
            </a:extLst>
          </p:cNvPr>
          <p:cNvSpPr txBox="1"/>
          <p:nvPr/>
        </p:nvSpPr>
        <p:spPr>
          <a:xfrm>
            <a:off x="2858042" y="1816819"/>
            <a:ext cx="6676596" cy="2585214"/>
          </a:xfrm>
          <a:prstGeom prst="rect">
            <a:avLst/>
          </a:prstGeom>
          <a:noFill/>
        </p:spPr>
        <p:txBody>
          <a:bodyPr wrap="square" lIns="91332" tIns="45666" rIns="91332" bIns="45666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开场舞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5400" kern="0" dirty="0"/>
              <a:t> 请开门</a:t>
            </a:r>
            <a:r>
              <a:rPr kumimoji="0" lang="zh-CN" altLang="zh-CN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kumimoji="0" lang="zh-CN" altLang="en-US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131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对角圆角矩形 2">
            <a:extLst>
              <a:ext uri="{FF2B5EF4-FFF2-40B4-BE49-F238E27FC236}">
                <a16:creationId xmlns="" xmlns:a16="http://schemas.microsoft.com/office/drawing/2014/main" id="{D9E6DB1D-3E9E-4327-B515-F5ECC10AAB15}"/>
              </a:ext>
            </a:extLst>
          </p:cNvPr>
          <p:cNvSpPr/>
          <p:nvPr/>
        </p:nvSpPr>
        <p:spPr>
          <a:xfrm>
            <a:off x="2712418" y="1586650"/>
            <a:ext cx="6768752" cy="3539065"/>
          </a:xfrm>
          <a:prstGeom prst="round2DiagRect">
            <a:avLst/>
          </a:prstGeom>
          <a:solidFill>
            <a:sysClr val="window" lastClr="FFFFFF">
              <a:alpha val="20000"/>
            </a:sysClr>
          </a:solidFill>
          <a:ln w="25400" cap="flat" cmpd="sng" algn="ctr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ysClr val="window" lastClr="FFFFFF"/>
                </a:gs>
                <a:gs pos="100000">
                  <a:srgbClr val="FFC000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5" name="Picture 7" descr="面页上角边饰副本">
            <a:extLst>
              <a:ext uri="{FF2B5EF4-FFF2-40B4-BE49-F238E27FC236}">
                <a16:creationId xmlns="" xmlns:a16="http://schemas.microsoft.com/office/drawing/2014/main" id="{9292599A-0373-4FC8-ABB9-607486937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6" r="11320"/>
          <a:stretch>
            <a:fillRect/>
          </a:stretch>
        </p:blipFill>
        <p:spPr bwMode="auto">
          <a:xfrm>
            <a:off x="5343715" y="-23744"/>
            <a:ext cx="6848285" cy="331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面页上角边饰副本">
            <a:extLst>
              <a:ext uri="{FF2B5EF4-FFF2-40B4-BE49-F238E27FC236}">
                <a16:creationId xmlns="" xmlns:a16="http://schemas.microsoft.com/office/drawing/2014/main" id="{0C0643A1-51E8-48FB-8A07-6A435648A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18127"/>
          <a:stretch>
            <a:fillRect/>
          </a:stretch>
        </p:blipFill>
        <p:spPr bwMode="auto">
          <a:xfrm>
            <a:off x="0" y="-1"/>
            <a:ext cx="6571048" cy="318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8">
            <a:extLst>
              <a:ext uri="{FF2B5EF4-FFF2-40B4-BE49-F238E27FC236}">
                <a16:creationId xmlns="" xmlns:a16="http://schemas.microsoft.com/office/drawing/2014/main" id="{44389E2D-39A3-4453-98DB-300C0A78F6DB}"/>
              </a:ext>
            </a:extLst>
          </p:cNvPr>
          <p:cNvSpPr txBox="1"/>
          <p:nvPr/>
        </p:nvSpPr>
        <p:spPr>
          <a:xfrm>
            <a:off x="2858042" y="1816819"/>
            <a:ext cx="6676596" cy="2585214"/>
          </a:xfrm>
          <a:prstGeom prst="rect">
            <a:avLst/>
          </a:prstGeom>
          <a:noFill/>
        </p:spPr>
        <p:txBody>
          <a:bodyPr wrap="square" lIns="91332" tIns="45666" rIns="91332" bIns="45666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手语表演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感恩的心</a:t>
            </a:r>
            <a:r>
              <a:rPr kumimoji="0" lang="zh-CN" altLang="zh-CN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kumimoji="0" lang="zh-CN" altLang="en-US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254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对角圆角矩形 2">
            <a:extLst>
              <a:ext uri="{FF2B5EF4-FFF2-40B4-BE49-F238E27FC236}">
                <a16:creationId xmlns="" xmlns:a16="http://schemas.microsoft.com/office/drawing/2014/main" id="{D9E6DB1D-3E9E-4327-B515-F5ECC10AAB15}"/>
              </a:ext>
            </a:extLst>
          </p:cNvPr>
          <p:cNvSpPr/>
          <p:nvPr/>
        </p:nvSpPr>
        <p:spPr>
          <a:xfrm>
            <a:off x="2712418" y="1586650"/>
            <a:ext cx="6768752" cy="3539065"/>
          </a:xfrm>
          <a:prstGeom prst="round2DiagRect">
            <a:avLst/>
          </a:prstGeom>
          <a:solidFill>
            <a:sysClr val="window" lastClr="FFFFFF">
              <a:alpha val="20000"/>
            </a:sysClr>
          </a:solidFill>
          <a:ln w="25400" cap="flat" cmpd="sng" algn="ctr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ysClr val="window" lastClr="FFFFFF"/>
                </a:gs>
                <a:gs pos="100000">
                  <a:srgbClr val="FFC000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5" name="Picture 7" descr="面页上角边饰副本">
            <a:extLst>
              <a:ext uri="{FF2B5EF4-FFF2-40B4-BE49-F238E27FC236}">
                <a16:creationId xmlns="" xmlns:a16="http://schemas.microsoft.com/office/drawing/2014/main" id="{9292599A-0373-4FC8-ABB9-607486937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6" r="11320"/>
          <a:stretch>
            <a:fillRect/>
          </a:stretch>
        </p:blipFill>
        <p:spPr bwMode="auto">
          <a:xfrm>
            <a:off x="5343715" y="-23744"/>
            <a:ext cx="6848285" cy="331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面页上角边饰副本">
            <a:extLst>
              <a:ext uri="{FF2B5EF4-FFF2-40B4-BE49-F238E27FC236}">
                <a16:creationId xmlns="" xmlns:a16="http://schemas.microsoft.com/office/drawing/2014/main" id="{0C0643A1-51E8-48FB-8A07-6A435648A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18127"/>
          <a:stretch>
            <a:fillRect/>
          </a:stretch>
        </p:blipFill>
        <p:spPr bwMode="auto">
          <a:xfrm>
            <a:off x="0" y="-1"/>
            <a:ext cx="6571048" cy="318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8">
            <a:extLst>
              <a:ext uri="{FF2B5EF4-FFF2-40B4-BE49-F238E27FC236}">
                <a16:creationId xmlns="" xmlns:a16="http://schemas.microsoft.com/office/drawing/2014/main" id="{44389E2D-39A3-4453-98DB-300C0A78F6DB}"/>
              </a:ext>
            </a:extLst>
          </p:cNvPr>
          <p:cNvSpPr txBox="1"/>
          <p:nvPr/>
        </p:nvSpPr>
        <p:spPr>
          <a:xfrm>
            <a:off x="2858042" y="1816819"/>
            <a:ext cx="6676596" cy="2585214"/>
          </a:xfrm>
          <a:prstGeom prst="rect">
            <a:avLst/>
          </a:prstGeom>
          <a:noFill/>
        </p:spPr>
        <p:txBody>
          <a:bodyPr wrap="square" lIns="91332" tIns="45666" rIns="91332" bIns="45666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5400" kern="0" dirty="0"/>
              <a:t>歌曲</a:t>
            </a: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表演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5400" kern="0" dirty="0"/>
              <a:t>爱拼才会赢</a:t>
            </a:r>
            <a:r>
              <a:rPr kumimoji="0" lang="zh-CN" altLang="zh-CN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kumimoji="0" lang="zh-CN" altLang="en-US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834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对角圆角矩形 2">
            <a:extLst>
              <a:ext uri="{FF2B5EF4-FFF2-40B4-BE49-F238E27FC236}">
                <a16:creationId xmlns="" xmlns:a16="http://schemas.microsoft.com/office/drawing/2014/main" id="{D9E6DB1D-3E9E-4327-B515-F5ECC10AAB15}"/>
              </a:ext>
            </a:extLst>
          </p:cNvPr>
          <p:cNvSpPr/>
          <p:nvPr/>
        </p:nvSpPr>
        <p:spPr>
          <a:xfrm>
            <a:off x="2712418" y="1586650"/>
            <a:ext cx="6768752" cy="3539065"/>
          </a:xfrm>
          <a:prstGeom prst="round2DiagRect">
            <a:avLst/>
          </a:prstGeom>
          <a:solidFill>
            <a:sysClr val="window" lastClr="FFFFFF">
              <a:alpha val="20000"/>
            </a:sysClr>
          </a:solidFill>
          <a:ln w="25400" cap="flat" cmpd="sng" algn="ctr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ysClr val="window" lastClr="FFFFFF"/>
                </a:gs>
                <a:gs pos="100000">
                  <a:srgbClr val="FFC000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5" name="Picture 7" descr="面页上角边饰副本">
            <a:extLst>
              <a:ext uri="{FF2B5EF4-FFF2-40B4-BE49-F238E27FC236}">
                <a16:creationId xmlns="" xmlns:a16="http://schemas.microsoft.com/office/drawing/2014/main" id="{9292599A-0373-4FC8-ABB9-607486937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6" r="11320"/>
          <a:stretch>
            <a:fillRect/>
          </a:stretch>
        </p:blipFill>
        <p:spPr bwMode="auto">
          <a:xfrm>
            <a:off x="5343715" y="-23744"/>
            <a:ext cx="6848285" cy="331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面页上角边饰副本">
            <a:extLst>
              <a:ext uri="{FF2B5EF4-FFF2-40B4-BE49-F238E27FC236}">
                <a16:creationId xmlns="" xmlns:a16="http://schemas.microsoft.com/office/drawing/2014/main" id="{0C0643A1-51E8-48FB-8A07-6A435648A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18127"/>
          <a:stretch>
            <a:fillRect/>
          </a:stretch>
        </p:blipFill>
        <p:spPr bwMode="auto">
          <a:xfrm>
            <a:off x="0" y="-1"/>
            <a:ext cx="6571048" cy="318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8">
            <a:extLst>
              <a:ext uri="{FF2B5EF4-FFF2-40B4-BE49-F238E27FC236}">
                <a16:creationId xmlns="" xmlns:a16="http://schemas.microsoft.com/office/drawing/2014/main" id="{44389E2D-39A3-4453-98DB-300C0A78F6DB}"/>
              </a:ext>
            </a:extLst>
          </p:cNvPr>
          <p:cNvSpPr txBox="1"/>
          <p:nvPr/>
        </p:nvSpPr>
        <p:spPr>
          <a:xfrm>
            <a:off x="2858042" y="1816819"/>
            <a:ext cx="6676596" cy="2585214"/>
          </a:xfrm>
          <a:prstGeom prst="rect">
            <a:avLst/>
          </a:prstGeom>
          <a:noFill/>
        </p:spPr>
        <p:txBody>
          <a:bodyPr wrap="square" lIns="91332" tIns="45666" rIns="91332" bIns="45666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小</a:t>
            </a:r>
            <a:r>
              <a:rPr lang="zh-CN" altLang="en-US" sz="5400" kern="0" dirty="0"/>
              <a:t>品</a:t>
            </a: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表演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过去的一年</a:t>
            </a:r>
            <a:r>
              <a:rPr kumimoji="0" lang="zh-CN" altLang="zh-CN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kumimoji="0" lang="zh-CN" altLang="en-US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564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对角圆角矩形 2">
            <a:extLst>
              <a:ext uri="{FF2B5EF4-FFF2-40B4-BE49-F238E27FC236}">
                <a16:creationId xmlns="" xmlns:a16="http://schemas.microsoft.com/office/drawing/2014/main" id="{D9E6DB1D-3E9E-4327-B515-F5ECC10AAB15}"/>
              </a:ext>
            </a:extLst>
          </p:cNvPr>
          <p:cNvSpPr/>
          <p:nvPr/>
        </p:nvSpPr>
        <p:spPr>
          <a:xfrm>
            <a:off x="2712418" y="1586650"/>
            <a:ext cx="6768752" cy="3539065"/>
          </a:xfrm>
          <a:prstGeom prst="round2DiagRect">
            <a:avLst/>
          </a:prstGeom>
          <a:solidFill>
            <a:sysClr val="window" lastClr="FFFFFF">
              <a:alpha val="20000"/>
            </a:sysClr>
          </a:solidFill>
          <a:ln w="25400" cap="flat" cmpd="sng" algn="ctr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ysClr val="window" lastClr="FFFFFF"/>
                </a:gs>
                <a:gs pos="100000">
                  <a:srgbClr val="FFC000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5" name="Picture 7" descr="面页上角边饰副本">
            <a:extLst>
              <a:ext uri="{FF2B5EF4-FFF2-40B4-BE49-F238E27FC236}">
                <a16:creationId xmlns="" xmlns:a16="http://schemas.microsoft.com/office/drawing/2014/main" id="{9292599A-0373-4FC8-ABB9-607486937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6" r="11320"/>
          <a:stretch>
            <a:fillRect/>
          </a:stretch>
        </p:blipFill>
        <p:spPr bwMode="auto">
          <a:xfrm>
            <a:off x="5343715" y="-23744"/>
            <a:ext cx="6848285" cy="331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面页上角边饰副本">
            <a:extLst>
              <a:ext uri="{FF2B5EF4-FFF2-40B4-BE49-F238E27FC236}">
                <a16:creationId xmlns="" xmlns:a16="http://schemas.microsoft.com/office/drawing/2014/main" id="{0C0643A1-51E8-48FB-8A07-6A435648A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18127"/>
          <a:stretch>
            <a:fillRect/>
          </a:stretch>
        </p:blipFill>
        <p:spPr bwMode="auto">
          <a:xfrm>
            <a:off x="0" y="-1"/>
            <a:ext cx="6571048" cy="318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8">
            <a:extLst>
              <a:ext uri="{FF2B5EF4-FFF2-40B4-BE49-F238E27FC236}">
                <a16:creationId xmlns="" xmlns:a16="http://schemas.microsoft.com/office/drawing/2014/main" id="{44389E2D-39A3-4453-98DB-300C0A78F6DB}"/>
              </a:ext>
            </a:extLst>
          </p:cNvPr>
          <p:cNvSpPr txBox="1"/>
          <p:nvPr/>
        </p:nvSpPr>
        <p:spPr>
          <a:xfrm>
            <a:off x="2858042" y="1816819"/>
            <a:ext cx="6676596" cy="2585214"/>
          </a:xfrm>
          <a:prstGeom prst="rect">
            <a:avLst/>
          </a:prstGeom>
          <a:noFill/>
        </p:spPr>
        <p:txBody>
          <a:bodyPr wrap="square" lIns="91332" tIns="45666" rIns="91332" bIns="45666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相声表演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5400" kern="0" dirty="0"/>
              <a:t>觅知你不知道的事</a:t>
            </a:r>
            <a:r>
              <a:rPr kumimoji="0" lang="zh-CN" altLang="zh-CN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kumimoji="0" lang="zh-CN" altLang="en-US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301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 descr="面页上角边饰副本">
            <a:extLst>
              <a:ext uri="{FF2B5EF4-FFF2-40B4-BE49-F238E27FC236}">
                <a16:creationId xmlns="" xmlns:a16="http://schemas.microsoft.com/office/drawing/2014/main" id="{9292599A-0373-4FC8-ABB9-607486937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6" r="11320"/>
          <a:stretch>
            <a:fillRect/>
          </a:stretch>
        </p:blipFill>
        <p:spPr bwMode="auto">
          <a:xfrm>
            <a:off x="5343715" y="-23744"/>
            <a:ext cx="6848285" cy="331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面页上角边饰副本">
            <a:extLst>
              <a:ext uri="{FF2B5EF4-FFF2-40B4-BE49-F238E27FC236}">
                <a16:creationId xmlns="" xmlns:a16="http://schemas.microsoft.com/office/drawing/2014/main" id="{0C0643A1-51E8-48FB-8A07-6A435648A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18127"/>
          <a:stretch>
            <a:fillRect/>
          </a:stretch>
        </p:blipFill>
        <p:spPr bwMode="auto">
          <a:xfrm>
            <a:off x="0" y="-1"/>
            <a:ext cx="6571048" cy="318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对角圆角矩形 2">
            <a:extLst>
              <a:ext uri="{FF2B5EF4-FFF2-40B4-BE49-F238E27FC236}">
                <a16:creationId xmlns="" xmlns:a16="http://schemas.microsoft.com/office/drawing/2014/main" id="{42661D89-9904-47B0-BF03-4E31720759DD}"/>
              </a:ext>
            </a:extLst>
          </p:cNvPr>
          <p:cNvSpPr/>
          <p:nvPr/>
        </p:nvSpPr>
        <p:spPr>
          <a:xfrm>
            <a:off x="1693368" y="1900731"/>
            <a:ext cx="8770259" cy="3888432"/>
          </a:xfrm>
          <a:prstGeom prst="round2DiagRect">
            <a:avLst/>
          </a:prstGeom>
          <a:solidFill>
            <a:sysClr val="window" lastClr="FFFFFF">
              <a:alpha val="20000"/>
            </a:sysClr>
          </a:solidFill>
          <a:ln w="25400" cap="flat" cmpd="sng" algn="ctr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ysClr val="window" lastClr="FFFFFF"/>
                </a:gs>
                <a:gs pos="100000">
                  <a:srgbClr val="FFC000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9E7BE24C-702E-4870-A148-1114042FFF6B}"/>
              </a:ext>
            </a:extLst>
          </p:cNvPr>
          <p:cNvSpPr txBox="1"/>
          <p:nvPr/>
        </p:nvSpPr>
        <p:spPr>
          <a:xfrm>
            <a:off x="3463686" y="711759"/>
            <a:ext cx="5040559" cy="923221"/>
          </a:xfrm>
          <a:prstGeom prst="rect">
            <a:avLst/>
          </a:prstGeom>
          <a:noFill/>
        </p:spPr>
        <p:txBody>
          <a:bodyPr wrap="square" lIns="91332" tIns="45666" rIns="91332" bIns="45666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幸运抽奖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6299BD66-9E0E-4846-8255-BA059AA0C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976" y="2737464"/>
            <a:ext cx="3173560" cy="2795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9">
            <a:extLst>
              <a:ext uri="{FF2B5EF4-FFF2-40B4-BE49-F238E27FC236}">
                <a16:creationId xmlns="" xmlns:a16="http://schemas.microsoft.com/office/drawing/2014/main" id="{CDDFCA41-6E89-4592-8C1D-45EF6E9C3BE8}"/>
              </a:ext>
            </a:extLst>
          </p:cNvPr>
          <p:cNvSpPr txBox="1"/>
          <p:nvPr/>
        </p:nvSpPr>
        <p:spPr>
          <a:xfrm>
            <a:off x="3773244" y="3016389"/>
            <a:ext cx="6690383" cy="1754217"/>
          </a:xfrm>
          <a:prstGeom prst="rect">
            <a:avLst/>
          </a:prstGeom>
          <a:noFill/>
        </p:spPr>
        <p:txBody>
          <a:bodyPr wrap="square" lIns="91332" tIns="45666" rIns="91332" bIns="45666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一等奖：法国巴黎双飞七日游</a:t>
            </a: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二等奖：</a:t>
            </a:r>
            <a:r>
              <a:rPr lang="en-US" altLang="zh-CN" sz="3600" kern="0" dirty="0"/>
              <a:t>iPone8 </a:t>
            </a:r>
            <a:r>
              <a:rPr lang="zh-CN" altLang="en-US" sz="3600" kern="0" dirty="0"/>
              <a:t>一部</a:t>
            </a: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三等奖：周杰伦全球演唱会门票</a:t>
            </a: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683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对角圆角矩形 2">
            <a:extLst>
              <a:ext uri="{FF2B5EF4-FFF2-40B4-BE49-F238E27FC236}">
                <a16:creationId xmlns="" xmlns:a16="http://schemas.microsoft.com/office/drawing/2014/main" id="{D9E6DB1D-3E9E-4327-B515-F5ECC10AAB15}"/>
              </a:ext>
            </a:extLst>
          </p:cNvPr>
          <p:cNvSpPr/>
          <p:nvPr/>
        </p:nvSpPr>
        <p:spPr>
          <a:xfrm>
            <a:off x="2712418" y="1586650"/>
            <a:ext cx="6768752" cy="3539065"/>
          </a:xfrm>
          <a:prstGeom prst="round2DiagRect">
            <a:avLst/>
          </a:prstGeom>
          <a:solidFill>
            <a:sysClr val="window" lastClr="FFFFFF">
              <a:alpha val="20000"/>
            </a:sysClr>
          </a:solidFill>
          <a:ln w="25400" cap="flat" cmpd="sng" algn="ctr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ysClr val="window" lastClr="FFFFFF"/>
                </a:gs>
                <a:gs pos="100000">
                  <a:srgbClr val="FFC000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5" name="Picture 7" descr="面页上角边饰副本">
            <a:extLst>
              <a:ext uri="{FF2B5EF4-FFF2-40B4-BE49-F238E27FC236}">
                <a16:creationId xmlns="" xmlns:a16="http://schemas.microsoft.com/office/drawing/2014/main" id="{9292599A-0373-4FC8-ABB9-607486937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6" r="11320"/>
          <a:stretch>
            <a:fillRect/>
          </a:stretch>
        </p:blipFill>
        <p:spPr bwMode="auto">
          <a:xfrm>
            <a:off x="5343715" y="-23744"/>
            <a:ext cx="6848285" cy="331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面页上角边饰副本">
            <a:extLst>
              <a:ext uri="{FF2B5EF4-FFF2-40B4-BE49-F238E27FC236}">
                <a16:creationId xmlns="" xmlns:a16="http://schemas.microsoft.com/office/drawing/2014/main" id="{0C0643A1-51E8-48FB-8A07-6A435648A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18127"/>
          <a:stretch>
            <a:fillRect/>
          </a:stretch>
        </p:blipFill>
        <p:spPr bwMode="auto">
          <a:xfrm>
            <a:off x="0" y="-1"/>
            <a:ext cx="6571048" cy="318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8">
            <a:extLst>
              <a:ext uri="{FF2B5EF4-FFF2-40B4-BE49-F238E27FC236}">
                <a16:creationId xmlns="" xmlns:a16="http://schemas.microsoft.com/office/drawing/2014/main" id="{44389E2D-39A3-4453-98DB-300C0A78F6DB}"/>
              </a:ext>
            </a:extLst>
          </p:cNvPr>
          <p:cNvSpPr txBox="1"/>
          <p:nvPr/>
        </p:nvSpPr>
        <p:spPr>
          <a:xfrm>
            <a:off x="2858042" y="1816819"/>
            <a:ext cx="6676596" cy="2585214"/>
          </a:xfrm>
          <a:prstGeom prst="rect">
            <a:avLst/>
          </a:prstGeom>
          <a:noFill/>
        </p:spPr>
        <p:txBody>
          <a:bodyPr wrap="square" lIns="91332" tIns="45666" rIns="91332" bIns="45666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5400" kern="0" dirty="0"/>
              <a:t>大合唱</a:t>
            </a:r>
            <a:endParaRPr lang="en-US" altLang="zh-CN" sz="5400" kern="0" dirty="0"/>
          </a:p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33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明天会更好</a:t>
            </a:r>
            <a:r>
              <a:rPr kumimoji="0" lang="zh-CN" altLang="zh-CN" sz="5400" b="1" i="0" u="none" strike="noStrike" kern="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kumimoji="0" lang="zh-CN" altLang="en-US" sz="5400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764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 descr="面页上角边饰副本">
            <a:extLst>
              <a:ext uri="{FF2B5EF4-FFF2-40B4-BE49-F238E27FC236}">
                <a16:creationId xmlns="" xmlns:a16="http://schemas.microsoft.com/office/drawing/2014/main" id="{9292599A-0373-4FC8-ABB9-607486937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6" r="11320"/>
          <a:stretch>
            <a:fillRect/>
          </a:stretch>
        </p:blipFill>
        <p:spPr bwMode="auto">
          <a:xfrm>
            <a:off x="5343715" y="-23744"/>
            <a:ext cx="6848285" cy="331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面页上角边饰副本">
            <a:extLst>
              <a:ext uri="{FF2B5EF4-FFF2-40B4-BE49-F238E27FC236}">
                <a16:creationId xmlns="" xmlns:a16="http://schemas.microsoft.com/office/drawing/2014/main" id="{0C0643A1-51E8-48FB-8A07-6A435648A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6" t="18127"/>
          <a:stretch>
            <a:fillRect/>
          </a:stretch>
        </p:blipFill>
        <p:spPr bwMode="auto">
          <a:xfrm>
            <a:off x="0" y="-1"/>
            <a:ext cx="6571048" cy="318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07872765-192C-45A5-8365-4A26CEBBF2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" y="4648200"/>
            <a:ext cx="12183374" cy="2209800"/>
          </a:xfrm>
          <a:prstGeom prst="rect">
            <a:avLst/>
          </a:prstGeom>
        </p:spPr>
      </p:pic>
      <p:pic>
        <p:nvPicPr>
          <p:cNvPr id="7" name="Picture 2" descr="D:\desktop\灯笼3.png">
            <a:extLst>
              <a:ext uri="{FF2B5EF4-FFF2-40B4-BE49-F238E27FC236}">
                <a16:creationId xmlns="" xmlns:a16="http://schemas.microsoft.com/office/drawing/2014/main" id="{BDF8EDCB-FB46-4DBB-B048-D6CF9B475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368" y="-376907"/>
            <a:ext cx="1999748" cy="2279712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desktop\灯笼3.png">
            <a:extLst>
              <a:ext uri="{FF2B5EF4-FFF2-40B4-BE49-F238E27FC236}">
                <a16:creationId xmlns="" xmlns:a16="http://schemas.microsoft.com/office/drawing/2014/main" id="{40AC0063-C41D-4B4C-B13B-53FE875EB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37" y="-608121"/>
            <a:ext cx="1999748" cy="2279712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="" xmlns:a16="http://schemas.microsoft.com/office/drawing/2014/main" id="{5D718329-F8BC-4B1A-8C22-B4D8E38F8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7589" y="-38523"/>
            <a:ext cx="1032108" cy="2564789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="" xmlns:a16="http://schemas.microsoft.com/office/drawing/2014/main" id="{3E90ED0B-7161-49FF-96E4-9FBB9D68E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221231" y="-38523"/>
            <a:ext cx="1032108" cy="2564789"/>
          </a:xfrm>
          <a:prstGeom prst="rect">
            <a:avLst/>
          </a:prstGeom>
          <a:noFill/>
          <a:effectLst>
            <a:outerShdw blurRad="5715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23">
            <a:extLst>
              <a:ext uri="{FF2B5EF4-FFF2-40B4-BE49-F238E27FC236}">
                <a16:creationId xmlns="" xmlns:a16="http://schemas.microsoft.com/office/drawing/2014/main" id="{AA298CD8-14C6-451F-99E0-DB84D5608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7014" y="1827834"/>
            <a:ext cx="4243874" cy="1924755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  <a:extLst/>
        </p:spPr>
        <p:txBody>
          <a:bodyPr wrap="square" lIns="77338" tIns="38670" rIns="77338" bIns="38670">
            <a:spAutoFit/>
            <a:sp3d prstMaterial="flat">
              <a:bevelT w="69850" h="19050" prst="softRound"/>
              <a:bevelB w="3175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algn="ctr" defTabSz="914400"/>
            <a:r>
              <a:rPr lang="zh-CN" altLang="en-US" sz="6000" b="1" kern="1000" dirty="0">
                <a:ln w="18415" cmpd="sng">
                  <a:noFill/>
                  <a:prstDash val="solid"/>
                </a:ln>
                <a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感谢聆听</a:t>
            </a:r>
          </a:p>
          <a:p>
            <a:pPr algn="ctr" defTabSz="914400"/>
            <a:r>
              <a:rPr lang="zh-CN" altLang="en-US" sz="6000" b="1" kern="1000" dirty="0">
                <a:ln w="18415" cmpd="sng">
                  <a:noFill/>
                  <a:prstDash val="solid"/>
                </a:ln>
                <a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a:blipFill>
                <a:latin typeface="微软雅黑" pitchFamily="34" charset="-122"/>
                <a:ea typeface="微软雅黑" pitchFamily="34" charset="-122"/>
                <a:cs typeface="经典特黑简" pitchFamily="49" charset="-122"/>
              </a:rPr>
              <a:t>共赢未来</a:t>
            </a:r>
            <a:endParaRPr lang="zh-CN" altLang="en-US" sz="3700" b="1" kern="1000" dirty="0">
              <a:ln w="18415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cs typeface="经典特黑简" pitchFamily="49" charset="-122"/>
            </a:endParaRPr>
          </a:p>
        </p:txBody>
      </p:sp>
      <p:pic>
        <p:nvPicPr>
          <p:cNvPr id="18" name="Picture 27" descr="光">
            <a:extLst>
              <a:ext uri="{FF2B5EF4-FFF2-40B4-BE49-F238E27FC236}">
                <a16:creationId xmlns="" xmlns:a16="http://schemas.microsoft.com/office/drawing/2014/main" id="{EB13F66D-8BD8-4104-951E-02121D9C0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4547" y="3233580"/>
            <a:ext cx="4368808" cy="158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7" descr="光">
            <a:extLst>
              <a:ext uri="{FF2B5EF4-FFF2-40B4-BE49-F238E27FC236}">
                <a16:creationId xmlns="" xmlns:a16="http://schemas.microsoft.com/office/drawing/2014/main" id="{7F65A28A-B0B7-45E0-AF99-7EF0BE7D6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000" y="579909"/>
            <a:ext cx="3689362" cy="132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44F9BAFF-1BC1-4196-A652-E8922693314E}"/>
              </a:ext>
            </a:extLst>
          </p:cNvPr>
          <p:cNvSpPr txBox="1"/>
          <p:nvPr/>
        </p:nvSpPr>
        <p:spPr>
          <a:xfrm>
            <a:off x="4788024" y="-89288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延时</a:t>
            </a:r>
          </a:p>
        </p:txBody>
      </p:sp>
      <p:sp>
        <p:nvSpPr>
          <p:cNvPr id="22" name="TextBox 13">
            <a:extLst>
              <a:ext uri="{FF2B5EF4-FFF2-40B4-BE49-F238E27FC236}">
                <a16:creationId xmlns="" xmlns:a16="http://schemas.microsoft.com/office/drawing/2014/main" id="{3B5114F9-55AC-48AF-8B7E-3C8B1DD2E28F}"/>
              </a:ext>
            </a:extLst>
          </p:cNvPr>
          <p:cNvSpPr txBox="1"/>
          <p:nvPr/>
        </p:nvSpPr>
        <p:spPr>
          <a:xfrm>
            <a:off x="3757900" y="4853176"/>
            <a:ext cx="461088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gradFill flip="none" rotWithShape="1">
                  <a:gsLst>
                    <a:gs pos="50000">
                      <a:srgbClr val="FFFF00"/>
                    </a:gs>
                    <a:gs pos="74000">
                      <a:schemeClr val="accent6">
                        <a:lumMod val="0"/>
                        <a:lumOff val="100000"/>
                      </a:schemeClr>
                    </a:gs>
                    <a:gs pos="7000">
                      <a:srgbClr val="FFC000"/>
                    </a:gs>
                  </a:gsLst>
                  <a:lin ang="162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  上海</a:t>
            </a:r>
            <a:endParaRPr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524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00"/>
                            </p:stCondLst>
                            <p:childTnLst>
                              <p:par>
                                <p:cTn id="2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150"/>
                            </p:stCondLst>
                            <p:childTnLst>
                              <p:par>
                                <p:cTn id="3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3000" fill="hold"/>
                                        <p:tgtEl>
                                          <p:spTgt spid="1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35802E-6 L 0.32829 1.35802E-6 " pathEditMode="relative" rAng="0" ptsTypes="AA">
                                      <p:cBhvr>
                                        <p:cTn id="3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6406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97531E-6 L -0.24792 1.97531E-6 " pathEditMode="relative" rAng="0" ptsTypes="AA">
                                      <p:cBhvr>
                                        <p:cTn id="4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396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4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20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018年喜庆年会动员大会表彰大会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312</Words>
  <Application>Microsoft Office PowerPoint</Application>
  <PresentationFormat>宽屏</PresentationFormat>
  <Paragraphs>100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等线</vt:lpstr>
      <vt:lpstr>等线 Light</vt:lpstr>
      <vt:lpstr>段宁毛笔行书</vt:lpstr>
      <vt:lpstr>方正大标宋简体</vt:lpstr>
      <vt:lpstr>方正正中黑简体</vt:lpstr>
      <vt:lpstr>经典特黑简</vt:lpstr>
      <vt:lpstr>李旭科书法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2018年喜庆年会动员大会表彰大会PPT模板</dc:title>
  <dc:creator>54648</dc:creator>
  <cp:lastModifiedBy>faith123</cp:lastModifiedBy>
  <cp:revision>15</cp:revision>
  <dcterms:created xsi:type="dcterms:W3CDTF">2017-10-25T02:27:19Z</dcterms:created>
  <dcterms:modified xsi:type="dcterms:W3CDTF">2019-01-18T06:06:09Z</dcterms:modified>
</cp:coreProperties>
</file>