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8" r:id="rId4"/>
    <p:sldId id="259" r:id="rId6"/>
    <p:sldId id="260" r:id="rId7"/>
    <p:sldId id="265" r:id="rId8"/>
    <p:sldId id="267" r:id="rId9"/>
    <p:sldId id="281" r:id="rId10"/>
    <p:sldId id="270" r:id="rId11"/>
    <p:sldId id="275" r:id="rId12"/>
    <p:sldId id="261" r:id="rId13"/>
    <p:sldId id="266" r:id="rId14"/>
    <p:sldId id="273" r:id="rId15"/>
    <p:sldId id="274" r:id="rId16"/>
    <p:sldId id="277" r:id="rId17"/>
    <p:sldId id="262" r:id="rId18"/>
    <p:sldId id="268" r:id="rId19"/>
    <p:sldId id="279" r:id="rId20"/>
    <p:sldId id="269" r:id="rId21"/>
    <p:sldId id="278" r:id="rId22"/>
    <p:sldId id="263" r:id="rId23"/>
    <p:sldId id="271" r:id="rId24"/>
    <p:sldId id="272" r:id="rId25"/>
    <p:sldId id="276" r:id="rId26"/>
    <p:sldId id="280" r:id="rId27"/>
    <p:sldId id="264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6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38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AE2A3-51BD-4E8A-8506-061DE82228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AF9525-C2DC-4563-82E7-9AC5785CF4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AF9525-C2DC-4563-82E7-9AC5785CF4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AF9525-C2DC-4563-82E7-9AC5785CF4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AF9525-C2DC-4563-82E7-9AC5785CF4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16C88-78EE-4505-91DE-3EDBB05C33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2322512"/>
            <a:ext cx="12192000" cy="2824163"/>
          </a:xfrm>
          <a:custGeom>
            <a:avLst/>
            <a:gdLst>
              <a:gd name="connsiteX0" fmla="*/ 0 w 12192000"/>
              <a:gd name="connsiteY0" fmla="*/ 0 h 2824163"/>
              <a:gd name="connsiteX1" fmla="*/ 12192000 w 12192000"/>
              <a:gd name="connsiteY1" fmla="*/ 0 h 2824163"/>
              <a:gd name="connsiteX2" fmla="*/ 12192000 w 12192000"/>
              <a:gd name="connsiteY2" fmla="*/ 2824163 h 2824163"/>
              <a:gd name="connsiteX3" fmla="*/ 0 w 12192000"/>
              <a:gd name="connsiteY3" fmla="*/ 2824163 h 2824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24163">
                <a:moveTo>
                  <a:pt x="0" y="0"/>
                </a:moveTo>
                <a:lnTo>
                  <a:pt x="12192000" y="0"/>
                </a:lnTo>
                <a:lnTo>
                  <a:pt x="12192000" y="2824163"/>
                </a:lnTo>
                <a:lnTo>
                  <a:pt x="0" y="28241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19138" y="1123950"/>
            <a:ext cx="3828690" cy="2449066"/>
          </a:xfrm>
          <a:custGeom>
            <a:avLst/>
            <a:gdLst>
              <a:gd name="connsiteX0" fmla="*/ 217697 w 3828690"/>
              <a:gd name="connsiteY0" fmla="*/ 0 h 2449066"/>
              <a:gd name="connsiteX1" fmla="*/ 3610993 w 3828690"/>
              <a:gd name="connsiteY1" fmla="*/ 0 h 2449066"/>
              <a:gd name="connsiteX2" fmla="*/ 3828690 w 3828690"/>
              <a:gd name="connsiteY2" fmla="*/ 217697 h 2449066"/>
              <a:gd name="connsiteX3" fmla="*/ 3828690 w 3828690"/>
              <a:gd name="connsiteY3" fmla="*/ 2231369 h 2449066"/>
              <a:gd name="connsiteX4" fmla="*/ 3610993 w 3828690"/>
              <a:gd name="connsiteY4" fmla="*/ 2449066 h 2449066"/>
              <a:gd name="connsiteX5" fmla="*/ 217697 w 3828690"/>
              <a:gd name="connsiteY5" fmla="*/ 2449066 h 2449066"/>
              <a:gd name="connsiteX6" fmla="*/ 0 w 3828690"/>
              <a:gd name="connsiteY6" fmla="*/ 2231369 h 2449066"/>
              <a:gd name="connsiteX7" fmla="*/ 0 w 3828690"/>
              <a:gd name="connsiteY7" fmla="*/ 217697 h 2449066"/>
              <a:gd name="connsiteX8" fmla="*/ 217697 w 3828690"/>
              <a:gd name="connsiteY8" fmla="*/ 0 h 244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690" h="2449066">
                <a:moveTo>
                  <a:pt x="217697" y="0"/>
                </a:moveTo>
                <a:lnTo>
                  <a:pt x="3610993" y="0"/>
                </a:lnTo>
                <a:cubicBezTo>
                  <a:pt x="3731224" y="0"/>
                  <a:pt x="3828690" y="97466"/>
                  <a:pt x="3828690" y="217697"/>
                </a:cubicBezTo>
                <a:lnTo>
                  <a:pt x="3828690" y="2231369"/>
                </a:lnTo>
                <a:cubicBezTo>
                  <a:pt x="3828690" y="2351600"/>
                  <a:pt x="3731224" y="2449066"/>
                  <a:pt x="3610993" y="2449066"/>
                </a:cubicBezTo>
                <a:lnTo>
                  <a:pt x="217697" y="2449066"/>
                </a:lnTo>
                <a:cubicBezTo>
                  <a:pt x="97466" y="2449066"/>
                  <a:pt x="0" y="2351600"/>
                  <a:pt x="0" y="2231369"/>
                </a:cubicBezTo>
                <a:lnTo>
                  <a:pt x="0" y="217697"/>
                </a:lnTo>
                <a:cubicBezTo>
                  <a:pt x="0" y="97466"/>
                  <a:pt x="97466" y="0"/>
                  <a:pt x="2176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007355" y="1357844"/>
            <a:ext cx="2175592" cy="2175592"/>
          </a:xfrm>
          <a:custGeom>
            <a:avLst/>
            <a:gdLst>
              <a:gd name="connsiteX0" fmla="*/ 1087796 w 2175592"/>
              <a:gd name="connsiteY0" fmla="*/ 0 h 2175592"/>
              <a:gd name="connsiteX1" fmla="*/ 2175592 w 2175592"/>
              <a:gd name="connsiteY1" fmla="*/ 1087796 h 2175592"/>
              <a:gd name="connsiteX2" fmla="*/ 1087796 w 2175592"/>
              <a:gd name="connsiteY2" fmla="*/ 2175592 h 2175592"/>
              <a:gd name="connsiteX3" fmla="*/ 0 w 2175592"/>
              <a:gd name="connsiteY3" fmla="*/ 1087796 h 2175592"/>
              <a:gd name="connsiteX4" fmla="*/ 1087796 w 2175592"/>
              <a:gd name="connsiteY4" fmla="*/ 0 h 217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592" h="2175592">
                <a:moveTo>
                  <a:pt x="1087796" y="0"/>
                </a:moveTo>
                <a:cubicBezTo>
                  <a:pt x="1688569" y="0"/>
                  <a:pt x="2175592" y="487023"/>
                  <a:pt x="2175592" y="1087796"/>
                </a:cubicBezTo>
                <a:cubicBezTo>
                  <a:pt x="2175592" y="1688569"/>
                  <a:pt x="1688569" y="2175592"/>
                  <a:pt x="1087796" y="2175592"/>
                </a:cubicBezTo>
                <a:cubicBezTo>
                  <a:pt x="487023" y="2175592"/>
                  <a:pt x="0" y="1688569"/>
                  <a:pt x="0" y="1087796"/>
                </a:cubicBezTo>
                <a:cubicBezTo>
                  <a:pt x="0" y="487023"/>
                  <a:pt x="487023" y="0"/>
                  <a:pt x="10877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4712832" y="2965778"/>
            <a:ext cx="1152896" cy="1152898"/>
          </a:xfrm>
          <a:custGeom>
            <a:avLst/>
            <a:gdLst>
              <a:gd name="connsiteX0" fmla="*/ 576448 w 1152896"/>
              <a:gd name="connsiteY0" fmla="*/ 0 h 1152898"/>
              <a:gd name="connsiteX1" fmla="*/ 1152896 w 1152896"/>
              <a:gd name="connsiteY1" fmla="*/ 576449 h 1152898"/>
              <a:gd name="connsiteX2" fmla="*/ 576448 w 1152896"/>
              <a:gd name="connsiteY2" fmla="*/ 1152898 h 1152898"/>
              <a:gd name="connsiteX3" fmla="*/ 0 w 1152896"/>
              <a:gd name="connsiteY3" fmla="*/ 576449 h 1152898"/>
              <a:gd name="connsiteX4" fmla="*/ 576448 w 1152896"/>
              <a:gd name="connsiteY4" fmla="*/ 0 h 115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896" h="1152898">
                <a:moveTo>
                  <a:pt x="576448" y="0"/>
                </a:moveTo>
                <a:cubicBezTo>
                  <a:pt x="894811" y="0"/>
                  <a:pt x="1152896" y="258085"/>
                  <a:pt x="1152896" y="576449"/>
                </a:cubicBezTo>
                <a:cubicBezTo>
                  <a:pt x="1152896" y="894813"/>
                  <a:pt x="894811" y="1152898"/>
                  <a:pt x="576448" y="1152898"/>
                </a:cubicBezTo>
                <a:cubicBezTo>
                  <a:pt x="258085" y="1152898"/>
                  <a:pt x="0" y="894813"/>
                  <a:pt x="0" y="576449"/>
                </a:cubicBezTo>
                <a:cubicBezTo>
                  <a:pt x="0" y="258085"/>
                  <a:pt x="258085" y="0"/>
                  <a:pt x="5764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326273" y="2965778"/>
            <a:ext cx="1152896" cy="1152898"/>
          </a:xfrm>
          <a:custGeom>
            <a:avLst/>
            <a:gdLst>
              <a:gd name="connsiteX0" fmla="*/ 576448 w 1152896"/>
              <a:gd name="connsiteY0" fmla="*/ 0 h 1152898"/>
              <a:gd name="connsiteX1" fmla="*/ 1152896 w 1152896"/>
              <a:gd name="connsiteY1" fmla="*/ 576449 h 1152898"/>
              <a:gd name="connsiteX2" fmla="*/ 576448 w 1152896"/>
              <a:gd name="connsiteY2" fmla="*/ 1152898 h 1152898"/>
              <a:gd name="connsiteX3" fmla="*/ 0 w 1152896"/>
              <a:gd name="connsiteY3" fmla="*/ 576449 h 1152898"/>
              <a:gd name="connsiteX4" fmla="*/ 576448 w 1152896"/>
              <a:gd name="connsiteY4" fmla="*/ 0 h 115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896" h="1152898">
                <a:moveTo>
                  <a:pt x="576448" y="0"/>
                </a:moveTo>
                <a:cubicBezTo>
                  <a:pt x="894811" y="0"/>
                  <a:pt x="1152896" y="258085"/>
                  <a:pt x="1152896" y="576449"/>
                </a:cubicBezTo>
                <a:cubicBezTo>
                  <a:pt x="1152896" y="894813"/>
                  <a:pt x="894811" y="1152898"/>
                  <a:pt x="576448" y="1152898"/>
                </a:cubicBezTo>
                <a:cubicBezTo>
                  <a:pt x="258085" y="1152898"/>
                  <a:pt x="0" y="894813"/>
                  <a:pt x="0" y="576449"/>
                </a:cubicBezTo>
                <a:cubicBezTo>
                  <a:pt x="0" y="258085"/>
                  <a:pt x="258085" y="0"/>
                  <a:pt x="5764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25173" y="1784730"/>
            <a:ext cx="1799014" cy="1409835"/>
          </a:xfrm>
          <a:custGeom>
            <a:avLst/>
            <a:gdLst>
              <a:gd name="connsiteX0" fmla="*/ 0 w 1799014"/>
              <a:gd name="connsiteY0" fmla="*/ 0 h 1409835"/>
              <a:gd name="connsiteX1" fmla="*/ 1799014 w 1799014"/>
              <a:gd name="connsiteY1" fmla="*/ 0 h 1409835"/>
              <a:gd name="connsiteX2" fmla="*/ 1799014 w 1799014"/>
              <a:gd name="connsiteY2" fmla="*/ 1409835 h 1409835"/>
              <a:gd name="connsiteX3" fmla="*/ 0 w 1799014"/>
              <a:gd name="connsiteY3" fmla="*/ 1409835 h 140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014" h="1409835">
                <a:moveTo>
                  <a:pt x="0" y="0"/>
                </a:moveTo>
                <a:lnTo>
                  <a:pt x="1799014" y="0"/>
                </a:lnTo>
                <a:lnTo>
                  <a:pt x="1799014" y="1409835"/>
                </a:lnTo>
                <a:lnTo>
                  <a:pt x="0" y="1409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643344" y="1779357"/>
            <a:ext cx="1799014" cy="1409835"/>
          </a:xfrm>
          <a:custGeom>
            <a:avLst/>
            <a:gdLst>
              <a:gd name="connsiteX0" fmla="*/ 0 w 1799014"/>
              <a:gd name="connsiteY0" fmla="*/ 0 h 1409835"/>
              <a:gd name="connsiteX1" fmla="*/ 1799014 w 1799014"/>
              <a:gd name="connsiteY1" fmla="*/ 0 h 1409835"/>
              <a:gd name="connsiteX2" fmla="*/ 1799014 w 1799014"/>
              <a:gd name="connsiteY2" fmla="*/ 1409835 h 1409835"/>
              <a:gd name="connsiteX3" fmla="*/ 0 w 1799014"/>
              <a:gd name="connsiteY3" fmla="*/ 1409835 h 140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014" h="1409835">
                <a:moveTo>
                  <a:pt x="0" y="0"/>
                </a:moveTo>
                <a:lnTo>
                  <a:pt x="1799014" y="0"/>
                </a:lnTo>
                <a:lnTo>
                  <a:pt x="1799014" y="1409835"/>
                </a:lnTo>
                <a:lnTo>
                  <a:pt x="0" y="1409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528238" y="1787448"/>
            <a:ext cx="1799014" cy="1409835"/>
          </a:xfrm>
          <a:custGeom>
            <a:avLst/>
            <a:gdLst>
              <a:gd name="connsiteX0" fmla="*/ 0 w 1799014"/>
              <a:gd name="connsiteY0" fmla="*/ 0 h 1409835"/>
              <a:gd name="connsiteX1" fmla="*/ 1799014 w 1799014"/>
              <a:gd name="connsiteY1" fmla="*/ 0 h 1409835"/>
              <a:gd name="connsiteX2" fmla="*/ 1799014 w 1799014"/>
              <a:gd name="connsiteY2" fmla="*/ 1409835 h 1409835"/>
              <a:gd name="connsiteX3" fmla="*/ 0 w 1799014"/>
              <a:gd name="connsiteY3" fmla="*/ 1409835 h 140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014" h="1409835">
                <a:moveTo>
                  <a:pt x="0" y="0"/>
                </a:moveTo>
                <a:lnTo>
                  <a:pt x="1799014" y="0"/>
                </a:lnTo>
                <a:lnTo>
                  <a:pt x="1799014" y="1409835"/>
                </a:lnTo>
                <a:lnTo>
                  <a:pt x="0" y="1409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363540" y="1781570"/>
            <a:ext cx="1799014" cy="1409835"/>
          </a:xfrm>
          <a:custGeom>
            <a:avLst/>
            <a:gdLst>
              <a:gd name="connsiteX0" fmla="*/ 0 w 1799014"/>
              <a:gd name="connsiteY0" fmla="*/ 0 h 1409835"/>
              <a:gd name="connsiteX1" fmla="*/ 1799014 w 1799014"/>
              <a:gd name="connsiteY1" fmla="*/ 0 h 1409835"/>
              <a:gd name="connsiteX2" fmla="*/ 1799014 w 1799014"/>
              <a:gd name="connsiteY2" fmla="*/ 1409835 h 1409835"/>
              <a:gd name="connsiteX3" fmla="*/ 0 w 1799014"/>
              <a:gd name="connsiteY3" fmla="*/ 1409835 h 140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014" h="1409835">
                <a:moveTo>
                  <a:pt x="0" y="0"/>
                </a:moveTo>
                <a:lnTo>
                  <a:pt x="1799014" y="0"/>
                </a:lnTo>
                <a:lnTo>
                  <a:pt x="1799014" y="1409835"/>
                </a:lnTo>
                <a:lnTo>
                  <a:pt x="0" y="1409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921764" y="2383023"/>
            <a:ext cx="1575788" cy="1575788"/>
          </a:xfrm>
          <a:custGeom>
            <a:avLst/>
            <a:gdLst>
              <a:gd name="connsiteX0" fmla="*/ 787013 w 1575788"/>
              <a:gd name="connsiteY0" fmla="*/ 1 h 1575788"/>
              <a:gd name="connsiteX1" fmla="*/ 1344396 w 1575788"/>
              <a:gd name="connsiteY1" fmla="*/ 231393 h 1575788"/>
              <a:gd name="connsiteX2" fmla="*/ 1345643 w 1575788"/>
              <a:gd name="connsiteY2" fmla="*/ 1345643 h 1575788"/>
              <a:gd name="connsiteX3" fmla="*/ 231393 w 1575788"/>
              <a:gd name="connsiteY3" fmla="*/ 1344396 h 1575788"/>
              <a:gd name="connsiteX4" fmla="*/ 230146 w 1575788"/>
              <a:gd name="connsiteY4" fmla="*/ 230146 h 1575788"/>
              <a:gd name="connsiteX5" fmla="*/ 787013 w 1575788"/>
              <a:gd name="connsiteY5" fmla="*/ 1 h 15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5788" h="1575788">
                <a:moveTo>
                  <a:pt x="787013" y="1"/>
                </a:moveTo>
                <a:cubicBezTo>
                  <a:pt x="988653" y="227"/>
                  <a:pt x="1190378" y="77375"/>
                  <a:pt x="1344396" y="231393"/>
                </a:cubicBezTo>
                <a:cubicBezTo>
                  <a:pt x="1652431" y="539429"/>
                  <a:pt x="1652990" y="1038295"/>
                  <a:pt x="1345643" y="1345643"/>
                </a:cubicBezTo>
                <a:cubicBezTo>
                  <a:pt x="1038295" y="1652990"/>
                  <a:pt x="539428" y="1652432"/>
                  <a:pt x="231393" y="1344396"/>
                </a:cubicBezTo>
                <a:cubicBezTo>
                  <a:pt x="-76643" y="1036361"/>
                  <a:pt x="-77201" y="537494"/>
                  <a:pt x="230146" y="230146"/>
                </a:cubicBezTo>
                <a:cubicBezTo>
                  <a:pt x="383820" y="76473"/>
                  <a:pt x="585374" y="-225"/>
                  <a:pt x="78701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694765" y="2378697"/>
            <a:ext cx="1575788" cy="1575788"/>
          </a:xfrm>
          <a:custGeom>
            <a:avLst/>
            <a:gdLst>
              <a:gd name="connsiteX0" fmla="*/ 787013 w 1575788"/>
              <a:gd name="connsiteY0" fmla="*/ 1 h 1575788"/>
              <a:gd name="connsiteX1" fmla="*/ 1344396 w 1575788"/>
              <a:gd name="connsiteY1" fmla="*/ 231393 h 1575788"/>
              <a:gd name="connsiteX2" fmla="*/ 1345643 w 1575788"/>
              <a:gd name="connsiteY2" fmla="*/ 1345643 h 1575788"/>
              <a:gd name="connsiteX3" fmla="*/ 231393 w 1575788"/>
              <a:gd name="connsiteY3" fmla="*/ 1344396 h 1575788"/>
              <a:gd name="connsiteX4" fmla="*/ 230146 w 1575788"/>
              <a:gd name="connsiteY4" fmla="*/ 230146 h 1575788"/>
              <a:gd name="connsiteX5" fmla="*/ 787013 w 1575788"/>
              <a:gd name="connsiteY5" fmla="*/ 1 h 15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5788" h="1575788">
                <a:moveTo>
                  <a:pt x="787013" y="1"/>
                </a:moveTo>
                <a:cubicBezTo>
                  <a:pt x="988653" y="227"/>
                  <a:pt x="1190378" y="77375"/>
                  <a:pt x="1344396" y="231393"/>
                </a:cubicBezTo>
                <a:cubicBezTo>
                  <a:pt x="1652431" y="539429"/>
                  <a:pt x="1652990" y="1038295"/>
                  <a:pt x="1345643" y="1345643"/>
                </a:cubicBezTo>
                <a:cubicBezTo>
                  <a:pt x="1038295" y="1652990"/>
                  <a:pt x="539428" y="1652432"/>
                  <a:pt x="231393" y="1344396"/>
                </a:cubicBezTo>
                <a:cubicBezTo>
                  <a:pt x="-76643" y="1036361"/>
                  <a:pt x="-77201" y="537494"/>
                  <a:pt x="230146" y="230146"/>
                </a:cubicBezTo>
                <a:cubicBezTo>
                  <a:pt x="383820" y="76473"/>
                  <a:pt x="585374" y="-225"/>
                  <a:pt x="78701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9505054" y="2370306"/>
            <a:ext cx="1575788" cy="1575788"/>
          </a:xfrm>
          <a:custGeom>
            <a:avLst/>
            <a:gdLst>
              <a:gd name="connsiteX0" fmla="*/ 787013 w 1575788"/>
              <a:gd name="connsiteY0" fmla="*/ 1 h 1575788"/>
              <a:gd name="connsiteX1" fmla="*/ 1344396 w 1575788"/>
              <a:gd name="connsiteY1" fmla="*/ 231393 h 1575788"/>
              <a:gd name="connsiteX2" fmla="*/ 1345642 w 1575788"/>
              <a:gd name="connsiteY2" fmla="*/ 1345643 h 1575788"/>
              <a:gd name="connsiteX3" fmla="*/ 231393 w 1575788"/>
              <a:gd name="connsiteY3" fmla="*/ 1344396 h 1575788"/>
              <a:gd name="connsiteX4" fmla="*/ 230146 w 1575788"/>
              <a:gd name="connsiteY4" fmla="*/ 230146 h 1575788"/>
              <a:gd name="connsiteX5" fmla="*/ 787013 w 1575788"/>
              <a:gd name="connsiteY5" fmla="*/ 1 h 15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5788" h="1575788">
                <a:moveTo>
                  <a:pt x="787013" y="1"/>
                </a:moveTo>
                <a:cubicBezTo>
                  <a:pt x="988652" y="227"/>
                  <a:pt x="1190378" y="77375"/>
                  <a:pt x="1344396" y="231393"/>
                </a:cubicBezTo>
                <a:cubicBezTo>
                  <a:pt x="1652431" y="539429"/>
                  <a:pt x="1652990" y="1038295"/>
                  <a:pt x="1345642" y="1345643"/>
                </a:cubicBezTo>
                <a:cubicBezTo>
                  <a:pt x="1038295" y="1652990"/>
                  <a:pt x="539428" y="1652432"/>
                  <a:pt x="231393" y="1344396"/>
                </a:cubicBezTo>
                <a:cubicBezTo>
                  <a:pt x="-76643" y="1036361"/>
                  <a:pt x="-77201" y="537494"/>
                  <a:pt x="230146" y="230146"/>
                </a:cubicBezTo>
                <a:cubicBezTo>
                  <a:pt x="383820" y="76473"/>
                  <a:pt x="585374" y="-225"/>
                  <a:pt x="78701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095961" y="2358866"/>
            <a:ext cx="1575788" cy="1575788"/>
          </a:xfrm>
          <a:custGeom>
            <a:avLst/>
            <a:gdLst>
              <a:gd name="connsiteX0" fmla="*/ 787013 w 1575788"/>
              <a:gd name="connsiteY0" fmla="*/ 1 h 1575788"/>
              <a:gd name="connsiteX1" fmla="*/ 1344396 w 1575788"/>
              <a:gd name="connsiteY1" fmla="*/ 231393 h 1575788"/>
              <a:gd name="connsiteX2" fmla="*/ 1345642 w 1575788"/>
              <a:gd name="connsiteY2" fmla="*/ 1345643 h 1575788"/>
              <a:gd name="connsiteX3" fmla="*/ 231393 w 1575788"/>
              <a:gd name="connsiteY3" fmla="*/ 1344396 h 1575788"/>
              <a:gd name="connsiteX4" fmla="*/ 230146 w 1575788"/>
              <a:gd name="connsiteY4" fmla="*/ 230146 h 1575788"/>
              <a:gd name="connsiteX5" fmla="*/ 787013 w 1575788"/>
              <a:gd name="connsiteY5" fmla="*/ 1 h 157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5788" h="1575788">
                <a:moveTo>
                  <a:pt x="787013" y="1"/>
                </a:moveTo>
                <a:cubicBezTo>
                  <a:pt x="988653" y="227"/>
                  <a:pt x="1190378" y="77375"/>
                  <a:pt x="1344396" y="231393"/>
                </a:cubicBezTo>
                <a:cubicBezTo>
                  <a:pt x="1652431" y="539429"/>
                  <a:pt x="1652990" y="1038295"/>
                  <a:pt x="1345642" y="1345643"/>
                </a:cubicBezTo>
                <a:cubicBezTo>
                  <a:pt x="1038295" y="1652990"/>
                  <a:pt x="539428" y="1652432"/>
                  <a:pt x="231393" y="1344396"/>
                </a:cubicBezTo>
                <a:cubicBezTo>
                  <a:pt x="-76643" y="1036361"/>
                  <a:pt x="-77201" y="537494"/>
                  <a:pt x="230146" y="230146"/>
                </a:cubicBezTo>
                <a:cubicBezTo>
                  <a:pt x="383820" y="76473"/>
                  <a:pt x="585373" y="-225"/>
                  <a:pt x="78701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099788" y="2635087"/>
            <a:ext cx="2003556" cy="2003556"/>
          </a:xfrm>
          <a:custGeom>
            <a:avLst/>
            <a:gdLst>
              <a:gd name="connsiteX0" fmla="*/ 1001778 w 2003556"/>
              <a:gd name="connsiteY0" fmla="*/ 0 h 2003556"/>
              <a:gd name="connsiteX1" fmla="*/ 2003556 w 2003556"/>
              <a:gd name="connsiteY1" fmla="*/ 1001778 h 2003556"/>
              <a:gd name="connsiteX2" fmla="*/ 1001778 w 2003556"/>
              <a:gd name="connsiteY2" fmla="*/ 2003556 h 2003556"/>
              <a:gd name="connsiteX3" fmla="*/ 0 w 2003556"/>
              <a:gd name="connsiteY3" fmla="*/ 1001778 h 2003556"/>
              <a:gd name="connsiteX4" fmla="*/ 1001778 w 2003556"/>
              <a:gd name="connsiteY4" fmla="*/ 0 h 200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3556" h="2003556">
                <a:moveTo>
                  <a:pt x="1001778" y="0"/>
                </a:moveTo>
                <a:cubicBezTo>
                  <a:pt x="1555045" y="0"/>
                  <a:pt x="2003556" y="448511"/>
                  <a:pt x="2003556" y="1001778"/>
                </a:cubicBezTo>
                <a:cubicBezTo>
                  <a:pt x="2003556" y="1555045"/>
                  <a:pt x="1555045" y="2003556"/>
                  <a:pt x="1001778" y="2003556"/>
                </a:cubicBezTo>
                <a:cubicBezTo>
                  <a:pt x="448511" y="2003556"/>
                  <a:pt x="0" y="1555045"/>
                  <a:pt x="0" y="1001778"/>
                </a:cubicBezTo>
                <a:cubicBezTo>
                  <a:pt x="0" y="448511"/>
                  <a:pt x="448511" y="0"/>
                  <a:pt x="10017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237983" y="2971803"/>
            <a:ext cx="1620840" cy="1620840"/>
          </a:xfrm>
          <a:custGeom>
            <a:avLst/>
            <a:gdLst>
              <a:gd name="connsiteX0" fmla="*/ 810420 w 1620840"/>
              <a:gd name="connsiteY0" fmla="*/ 0 h 1620840"/>
              <a:gd name="connsiteX1" fmla="*/ 1620840 w 1620840"/>
              <a:gd name="connsiteY1" fmla="*/ 810420 h 1620840"/>
              <a:gd name="connsiteX2" fmla="*/ 810420 w 1620840"/>
              <a:gd name="connsiteY2" fmla="*/ 1620840 h 1620840"/>
              <a:gd name="connsiteX3" fmla="*/ 0 w 1620840"/>
              <a:gd name="connsiteY3" fmla="*/ 810420 h 1620840"/>
              <a:gd name="connsiteX4" fmla="*/ 810420 w 1620840"/>
              <a:gd name="connsiteY4" fmla="*/ 0 h 162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0840" h="1620840">
                <a:moveTo>
                  <a:pt x="810420" y="0"/>
                </a:moveTo>
                <a:cubicBezTo>
                  <a:pt x="1258003" y="0"/>
                  <a:pt x="1620840" y="362837"/>
                  <a:pt x="1620840" y="810420"/>
                </a:cubicBezTo>
                <a:cubicBezTo>
                  <a:pt x="1620840" y="1258003"/>
                  <a:pt x="1258003" y="1620840"/>
                  <a:pt x="810420" y="1620840"/>
                </a:cubicBezTo>
                <a:cubicBezTo>
                  <a:pt x="362837" y="1620840"/>
                  <a:pt x="0" y="1258003"/>
                  <a:pt x="0" y="810420"/>
                </a:cubicBezTo>
                <a:cubicBezTo>
                  <a:pt x="0" y="362837"/>
                  <a:pt x="362837" y="0"/>
                  <a:pt x="8104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4876802" y="2"/>
            <a:ext cx="7315201" cy="6857999"/>
          </a:xfrm>
          <a:custGeom>
            <a:avLst/>
            <a:gdLst>
              <a:gd name="connsiteX0" fmla="*/ 0 w 7315201"/>
              <a:gd name="connsiteY0" fmla="*/ 0 h 6857999"/>
              <a:gd name="connsiteX1" fmla="*/ 7315201 w 7315201"/>
              <a:gd name="connsiteY1" fmla="*/ 0 h 6857999"/>
              <a:gd name="connsiteX2" fmla="*/ 7315201 w 7315201"/>
              <a:gd name="connsiteY2" fmla="*/ 6857999 h 6857999"/>
              <a:gd name="connsiteX3" fmla="*/ 0 w 7315201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1" h="6857999">
                <a:moveTo>
                  <a:pt x="0" y="0"/>
                </a:moveTo>
                <a:lnTo>
                  <a:pt x="7315201" y="0"/>
                </a:lnTo>
                <a:lnTo>
                  <a:pt x="7315201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 r="61261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10FC3-E8F7-4419-9B3B-113024C72C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27095-920C-4295-8FEE-305A36AB349E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 r="61261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7.xml"/><Relationship Id="rId12" Type="http://schemas.openxmlformats.org/officeDocument/2006/relationships/themeOverride" Target="../theme/themeOverride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3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4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9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0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3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4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2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1.xml"/><Relationship Id="rId5" Type="http://schemas.openxmlformats.org/officeDocument/2006/relationships/themeOverride" Target="../theme/themeOverride18.xml"/><Relationship Id="rId4" Type="http://schemas.openxmlformats.org/officeDocument/2006/relationships/image" Target="../media/image10.jpeg"/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9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9.xml"/><Relationship Id="rId3" Type="http://schemas.openxmlformats.org/officeDocument/2006/relationships/themeOverride" Target="../theme/themeOverride22.xml"/><Relationship Id="rId2" Type="http://schemas.openxmlformats.org/officeDocument/2006/relationships/image" Target="../media/image4.jpeg"/><Relationship Id="rId1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3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5314" y="1451274"/>
            <a:ext cx="6817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母亲节快乐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PPT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模板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9958" y="2406318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2713" y="3051408"/>
            <a:ext cx="1399366" cy="377592"/>
            <a:chOff x="8058093" y="4743735"/>
            <a:chExt cx="1635188" cy="441225"/>
          </a:xfrm>
        </p:grpSpPr>
        <p:sp>
          <p:nvSpPr>
            <p:cNvPr id="7" name="矩形: 圆角 6"/>
            <p:cNvSpPr/>
            <p:nvPr/>
          </p:nvSpPr>
          <p:spPr>
            <a:xfrm>
              <a:off x="8058093" y="4743735"/>
              <a:ext cx="1635188" cy="441225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146709" y="4765998"/>
              <a:ext cx="1437274" cy="394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等线" panose="02010600030101010101" pitchFamily="2" charset="-122"/>
                  <a:cs typeface="Tahoma" panose="020B0604030504040204" pitchFamily="34" charset="0"/>
                  <a:sym typeface="Tahoma" panose="020B0604030504040204" pitchFamily="34" charset="0"/>
                </a:rPr>
                <a:t>201X.XX.XX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endParaRPr>
            </a:p>
          </p:txBody>
        </p:sp>
      </p:grpSp>
      <p:sp>
        <p:nvSpPr>
          <p:cNvPr id="9" name="origami-airplane_16261"/>
          <p:cNvSpPr>
            <a:spLocks noChangeAspect="1"/>
          </p:cNvSpPr>
          <p:nvPr/>
        </p:nvSpPr>
        <p:spPr bwMode="auto">
          <a:xfrm>
            <a:off x="1052713" y="713288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</p:sp>
      <p:pic>
        <p:nvPicPr>
          <p:cNvPr id="10" name="赵雷-妈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13" y="-860470"/>
            <a:ext cx="609600" cy="609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s_1"/>
          <p:cNvSpPr/>
          <p:nvPr>
            <p:custDataLst>
              <p:tags r:id="rId1"/>
            </p:custDataLst>
          </p:nvPr>
        </p:nvSpPr>
        <p:spPr>
          <a:xfrm>
            <a:off x="3087342" y="2432419"/>
            <a:ext cx="2044489" cy="204448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MH_Others_2"/>
          <p:cNvSpPr/>
          <p:nvPr>
            <p:custDataLst>
              <p:tags r:id="rId2"/>
            </p:custDataLst>
          </p:nvPr>
        </p:nvSpPr>
        <p:spPr>
          <a:xfrm>
            <a:off x="2271184" y="1609004"/>
            <a:ext cx="3721899" cy="3721898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MH_Others_3"/>
          <p:cNvSpPr/>
          <p:nvPr>
            <p:custDataLst>
              <p:tags r:id="rId3"/>
            </p:custDataLst>
          </p:nvPr>
        </p:nvSpPr>
        <p:spPr>
          <a:xfrm>
            <a:off x="3228916" y="2592230"/>
            <a:ext cx="1744466" cy="17444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endParaRPr kumimoji="0" lang="en-US" altLang="zh-CN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08124" y="1406070"/>
            <a:ext cx="4329531" cy="767566"/>
            <a:chOff x="4808124" y="1406070"/>
            <a:chExt cx="4329531" cy="767566"/>
          </a:xfrm>
        </p:grpSpPr>
        <p:sp>
          <p:nvSpPr>
            <p:cNvPr id="8" name="MH_Entry_1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558335" y="1406070"/>
              <a:ext cx="3579320" cy="76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 anchor="ctr" anchorCtr="0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请在这里输入您的标题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MH_Number_1"/>
            <p:cNvSpPr/>
            <p:nvPr>
              <p:custDataLst>
                <p:tags r:id="rId5"/>
              </p:custDataLst>
            </p:nvPr>
          </p:nvSpPr>
          <p:spPr>
            <a:xfrm>
              <a:off x="4808124" y="1575324"/>
              <a:ext cx="551226" cy="5512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Arial Unicode MS" panose="020B0604020202020204" pitchFamily="34" charset="-122"/>
                </a:rPr>
                <a:t>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34535" y="2413218"/>
            <a:ext cx="3723293" cy="767566"/>
            <a:chOff x="5634535" y="2413218"/>
            <a:chExt cx="3723293" cy="767566"/>
          </a:xfrm>
        </p:grpSpPr>
        <p:sp>
          <p:nvSpPr>
            <p:cNvPr id="9" name="MH_Entry_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374083" y="2413218"/>
              <a:ext cx="2983745" cy="76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 anchor="ctr" anchorCtr="0">
              <a:normAutofit fontScale="925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请在这里输入您的标题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MH_Number_2"/>
            <p:cNvSpPr/>
            <p:nvPr>
              <p:custDataLst>
                <p:tags r:id="rId7"/>
              </p:custDataLst>
            </p:nvPr>
          </p:nvSpPr>
          <p:spPr>
            <a:xfrm>
              <a:off x="5634535" y="2526002"/>
              <a:ext cx="551226" cy="5512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Arial Unicode MS" panose="020B0604020202020204" pitchFamily="34" charset="-122"/>
                </a:rPr>
                <a:t>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56519" y="3696684"/>
            <a:ext cx="3755088" cy="767566"/>
            <a:chOff x="5656519" y="3696684"/>
            <a:chExt cx="3755088" cy="767566"/>
          </a:xfrm>
        </p:grpSpPr>
        <p:sp>
          <p:nvSpPr>
            <p:cNvPr id="12" name="MH_Entry_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398245" y="3696684"/>
              <a:ext cx="3013362" cy="76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 anchor="ctr" anchorCtr="0">
              <a:normAutofit fontScale="925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请在这里输入您的标题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MH_Number_3"/>
            <p:cNvSpPr/>
            <p:nvPr>
              <p:custDataLst>
                <p:tags r:id="rId9"/>
              </p:custDataLst>
            </p:nvPr>
          </p:nvSpPr>
          <p:spPr>
            <a:xfrm>
              <a:off x="5656519" y="3785470"/>
              <a:ext cx="551226" cy="5512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Arial Unicode MS" panose="020B0604020202020204" pitchFamily="34" charset="-122"/>
                </a:rPr>
                <a:t>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63789" y="4683234"/>
            <a:ext cx="4414042" cy="767566"/>
            <a:chOff x="4863789" y="4683234"/>
            <a:chExt cx="4414042" cy="767566"/>
          </a:xfrm>
        </p:grpSpPr>
        <p:sp>
          <p:nvSpPr>
            <p:cNvPr id="13" name="MH_Entry_4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91093" y="4683234"/>
              <a:ext cx="3686738" cy="76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 anchor="ctr" anchorCtr="0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请在这里输入您的标题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MH_Number_4"/>
            <p:cNvSpPr/>
            <p:nvPr>
              <p:custDataLst>
                <p:tags r:id="rId11"/>
              </p:custDataLst>
            </p:nvPr>
          </p:nvSpPr>
          <p:spPr>
            <a:xfrm>
              <a:off x="4863789" y="4764410"/>
              <a:ext cx="551226" cy="5512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Arial Unicode MS" panose="020B0604020202020204" pitchFamily="34" charset="-122"/>
                </a:rPr>
                <a:t>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Arial Unicode MS" panose="020B0604020202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7"/>
          <p:cNvSpPr/>
          <p:nvPr>
            <p:custDataLst>
              <p:tags r:id="rId1"/>
            </p:custDataLst>
          </p:nvPr>
        </p:nvSpPr>
        <p:spPr bwMode="auto">
          <a:xfrm>
            <a:off x="3579813" y="2090738"/>
            <a:ext cx="1471612" cy="1471612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1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7200" b="0" i="1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5194301" y="3040063"/>
            <a:ext cx="394652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22"/>
          <p:cNvSpPr txBox="1"/>
          <p:nvPr>
            <p:custDataLst>
              <p:tags r:id="rId3"/>
            </p:custDataLst>
          </p:nvPr>
        </p:nvSpPr>
        <p:spPr>
          <a:xfrm>
            <a:off x="3222626" y="1901826"/>
            <a:ext cx="765175" cy="766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86000"/>
            </a:schemeClr>
          </a:solidFill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等线" panose="02010600030101010101" pitchFamily="2" charset="-122"/>
                <a:cs typeface="+mn-cs"/>
              </a:rPr>
              <a:t>Part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3422650" y="3048001"/>
            <a:ext cx="1765300" cy="677863"/>
          </a:xfrm>
          <a:custGeom>
            <a:avLst/>
            <a:gdLst>
              <a:gd name="connsiteX0" fmla="*/ 0 w 1807014"/>
              <a:gd name="connsiteY0" fmla="*/ 0 h 693278"/>
              <a:gd name="connsiteX1" fmla="*/ 1807014 w 1807014"/>
              <a:gd name="connsiteY1" fmla="*/ 0 h 693278"/>
              <a:gd name="connsiteX2" fmla="*/ 1770122 w 1807014"/>
              <a:gd name="connsiteY2" fmla="*/ 118847 h 693278"/>
              <a:gd name="connsiteX3" fmla="*/ 903507 w 1807014"/>
              <a:gd name="connsiteY3" fmla="*/ 693278 h 693278"/>
              <a:gd name="connsiteX4" fmla="*/ 36892 w 1807014"/>
              <a:gd name="connsiteY4" fmla="*/ 118847 h 693278"/>
              <a:gd name="connsiteX0-1" fmla="*/ 1807014 w 1898454"/>
              <a:gd name="connsiteY0-2" fmla="*/ 0 h 693278"/>
              <a:gd name="connsiteX1-3" fmla="*/ 1770122 w 1898454"/>
              <a:gd name="connsiteY1-4" fmla="*/ 118847 h 693278"/>
              <a:gd name="connsiteX2-5" fmla="*/ 903507 w 1898454"/>
              <a:gd name="connsiteY2-6" fmla="*/ 693278 h 693278"/>
              <a:gd name="connsiteX3-7" fmla="*/ 36892 w 1898454"/>
              <a:gd name="connsiteY3-8" fmla="*/ 118847 h 693278"/>
              <a:gd name="connsiteX4-9" fmla="*/ 0 w 1898454"/>
              <a:gd name="connsiteY4-10" fmla="*/ 0 h 693278"/>
              <a:gd name="connsiteX5" fmla="*/ 1898454 w 1898454"/>
              <a:gd name="connsiteY5" fmla="*/ 91440 h 693278"/>
              <a:gd name="connsiteX0-11" fmla="*/ 1807014 w 1807014"/>
              <a:gd name="connsiteY0-12" fmla="*/ 0 h 693278"/>
              <a:gd name="connsiteX1-13" fmla="*/ 1770122 w 1807014"/>
              <a:gd name="connsiteY1-14" fmla="*/ 118847 h 693278"/>
              <a:gd name="connsiteX2-15" fmla="*/ 903507 w 1807014"/>
              <a:gd name="connsiteY2-16" fmla="*/ 693278 h 693278"/>
              <a:gd name="connsiteX3-17" fmla="*/ 36892 w 1807014"/>
              <a:gd name="connsiteY3-18" fmla="*/ 118847 h 693278"/>
              <a:gd name="connsiteX4-19" fmla="*/ 0 w 1807014"/>
              <a:gd name="connsiteY4-20" fmla="*/ 0 h 6932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07014" h="693278">
                <a:moveTo>
                  <a:pt x="1807014" y="0"/>
                </a:moveTo>
                <a:lnTo>
                  <a:pt x="1770122" y="118847"/>
                </a:lnTo>
                <a:cubicBezTo>
                  <a:pt x="1627342" y="456416"/>
                  <a:pt x="1293086" y="693278"/>
                  <a:pt x="903507" y="693278"/>
                </a:cubicBezTo>
                <a:cubicBezTo>
                  <a:pt x="513929" y="693278"/>
                  <a:pt x="179672" y="456416"/>
                  <a:pt x="36892" y="118847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1531939" y="3049588"/>
            <a:ext cx="190023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5"/>
          <p:cNvSpPr txBox="1"/>
          <p:nvPr>
            <p:custDataLst>
              <p:tags r:id="rId6"/>
            </p:custDataLst>
          </p:nvPr>
        </p:nvSpPr>
        <p:spPr>
          <a:xfrm>
            <a:off x="5272089" y="2297114"/>
            <a:ext cx="3868737" cy="7508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LOREM 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文本占位符 6"/>
          <p:cNvSpPr txBox="1"/>
          <p:nvPr>
            <p:custDataLst>
              <p:tags r:id="rId7"/>
            </p:custDataLst>
          </p:nvPr>
        </p:nvSpPr>
        <p:spPr>
          <a:xfrm>
            <a:off x="5272089" y="3074988"/>
            <a:ext cx="3868737" cy="42386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200"/>
              </a:spcBef>
              <a:spcAft>
                <a:spcPts val="800"/>
              </a:spcAft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Lorem ipsum dolor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d0e774-3a9f-4657-9436-b2c16320f005"/>
          <p:cNvGrpSpPr>
            <a:grpSpLocks noChangeAspect="1"/>
          </p:cNvGrpSpPr>
          <p:nvPr/>
        </p:nvGrpSpPr>
        <p:grpSpPr>
          <a:xfrm>
            <a:off x="780163" y="2122034"/>
            <a:ext cx="10649838" cy="2837497"/>
            <a:chOff x="780163" y="2209849"/>
            <a:chExt cx="10649838" cy="2837497"/>
          </a:xfrm>
        </p:grpSpPr>
        <p:grpSp>
          <p:nvGrpSpPr>
            <p:cNvPr id="4" name="组合 3"/>
            <p:cNvGrpSpPr/>
            <p:nvPr/>
          </p:nvGrpSpPr>
          <p:grpSpPr>
            <a:xfrm>
              <a:off x="780163" y="2209849"/>
              <a:ext cx="10649838" cy="2312874"/>
              <a:chOff x="246763" y="1928926"/>
              <a:chExt cx="11716637" cy="2312874"/>
            </a:xfrm>
          </p:grpSpPr>
          <p:cxnSp>
            <p:nvCxnSpPr>
              <p:cNvPr id="10" name="直接连接符 9"/>
              <p:cNvCxnSpPr>
                <a:stCxn id="19" idx="6"/>
                <a:endCxn id="20" idx="2"/>
              </p:cNvCxnSpPr>
              <p:nvPr/>
            </p:nvCxnSpPr>
            <p:spPr>
              <a:xfrm>
                <a:off x="385100" y="3351433"/>
                <a:ext cx="11377901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箭头: 五边形 10"/>
              <p:cNvSpPr/>
              <p:nvPr/>
            </p:nvSpPr>
            <p:spPr>
              <a:xfrm>
                <a:off x="8766798" y="3606800"/>
                <a:ext cx="3196602" cy="635000"/>
              </a:xfrm>
              <a:prstGeom prst="homePlate">
                <a:avLst/>
              </a:prstGeom>
              <a:solidFill>
                <a:schemeClr val="accent5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箭头: 五边形 11"/>
              <p:cNvSpPr/>
              <p:nvPr/>
            </p:nvSpPr>
            <p:spPr>
              <a:xfrm>
                <a:off x="5985236" y="3606800"/>
                <a:ext cx="3112110" cy="635000"/>
              </a:xfrm>
              <a:prstGeom prst="homePlate">
                <a:avLst/>
              </a:prstGeom>
              <a:solidFill>
                <a:schemeClr val="accent4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箭头: 五边形 12"/>
              <p:cNvSpPr/>
              <p:nvPr/>
            </p:nvSpPr>
            <p:spPr>
              <a:xfrm>
                <a:off x="3108338" y="3606800"/>
                <a:ext cx="3196602" cy="635000"/>
              </a:xfrm>
              <a:prstGeom prst="homePlate">
                <a:avLst/>
              </a:prstGeom>
              <a:solidFill>
                <a:schemeClr val="accent3"/>
              </a:solidFill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箭头: 五边形 13"/>
              <p:cNvSpPr/>
              <p:nvPr/>
            </p:nvSpPr>
            <p:spPr>
              <a:xfrm>
                <a:off x="315932" y="3606800"/>
                <a:ext cx="3112110" cy="635000"/>
              </a:xfrm>
              <a:prstGeom prst="homePlat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703163" y="3282267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637470" y="3282266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372294" y="3282266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0306601" y="3282265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46763" y="3282264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1763001" y="3282264"/>
                <a:ext cx="138337" cy="13833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文本框 13"/>
              <p:cNvSpPr txBox="1"/>
              <p:nvPr/>
            </p:nvSpPr>
            <p:spPr>
              <a:xfrm>
                <a:off x="1374467" y="2911031"/>
                <a:ext cx="795726" cy="33860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1372960" y="2127779"/>
                <a:ext cx="881659" cy="719794"/>
              </a:xfrm>
              <a:custGeom>
                <a:avLst/>
                <a:gdLst>
                  <a:gd name="T0" fmla="*/ 15282 w 16126"/>
                  <a:gd name="T1" fmla="*/ 195 h 13163"/>
                  <a:gd name="T2" fmla="*/ 12797 w 16126"/>
                  <a:gd name="T3" fmla="*/ 1052 h 13163"/>
                  <a:gd name="T4" fmla="*/ 9349 w 16126"/>
                  <a:gd name="T5" fmla="*/ 2340 h 13163"/>
                  <a:gd name="T6" fmla="*/ 5653 w 16126"/>
                  <a:gd name="T7" fmla="*/ 3784 h 13163"/>
                  <a:gd name="T8" fmla="*/ 2421 w 16126"/>
                  <a:gd name="T9" fmla="*/ 5114 h 13163"/>
                  <a:gd name="T10" fmla="*/ 369 w 16126"/>
                  <a:gd name="T11" fmla="*/ 6058 h 13163"/>
                  <a:gd name="T12" fmla="*/ 25 w 16126"/>
                  <a:gd name="T13" fmla="*/ 6365 h 13163"/>
                  <a:gd name="T14" fmla="*/ 240 w 16126"/>
                  <a:gd name="T15" fmla="*/ 6528 h 13163"/>
                  <a:gd name="T16" fmla="*/ 653 w 16126"/>
                  <a:gd name="T17" fmla="*/ 6773 h 13163"/>
                  <a:gd name="T18" fmla="*/ 1239 w 16126"/>
                  <a:gd name="T19" fmla="*/ 7087 h 13163"/>
                  <a:gd name="T20" fmla="*/ 2293 w 16126"/>
                  <a:gd name="T21" fmla="*/ 7620 h 13163"/>
                  <a:gd name="T22" fmla="*/ 3868 w 16126"/>
                  <a:gd name="T23" fmla="*/ 8244 h 13163"/>
                  <a:gd name="T24" fmla="*/ 7143 w 16126"/>
                  <a:gd name="T25" fmla="*/ 6096 h 13163"/>
                  <a:gd name="T26" fmla="*/ 9630 w 16126"/>
                  <a:gd name="T27" fmla="*/ 4485 h 13163"/>
                  <a:gd name="T28" fmla="*/ 12044 w 16126"/>
                  <a:gd name="T29" fmla="*/ 2951 h 13163"/>
                  <a:gd name="T30" fmla="*/ 13900 w 16126"/>
                  <a:gd name="T31" fmla="*/ 1822 h 13163"/>
                  <a:gd name="T32" fmla="*/ 14718 w 16126"/>
                  <a:gd name="T33" fmla="*/ 1424 h 13163"/>
                  <a:gd name="T34" fmla="*/ 14283 w 16126"/>
                  <a:gd name="T35" fmla="*/ 2000 h 13163"/>
                  <a:gd name="T36" fmla="*/ 12966 w 16126"/>
                  <a:gd name="T37" fmla="*/ 3344 h 13163"/>
                  <a:gd name="T38" fmla="*/ 11154 w 16126"/>
                  <a:gd name="T39" fmla="*/ 5108 h 13163"/>
                  <a:gd name="T40" fmla="*/ 7883 w 16126"/>
                  <a:gd name="T41" fmla="*/ 8242 h 13163"/>
                  <a:gd name="T42" fmla="*/ 6749 w 16126"/>
                  <a:gd name="T43" fmla="*/ 9347 h 13163"/>
                  <a:gd name="T44" fmla="*/ 6454 w 16126"/>
                  <a:gd name="T45" fmla="*/ 9766 h 13163"/>
                  <a:gd name="T46" fmla="*/ 6186 w 16126"/>
                  <a:gd name="T47" fmla="*/ 10525 h 13163"/>
                  <a:gd name="T48" fmla="*/ 5994 w 16126"/>
                  <a:gd name="T49" fmla="*/ 11036 h 13163"/>
                  <a:gd name="T50" fmla="*/ 5843 w 16126"/>
                  <a:gd name="T51" fmla="*/ 11384 h 13163"/>
                  <a:gd name="T52" fmla="*/ 5722 w 16126"/>
                  <a:gd name="T53" fmla="*/ 11579 h 13163"/>
                  <a:gd name="T54" fmla="*/ 5612 w 16126"/>
                  <a:gd name="T55" fmla="*/ 11545 h 13163"/>
                  <a:gd name="T56" fmla="*/ 5383 w 16126"/>
                  <a:gd name="T57" fmla="*/ 11261 h 13163"/>
                  <a:gd name="T58" fmla="*/ 5005 w 16126"/>
                  <a:gd name="T59" fmla="*/ 10720 h 13163"/>
                  <a:gd name="T60" fmla="*/ 4472 w 16126"/>
                  <a:gd name="T61" fmla="*/ 9948 h 13163"/>
                  <a:gd name="T62" fmla="*/ 4211 w 16126"/>
                  <a:gd name="T63" fmla="*/ 9601 h 13163"/>
                  <a:gd name="T64" fmla="*/ 4069 w 16126"/>
                  <a:gd name="T65" fmla="*/ 9479 h 13163"/>
                  <a:gd name="T66" fmla="*/ 4103 w 16126"/>
                  <a:gd name="T67" fmla="*/ 9732 h 13163"/>
                  <a:gd name="T68" fmla="*/ 4294 w 16126"/>
                  <a:gd name="T69" fmla="*/ 10343 h 13163"/>
                  <a:gd name="T70" fmla="*/ 4583 w 16126"/>
                  <a:gd name="T71" fmla="*/ 11148 h 13163"/>
                  <a:gd name="T72" fmla="*/ 4914 w 16126"/>
                  <a:gd name="T73" fmla="*/ 11987 h 13163"/>
                  <a:gd name="T74" fmla="*/ 5225 w 16126"/>
                  <a:gd name="T75" fmla="*/ 12696 h 13163"/>
                  <a:gd name="T76" fmla="*/ 5460 w 16126"/>
                  <a:gd name="T77" fmla="*/ 13114 h 13163"/>
                  <a:gd name="T78" fmla="*/ 5767 w 16126"/>
                  <a:gd name="T79" fmla="*/ 12916 h 13163"/>
                  <a:gd name="T80" fmla="*/ 6878 w 16126"/>
                  <a:gd name="T81" fmla="*/ 11818 h 13163"/>
                  <a:gd name="T82" fmla="*/ 7946 w 16126"/>
                  <a:gd name="T83" fmla="*/ 10787 h 13163"/>
                  <a:gd name="T84" fmla="*/ 8303 w 16126"/>
                  <a:gd name="T85" fmla="*/ 10468 h 13163"/>
                  <a:gd name="T86" fmla="*/ 8494 w 16126"/>
                  <a:gd name="T87" fmla="*/ 10451 h 13163"/>
                  <a:gd name="T88" fmla="*/ 9028 w 16126"/>
                  <a:gd name="T89" fmla="*/ 10642 h 13163"/>
                  <a:gd name="T90" fmla="*/ 9979 w 16126"/>
                  <a:gd name="T91" fmla="*/ 11030 h 13163"/>
                  <a:gd name="T92" fmla="*/ 11596 w 16126"/>
                  <a:gd name="T93" fmla="*/ 11726 h 13163"/>
                  <a:gd name="T94" fmla="*/ 12216 w 16126"/>
                  <a:gd name="T95" fmla="*/ 11936 h 13163"/>
                  <a:gd name="T96" fmla="*/ 12721 w 16126"/>
                  <a:gd name="T97" fmla="*/ 10858 h 13163"/>
                  <a:gd name="T98" fmla="*/ 13523 w 16126"/>
                  <a:gd name="T99" fmla="*/ 8716 h 13163"/>
                  <a:gd name="T100" fmla="*/ 14446 w 16126"/>
                  <a:gd name="T101" fmla="*/ 6037 h 13163"/>
                  <a:gd name="T102" fmla="*/ 15305 w 16126"/>
                  <a:gd name="T103" fmla="*/ 3348 h 13163"/>
                  <a:gd name="T104" fmla="*/ 15925 w 16126"/>
                  <a:gd name="T105" fmla="*/ 1178 h 13163"/>
                  <a:gd name="T106" fmla="*/ 16124 w 16126"/>
                  <a:gd name="T107" fmla="*/ 55 h 13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126" h="13163">
                    <a:moveTo>
                      <a:pt x="16097" y="1"/>
                    </a:moveTo>
                    <a:lnTo>
                      <a:pt x="16014" y="0"/>
                    </a:lnTo>
                    <a:lnTo>
                      <a:pt x="15847" y="33"/>
                    </a:lnTo>
                    <a:lnTo>
                      <a:pt x="15601" y="99"/>
                    </a:lnTo>
                    <a:lnTo>
                      <a:pt x="15282" y="195"/>
                    </a:lnTo>
                    <a:lnTo>
                      <a:pt x="14896" y="319"/>
                    </a:lnTo>
                    <a:lnTo>
                      <a:pt x="14449" y="468"/>
                    </a:lnTo>
                    <a:lnTo>
                      <a:pt x="13947" y="642"/>
                    </a:lnTo>
                    <a:lnTo>
                      <a:pt x="13394" y="838"/>
                    </a:lnTo>
                    <a:lnTo>
                      <a:pt x="12797" y="1052"/>
                    </a:lnTo>
                    <a:lnTo>
                      <a:pt x="12162" y="1284"/>
                    </a:lnTo>
                    <a:lnTo>
                      <a:pt x="11493" y="1530"/>
                    </a:lnTo>
                    <a:lnTo>
                      <a:pt x="10799" y="1790"/>
                    </a:lnTo>
                    <a:lnTo>
                      <a:pt x="10082" y="2060"/>
                    </a:lnTo>
                    <a:lnTo>
                      <a:pt x="9349" y="2340"/>
                    </a:lnTo>
                    <a:lnTo>
                      <a:pt x="8607" y="2624"/>
                    </a:lnTo>
                    <a:lnTo>
                      <a:pt x="7860" y="2913"/>
                    </a:lnTo>
                    <a:lnTo>
                      <a:pt x="7115" y="3204"/>
                    </a:lnTo>
                    <a:lnTo>
                      <a:pt x="6378" y="3495"/>
                    </a:lnTo>
                    <a:lnTo>
                      <a:pt x="5653" y="3784"/>
                    </a:lnTo>
                    <a:lnTo>
                      <a:pt x="4946" y="4067"/>
                    </a:lnTo>
                    <a:lnTo>
                      <a:pt x="4265" y="4345"/>
                    </a:lnTo>
                    <a:lnTo>
                      <a:pt x="3613" y="4613"/>
                    </a:lnTo>
                    <a:lnTo>
                      <a:pt x="2997" y="4870"/>
                    </a:lnTo>
                    <a:lnTo>
                      <a:pt x="2421" y="5114"/>
                    </a:lnTo>
                    <a:lnTo>
                      <a:pt x="1894" y="5342"/>
                    </a:lnTo>
                    <a:lnTo>
                      <a:pt x="1419" y="5553"/>
                    </a:lnTo>
                    <a:lnTo>
                      <a:pt x="1003" y="5744"/>
                    </a:lnTo>
                    <a:lnTo>
                      <a:pt x="651" y="5912"/>
                    </a:lnTo>
                    <a:lnTo>
                      <a:pt x="369" y="6058"/>
                    </a:lnTo>
                    <a:lnTo>
                      <a:pt x="163" y="6176"/>
                    </a:lnTo>
                    <a:lnTo>
                      <a:pt x="38" y="6266"/>
                    </a:lnTo>
                    <a:lnTo>
                      <a:pt x="0" y="6325"/>
                    </a:lnTo>
                    <a:lnTo>
                      <a:pt x="8" y="6342"/>
                    </a:lnTo>
                    <a:lnTo>
                      <a:pt x="25" y="6365"/>
                    </a:lnTo>
                    <a:lnTo>
                      <a:pt x="50" y="6391"/>
                    </a:lnTo>
                    <a:lnTo>
                      <a:pt x="86" y="6419"/>
                    </a:lnTo>
                    <a:lnTo>
                      <a:pt x="129" y="6452"/>
                    </a:lnTo>
                    <a:lnTo>
                      <a:pt x="180" y="6489"/>
                    </a:lnTo>
                    <a:lnTo>
                      <a:pt x="240" y="6528"/>
                    </a:lnTo>
                    <a:lnTo>
                      <a:pt x="307" y="6571"/>
                    </a:lnTo>
                    <a:lnTo>
                      <a:pt x="383" y="6617"/>
                    </a:lnTo>
                    <a:lnTo>
                      <a:pt x="466" y="6666"/>
                    </a:lnTo>
                    <a:lnTo>
                      <a:pt x="556" y="6718"/>
                    </a:lnTo>
                    <a:lnTo>
                      <a:pt x="653" y="6773"/>
                    </a:lnTo>
                    <a:lnTo>
                      <a:pt x="758" y="6831"/>
                    </a:lnTo>
                    <a:lnTo>
                      <a:pt x="869" y="6891"/>
                    </a:lnTo>
                    <a:lnTo>
                      <a:pt x="986" y="6954"/>
                    </a:lnTo>
                    <a:lnTo>
                      <a:pt x="1109" y="7020"/>
                    </a:lnTo>
                    <a:lnTo>
                      <a:pt x="1239" y="7087"/>
                    </a:lnTo>
                    <a:lnTo>
                      <a:pt x="1374" y="7157"/>
                    </a:lnTo>
                    <a:lnTo>
                      <a:pt x="1514" y="7229"/>
                    </a:lnTo>
                    <a:lnTo>
                      <a:pt x="1660" y="7304"/>
                    </a:lnTo>
                    <a:lnTo>
                      <a:pt x="1968" y="7459"/>
                    </a:lnTo>
                    <a:lnTo>
                      <a:pt x="2293" y="7620"/>
                    </a:lnTo>
                    <a:lnTo>
                      <a:pt x="2636" y="7788"/>
                    </a:lnTo>
                    <a:lnTo>
                      <a:pt x="2994" y="7962"/>
                    </a:lnTo>
                    <a:lnTo>
                      <a:pt x="3365" y="8141"/>
                    </a:lnTo>
                    <a:lnTo>
                      <a:pt x="3748" y="8324"/>
                    </a:lnTo>
                    <a:lnTo>
                      <a:pt x="3868" y="8244"/>
                    </a:lnTo>
                    <a:lnTo>
                      <a:pt x="4207" y="8020"/>
                    </a:lnTo>
                    <a:lnTo>
                      <a:pt x="4736" y="7673"/>
                    </a:lnTo>
                    <a:lnTo>
                      <a:pt x="5421" y="7221"/>
                    </a:lnTo>
                    <a:lnTo>
                      <a:pt x="6233" y="6690"/>
                    </a:lnTo>
                    <a:lnTo>
                      <a:pt x="7143" y="6096"/>
                    </a:lnTo>
                    <a:lnTo>
                      <a:pt x="7622" y="5783"/>
                    </a:lnTo>
                    <a:lnTo>
                      <a:pt x="8115" y="5463"/>
                    </a:lnTo>
                    <a:lnTo>
                      <a:pt x="8617" y="5138"/>
                    </a:lnTo>
                    <a:lnTo>
                      <a:pt x="9123" y="4811"/>
                    </a:lnTo>
                    <a:lnTo>
                      <a:pt x="9630" y="4485"/>
                    </a:lnTo>
                    <a:lnTo>
                      <a:pt x="10134" y="4161"/>
                    </a:lnTo>
                    <a:lnTo>
                      <a:pt x="10632" y="3843"/>
                    </a:lnTo>
                    <a:lnTo>
                      <a:pt x="11118" y="3535"/>
                    </a:lnTo>
                    <a:lnTo>
                      <a:pt x="11590" y="3236"/>
                    </a:lnTo>
                    <a:lnTo>
                      <a:pt x="12044" y="2951"/>
                    </a:lnTo>
                    <a:lnTo>
                      <a:pt x="12475" y="2682"/>
                    </a:lnTo>
                    <a:lnTo>
                      <a:pt x="12880" y="2432"/>
                    </a:lnTo>
                    <a:lnTo>
                      <a:pt x="13255" y="2203"/>
                    </a:lnTo>
                    <a:lnTo>
                      <a:pt x="13596" y="1999"/>
                    </a:lnTo>
                    <a:lnTo>
                      <a:pt x="13900" y="1822"/>
                    </a:lnTo>
                    <a:lnTo>
                      <a:pt x="14162" y="1673"/>
                    </a:lnTo>
                    <a:lnTo>
                      <a:pt x="14378" y="1556"/>
                    </a:lnTo>
                    <a:lnTo>
                      <a:pt x="14545" y="1475"/>
                    </a:lnTo>
                    <a:lnTo>
                      <a:pt x="14660" y="1429"/>
                    </a:lnTo>
                    <a:lnTo>
                      <a:pt x="14718" y="1424"/>
                    </a:lnTo>
                    <a:lnTo>
                      <a:pt x="14720" y="1461"/>
                    </a:lnTo>
                    <a:lnTo>
                      <a:pt x="14674" y="1541"/>
                    </a:lnTo>
                    <a:lnTo>
                      <a:pt x="14585" y="1659"/>
                    </a:lnTo>
                    <a:lnTo>
                      <a:pt x="14454" y="1814"/>
                    </a:lnTo>
                    <a:lnTo>
                      <a:pt x="14283" y="2000"/>
                    </a:lnTo>
                    <a:lnTo>
                      <a:pt x="14079" y="2219"/>
                    </a:lnTo>
                    <a:lnTo>
                      <a:pt x="13841" y="2466"/>
                    </a:lnTo>
                    <a:lnTo>
                      <a:pt x="13575" y="2737"/>
                    </a:lnTo>
                    <a:lnTo>
                      <a:pt x="13281" y="3031"/>
                    </a:lnTo>
                    <a:lnTo>
                      <a:pt x="12966" y="3344"/>
                    </a:lnTo>
                    <a:lnTo>
                      <a:pt x="12631" y="3674"/>
                    </a:lnTo>
                    <a:lnTo>
                      <a:pt x="12279" y="4018"/>
                    </a:lnTo>
                    <a:lnTo>
                      <a:pt x="11914" y="4373"/>
                    </a:lnTo>
                    <a:lnTo>
                      <a:pt x="11538" y="4738"/>
                    </a:lnTo>
                    <a:lnTo>
                      <a:pt x="11154" y="5108"/>
                    </a:lnTo>
                    <a:lnTo>
                      <a:pt x="10766" y="5480"/>
                    </a:lnTo>
                    <a:lnTo>
                      <a:pt x="9990" y="6224"/>
                    </a:lnTo>
                    <a:lnTo>
                      <a:pt x="9234" y="6948"/>
                    </a:lnTo>
                    <a:lnTo>
                      <a:pt x="8524" y="7627"/>
                    </a:lnTo>
                    <a:lnTo>
                      <a:pt x="7883" y="8242"/>
                    </a:lnTo>
                    <a:lnTo>
                      <a:pt x="7596" y="8517"/>
                    </a:lnTo>
                    <a:lnTo>
                      <a:pt x="7336" y="8769"/>
                    </a:lnTo>
                    <a:lnTo>
                      <a:pt x="7106" y="8993"/>
                    </a:lnTo>
                    <a:lnTo>
                      <a:pt x="6910" y="9186"/>
                    </a:lnTo>
                    <a:lnTo>
                      <a:pt x="6749" y="9347"/>
                    </a:lnTo>
                    <a:lnTo>
                      <a:pt x="6627" y="9472"/>
                    </a:lnTo>
                    <a:lnTo>
                      <a:pt x="6548" y="9559"/>
                    </a:lnTo>
                    <a:lnTo>
                      <a:pt x="6514" y="9605"/>
                    </a:lnTo>
                    <a:lnTo>
                      <a:pt x="6488" y="9671"/>
                    </a:lnTo>
                    <a:lnTo>
                      <a:pt x="6454" y="9766"/>
                    </a:lnTo>
                    <a:lnTo>
                      <a:pt x="6412" y="9886"/>
                    </a:lnTo>
                    <a:lnTo>
                      <a:pt x="6362" y="10027"/>
                    </a:lnTo>
                    <a:lnTo>
                      <a:pt x="6308" y="10184"/>
                    </a:lnTo>
                    <a:lnTo>
                      <a:pt x="6249" y="10351"/>
                    </a:lnTo>
                    <a:lnTo>
                      <a:pt x="6186" y="10525"/>
                    </a:lnTo>
                    <a:lnTo>
                      <a:pt x="6123" y="10700"/>
                    </a:lnTo>
                    <a:lnTo>
                      <a:pt x="6090" y="10787"/>
                    </a:lnTo>
                    <a:lnTo>
                      <a:pt x="6057" y="10872"/>
                    </a:lnTo>
                    <a:lnTo>
                      <a:pt x="6025" y="10956"/>
                    </a:lnTo>
                    <a:lnTo>
                      <a:pt x="5994" y="11036"/>
                    </a:lnTo>
                    <a:lnTo>
                      <a:pt x="5961" y="11115"/>
                    </a:lnTo>
                    <a:lnTo>
                      <a:pt x="5931" y="11189"/>
                    </a:lnTo>
                    <a:lnTo>
                      <a:pt x="5901" y="11258"/>
                    </a:lnTo>
                    <a:lnTo>
                      <a:pt x="5872" y="11324"/>
                    </a:lnTo>
                    <a:lnTo>
                      <a:pt x="5843" y="11384"/>
                    </a:lnTo>
                    <a:lnTo>
                      <a:pt x="5816" y="11437"/>
                    </a:lnTo>
                    <a:lnTo>
                      <a:pt x="5790" y="11484"/>
                    </a:lnTo>
                    <a:lnTo>
                      <a:pt x="5766" y="11524"/>
                    </a:lnTo>
                    <a:lnTo>
                      <a:pt x="5744" y="11555"/>
                    </a:lnTo>
                    <a:lnTo>
                      <a:pt x="5722" y="11579"/>
                    </a:lnTo>
                    <a:lnTo>
                      <a:pt x="5703" y="11594"/>
                    </a:lnTo>
                    <a:lnTo>
                      <a:pt x="5687" y="11599"/>
                    </a:lnTo>
                    <a:lnTo>
                      <a:pt x="5668" y="11593"/>
                    </a:lnTo>
                    <a:lnTo>
                      <a:pt x="5643" y="11574"/>
                    </a:lnTo>
                    <a:lnTo>
                      <a:pt x="5612" y="11545"/>
                    </a:lnTo>
                    <a:lnTo>
                      <a:pt x="5575" y="11506"/>
                    </a:lnTo>
                    <a:lnTo>
                      <a:pt x="5533" y="11456"/>
                    </a:lnTo>
                    <a:lnTo>
                      <a:pt x="5488" y="11399"/>
                    </a:lnTo>
                    <a:lnTo>
                      <a:pt x="5437" y="11333"/>
                    </a:lnTo>
                    <a:lnTo>
                      <a:pt x="5383" y="11261"/>
                    </a:lnTo>
                    <a:lnTo>
                      <a:pt x="5325" y="11181"/>
                    </a:lnTo>
                    <a:lnTo>
                      <a:pt x="5266" y="11097"/>
                    </a:lnTo>
                    <a:lnTo>
                      <a:pt x="5203" y="11007"/>
                    </a:lnTo>
                    <a:lnTo>
                      <a:pt x="5138" y="10914"/>
                    </a:lnTo>
                    <a:lnTo>
                      <a:pt x="5005" y="10720"/>
                    </a:lnTo>
                    <a:lnTo>
                      <a:pt x="4868" y="10520"/>
                    </a:lnTo>
                    <a:lnTo>
                      <a:pt x="4732" y="10320"/>
                    </a:lnTo>
                    <a:lnTo>
                      <a:pt x="4598" y="10127"/>
                    </a:lnTo>
                    <a:lnTo>
                      <a:pt x="4534" y="10035"/>
                    </a:lnTo>
                    <a:lnTo>
                      <a:pt x="4472" y="9948"/>
                    </a:lnTo>
                    <a:lnTo>
                      <a:pt x="4414" y="9866"/>
                    </a:lnTo>
                    <a:lnTo>
                      <a:pt x="4358" y="9789"/>
                    </a:lnTo>
                    <a:lnTo>
                      <a:pt x="4305" y="9718"/>
                    </a:lnTo>
                    <a:lnTo>
                      <a:pt x="4257" y="9656"/>
                    </a:lnTo>
                    <a:lnTo>
                      <a:pt x="4211" y="9601"/>
                    </a:lnTo>
                    <a:lnTo>
                      <a:pt x="4172" y="9556"/>
                    </a:lnTo>
                    <a:lnTo>
                      <a:pt x="4138" y="9520"/>
                    </a:lnTo>
                    <a:lnTo>
                      <a:pt x="4109" y="9494"/>
                    </a:lnTo>
                    <a:lnTo>
                      <a:pt x="4086" y="9480"/>
                    </a:lnTo>
                    <a:lnTo>
                      <a:pt x="4069" y="9479"/>
                    </a:lnTo>
                    <a:lnTo>
                      <a:pt x="4061" y="9493"/>
                    </a:lnTo>
                    <a:lnTo>
                      <a:pt x="4060" y="9528"/>
                    </a:lnTo>
                    <a:lnTo>
                      <a:pt x="4067" y="9579"/>
                    </a:lnTo>
                    <a:lnTo>
                      <a:pt x="4081" y="9648"/>
                    </a:lnTo>
                    <a:lnTo>
                      <a:pt x="4103" y="9732"/>
                    </a:lnTo>
                    <a:lnTo>
                      <a:pt x="4131" y="9831"/>
                    </a:lnTo>
                    <a:lnTo>
                      <a:pt x="4164" y="9943"/>
                    </a:lnTo>
                    <a:lnTo>
                      <a:pt x="4202" y="10067"/>
                    </a:lnTo>
                    <a:lnTo>
                      <a:pt x="4246" y="10201"/>
                    </a:lnTo>
                    <a:lnTo>
                      <a:pt x="4294" y="10343"/>
                    </a:lnTo>
                    <a:lnTo>
                      <a:pt x="4345" y="10494"/>
                    </a:lnTo>
                    <a:lnTo>
                      <a:pt x="4401" y="10651"/>
                    </a:lnTo>
                    <a:lnTo>
                      <a:pt x="4459" y="10813"/>
                    </a:lnTo>
                    <a:lnTo>
                      <a:pt x="4521" y="10980"/>
                    </a:lnTo>
                    <a:lnTo>
                      <a:pt x="4583" y="11148"/>
                    </a:lnTo>
                    <a:lnTo>
                      <a:pt x="4649" y="11319"/>
                    </a:lnTo>
                    <a:lnTo>
                      <a:pt x="4714" y="11490"/>
                    </a:lnTo>
                    <a:lnTo>
                      <a:pt x="4781" y="11658"/>
                    </a:lnTo>
                    <a:lnTo>
                      <a:pt x="4847" y="11825"/>
                    </a:lnTo>
                    <a:lnTo>
                      <a:pt x="4914" y="11987"/>
                    </a:lnTo>
                    <a:lnTo>
                      <a:pt x="4980" y="12145"/>
                    </a:lnTo>
                    <a:lnTo>
                      <a:pt x="5044" y="12295"/>
                    </a:lnTo>
                    <a:lnTo>
                      <a:pt x="5107" y="12438"/>
                    </a:lnTo>
                    <a:lnTo>
                      <a:pt x="5167" y="12573"/>
                    </a:lnTo>
                    <a:lnTo>
                      <a:pt x="5225" y="12696"/>
                    </a:lnTo>
                    <a:lnTo>
                      <a:pt x="5281" y="12808"/>
                    </a:lnTo>
                    <a:lnTo>
                      <a:pt x="5332" y="12908"/>
                    </a:lnTo>
                    <a:lnTo>
                      <a:pt x="5380" y="12992"/>
                    </a:lnTo>
                    <a:lnTo>
                      <a:pt x="5422" y="13061"/>
                    </a:lnTo>
                    <a:lnTo>
                      <a:pt x="5460" y="13114"/>
                    </a:lnTo>
                    <a:lnTo>
                      <a:pt x="5493" y="13148"/>
                    </a:lnTo>
                    <a:lnTo>
                      <a:pt x="5519" y="13163"/>
                    </a:lnTo>
                    <a:lnTo>
                      <a:pt x="5549" y="13133"/>
                    </a:lnTo>
                    <a:lnTo>
                      <a:pt x="5635" y="13048"/>
                    </a:lnTo>
                    <a:lnTo>
                      <a:pt x="5767" y="12916"/>
                    </a:lnTo>
                    <a:lnTo>
                      <a:pt x="5940" y="12744"/>
                    </a:lnTo>
                    <a:lnTo>
                      <a:pt x="6145" y="12540"/>
                    </a:lnTo>
                    <a:lnTo>
                      <a:pt x="6375" y="12313"/>
                    </a:lnTo>
                    <a:lnTo>
                      <a:pt x="6622" y="12070"/>
                    </a:lnTo>
                    <a:lnTo>
                      <a:pt x="6878" y="11818"/>
                    </a:lnTo>
                    <a:lnTo>
                      <a:pt x="7137" y="11565"/>
                    </a:lnTo>
                    <a:lnTo>
                      <a:pt x="7389" y="11320"/>
                    </a:lnTo>
                    <a:lnTo>
                      <a:pt x="7629" y="11089"/>
                    </a:lnTo>
                    <a:lnTo>
                      <a:pt x="7847" y="10881"/>
                    </a:lnTo>
                    <a:lnTo>
                      <a:pt x="7946" y="10787"/>
                    </a:lnTo>
                    <a:lnTo>
                      <a:pt x="8038" y="10702"/>
                    </a:lnTo>
                    <a:lnTo>
                      <a:pt x="8119" y="10628"/>
                    </a:lnTo>
                    <a:lnTo>
                      <a:pt x="8192" y="10562"/>
                    </a:lnTo>
                    <a:lnTo>
                      <a:pt x="8254" y="10510"/>
                    </a:lnTo>
                    <a:lnTo>
                      <a:pt x="8303" y="10468"/>
                    </a:lnTo>
                    <a:lnTo>
                      <a:pt x="8339" y="10441"/>
                    </a:lnTo>
                    <a:lnTo>
                      <a:pt x="8362" y="10428"/>
                    </a:lnTo>
                    <a:lnTo>
                      <a:pt x="8388" y="10427"/>
                    </a:lnTo>
                    <a:lnTo>
                      <a:pt x="8432" y="10434"/>
                    </a:lnTo>
                    <a:lnTo>
                      <a:pt x="8494" y="10451"/>
                    </a:lnTo>
                    <a:lnTo>
                      <a:pt x="8574" y="10475"/>
                    </a:lnTo>
                    <a:lnTo>
                      <a:pt x="8668" y="10508"/>
                    </a:lnTo>
                    <a:lnTo>
                      <a:pt x="8776" y="10546"/>
                    </a:lnTo>
                    <a:lnTo>
                      <a:pt x="8896" y="10591"/>
                    </a:lnTo>
                    <a:lnTo>
                      <a:pt x="9028" y="10642"/>
                    </a:lnTo>
                    <a:lnTo>
                      <a:pt x="9169" y="10697"/>
                    </a:lnTo>
                    <a:lnTo>
                      <a:pt x="9319" y="10758"/>
                    </a:lnTo>
                    <a:lnTo>
                      <a:pt x="9476" y="10821"/>
                    </a:lnTo>
                    <a:lnTo>
                      <a:pt x="9640" y="10889"/>
                    </a:lnTo>
                    <a:lnTo>
                      <a:pt x="9979" y="11030"/>
                    </a:lnTo>
                    <a:lnTo>
                      <a:pt x="10327" y="11178"/>
                    </a:lnTo>
                    <a:lnTo>
                      <a:pt x="10674" y="11326"/>
                    </a:lnTo>
                    <a:lnTo>
                      <a:pt x="11007" y="11469"/>
                    </a:lnTo>
                    <a:lnTo>
                      <a:pt x="11318" y="11605"/>
                    </a:lnTo>
                    <a:lnTo>
                      <a:pt x="11596" y="11726"/>
                    </a:lnTo>
                    <a:lnTo>
                      <a:pt x="11830" y="11829"/>
                    </a:lnTo>
                    <a:lnTo>
                      <a:pt x="12010" y="11907"/>
                    </a:lnTo>
                    <a:lnTo>
                      <a:pt x="12125" y="11959"/>
                    </a:lnTo>
                    <a:lnTo>
                      <a:pt x="12167" y="11977"/>
                    </a:lnTo>
                    <a:lnTo>
                      <a:pt x="12216" y="11936"/>
                    </a:lnTo>
                    <a:lnTo>
                      <a:pt x="12284" y="11831"/>
                    </a:lnTo>
                    <a:lnTo>
                      <a:pt x="12370" y="11666"/>
                    </a:lnTo>
                    <a:lnTo>
                      <a:pt x="12473" y="11446"/>
                    </a:lnTo>
                    <a:lnTo>
                      <a:pt x="12590" y="11176"/>
                    </a:lnTo>
                    <a:lnTo>
                      <a:pt x="12721" y="10858"/>
                    </a:lnTo>
                    <a:lnTo>
                      <a:pt x="12863" y="10498"/>
                    </a:lnTo>
                    <a:lnTo>
                      <a:pt x="13016" y="10100"/>
                    </a:lnTo>
                    <a:lnTo>
                      <a:pt x="13178" y="9667"/>
                    </a:lnTo>
                    <a:lnTo>
                      <a:pt x="13348" y="9204"/>
                    </a:lnTo>
                    <a:lnTo>
                      <a:pt x="13523" y="8716"/>
                    </a:lnTo>
                    <a:lnTo>
                      <a:pt x="13704" y="8205"/>
                    </a:lnTo>
                    <a:lnTo>
                      <a:pt x="13888" y="7679"/>
                    </a:lnTo>
                    <a:lnTo>
                      <a:pt x="14074" y="7139"/>
                    </a:lnTo>
                    <a:lnTo>
                      <a:pt x="14260" y="6590"/>
                    </a:lnTo>
                    <a:lnTo>
                      <a:pt x="14446" y="6037"/>
                    </a:lnTo>
                    <a:lnTo>
                      <a:pt x="14628" y="5482"/>
                    </a:lnTo>
                    <a:lnTo>
                      <a:pt x="14807" y="4932"/>
                    </a:lnTo>
                    <a:lnTo>
                      <a:pt x="14981" y="4390"/>
                    </a:lnTo>
                    <a:lnTo>
                      <a:pt x="15147" y="3861"/>
                    </a:lnTo>
                    <a:lnTo>
                      <a:pt x="15305" y="3348"/>
                    </a:lnTo>
                    <a:lnTo>
                      <a:pt x="15455" y="2855"/>
                    </a:lnTo>
                    <a:lnTo>
                      <a:pt x="15593" y="2388"/>
                    </a:lnTo>
                    <a:lnTo>
                      <a:pt x="15718" y="1950"/>
                    </a:lnTo>
                    <a:lnTo>
                      <a:pt x="15829" y="1545"/>
                    </a:lnTo>
                    <a:lnTo>
                      <a:pt x="15925" y="1178"/>
                    </a:lnTo>
                    <a:lnTo>
                      <a:pt x="16004" y="853"/>
                    </a:lnTo>
                    <a:lnTo>
                      <a:pt x="16066" y="573"/>
                    </a:lnTo>
                    <a:lnTo>
                      <a:pt x="16106" y="344"/>
                    </a:lnTo>
                    <a:lnTo>
                      <a:pt x="16126" y="170"/>
                    </a:lnTo>
                    <a:lnTo>
                      <a:pt x="16124" y="55"/>
                    </a:lnTo>
                    <a:lnTo>
                      <a:pt x="16097" y="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文本框 15"/>
              <p:cNvSpPr txBox="1"/>
              <p:nvPr/>
            </p:nvSpPr>
            <p:spPr>
              <a:xfrm>
                <a:off x="4308780" y="2911030"/>
                <a:ext cx="795726" cy="33860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文本框 16"/>
              <p:cNvSpPr txBox="1"/>
              <p:nvPr/>
            </p:nvSpPr>
            <p:spPr>
              <a:xfrm>
                <a:off x="7050636" y="2911030"/>
                <a:ext cx="795726" cy="33860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文本框 17"/>
              <p:cNvSpPr txBox="1"/>
              <p:nvPr/>
            </p:nvSpPr>
            <p:spPr>
              <a:xfrm>
                <a:off x="9984941" y="2911029"/>
                <a:ext cx="795726" cy="33860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4302750" y="2127779"/>
                <a:ext cx="800601" cy="756818"/>
              </a:xfrm>
              <a:custGeom>
                <a:avLst/>
                <a:gdLst>
                  <a:gd name="T0" fmla="*/ 11497 w 16128"/>
                  <a:gd name="T1" fmla="*/ 8550 h 15246"/>
                  <a:gd name="T2" fmla="*/ 5994 w 16128"/>
                  <a:gd name="T3" fmla="*/ 8949 h 15246"/>
                  <a:gd name="T4" fmla="*/ 1812 w 16128"/>
                  <a:gd name="T5" fmla="*/ 9020 h 15246"/>
                  <a:gd name="T6" fmla="*/ 1275 w 16128"/>
                  <a:gd name="T7" fmla="*/ 8159 h 15246"/>
                  <a:gd name="T8" fmla="*/ 1299 w 16128"/>
                  <a:gd name="T9" fmla="*/ 5817 h 15246"/>
                  <a:gd name="T10" fmla="*/ 1513 w 16128"/>
                  <a:gd name="T11" fmla="*/ 3592 h 15246"/>
                  <a:gd name="T12" fmla="*/ 2585 w 16128"/>
                  <a:gd name="T13" fmla="*/ 2764 h 15246"/>
                  <a:gd name="T14" fmla="*/ 7482 w 16128"/>
                  <a:gd name="T15" fmla="*/ 2029 h 15246"/>
                  <a:gd name="T16" fmla="*/ 12828 w 16128"/>
                  <a:gd name="T17" fmla="*/ 1560 h 15246"/>
                  <a:gd name="T18" fmla="*/ 14607 w 16128"/>
                  <a:gd name="T19" fmla="*/ 1965 h 15246"/>
                  <a:gd name="T20" fmla="*/ 14756 w 16128"/>
                  <a:gd name="T21" fmla="*/ 4047 h 15246"/>
                  <a:gd name="T22" fmla="*/ 14617 w 16128"/>
                  <a:gd name="T23" fmla="*/ 6637 h 15246"/>
                  <a:gd name="T24" fmla="*/ 8577 w 16128"/>
                  <a:gd name="T25" fmla="*/ 11015 h 15246"/>
                  <a:gd name="T26" fmla="*/ 8293 w 16128"/>
                  <a:gd name="T27" fmla="*/ 11470 h 15246"/>
                  <a:gd name="T28" fmla="*/ 7868 w 16128"/>
                  <a:gd name="T29" fmla="*/ 11731 h 15246"/>
                  <a:gd name="T30" fmla="*/ 7386 w 16128"/>
                  <a:gd name="T31" fmla="*/ 11754 h 15246"/>
                  <a:gd name="T32" fmla="*/ 6957 w 16128"/>
                  <a:gd name="T33" fmla="*/ 11517 h 15246"/>
                  <a:gd name="T34" fmla="*/ 6708 w 16128"/>
                  <a:gd name="T35" fmla="*/ 11097 h 15246"/>
                  <a:gd name="T36" fmla="*/ 6673 w 16128"/>
                  <a:gd name="T37" fmla="*/ 10580 h 15246"/>
                  <a:gd name="T38" fmla="*/ 6878 w 16128"/>
                  <a:gd name="T39" fmla="*/ 10070 h 15246"/>
                  <a:gd name="T40" fmla="*/ 7256 w 16128"/>
                  <a:gd name="T41" fmla="*/ 9727 h 15246"/>
                  <a:gd name="T42" fmla="*/ 7725 w 16128"/>
                  <a:gd name="T43" fmla="*/ 9604 h 15246"/>
                  <a:gd name="T44" fmla="*/ 8195 w 16128"/>
                  <a:gd name="T45" fmla="*/ 9741 h 15246"/>
                  <a:gd name="T46" fmla="*/ 8522 w 16128"/>
                  <a:gd name="T47" fmla="*/ 10098 h 15246"/>
                  <a:gd name="T48" fmla="*/ 8646 w 16128"/>
                  <a:gd name="T49" fmla="*/ 10587 h 15246"/>
                  <a:gd name="T50" fmla="*/ 15587 w 16128"/>
                  <a:gd name="T51" fmla="*/ 263 h 15246"/>
                  <a:gd name="T52" fmla="*/ 11450 w 16128"/>
                  <a:gd name="T53" fmla="*/ 83 h 15246"/>
                  <a:gd name="T54" fmla="*/ 5025 w 16128"/>
                  <a:gd name="T55" fmla="*/ 834 h 15246"/>
                  <a:gd name="T56" fmla="*/ 862 w 16128"/>
                  <a:gd name="T57" fmla="*/ 1752 h 15246"/>
                  <a:gd name="T58" fmla="*/ 191 w 16128"/>
                  <a:gd name="T59" fmla="*/ 4056 h 15246"/>
                  <a:gd name="T60" fmla="*/ 2 w 16128"/>
                  <a:gd name="T61" fmla="*/ 8442 h 15246"/>
                  <a:gd name="T62" fmla="*/ 289 w 16128"/>
                  <a:gd name="T63" fmla="*/ 11809 h 15246"/>
                  <a:gd name="T64" fmla="*/ 850 w 16128"/>
                  <a:gd name="T65" fmla="*/ 12247 h 15246"/>
                  <a:gd name="T66" fmla="*/ 2021 w 16128"/>
                  <a:gd name="T67" fmla="*/ 12339 h 15246"/>
                  <a:gd name="T68" fmla="*/ 3756 w 16128"/>
                  <a:gd name="T69" fmla="*/ 12381 h 15246"/>
                  <a:gd name="T70" fmla="*/ 4642 w 16128"/>
                  <a:gd name="T71" fmla="*/ 12763 h 15246"/>
                  <a:gd name="T72" fmla="*/ 4388 w 16128"/>
                  <a:gd name="T73" fmla="*/ 13225 h 15246"/>
                  <a:gd name="T74" fmla="*/ 3968 w 16128"/>
                  <a:gd name="T75" fmla="*/ 13637 h 15246"/>
                  <a:gd name="T76" fmla="*/ 3376 w 16128"/>
                  <a:gd name="T77" fmla="*/ 14007 h 15246"/>
                  <a:gd name="T78" fmla="*/ 3155 w 16128"/>
                  <a:gd name="T79" fmla="*/ 14189 h 15246"/>
                  <a:gd name="T80" fmla="*/ 3148 w 16128"/>
                  <a:gd name="T81" fmla="*/ 14537 h 15246"/>
                  <a:gd name="T82" fmla="*/ 3225 w 16128"/>
                  <a:gd name="T83" fmla="*/ 14936 h 15246"/>
                  <a:gd name="T84" fmla="*/ 3371 w 16128"/>
                  <a:gd name="T85" fmla="*/ 15204 h 15246"/>
                  <a:gd name="T86" fmla="*/ 4970 w 16128"/>
                  <a:gd name="T87" fmla="*/ 15239 h 15246"/>
                  <a:gd name="T88" fmla="*/ 8432 w 16128"/>
                  <a:gd name="T89" fmla="*/ 15133 h 15246"/>
                  <a:gd name="T90" fmla="*/ 11086 w 16128"/>
                  <a:gd name="T91" fmla="*/ 14953 h 15246"/>
                  <a:gd name="T92" fmla="*/ 11445 w 16128"/>
                  <a:gd name="T93" fmla="*/ 14699 h 15246"/>
                  <a:gd name="T94" fmla="*/ 11572 w 16128"/>
                  <a:gd name="T95" fmla="*/ 14303 h 15246"/>
                  <a:gd name="T96" fmla="*/ 11574 w 16128"/>
                  <a:gd name="T97" fmla="*/ 13947 h 15246"/>
                  <a:gd name="T98" fmla="*/ 11288 w 16128"/>
                  <a:gd name="T99" fmla="*/ 13752 h 15246"/>
                  <a:gd name="T100" fmla="*/ 10586 w 16128"/>
                  <a:gd name="T101" fmla="*/ 13510 h 15246"/>
                  <a:gd name="T102" fmla="*/ 9817 w 16128"/>
                  <a:gd name="T103" fmla="*/ 12971 h 15246"/>
                  <a:gd name="T104" fmla="*/ 10214 w 16128"/>
                  <a:gd name="T105" fmla="*/ 12234 h 15246"/>
                  <a:gd name="T106" fmla="*/ 12601 w 16128"/>
                  <a:gd name="T107" fmla="*/ 12061 h 15246"/>
                  <a:gd name="T108" fmla="*/ 14366 w 16128"/>
                  <a:gd name="T109" fmla="*/ 11825 h 15246"/>
                  <a:gd name="T110" fmla="*/ 15236 w 16128"/>
                  <a:gd name="T111" fmla="*/ 11458 h 15246"/>
                  <a:gd name="T112" fmla="*/ 15898 w 16128"/>
                  <a:gd name="T113" fmla="*/ 8399 h 15246"/>
                  <a:gd name="T114" fmla="*/ 16127 w 16128"/>
                  <a:gd name="T115" fmla="*/ 3737 h 15246"/>
                  <a:gd name="T116" fmla="*/ 15773 w 16128"/>
                  <a:gd name="T117" fmla="*/ 491 h 15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128" h="15246">
                    <a:moveTo>
                      <a:pt x="14196" y="8039"/>
                    </a:moveTo>
                    <a:lnTo>
                      <a:pt x="14100" y="8099"/>
                    </a:lnTo>
                    <a:lnTo>
                      <a:pt x="13944" y="8159"/>
                    </a:lnTo>
                    <a:lnTo>
                      <a:pt x="13730" y="8217"/>
                    </a:lnTo>
                    <a:lnTo>
                      <a:pt x="13465" y="8276"/>
                    </a:lnTo>
                    <a:lnTo>
                      <a:pt x="13151" y="8332"/>
                    </a:lnTo>
                    <a:lnTo>
                      <a:pt x="12795" y="8389"/>
                    </a:lnTo>
                    <a:lnTo>
                      <a:pt x="12396" y="8444"/>
                    </a:lnTo>
                    <a:lnTo>
                      <a:pt x="11963" y="8497"/>
                    </a:lnTo>
                    <a:lnTo>
                      <a:pt x="11497" y="8550"/>
                    </a:lnTo>
                    <a:lnTo>
                      <a:pt x="11004" y="8599"/>
                    </a:lnTo>
                    <a:lnTo>
                      <a:pt x="10487" y="8648"/>
                    </a:lnTo>
                    <a:lnTo>
                      <a:pt x="9951" y="8694"/>
                    </a:lnTo>
                    <a:lnTo>
                      <a:pt x="9400" y="8739"/>
                    </a:lnTo>
                    <a:lnTo>
                      <a:pt x="8836" y="8780"/>
                    </a:lnTo>
                    <a:lnTo>
                      <a:pt x="8266" y="8819"/>
                    </a:lnTo>
                    <a:lnTo>
                      <a:pt x="7692" y="8857"/>
                    </a:lnTo>
                    <a:lnTo>
                      <a:pt x="7120" y="8890"/>
                    </a:lnTo>
                    <a:lnTo>
                      <a:pt x="6552" y="8921"/>
                    </a:lnTo>
                    <a:lnTo>
                      <a:pt x="5994" y="8949"/>
                    </a:lnTo>
                    <a:lnTo>
                      <a:pt x="5448" y="8974"/>
                    </a:lnTo>
                    <a:lnTo>
                      <a:pt x="4920" y="8994"/>
                    </a:lnTo>
                    <a:lnTo>
                      <a:pt x="4413" y="9012"/>
                    </a:lnTo>
                    <a:lnTo>
                      <a:pt x="3932" y="9026"/>
                    </a:lnTo>
                    <a:lnTo>
                      <a:pt x="3481" y="9036"/>
                    </a:lnTo>
                    <a:lnTo>
                      <a:pt x="3063" y="9042"/>
                    </a:lnTo>
                    <a:lnTo>
                      <a:pt x="2683" y="9043"/>
                    </a:lnTo>
                    <a:lnTo>
                      <a:pt x="2346" y="9040"/>
                    </a:lnTo>
                    <a:lnTo>
                      <a:pt x="2054" y="9033"/>
                    </a:lnTo>
                    <a:lnTo>
                      <a:pt x="1812" y="9020"/>
                    </a:lnTo>
                    <a:lnTo>
                      <a:pt x="1625" y="9003"/>
                    </a:lnTo>
                    <a:lnTo>
                      <a:pt x="1495" y="8981"/>
                    </a:lnTo>
                    <a:lnTo>
                      <a:pt x="1428" y="8954"/>
                    </a:lnTo>
                    <a:lnTo>
                      <a:pt x="1396" y="8910"/>
                    </a:lnTo>
                    <a:lnTo>
                      <a:pt x="1368" y="8841"/>
                    </a:lnTo>
                    <a:lnTo>
                      <a:pt x="1343" y="8747"/>
                    </a:lnTo>
                    <a:lnTo>
                      <a:pt x="1320" y="8629"/>
                    </a:lnTo>
                    <a:lnTo>
                      <a:pt x="1302" y="8491"/>
                    </a:lnTo>
                    <a:lnTo>
                      <a:pt x="1287" y="8333"/>
                    </a:lnTo>
                    <a:lnTo>
                      <a:pt x="1275" y="8159"/>
                    </a:lnTo>
                    <a:lnTo>
                      <a:pt x="1266" y="7969"/>
                    </a:lnTo>
                    <a:lnTo>
                      <a:pt x="1259" y="7763"/>
                    </a:lnTo>
                    <a:lnTo>
                      <a:pt x="1256" y="7545"/>
                    </a:lnTo>
                    <a:lnTo>
                      <a:pt x="1255" y="7318"/>
                    </a:lnTo>
                    <a:lnTo>
                      <a:pt x="1257" y="7080"/>
                    </a:lnTo>
                    <a:lnTo>
                      <a:pt x="1261" y="6836"/>
                    </a:lnTo>
                    <a:lnTo>
                      <a:pt x="1267" y="6585"/>
                    </a:lnTo>
                    <a:lnTo>
                      <a:pt x="1276" y="6331"/>
                    </a:lnTo>
                    <a:lnTo>
                      <a:pt x="1286" y="6074"/>
                    </a:lnTo>
                    <a:lnTo>
                      <a:pt x="1299" y="5817"/>
                    </a:lnTo>
                    <a:lnTo>
                      <a:pt x="1313" y="5562"/>
                    </a:lnTo>
                    <a:lnTo>
                      <a:pt x="1331" y="5308"/>
                    </a:lnTo>
                    <a:lnTo>
                      <a:pt x="1349" y="5059"/>
                    </a:lnTo>
                    <a:lnTo>
                      <a:pt x="1368" y="4818"/>
                    </a:lnTo>
                    <a:lnTo>
                      <a:pt x="1389" y="4584"/>
                    </a:lnTo>
                    <a:lnTo>
                      <a:pt x="1411" y="4359"/>
                    </a:lnTo>
                    <a:lnTo>
                      <a:pt x="1435" y="4146"/>
                    </a:lnTo>
                    <a:lnTo>
                      <a:pt x="1461" y="3946"/>
                    </a:lnTo>
                    <a:lnTo>
                      <a:pt x="1486" y="3761"/>
                    </a:lnTo>
                    <a:lnTo>
                      <a:pt x="1513" y="3592"/>
                    </a:lnTo>
                    <a:lnTo>
                      <a:pt x="1540" y="3443"/>
                    </a:lnTo>
                    <a:lnTo>
                      <a:pt x="1568" y="3312"/>
                    </a:lnTo>
                    <a:lnTo>
                      <a:pt x="1598" y="3203"/>
                    </a:lnTo>
                    <a:lnTo>
                      <a:pt x="1627" y="3118"/>
                    </a:lnTo>
                    <a:lnTo>
                      <a:pt x="1657" y="3058"/>
                    </a:lnTo>
                    <a:lnTo>
                      <a:pt x="1721" y="3008"/>
                    </a:lnTo>
                    <a:lnTo>
                      <a:pt x="1850" y="2953"/>
                    </a:lnTo>
                    <a:lnTo>
                      <a:pt x="2039" y="2894"/>
                    </a:lnTo>
                    <a:lnTo>
                      <a:pt x="2286" y="2830"/>
                    </a:lnTo>
                    <a:lnTo>
                      <a:pt x="2585" y="2764"/>
                    </a:lnTo>
                    <a:lnTo>
                      <a:pt x="2930" y="2694"/>
                    </a:lnTo>
                    <a:lnTo>
                      <a:pt x="3320" y="2621"/>
                    </a:lnTo>
                    <a:lnTo>
                      <a:pt x="3749" y="2547"/>
                    </a:lnTo>
                    <a:lnTo>
                      <a:pt x="4212" y="2473"/>
                    </a:lnTo>
                    <a:lnTo>
                      <a:pt x="4706" y="2397"/>
                    </a:lnTo>
                    <a:lnTo>
                      <a:pt x="5227" y="2322"/>
                    </a:lnTo>
                    <a:lnTo>
                      <a:pt x="5769" y="2246"/>
                    </a:lnTo>
                    <a:lnTo>
                      <a:pt x="6328" y="2173"/>
                    </a:lnTo>
                    <a:lnTo>
                      <a:pt x="6901" y="2100"/>
                    </a:lnTo>
                    <a:lnTo>
                      <a:pt x="7482" y="2029"/>
                    </a:lnTo>
                    <a:lnTo>
                      <a:pt x="8069" y="1960"/>
                    </a:lnTo>
                    <a:lnTo>
                      <a:pt x="8655" y="1896"/>
                    </a:lnTo>
                    <a:lnTo>
                      <a:pt x="9236" y="1835"/>
                    </a:lnTo>
                    <a:lnTo>
                      <a:pt x="9810" y="1778"/>
                    </a:lnTo>
                    <a:lnTo>
                      <a:pt x="10370" y="1727"/>
                    </a:lnTo>
                    <a:lnTo>
                      <a:pt x="10914" y="1680"/>
                    </a:lnTo>
                    <a:lnTo>
                      <a:pt x="11435" y="1640"/>
                    </a:lnTo>
                    <a:lnTo>
                      <a:pt x="11931" y="1607"/>
                    </a:lnTo>
                    <a:lnTo>
                      <a:pt x="12396" y="1579"/>
                    </a:lnTo>
                    <a:lnTo>
                      <a:pt x="12828" y="1560"/>
                    </a:lnTo>
                    <a:lnTo>
                      <a:pt x="13220" y="1549"/>
                    </a:lnTo>
                    <a:lnTo>
                      <a:pt x="13569" y="1547"/>
                    </a:lnTo>
                    <a:lnTo>
                      <a:pt x="13870" y="1554"/>
                    </a:lnTo>
                    <a:lnTo>
                      <a:pt x="14120" y="1571"/>
                    </a:lnTo>
                    <a:lnTo>
                      <a:pt x="14314" y="1599"/>
                    </a:lnTo>
                    <a:lnTo>
                      <a:pt x="14447" y="1637"/>
                    </a:lnTo>
                    <a:lnTo>
                      <a:pt x="14514" y="1686"/>
                    </a:lnTo>
                    <a:lnTo>
                      <a:pt x="14547" y="1755"/>
                    </a:lnTo>
                    <a:lnTo>
                      <a:pt x="14579" y="1849"/>
                    </a:lnTo>
                    <a:lnTo>
                      <a:pt x="14607" y="1965"/>
                    </a:lnTo>
                    <a:lnTo>
                      <a:pt x="14633" y="2104"/>
                    </a:lnTo>
                    <a:lnTo>
                      <a:pt x="14657" y="2262"/>
                    </a:lnTo>
                    <a:lnTo>
                      <a:pt x="14678" y="2438"/>
                    </a:lnTo>
                    <a:lnTo>
                      <a:pt x="14698" y="2631"/>
                    </a:lnTo>
                    <a:lnTo>
                      <a:pt x="14714" y="2839"/>
                    </a:lnTo>
                    <a:lnTo>
                      <a:pt x="14728" y="3061"/>
                    </a:lnTo>
                    <a:lnTo>
                      <a:pt x="14739" y="3294"/>
                    </a:lnTo>
                    <a:lnTo>
                      <a:pt x="14748" y="3538"/>
                    </a:lnTo>
                    <a:lnTo>
                      <a:pt x="14754" y="3789"/>
                    </a:lnTo>
                    <a:lnTo>
                      <a:pt x="14756" y="4047"/>
                    </a:lnTo>
                    <a:lnTo>
                      <a:pt x="14756" y="4311"/>
                    </a:lnTo>
                    <a:lnTo>
                      <a:pt x="14754" y="4577"/>
                    </a:lnTo>
                    <a:lnTo>
                      <a:pt x="14748" y="4845"/>
                    </a:lnTo>
                    <a:lnTo>
                      <a:pt x="14739" y="5114"/>
                    </a:lnTo>
                    <a:lnTo>
                      <a:pt x="14727" y="5382"/>
                    </a:lnTo>
                    <a:lnTo>
                      <a:pt x="14711" y="5646"/>
                    </a:lnTo>
                    <a:lnTo>
                      <a:pt x="14693" y="5904"/>
                    </a:lnTo>
                    <a:lnTo>
                      <a:pt x="14670" y="6157"/>
                    </a:lnTo>
                    <a:lnTo>
                      <a:pt x="14645" y="6402"/>
                    </a:lnTo>
                    <a:lnTo>
                      <a:pt x="14617" y="6637"/>
                    </a:lnTo>
                    <a:lnTo>
                      <a:pt x="14585" y="6860"/>
                    </a:lnTo>
                    <a:lnTo>
                      <a:pt x="14549" y="7070"/>
                    </a:lnTo>
                    <a:lnTo>
                      <a:pt x="14510" y="7266"/>
                    </a:lnTo>
                    <a:lnTo>
                      <a:pt x="14467" y="7445"/>
                    </a:lnTo>
                    <a:lnTo>
                      <a:pt x="14420" y="7607"/>
                    </a:lnTo>
                    <a:lnTo>
                      <a:pt x="14370" y="7748"/>
                    </a:lnTo>
                    <a:lnTo>
                      <a:pt x="14316" y="7869"/>
                    </a:lnTo>
                    <a:lnTo>
                      <a:pt x="14257" y="7967"/>
                    </a:lnTo>
                    <a:lnTo>
                      <a:pt x="14196" y="8039"/>
                    </a:lnTo>
                    <a:close/>
                    <a:moveTo>
                      <a:pt x="8577" y="11015"/>
                    </a:moveTo>
                    <a:lnTo>
                      <a:pt x="8557" y="11069"/>
                    </a:lnTo>
                    <a:lnTo>
                      <a:pt x="8536" y="11120"/>
                    </a:lnTo>
                    <a:lnTo>
                      <a:pt x="8512" y="11170"/>
                    </a:lnTo>
                    <a:lnTo>
                      <a:pt x="8485" y="11217"/>
                    </a:lnTo>
                    <a:lnTo>
                      <a:pt x="8457" y="11264"/>
                    </a:lnTo>
                    <a:lnTo>
                      <a:pt x="8428" y="11309"/>
                    </a:lnTo>
                    <a:lnTo>
                      <a:pt x="8397" y="11352"/>
                    </a:lnTo>
                    <a:lnTo>
                      <a:pt x="8363" y="11393"/>
                    </a:lnTo>
                    <a:lnTo>
                      <a:pt x="8329" y="11432"/>
                    </a:lnTo>
                    <a:lnTo>
                      <a:pt x="8293" y="11470"/>
                    </a:lnTo>
                    <a:lnTo>
                      <a:pt x="8256" y="11505"/>
                    </a:lnTo>
                    <a:lnTo>
                      <a:pt x="8216" y="11540"/>
                    </a:lnTo>
                    <a:lnTo>
                      <a:pt x="8177" y="11571"/>
                    </a:lnTo>
                    <a:lnTo>
                      <a:pt x="8136" y="11600"/>
                    </a:lnTo>
                    <a:lnTo>
                      <a:pt x="8093" y="11628"/>
                    </a:lnTo>
                    <a:lnTo>
                      <a:pt x="8050" y="11653"/>
                    </a:lnTo>
                    <a:lnTo>
                      <a:pt x="8006" y="11676"/>
                    </a:lnTo>
                    <a:lnTo>
                      <a:pt x="7960" y="11696"/>
                    </a:lnTo>
                    <a:lnTo>
                      <a:pt x="7915" y="11714"/>
                    </a:lnTo>
                    <a:lnTo>
                      <a:pt x="7868" y="11731"/>
                    </a:lnTo>
                    <a:lnTo>
                      <a:pt x="7821" y="11745"/>
                    </a:lnTo>
                    <a:lnTo>
                      <a:pt x="7774" y="11756"/>
                    </a:lnTo>
                    <a:lnTo>
                      <a:pt x="7726" y="11765"/>
                    </a:lnTo>
                    <a:lnTo>
                      <a:pt x="7678" y="11771"/>
                    </a:lnTo>
                    <a:lnTo>
                      <a:pt x="7630" y="11775"/>
                    </a:lnTo>
                    <a:lnTo>
                      <a:pt x="7580" y="11776"/>
                    </a:lnTo>
                    <a:lnTo>
                      <a:pt x="7532" y="11775"/>
                    </a:lnTo>
                    <a:lnTo>
                      <a:pt x="7482" y="11770"/>
                    </a:lnTo>
                    <a:lnTo>
                      <a:pt x="7434" y="11763"/>
                    </a:lnTo>
                    <a:lnTo>
                      <a:pt x="7386" y="11754"/>
                    </a:lnTo>
                    <a:lnTo>
                      <a:pt x="7337" y="11741"/>
                    </a:lnTo>
                    <a:lnTo>
                      <a:pt x="7289" y="11726"/>
                    </a:lnTo>
                    <a:lnTo>
                      <a:pt x="7241" y="11707"/>
                    </a:lnTo>
                    <a:lnTo>
                      <a:pt x="7196" y="11687"/>
                    </a:lnTo>
                    <a:lnTo>
                      <a:pt x="7153" y="11664"/>
                    </a:lnTo>
                    <a:lnTo>
                      <a:pt x="7110" y="11639"/>
                    </a:lnTo>
                    <a:lnTo>
                      <a:pt x="7069" y="11611"/>
                    </a:lnTo>
                    <a:lnTo>
                      <a:pt x="7031" y="11582"/>
                    </a:lnTo>
                    <a:lnTo>
                      <a:pt x="6994" y="11551"/>
                    </a:lnTo>
                    <a:lnTo>
                      <a:pt x="6957" y="11517"/>
                    </a:lnTo>
                    <a:lnTo>
                      <a:pt x="6924" y="11482"/>
                    </a:lnTo>
                    <a:lnTo>
                      <a:pt x="6893" y="11446"/>
                    </a:lnTo>
                    <a:lnTo>
                      <a:pt x="6862" y="11407"/>
                    </a:lnTo>
                    <a:lnTo>
                      <a:pt x="6834" y="11367"/>
                    </a:lnTo>
                    <a:lnTo>
                      <a:pt x="6808" y="11324"/>
                    </a:lnTo>
                    <a:lnTo>
                      <a:pt x="6784" y="11282"/>
                    </a:lnTo>
                    <a:lnTo>
                      <a:pt x="6762" y="11237"/>
                    </a:lnTo>
                    <a:lnTo>
                      <a:pt x="6742" y="11192"/>
                    </a:lnTo>
                    <a:lnTo>
                      <a:pt x="6723" y="11144"/>
                    </a:lnTo>
                    <a:lnTo>
                      <a:pt x="6708" y="11097"/>
                    </a:lnTo>
                    <a:lnTo>
                      <a:pt x="6694" y="11048"/>
                    </a:lnTo>
                    <a:lnTo>
                      <a:pt x="6682" y="10999"/>
                    </a:lnTo>
                    <a:lnTo>
                      <a:pt x="6673" y="10948"/>
                    </a:lnTo>
                    <a:lnTo>
                      <a:pt x="6666" y="10897"/>
                    </a:lnTo>
                    <a:lnTo>
                      <a:pt x="6661" y="10845"/>
                    </a:lnTo>
                    <a:lnTo>
                      <a:pt x="6659" y="10793"/>
                    </a:lnTo>
                    <a:lnTo>
                      <a:pt x="6659" y="10739"/>
                    </a:lnTo>
                    <a:lnTo>
                      <a:pt x="6661" y="10687"/>
                    </a:lnTo>
                    <a:lnTo>
                      <a:pt x="6666" y="10633"/>
                    </a:lnTo>
                    <a:lnTo>
                      <a:pt x="6673" y="10580"/>
                    </a:lnTo>
                    <a:lnTo>
                      <a:pt x="6683" y="10525"/>
                    </a:lnTo>
                    <a:lnTo>
                      <a:pt x="6695" y="10472"/>
                    </a:lnTo>
                    <a:lnTo>
                      <a:pt x="6710" y="10418"/>
                    </a:lnTo>
                    <a:lnTo>
                      <a:pt x="6727" y="10364"/>
                    </a:lnTo>
                    <a:lnTo>
                      <a:pt x="6748" y="10311"/>
                    </a:lnTo>
                    <a:lnTo>
                      <a:pt x="6770" y="10260"/>
                    </a:lnTo>
                    <a:lnTo>
                      <a:pt x="6794" y="10210"/>
                    </a:lnTo>
                    <a:lnTo>
                      <a:pt x="6820" y="10162"/>
                    </a:lnTo>
                    <a:lnTo>
                      <a:pt x="6847" y="10116"/>
                    </a:lnTo>
                    <a:lnTo>
                      <a:pt x="6878" y="10070"/>
                    </a:lnTo>
                    <a:lnTo>
                      <a:pt x="6909" y="10028"/>
                    </a:lnTo>
                    <a:lnTo>
                      <a:pt x="6942" y="9986"/>
                    </a:lnTo>
                    <a:lnTo>
                      <a:pt x="6976" y="9947"/>
                    </a:lnTo>
                    <a:lnTo>
                      <a:pt x="7013" y="9910"/>
                    </a:lnTo>
                    <a:lnTo>
                      <a:pt x="7050" y="9874"/>
                    </a:lnTo>
                    <a:lnTo>
                      <a:pt x="7089" y="9840"/>
                    </a:lnTo>
                    <a:lnTo>
                      <a:pt x="7129" y="9809"/>
                    </a:lnTo>
                    <a:lnTo>
                      <a:pt x="7170" y="9779"/>
                    </a:lnTo>
                    <a:lnTo>
                      <a:pt x="7212" y="9752"/>
                    </a:lnTo>
                    <a:lnTo>
                      <a:pt x="7256" y="9727"/>
                    </a:lnTo>
                    <a:lnTo>
                      <a:pt x="7300" y="9704"/>
                    </a:lnTo>
                    <a:lnTo>
                      <a:pt x="7345" y="9683"/>
                    </a:lnTo>
                    <a:lnTo>
                      <a:pt x="7391" y="9664"/>
                    </a:lnTo>
                    <a:lnTo>
                      <a:pt x="7437" y="9649"/>
                    </a:lnTo>
                    <a:lnTo>
                      <a:pt x="7483" y="9635"/>
                    </a:lnTo>
                    <a:lnTo>
                      <a:pt x="7532" y="9624"/>
                    </a:lnTo>
                    <a:lnTo>
                      <a:pt x="7579" y="9615"/>
                    </a:lnTo>
                    <a:lnTo>
                      <a:pt x="7628" y="9609"/>
                    </a:lnTo>
                    <a:lnTo>
                      <a:pt x="7676" y="9605"/>
                    </a:lnTo>
                    <a:lnTo>
                      <a:pt x="7725" y="9604"/>
                    </a:lnTo>
                    <a:lnTo>
                      <a:pt x="7774" y="9605"/>
                    </a:lnTo>
                    <a:lnTo>
                      <a:pt x="7822" y="9610"/>
                    </a:lnTo>
                    <a:lnTo>
                      <a:pt x="7871" y="9616"/>
                    </a:lnTo>
                    <a:lnTo>
                      <a:pt x="7920" y="9626"/>
                    </a:lnTo>
                    <a:lnTo>
                      <a:pt x="7968" y="9638"/>
                    </a:lnTo>
                    <a:lnTo>
                      <a:pt x="8017" y="9654"/>
                    </a:lnTo>
                    <a:lnTo>
                      <a:pt x="8063" y="9672"/>
                    </a:lnTo>
                    <a:lnTo>
                      <a:pt x="8109" y="9692"/>
                    </a:lnTo>
                    <a:lnTo>
                      <a:pt x="8153" y="9716"/>
                    </a:lnTo>
                    <a:lnTo>
                      <a:pt x="8195" y="9741"/>
                    </a:lnTo>
                    <a:lnTo>
                      <a:pt x="8235" y="9768"/>
                    </a:lnTo>
                    <a:lnTo>
                      <a:pt x="8275" y="9798"/>
                    </a:lnTo>
                    <a:lnTo>
                      <a:pt x="8312" y="9829"/>
                    </a:lnTo>
                    <a:lnTo>
                      <a:pt x="8347" y="9862"/>
                    </a:lnTo>
                    <a:lnTo>
                      <a:pt x="8382" y="9898"/>
                    </a:lnTo>
                    <a:lnTo>
                      <a:pt x="8413" y="9934"/>
                    </a:lnTo>
                    <a:lnTo>
                      <a:pt x="8443" y="9972"/>
                    </a:lnTo>
                    <a:lnTo>
                      <a:pt x="8471" y="10013"/>
                    </a:lnTo>
                    <a:lnTo>
                      <a:pt x="8497" y="10055"/>
                    </a:lnTo>
                    <a:lnTo>
                      <a:pt x="8522" y="10098"/>
                    </a:lnTo>
                    <a:lnTo>
                      <a:pt x="8544" y="10142"/>
                    </a:lnTo>
                    <a:lnTo>
                      <a:pt x="8563" y="10188"/>
                    </a:lnTo>
                    <a:lnTo>
                      <a:pt x="8581" y="10235"/>
                    </a:lnTo>
                    <a:lnTo>
                      <a:pt x="8597" y="10283"/>
                    </a:lnTo>
                    <a:lnTo>
                      <a:pt x="8611" y="10331"/>
                    </a:lnTo>
                    <a:lnTo>
                      <a:pt x="8622" y="10381"/>
                    </a:lnTo>
                    <a:lnTo>
                      <a:pt x="8632" y="10431"/>
                    </a:lnTo>
                    <a:lnTo>
                      <a:pt x="8639" y="10483"/>
                    </a:lnTo>
                    <a:lnTo>
                      <a:pt x="8644" y="10534"/>
                    </a:lnTo>
                    <a:lnTo>
                      <a:pt x="8646" y="10587"/>
                    </a:lnTo>
                    <a:lnTo>
                      <a:pt x="8647" y="10640"/>
                    </a:lnTo>
                    <a:lnTo>
                      <a:pt x="8644" y="10693"/>
                    </a:lnTo>
                    <a:lnTo>
                      <a:pt x="8639" y="10746"/>
                    </a:lnTo>
                    <a:lnTo>
                      <a:pt x="8632" y="10800"/>
                    </a:lnTo>
                    <a:lnTo>
                      <a:pt x="8621" y="10854"/>
                    </a:lnTo>
                    <a:lnTo>
                      <a:pt x="8609" y="10908"/>
                    </a:lnTo>
                    <a:lnTo>
                      <a:pt x="8595" y="10962"/>
                    </a:lnTo>
                    <a:lnTo>
                      <a:pt x="8577" y="11015"/>
                    </a:lnTo>
                    <a:close/>
                    <a:moveTo>
                      <a:pt x="15700" y="361"/>
                    </a:moveTo>
                    <a:lnTo>
                      <a:pt x="15587" y="263"/>
                    </a:lnTo>
                    <a:lnTo>
                      <a:pt x="15406" y="181"/>
                    </a:lnTo>
                    <a:lnTo>
                      <a:pt x="15161" y="115"/>
                    </a:lnTo>
                    <a:lnTo>
                      <a:pt x="14857" y="66"/>
                    </a:lnTo>
                    <a:lnTo>
                      <a:pt x="14498" y="30"/>
                    </a:lnTo>
                    <a:lnTo>
                      <a:pt x="14089" y="9"/>
                    </a:lnTo>
                    <a:lnTo>
                      <a:pt x="13634" y="0"/>
                    </a:lnTo>
                    <a:lnTo>
                      <a:pt x="13138" y="4"/>
                    </a:lnTo>
                    <a:lnTo>
                      <a:pt x="12606" y="20"/>
                    </a:lnTo>
                    <a:lnTo>
                      <a:pt x="12042" y="46"/>
                    </a:lnTo>
                    <a:lnTo>
                      <a:pt x="11450" y="83"/>
                    </a:lnTo>
                    <a:lnTo>
                      <a:pt x="10836" y="128"/>
                    </a:lnTo>
                    <a:lnTo>
                      <a:pt x="10203" y="183"/>
                    </a:lnTo>
                    <a:lnTo>
                      <a:pt x="9556" y="245"/>
                    </a:lnTo>
                    <a:lnTo>
                      <a:pt x="8900" y="314"/>
                    </a:lnTo>
                    <a:lnTo>
                      <a:pt x="8239" y="389"/>
                    </a:lnTo>
                    <a:lnTo>
                      <a:pt x="7579" y="470"/>
                    </a:lnTo>
                    <a:lnTo>
                      <a:pt x="6922" y="556"/>
                    </a:lnTo>
                    <a:lnTo>
                      <a:pt x="6275" y="646"/>
                    </a:lnTo>
                    <a:lnTo>
                      <a:pt x="5641" y="738"/>
                    </a:lnTo>
                    <a:lnTo>
                      <a:pt x="5025" y="834"/>
                    </a:lnTo>
                    <a:lnTo>
                      <a:pt x="4432" y="930"/>
                    </a:lnTo>
                    <a:lnTo>
                      <a:pt x="3866" y="1028"/>
                    </a:lnTo>
                    <a:lnTo>
                      <a:pt x="3331" y="1126"/>
                    </a:lnTo>
                    <a:lnTo>
                      <a:pt x="2833" y="1224"/>
                    </a:lnTo>
                    <a:lnTo>
                      <a:pt x="2377" y="1320"/>
                    </a:lnTo>
                    <a:lnTo>
                      <a:pt x="1965" y="1413"/>
                    </a:lnTo>
                    <a:lnTo>
                      <a:pt x="1603" y="1504"/>
                    </a:lnTo>
                    <a:lnTo>
                      <a:pt x="1295" y="1591"/>
                    </a:lnTo>
                    <a:lnTo>
                      <a:pt x="1046" y="1674"/>
                    </a:lnTo>
                    <a:lnTo>
                      <a:pt x="862" y="1752"/>
                    </a:lnTo>
                    <a:lnTo>
                      <a:pt x="745" y="1824"/>
                    </a:lnTo>
                    <a:lnTo>
                      <a:pt x="666" y="1916"/>
                    </a:lnTo>
                    <a:lnTo>
                      <a:pt x="591" y="2055"/>
                    </a:lnTo>
                    <a:lnTo>
                      <a:pt x="521" y="2237"/>
                    </a:lnTo>
                    <a:lnTo>
                      <a:pt x="455" y="2458"/>
                    </a:lnTo>
                    <a:lnTo>
                      <a:pt x="393" y="2717"/>
                    </a:lnTo>
                    <a:lnTo>
                      <a:pt x="336" y="3009"/>
                    </a:lnTo>
                    <a:lnTo>
                      <a:pt x="282" y="3332"/>
                    </a:lnTo>
                    <a:lnTo>
                      <a:pt x="234" y="3682"/>
                    </a:lnTo>
                    <a:lnTo>
                      <a:pt x="191" y="4056"/>
                    </a:lnTo>
                    <a:lnTo>
                      <a:pt x="151" y="4451"/>
                    </a:lnTo>
                    <a:lnTo>
                      <a:pt x="116" y="4864"/>
                    </a:lnTo>
                    <a:lnTo>
                      <a:pt x="86" y="5293"/>
                    </a:lnTo>
                    <a:lnTo>
                      <a:pt x="59" y="5732"/>
                    </a:lnTo>
                    <a:lnTo>
                      <a:pt x="38" y="6181"/>
                    </a:lnTo>
                    <a:lnTo>
                      <a:pt x="22" y="6635"/>
                    </a:lnTo>
                    <a:lnTo>
                      <a:pt x="10" y="7091"/>
                    </a:lnTo>
                    <a:lnTo>
                      <a:pt x="3" y="7546"/>
                    </a:lnTo>
                    <a:lnTo>
                      <a:pt x="0" y="7998"/>
                    </a:lnTo>
                    <a:lnTo>
                      <a:pt x="2" y="8442"/>
                    </a:lnTo>
                    <a:lnTo>
                      <a:pt x="9" y="8877"/>
                    </a:lnTo>
                    <a:lnTo>
                      <a:pt x="21" y="9297"/>
                    </a:lnTo>
                    <a:lnTo>
                      <a:pt x="37" y="9702"/>
                    </a:lnTo>
                    <a:lnTo>
                      <a:pt x="58" y="10087"/>
                    </a:lnTo>
                    <a:lnTo>
                      <a:pt x="85" y="10449"/>
                    </a:lnTo>
                    <a:lnTo>
                      <a:pt x="116" y="10786"/>
                    </a:lnTo>
                    <a:lnTo>
                      <a:pt x="151" y="11093"/>
                    </a:lnTo>
                    <a:lnTo>
                      <a:pt x="193" y="11368"/>
                    </a:lnTo>
                    <a:lnTo>
                      <a:pt x="238" y="11608"/>
                    </a:lnTo>
                    <a:lnTo>
                      <a:pt x="289" y="11809"/>
                    </a:lnTo>
                    <a:lnTo>
                      <a:pt x="345" y="11970"/>
                    </a:lnTo>
                    <a:lnTo>
                      <a:pt x="405" y="12085"/>
                    </a:lnTo>
                    <a:lnTo>
                      <a:pt x="472" y="12153"/>
                    </a:lnTo>
                    <a:lnTo>
                      <a:pt x="500" y="12168"/>
                    </a:lnTo>
                    <a:lnTo>
                      <a:pt x="537" y="12182"/>
                    </a:lnTo>
                    <a:lnTo>
                      <a:pt x="584" y="12196"/>
                    </a:lnTo>
                    <a:lnTo>
                      <a:pt x="638" y="12210"/>
                    </a:lnTo>
                    <a:lnTo>
                      <a:pt x="701" y="12223"/>
                    </a:lnTo>
                    <a:lnTo>
                      <a:pt x="771" y="12235"/>
                    </a:lnTo>
                    <a:lnTo>
                      <a:pt x="850" y="12247"/>
                    </a:lnTo>
                    <a:lnTo>
                      <a:pt x="935" y="12258"/>
                    </a:lnTo>
                    <a:lnTo>
                      <a:pt x="1029" y="12269"/>
                    </a:lnTo>
                    <a:lnTo>
                      <a:pt x="1130" y="12279"/>
                    </a:lnTo>
                    <a:lnTo>
                      <a:pt x="1238" y="12289"/>
                    </a:lnTo>
                    <a:lnTo>
                      <a:pt x="1352" y="12298"/>
                    </a:lnTo>
                    <a:lnTo>
                      <a:pt x="1474" y="12308"/>
                    </a:lnTo>
                    <a:lnTo>
                      <a:pt x="1601" y="12317"/>
                    </a:lnTo>
                    <a:lnTo>
                      <a:pt x="1735" y="12324"/>
                    </a:lnTo>
                    <a:lnTo>
                      <a:pt x="1875" y="12332"/>
                    </a:lnTo>
                    <a:lnTo>
                      <a:pt x="2021" y="12339"/>
                    </a:lnTo>
                    <a:lnTo>
                      <a:pt x="2172" y="12345"/>
                    </a:lnTo>
                    <a:lnTo>
                      <a:pt x="2328" y="12351"/>
                    </a:lnTo>
                    <a:lnTo>
                      <a:pt x="2491" y="12357"/>
                    </a:lnTo>
                    <a:lnTo>
                      <a:pt x="2658" y="12361"/>
                    </a:lnTo>
                    <a:lnTo>
                      <a:pt x="2830" y="12366"/>
                    </a:lnTo>
                    <a:lnTo>
                      <a:pt x="3007" y="12370"/>
                    </a:lnTo>
                    <a:lnTo>
                      <a:pt x="3188" y="12373"/>
                    </a:lnTo>
                    <a:lnTo>
                      <a:pt x="3374" y="12377"/>
                    </a:lnTo>
                    <a:lnTo>
                      <a:pt x="3562" y="12379"/>
                    </a:lnTo>
                    <a:lnTo>
                      <a:pt x="3756" y="12381"/>
                    </a:lnTo>
                    <a:lnTo>
                      <a:pt x="3953" y="12383"/>
                    </a:lnTo>
                    <a:lnTo>
                      <a:pt x="4358" y="12385"/>
                    </a:lnTo>
                    <a:lnTo>
                      <a:pt x="4774" y="12385"/>
                    </a:lnTo>
                    <a:lnTo>
                      <a:pt x="4759" y="12437"/>
                    </a:lnTo>
                    <a:lnTo>
                      <a:pt x="4743" y="12489"/>
                    </a:lnTo>
                    <a:lnTo>
                      <a:pt x="4724" y="12544"/>
                    </a:lnTo>
                    <a:lnTo>
                      <a:pt x="4706" y="12598"/>
                    </a:lnTo>
                    <a:lnTo>
                      <a:pt x="4686" y="12653"/>
                    </a:lnTo>
                    <a:lnTo>
                      <a:pt x="4665" y="12708"/>
                    </a:lnTo>
                    <a:lnTo>
                      <a:pt x="4642" y="12763"/>
                    </a:lnTo>
                    <a:lnTo>
                      <a:pt x="4618" y="12819"/>
                    </a:lnTo>
                    <a:lnTo>
                      <a:pt x="4592" y="12874"/>
                    </a:lnTo>
                    <a:lnTo>
                      <a:pt x="4565" y="12930"/>
                    </a:lnTo>
                    <a:lnTo>
                      <a:pt x="4537" y="12986"/>
                    </a:lnTo>
                    <a:lnTo>
                      <a:pt x="4507" y="13040"/>
                    </a:lnTo>
                    <a:lnTo>
                      <a:pt x="4475" y="13094"/>
                    </a:lnTo>
                    <a:lnTo>
                      <a:pt x="4441" y="13146"/>
                    </a:lnTo>
                    <a:lnTo>
                      <a:pt x="4424" y="13173"/>
                    </a:lnTo>
                    <a:lnTo>
                      <a:pt x="4406" y="13199"/>
                    </a:lnTo>
                    <a:lnTo>
                      <a:pt x="4388" y="13225"/>
                    </a:lnTo>
                    <a:lnTo>
                      <a:pt x="4370" y="13250"/>
                    </a:lnTo>
                    <a:lnTo>
                      <a:pt x="4331" y="13299"/>
                    </a:lnTo>
                    <a:lnTo>
                      <a:pt x="4291" y="13346"/>
                    </a:lnTo>
                    <a:lnTo>
                      <a:pt x="4249" y="13393"/>
                    </a:lnTo>
                    <a:lnTo>
                      <a:pt x="4204" y="13437"/>
                    </a:lnTo>
                    <a:lnTo>
                      <a:pt x="4159" y="13480"/>
                    </a:lnTo>
                    <a:lnTo>
                      <a:pt x="4113" y="13521"/>
                    </a:lnTo>
                    <a:lnTo>
                      <a:pt x="4065" y="13562"/>
                    </a:lnTo>
                    <a:lnTo>
                      <a:pt x="4018" y="13600"/>
                    </a:lnTo>
                    <a:lnTo>
                      <a:pt x="3968" y="13637"/>
                    </a:lnTo>
                    <a:lnTo>
                      <a:pt x="3920" y="13674"/>
                    </a:lnTo>
                    <a:lnTo>
                      <a:pt x="3871" y="13708"/>
                    </a:lnTo>
                    <a:lnTo>
                      <a:pt x="3821" y="13741"/>
                    </a:lnTo>
                    <a:lnTo>
                      <a:pt x="3772" y="13774"/>
                    </a:lnTo>
                    <a:lnTo>
                      <a:pt x="3724" y="13804"/>
                    </a:lnTo>
                    <a:lnTo>
                      <a:pt x="3675" y="13834"/>
                    </a:lnTo>
                    <a:lnTo>
                      <a:pt x="3629" y="13862"/>
                    </a:lnTo>
                    <a:lnTo>
                      <a:pt x="3538" y="13915"/>
                    </a:lnTo>
                    <a:lnTo>
                      <a:pt x="3452" y="13963"/>
                    </a:lnTo>
                    <a:lnTo>
                      <a:pt x="3376" y="14007"/>
                    </a:lnTo>
                    <a:lnTo>
                      <a:pt x="3307" y="14047"/>
                    </a:lnTo>
                    <a:lnTo>
                      <a:pt x="3278" y="14065"/>
                    </a:lnTo>
                    <a:lnTo>
                      <a:pt x="3251" y="14082"/>
                    </a:lnTo>
                    <a:lnTo>
                      <a:pt x="3227" y="14098"/>
                    </a:lnTo>
                    <a:lnTo>
                      <a:pt x="3206" y="14113"/>
                    </a:lnTo>
                    <a:lnTo>
                      <a:pt x="3189" y="14127"/>
                    </a:lnTo>
                    <a:lnTo>
                      <a:pt x="3176" y="14141"/>
                    </a:lnTo>
                    <a:lnTo>
                      <a:pt x="3166" y="14153"/>
                    </a:lnTo>
                    <a:lnTo>
                      <a:pt x="3161" y="14164"/>
                    </a:lnTo>
                    <a:lnTo>
                      <a:pt x="3155" y="14189"/>
                    </a:lnTo>
                    <a:lnTo>
                      <a:pt x="3150" y="14216"/>
                    </a:lnTo>
                    <a:lnTo>
                      <a:pt x="3146" y="14246"/>
                    </a:lnTo>
                    <a:lnTo>
                      <a:pt x="3143" y="14277"/>
                    </a:lnTo>
                    <a:lnTo>
                      <a:pt x="3141" y="14310"/>
                    </a:lnTo>
                    <a:lnTo>
                      <a:pt x="3140" y="14345"/>
                    </a:lnTo>
                    <a:lnTo>
                      <a:pt x="3140" y="14381"/>
                    </a:lnTo>
                    <a:lnTo>
                      <a:pt x="3141" y="14418"/>
                    </a:lnTo>
                    <a:lnTo>
                      <a:pt x="3142" y="14457"/>
                    </a:lnTo>
                    <a:lnTo>
                      <a:pt x="3145" y="14496"/>
                    </a:lnTo>
                    <a:lnTo>
                      <a:pt x="3148" y="14537"/>
                    </a:lnTo>
                    <a:lnTo>
                      <a:pt x="3152" y="14577"/>
                    </a:lnTo>
                    <a:lnTo>
                      <a:pt x="3157" y="14618"/>
                    </a:lnTo>
                    <a:lnTo>
                      <a:pt x="3163" y="14659"/>
                    </a:lnTo>
                    <a:lnTo>
                      <a:pt x="3169" y="14700"/>
                    </a:lnTo>
                    <a:lnTo>
                      <a:pt x="3177" y="14742"/>
                    </a:lnTo>
                    <a:lnTo>
                      <a:pt x="3185" y="14781"/>
                    </a:lnTo>
                    <a:lnTo>
                      <a:pt x="3194" y="14822"/>
                    </a:lnTo>
                    <a:lnTo>
                      <a:pt x="3203" y="14861"/>
                    </a:lnTo>
                    <a:lnTo>
                      <a:pt x="3214" y="14899"/>
                    </a:lnTo>
                    <a:lnTo>
                      <a:pt x="3225" y="14936"/>
                    </a:lnTo>
                    <a:lnTo>
                      <a:pt x="3237" y="14971"/>
                    </a:lnTo>
                    <a:lnTo>
                      <a:pt x="3249" y="15006"/>
                    </a:lnTo>
                    <a:lnTo>
                      <a:pt x="3262" y="15038"/>
                    </a:lnTo>
                    <a:lnTo>
                      <a:pt x="3276" y="15069"/>
                    </a:lnTo>
                    <a:lnTo>
                      <a:pt x="3290" y="15097"/>
                    </a:lnTo>
                    <a:lnTo>
                      <a:pt x="3305" y="15124"/>
                    </a:lnTo>
                    <a:lnTo>
                      <a:pt x="3321" y="15148"/>
                    </a:lnTo>
                    <a:lnTo>
                      <a:pt x="3337" y="15169"/>
                    </a:lnTo>
                    <a:lnTo>
                      <a:pt x="3354" y="15187"/>
                    </a:lnTo>
                    <a:lnTo>
                      <a:pt x="3371" y="15204"/>
                    </a:lnTo>
                    <a:lnTo>
                      <a:pt x="3389" y="15216"/>
                    </a:lnTo>
                    <a:lnTo>
                      <a:pt x="3428" y="15225"/>
                    </a:lnTo>
                    <a:lnTo>
                      <a:pt x="3508" y="15233"/>
                    </a:lnTo>
                    <a:lnTo>
                      <a:pt x="3626" y="15239"/>
                    </a:lnTo>
                    <a:lnTo>
                      <a:pt x="3778" y="15243"/>
                    </a:lnTo>
                    <a:lnTo>
                      <a:pt x="3962" y="15245"/>
                    </a:lnTo>
                    <a:lnTo>
                      <a:pt x="4177" y="15246"/>
                    </a:lnTo>
                    <a:lnTo>
                      <a:pt x="4418" y="15245"/>
                    </a:lnTo>
                    <a:lnTo>
                      <a:pt x="4683" y="15243"/>
                    </a:lnTo>
                    <a:lnTo>
                      <a:pt x="4970" y="15239"/>
                    </a:lnTo>
                    <a:lnTo>
                      <a:pt x="5276" y="15233"/>
                    </a:lnTo>
                    <a:lnTo>
                      <a:pt x="5598" y="15227"/>
                    </a:lnTo>
                    <a:lnTo>
                      <a:pt x="5933" y="15219"/>
                    </a:lnTo>
                    <a:lnTo>
                      <a:pt x="6280" y="15210"/>
                    </a:lnTo>
                    <a:lnTo>
                      <a:pt x="6634" y="15200"/>
                    </a:lnTo>
                    <a:lnTo>
                      <a:pt x="6994" y="15187"/>
                    </a:lnTo>
                    <a:lnTo>
                      <a:pt x="7356" y="15175"/>
                    </a:lnTo>
                    <a:lnTo>
                      <a:pt x="7718" y="15162"/>
                    </a:lnTo>
                    <a:lnTo>
                      <a:pt x="8078" y="15148"/>
                    </a:lnTo>
                    <a:lnTo>
                      <a:pt x="8432" y="15133"/>
                    </a:lnTo>
                    <a:lnTo>
                      <a:pt x="8779" y="15117"/>
                    </a:lnTo>
                    <a:lnTo>
                      <a:pt x="9113" y="15100"/>
                    </a:lnTo>
                    <a:lnTo>
                      <a:pt x="9436" y="15083"/>
                    </a:lnTo>
                    <a:lnTo>
                      <a:pt x="9741" y="15066"/>
                    </a:lnTo>
                    <a:lnTo>
                      <a:pt x="10029" y="15048"/>
                    </a:lnTo>
                    <a:lnTo>
                      <a:pt x="10294" y="15030"/>
                    </a:lnTo>
                    <a:lnTo>
                      <a:pt x="10536" y="15011"/>
                    </a:lnTo>
                    <a:lnTo>
                      <a:pt x="10749" y="14992"/>
                    </a:lnTo>
                    <a:lnTo>
                      <a:pt x="10934" y="14973"/>
                    </a:lnTo>
                    <a:lnTo>
                      <a:pt x="11086" y="14953"/>
                    </a:lnTo>
                    <a:lnTo>
                      <a:pt x="11204" y="14934"/>
                    </a:lnTo>
                    <a:lnTo>
                      <a:pt x="11284" y="14915"/>
                    </a:lnTo>
                    <a:lnTo>
                      <a:pt x="11323" y="14895"/>
                    </a:lnTo>
                    <a:lnTo>
                      <a:pt x="11341" y="14874"/>
                    </a:lnTo>
                    <a:lnTo>
                      <a:pt x="11358" y="14851"/>
                    </a:lnTo>
                    <a:lnTo>
                      <a:pt x="11376" y="14825"/>
                    </a:lnTo>
                    <a:lnTo>
                      <a:pt x="11394" y="14796"/>
                    </a:lnTo>
                    <a:lnTo>
                      <a:pt x="11412" y="14766"/>
                    </a:lnTo>
                    <a:lnTo>
                      <a:pt x="11429" y="14734"/>
                    </a:lnTo>
                    <a:lnTo>
                      <a:pt x="11445" y="14699"/>
                    </a:lnTo>
                    <a:lnTo>
                      <a:pt x="11462" y="14663"/>
                    </a:lnTo>
                    <a:lnTo>
                      <a:pt x="11477" y="14627"/>
                    </a:lnTo>
                    <a:lnTo>
                      <a:pt x="11492" y="14588"/>
                    </a:lnTo>
                    <a:lnTo>
                      <a:pt x="11506" y="14549"/>
                    </a:lnTo>
                    <a:lnTo>
                      <a:pt x="11519" y="14508"/>
                    </a:lnTo>
                    <a:lnTo>
                      <a:pt x="11532" y="14468"/>
                    </a:lnTo>
                    <a:lnTo>
                      <a:pt x="11544" y="14427"/>
                    </a:lnTo>
                    <a:lnTo>
                      <a:pt x="11554" y="14385"/>
                    </a:lnTo>
                    <a:lnTo>
                      <a:pt x="11563" y="14344"/>
                    </a:lnTo>
                    <a:lnTo>
                      <a:pt x="11572" y="14303"/>
                    </a:lnTo>
                    <a:lnTo>
                      <a:pt x="11579" y="14262"/>
                    </a:lnTo>
                    <a:lnTo>
                      <a:pt x="11584" y="14222"/>
                    </a:lnTo>
                    <a:lnTo>
                      <a:pt x="11589" y="14183"/>
                    </a:lnTo>
                    <a:lnTo>
                      <a:pt x="11591" y="14145"/>
                    </a:lnTo>
                    <a:lnTo>
                      <a:pt x="11593" y="14107"/>
                    </a:lnTo>
                    <a:lnTo>
                      <a:pt x="11592" y="14072"/>
                    </a:lnTo>
                    <a:lnTo>
                      <a:pt x="11590" y="14037"/>
                    </a:lnTo>
                    <a:lnTo>
                      <a:pt x="11587" y="14005"/>
                    </a:lnTo>
                    <a:lnTo>
                      <a:pt x="11581" y="13975"/>
                    </a:lnTo>
                    <a:lnTo>
                      <a:pt x="11574" y="13947"/>
                    </a:lnTo>
                    <a:lnTo>
                      <a:pt x="11564" y="13920"/>
                    </a:lnTo>
                    <a:lnTo>
                      <a:pt x="11553" y="13897"/>
                    </a:lnTo>
                    <a:lnTo>
                      <a:pt x="11540" y="13877"/>
                    </a:lnTo>
                    <a:lnTo>
                      <a:pt x="11523" y="13859"/>
                    </a:lnTo>
                    <a:lnTo>
                      <a:pt x="11505" y="13844"/>
                    </a:lnTo>
                    <a:lnTo>
                      <a:pt x="11472" y="13824"/>
                    </a:lnTo>
                    <a:lnTo>
                      <a:pt x="11434" y="13806"/>
                    </a:lnTo>
                    <a:lnTo>
                      <a:pt x="11389" y="13787"/>
                    </a:lnTo>
                    <a:lnTo>
                      <a:pt x="11341" y="13769"/>
                    </a:lnTo>
                    <a:lnTo>
                      <a:pt x="11288" y="13752"/>
                    </a:lnTo>
                    <a:lnTo>
                      <a:pt x="11230" y="13732"/>
                    </a:lnTo>
                    <a:lnTo>
                      <a:pt x="11170" y="13714"/>
                    </a:lnTo>
                    <a:lnTo>
                      <a:pt x="11105" y="13694"/>
                    </a:lnTo>
                    <a:lnTo>
                      <a:pt x="11038" y="13673"/>
                    </a:lnTo>
                    <a:lnTo>
                      <a:pt x="10967" y="13651"/>
                    </a:lnTo>
                    <a:lnTo>
                      <a:pt x="10894" y="13627"/>
                    </a:lnTo>
                    <a:lnTo>
                      <a:pt x="10819" y="13601"/>
                    </a:lnTo>
                    <a:lnTo>
                      <a:pt x="10742" y="13574"/>
                    </a:lnTo>
                    <a:lnTo>
                      <a:pt x="10665" y="13543"/>
                    </a:lnTo>
                    <a:lnTo>
                      <a:pt x="10586" y="13510"/>
                    </a:lnTo>
                    <a:lnTo>
                      <a:pt x="10506" y="13475"/>
                    </a:lnTo>
                    <a:lnTo>
                      <a:pt x="10427" y="13435"/>
                    </a:lnTo>
                    <a:lnTo>
                      <a:pt x="10346" y="13392"/>
                    </a:lnTo>
                    <a:lnTo>
                      <a:pt x="10266" y="13345"/>
                    </a:lnTo>
                    <a:lnTo>
                      <a:pt x="10188" y="13295"/>
                    </a:lnTo>
                    <a:lnTo>
                      <a:pt x="10110" y="13240"/>
                    </a:lnTo>
                    <a:lnTo>
                      <a:pt x="10034" y="13181"/>
                    </a:lnTo>
                    <a:lnTo>
                      <a:pt x="9959" y="13116"/>
                    </a:lnTo>
                    <a:lnTo>
                      <a:pt x="9887" y="13046"/>
                    </a:lnTo>
                    <a:lnTo>
                      <a:pt x="9817" y="12971"/>
                    </a:lnTo>
                    <a:lnTo>
                      <a:pt x="9750" y="12891"/>
                    </a:lnTo>
                    <a:lnTo>
                      <a:pt x="9686" y="12805"/>
                    </a:lnTo>
                    <a:lnTo>
                      <a:pt x="9625" y="12712"/>
                    </a:lnTo>
                    <a:lnTo>
                      <a:pt x="9569" y="12613"/>
                    </a:lnTo>
                    <a:lnTo>
                      <a:pt x="9517" y="12507"/>
                    </a:lnTo>
                    <a:lnTo>
                      <a:pt x="9469" y="12393"/>
                    </a:lnTo>
                    <a:lnTo>
                      <a:pt x="9426" y="12273"/>
                    </a:lnTo>
                    <a:lnTo>
                      <a:pt x="9691" y="12260"/>
                    </a:lnTo>
                    <a:lnTo>
                      <a:pt x="9954" y="12247"/>
                    </a:lnTo>
                    <a:lnTo>
                      <a:pt x="10214" y="12234"/>
                    </a:lnTo>
                    <a:lnTo>
                      <a:pt x="10471" y="12219"/>
                    </a:lnTo>
                    <a:lnTo>
                      <a:pt x="10725" y="12203"/>
                    </a:lnTo>
                    <a:lnTo>
                      <a:pt x="10976" y="12188"/>
                    </a:lnTo>
                    <a:lnTo>
                      <a:pt x="11222" y="12172"/>
                    </a:lnTo>
                    <a:lnTo>
                      <a:pt x="11465" y="12155"/>
                    </a:lnTo>
                    <a:lnTo>
                      <a:pt x="11702" y="12138"/>
                    </a:lnTo>
                    <a:lnTo>
                      <a:pt x="11935" y="12119"/>
                    </a:lnTo>
                    <a:lnTo>
                      <a:pt x="12163" y="12100"/>
                    </a:lnTo>
                    <a:lnTo>
                      <a:pt x="12384" y="12080"/>
                    </a:lnTo>
                    <a:lnTo>
                      <a:pt x="12601" y="12061"/>
                    </a:lnTo>
                    <a:lnTo>
                      <a:pt x="12811" y="12040"/>
                    </a:lnTo>
                    <a:lnTo>
                      <a:pt x="13014" y="12019"/>
                    </a:lnTo>
                    <a:lnTo>
                      <a:pt x="13211" y="11996"/>
                    </a:lnTo>
                    <a:lnTo>
                      <a:pt x="13400" y="11974"/>
                    </a:lnTo>
                    <a:lnTo>
                      <a:pt x="13582" y="11951"/>
                    </a:lnTo>
                    <a:lnTo>
                      <a:pt x="13755" y="11927"/>
                    </a:lnTo>
                    <a:lnTo>
                      <a:pt x="13921" y="11902"/>
                    </a:lnTo>
                    <a:lnTo>
                      <a:pt x="14079" y="11877"/>
                    </a:lnTo>
                    <a:lnTo>
                      <a:pt x="14227" y="11851"/>
                    </a:lnTo>
                    <a:lnTo>
                      <a:pt x="14366" y="11825"/>
                    </a:lnTo>
                    <a:lnTo>
                      <a:pt x="14496" y="11797"/>
                    </a:lnTo>
                    <a:lnTo>
                      <a:pt x="14616" y="11770"/>
                    </a:lnTo>
                    <a:lnTo>
                      <a:pt x="14725" y="11742"/>
                    </a:lnTo>
                    <a:lnTo>
                      <a:pt x="14825" y="11712"/>
                    </a:lnTo>
                    <a:lnTo>
                      <a:pt x="14913" y="11683"/>
                    </a:lnTo>
                    <a:lnTo>
                      <a:pt x="14990" y="11653"/>
                    </a:lnTo>
                    <a:lnTo>
                      <a:pt x="15056" y="11622"/>
                    </a:lnTo>
                    <a:lnTo>
                      <a:pt x="15110" y="11591"/>
                    </a:lnTo>
                    <a:lnTo>
                      <a:pt x="15152" y="11559"/>
                    </a:lnTo>
                    <a:lnTo>
                      <a:pt x="15236" y="11458"/>
                    </a:lnTo>
                    <a:lnTo>
                      <a:pt x="15318" y="11310"/>
                    </a:lnTo>
                    <a:lnTo>
                      <a:pt x="15396" y="11119"/>
                    </a:lnTo>
                    <a:lnTo>
                      <a:pt x="15472" y="10888"/>
                    </a:lnTo>
                    <a:lnTo>
                      <a:pt x="15543" y="10620"/>
                    </a:lnTo>
                    <a:lnTo>
                      <a:pt x="15612" y="10318"/>
                    </a:lnTo>
                    <a:lnTo>
                      <a:pt x="15676" y="9984"/>
                    </a:lnTo>
                    <a:lnTo>
                      <a:pt x="15738" y="9623"/>
                    </a:lnTo>
                    <a:lnTo>
                      <a:pt x="15795" y="9236"/>
                    </a:lnTo>
                    <a:lnTo>
                      <a:pt x="15849" y="8827"/>
                    </a:lnTo>
                    <a:lnTo>
                      <a:pt x="15898" y="8399"/>
                    </a:lnTo>
                    <a:lnTo>
                      <a:pt x="15943" y="7955"/>
                    </a:lnTo>
                    <a:lnTo>
                      <a:pt x="15983" y="7499"/>
                    </a:lnTo>
                    <a:lnTo>
                      <a:pt x="16019" y="7032"/>
                    </a:lnTo>
                    <a:lnTo>
                      <a:pt x="16049" y="6558"/>
                    </a:lnTo>
                    <a:lnTo>
                      <a:pt x="16076" y="6080"/>
                    </a:lnTo>
                    <a:lnTo>
                      <a:pt x="16097" y="5601"/>
                    </a:lnTo>
                    <a:lnTo>
                      <a:pt x="16113" y="5124"/>
                    </a:lnTo>
                    <a:lnTo>
                      <a:pt x="16123" y="4652"/>
                    </a:lnTo>
                    <a:lnTo>
                      <a:pt x="16128" y="4189"/>
                    </a:lnTo>
                    <a:lnTo>
                      <a:pt x="16127" y="3737"/>
                    </a:lnTo>
                    <a:lnTo>
                      <a:pt x="16120" y="3298"/>
                    </a:lnTo>
                    <a:lnTo>
                      <a:pt x="16108" y="2878"/>
                    </a:lnTo>
                    <a:lnTo>
                      <a:pt x="16089" y="2477"/>
                    </a:lnTo>
                    <a:lnTo>
                      <a:pt x="16063" y="2100"/>
                    </a:lnTo>
                    <a:lnTo>
                      <a:pt x="16032" y="1748"/>
                    </a:lnTo>
                    <a:lnTo>
                      <a:pt x="15994" y="1426"/>
                    </a:lnTo>
                    <a:lnTo>
                      <a:pt x="15950" y="1137"/>
                    </a:lnTo>
                    <a:lnTo>
                      <a:pt x="15897" y="882"/>
                    </a:lnTo>
                    <a:lnTo>
                      <a:pt x="15839" y="666"/>
                    </a:lnTo>
                    <a:lnTo>
                      <a:pt x="15773" y="491"/>
                    </a:lnTo>
                    <a:lnTo>
                      <a:pt x="15700" y="36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 rot="1771258">
                <a:off x="10012221" y="1928926"/>
                <a:ext cx="741164" cy="915325"/>
              </a:xfrm>
              <a:custGeom>
                <a:avLst/>
                <a:gdLst>
                  <a:gd name="T0" fmla="*/ 7458 w 13481"/>
                  <a:gd name="T1" fmla="*/ 5717 h 16128"/>
                  <a:gd name="T2" fmla="*/ 6677 w 13481"/>
                  <a:gd name="T3" fmla="*/ 6089 h 16128"/>
                  <a:gd name="T4" fmla="*/ 5884 w 13481"/>
                  <a:gd name="T5" fmla="*/ 5855 h 16128"/>
                  <a:gd name="T6" fmla="*/ 5440 w 13481"/>
                  <a:gd name="T7" fmla="*/ 5123 h 16128"/>
                  <a:gd name="T8" fmla="*/ 5489 w 13481"/>
                  <a:gd name="T9" fmla="*/ 4152 h 16128"/>
                  <a:gd name="T10" fmla="*/ 6025 w 13481"/>
                  <a:gd name="T11" fmla="*/ 3337 h 16128"/>
                  <a:gd name="T12" fmla="*/ 6818 w 13481"/>
                  <a:gd name="T13" fmla="*/ 3007 h 16128"/>
                  <a:gd name="T14" fmla="*/ 7596 w 13481"/>
                  <a:gd name="T15" fmla="*/ 3287 h 16128"/>
                  <a:gd name="T16" fmla="*/ 8005 w 13481"/>
                  <a:gd name="T17" fmla="*/ 4049 h 16128"/>
                  <a:gd name="T18" fmla="*/ 7814 w 13481"/>
                  <a:gd name="T19" fmla="*/ 9534 h 16128"/>
                  <a:gd name="T20" fmla="*/ 7184 w 13481"/>
                  <a:gd name="T21" fmla="*/ 10502 h 16128"/>
                  <a:gd name="T22" fmla="*/ 6263 w 13481"/>
                  <a:gd name="T23" fmla="*/ 10903 h 16128"/>
                  <a:gd name="T24" fmla="*/ 5365 w 13481"/>
                  <a:gd name="T25" fmla="*/ 10579 h 16128"/>
                  <a:gd name="T26" fmla="*/ 4900 w 13481"/>
                  <a:gd name="T27" fmla="*/ 9682 h 16128"/>
                  <a:gd name="T28" fmla="*/ 5016 w 13481"/>
                  <a:gd name="T29" fmla="*/ 8521 h 16128"/>
                  <a:gd name="T30" fmla="*/ 5678 w 13481"/>
                  <a:gd name="T31" fmla="*/ 7586 h 16128"/>
                  <a:gd name="T32" fmla="*/ 6611 w 13481"/>
                  <a:gd name="T33" fmla="*/ 7236 h 16128"/>
                  <a:gd name="T34" fmla="*/ 7487 w 13481"/>
                  <a:gd name="T35" fmla="*/ 7614 h 16128"/>
                  <a:gd name="T36" fmla="*/ 7912 w 13481"/>
                  <a:gd name="T37" fmla="*/ 8545 h 16128"/>
                  <a:gd name="T38" fmla="*/ 7133 w 13481"/>
                  <a:gd name="T39" fmla="*/ 13577 h 16128"/>
                  <a:gd name="T40" fmla="*/ 6660 w 13481"/>
                  <a:gd name="T41" fmla="*/ 14210 h 16128"/>
                  <a:gd name="T42" fmla="*/ 5977 w 13481"/>
                  <a:gd name="T43" fmla="*/ 14435 h 16128"/>
                  <a:gd name="T44" fmla="*/ 5319 w 13481"/>
                  <a:gd name="T45" fmla="*/ 14156 h 16128"/>
                  <a:gd name="T46" fmla="*/ 4987 w 13481"/>
                  <a:gd name="T47" fmla="*/ 13508 h 16128"/>
                  <a:gd name="T48" fmla="*/ 5087 w 13481"/>
                  <a:gd name="T49" fmla="*/ 12707 h 16128"/>
                  <a:gd name="T50" fmla="*/ 5583 w 13481"/>
                  <a:gd name="T51" fmla="*/ 12101 h 16128"/>
                  <a:gd name="T52" fmla="*/ 6275 w 13481"/>
                  <a:gd name="T53" fmla="*/ 11913 h 16128"/>
                  <a:gd name="T54" fmla="*/ 6915 w 13481"/>
                  <a:gd name="T55" fmla="*/ 12227 h 16128"/>
                  <a:gd name="T56" fmla="*/ 7217 w 13481"/>
                  <a:gd name="T57" fmla="*/ 12895 h 16128"/>
                  <a:gd name="T58" fmla="*/ 10677 w 13481"/>
                  <a:gd name="T59" fmla="*/ 8424 h 16128"/>
                  <a:gd name="T60" fmla="*/ 10759 w 13481"/>
                  <a:gd name="T61" fmla="*/ 7474 h 16128"/>
                  <a:gd name="T62" fmla="*/ 10075 w 13481"/>
                  <a:gd name="T63" fmla="*/ 3513 h 16128"/>
                  <a:gd name="T64" fmla="*/ 8247 w 13481"/>
                  <a:gd name="T65" fmla="*/ 513 h 16128"/>
                  <a:gd name="T66" fmla="*/ 5844 w 13481"/>
                  <a:gd name="T67" fmla="*/ 408 h 16128"/>
                  <a:gd name="T68" fmla="*/ 3622 w 13481"/>
                  <a:gd name="T69" fmla="*/ 3372 h 16128"/>
                  <a:gd name="T70" fmla="*/ 2677 w 13481"/>
                  <a:gd name="T71" fmla="*/ 7524 h 16128"/>
                  <a:gd name="T72" fmla="*/ 2724 w 13481"/>
                  <a:gd name="T73" fmla="*/ 8852 h 16128"/>
                  <a:gd name="T74" fmla="*/ 253 w 13481"/>
                  <a:gd name="T75" fmla="*/ 11570 h 16128"/>
                  <a:gd name="T76" fmla="*/ 312 w 13481"/>
                  <a:gd name="T77" fmla="*/ 14903 h 16128"/>
                  <a:gd name="T78" fmla="*/ 931 w 13481"/>
                  <a:gd name="T79" fmla="*/ 15942 h 16128"/>
                  <a:gd name="T80" fmla="*/ 1802 w 13481"/>
                  <a:gd name="T81" fmla="*/ 15953 h 16128"/>
                  <a:gd name="T82" fmla="*/ 2524 w 13481"/>
                  <a:gd name="T83" fmla="*/ 15825 h 16128"/>
                  <a:gd name="T84" fmla="*/ 2313 w 13481"/>
                  <a:gd name="T85" fmla="*/ 14796 h 16128"/>
                  <a:gd name="T86" fmla="*/ 2531 w 13481"/>
                  <a:gd name="T87" fmla="*/ 12936 h 16128"/>
                  <a:gd name="T88" fmla="*/ 3679 w 13481"/>
                  <a:gd name="T89" fmla="*/ 13497 h 16128"/>
                  <a:gd name="T90" fmla="*/ 4480 w 13481"/>
                  <a:gd name="T91" fmla="*/ 15281 h 16128"/>
                  <a:gd name="T92" fmla="*/ 4986 w 13481"/>
                  <a:gd name="T93" fmla="*/ 15958 h 16128"/>
                  <a:gd name="T94" fmla="*/ 5816 w 13481"/>
                  <a:gd name="T95" fmla="*/ 16088 h 16128"/>
                  <a:gd name="T96" fmla="*/ 6801 w 13481"/>
                  <a:gd name="T97" fmla="*/ 15971 h 16128"/>
                  <a:gd name="T98" fmla="*/ 7380 w 13481"/>
                  <a:gd name="T99" fmla="*/ 15472 h 16128"/>
                  <a:gd name="T100" fmla="*/ 8410 w 13481"/>
                  <a:gd name="T101" fmla="*/ 13964 h 16128"/>
                  <a:gd name="T102" fmla="*/ 9604 w 13481"/>
                  <a:gd name="T103" fmla="*/ 12337 h 16128"/>
                  <a:gd name="T104" fmla="*/ 9805 w 13481"/>
                  <a:gd name="T105" fmla="*/ 14217 h 16128"/>
                  <a:gd name="T106" fmla="*/ 9488 w 13481"/>
                  <a:gd name="T107" fmla="*/ 15736 h 16128"/>
                  <a:gd name="T108" fmla="*/ 10026 w 13481"/>
                  <a:gd name="T109" fmla="*/ 16013 h 16128"/>
                  <a:gd name="T110" fmla="*/ 10968 w 13481"/>
                  <a:gd name="T111" fmla="*/ 16128 h 16128"/>
                  <a:gd name="T112" fmla="*/ 11800 w 13481"/>
                  <a:gd name="T113" fmla="*/ 15643 h 16128"/>
                  <a:gd name="T114" fmla="*/ 13428 w 13481"/>
                  <a:gd name="T115" fmla="*/ 12169 h 16128"/>
                  <a:gd name="T116" fmla="*/ 11159 w 13481"/>
                  <a:gd name="T117" fmla="*/ 8714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481" h="16128">
                    <a:moveTo>
                      <a:pt x="7941" y="4953"/>
                    </a:moveTo>
                    <a:lnTo>
                      <a:pt x="7914" y="5030"/>
                    </a:lnTo>
                    <a:lnTo>
                      <a:pt x="7885" y="5104"/>
                    </a:lnTo>
                    <a:lnTo>
                      <a:pt x="7852" y="5175"/>
                    </a:lnTo>
                    <a:lnTo>
                      <a:pt x="7818" y="5246"/>
                    </a:lnTo>
                    <a:lnTo>
                      <a:pt x="7780" y="5313"/>
                    </a:lnTo>
                    <a:lnTo>
                      <a:pt x="7740" y="5378"/>
                    </a:lnTo>
                    <a:lnTo>
                      <a:pt x="7699" y="5441"/>
                    </a:lnTo>
                    <a:lnTo>
                      <a:pt x="7654" y="5502"/>
                    </a:lnTo>
                    <a:lnTo>
                      <a:pt x="7608" y="5559"/>
                    </a:lnTo>
                    <a:lnTo>
                      <a:pt x="7560" y="5615"/>
                    </a:lnTo>
                    <a:lnTo>
                      <a:pt x="7509" y="5667"/>
                    </a:lnTo>
                    <a:lnTo>
                      <a:pt x="7458" y="5717"/>
                    </a:lnTo>
                    <a:lnTo>
                      <a:pt x="7404" y="5765"/>
                    </a:lnTo>
                    <a:lnTo>
                      <a:pt x="7350" y="5809"/>
                    </a:lnTo>
                    <a:lnTo>
                      <a:pt x="7293" y="5850"/>
                    </a:lnTo>
                    <a:lnTo>
                      <a:pt x="7235" y="5889"/>
                    </a:lnTo>
                    <a:lnTo>
                      <a:pt x="7177" y="5924"/>
                    </a:lnTo>
                    <a:lnTo>
                      <a:pt x="7117" y="5956"/>
                    </a:lnTo>
                    <a:lnTo>
                      <a:pt x="7056" y="5986"/>
                    </a:lnTo>
                    <a:lnTo>
                      <a:pt x="6995" y="6012"/>
                    </a:lnTo>
                    <a:lnTo>
                      <a:pt x="6932" y="6034"/>
                    </a:lnTo>
                    <a:lnTo>
                      <a:pt x="6869" y="6053"/>
                    </a:lnTo>
                    <a:lnTo>
                      <a:pt x="6806" y="6069"/>
                    </a:lnTo>
                    <a:lnTo>
                      <a:pt x="6741" y="6081"/>
                    </a:lnTo>
                    <a:lnTo>
                      <a:pt x="6677" y="6089"/>
                    </a:lnTo>
                    <a:lnTo>
                      <a:pt x="6613" y="6094"/>
                    </a:lnTo>
                    <a:lnTo>
                      <a:pt x="6548" y="6095"/>
                    </a:lnTo>
                    <a:lnTo>
                      <a:pt x="6482" y="6092"/>
                    </a:lnTo>
                    <a:lnTo>
                      <a:pt x="6418" y="6086"/>
                    </a:lnTo>
                    <a:lnTo>
                      <a:pt x="6354" y="6075"/>
                    </a:lnTo>
                    <a:lnTo>
                      <a:pt x="6289" y="6061"/>
                    </a:lnTo>
                    <a:lnTo>
                      <a:pt x="6225" y="6042"/>
                    </a:lnTo>
                    <a:lnTo>
                      <a:pt x="6164" y="6020"/>
                    </a:lnTo>
                    <a:lnTo>
                      <a:pt x="6103" y="5994"/>
                    </a:lnTo>
                    <a:lnTo>
                      <a:pt x="6044" y="5963"/>
                    </a:lnTo>
                    <a:lnTo>
                      <a:pt x="5989" y="5931"/>
                    </a:lnTo>
                    <a:lnTo>
                      <a:pt x="5935" y="5895"/>
                    </a:lnTo>
                    <a:lnTo>
                      <a:pt x="5884" y="5855"/>
                    </a:lnTo>
                    <a:lnTo>
                      <a:pt x="5834" y="5814"/>
                    </a:lnTo>
                    <a:lnTo>
                      <a:pt x="5787" y="5769"/>
                    </a:lnTo>
                    <a:lnTo>
                      <a:pt x="5742" y="5721"/>
                    </a:lnTo>
                    <a:lnTo>
                      <a:pt x="5701" y="5671"/>
                    </a:lnTo>
                    <a:lnTo>
                      <a:pt x="5661" y="5619"/>
                    </a:lnTo>
                    <a:lnTo>
                      <a:pt x="5624" y="5563"/>
                    </a:lnTo>
                    <a:lnTo>
                      <a:pt x="5589" y="5506"/>
                    </a:lnTo>
                    <a:lnTo>
                      <a:pt x="5557" y="5447"/>
                    </a:lnTo>
                    <a:lnTo>
                      <a:pt x="5529" y="5386"/>
                    </a:lnTo>
                    <a:lnTo>
                      <a:pt x="5502" y="5322"/>
                    </a:lnTo>
                    <a:lnTo>
                      <a:pt x="5478" y="5257"/>
                    </a:lnTo>
                    <a:lnTo>
                      <a:pt x="5458" y="5190"/>
                    </a:lnTo>
                    <a:lnTo>
                      <a:pt x="5440" y="5123"/>
                    </a:lnTo>
                    <a:lnTo>
                      <a:pt x="5425" y="5053"/>
                    </a:lnTo>
                    <a:lnTo>
                      <a:pt x="5412" y="4982"/>
                    </a:lnTo>
                    <a:lnTo>
                      <a:pt x="5403" y="4910"/>
                    </a:lnTo>
                    <a:lnTo>
                      <a:pt x="5397" y="4837"/>
                    </a:lnTo>
                    <a:lnTo>
                      <a:pt x="5394" y="4763"/>
                    </a:lnTo>
                    <a:lnTo>
                      <a:pt x="5395" y="4688"/>
                    </a:lnTo>
                    <a:lnTo>
                      <a:pt x="5398" y="4613"/>
                    </a:lnTo>
                    <a:lnTo>
                      <a:pt x="5405" y="4537"/>
                    </a:lnTo>
                    <a:lnTo>
                      <a:pt x="5415" y="4460"/>
                    </a:lnTo>
                    <a:lnTo>
                      <a:pt x="5429" y="4384"/>
                    </a:lnTo>
                    <a:lnTo>
                      <a:pt x="5445" y="4306"/>
                    </a:lnTo>
                    <a:lnTo>
                      <a:pt x="5465" y="4230"/>
                    </a:lnTo>
                    <a:lnTo>
                      <a:pt x="5489" y="4152"/>
                    </a:lnTo>
                    <a:lnTo>
                      <a:pt x="5516" y="4075"/>
                    </a:lnTo>
                    <a:lnTo>
                      <a:pt x="5545" y="4002"/>
                    </a:lnTo>
                    <a:lnTo>
                      <a:pt x="5577" y="3929"/>
                    </a:lnTo>
                    <a:lnTo>
                      <a:pt x="5613" y="3859"/>
                    </a:lnTo>
                    <a:lnTo>
                      <a:pt x="5650" y="3791"/>
                    </a:lnTo>
                    <a:lnTo>
                      <a:pt x="5689" y="3726"/>
                    </a:lnTo>
                    <a:lnTo>
                      <a:pt x="5732" y="3662"/>
                    </a:lnTo>
                    <a:lnTo>
                      <a:pt x="5775" y="3602"/>
                    </a:lnTo>
                    <a:lnTo>
                      <a:pt x="5822" y="3543"/>
                    </a:lnTo>
                    <a:lnTo>
                      <a:pt x="5870" y="3488"/>
                    </a:lnTo>
                    <a:lnTo>
                      <a:pt x="5920" y="3435"/>
                    </a:lnTo>
                    <a:lnTo>
                      <a:pt x="5972" y="3385"/>
                    </a:lnTo>
                    <a:lnTo>
                      <a:pt x="6025" y="3337"/>
                    </a:lnTo>
                    <a:lnTo>
                      <a:pt x="6081" y="3293"/>
                    </a:lnTo>
                    <a:lnTo>
                      <a:pt x="6136" y="3251"/>
                    </a:lnTo>
                    <a:lnTo>
                      <a:pt x="6194" y="3212"/>
                    </a:lnTo>
                    <a:lnTo>
                      <a:pt x="6253" y="3177"/>
                    </a:lnTo>
                    <a:lnTo>
                      <a:pt x="6312" y="3145"/>
                    </a:lnTo>
                    <a:lnTo>
                      <a:pt x="6374" y="3116"/>
                    </a:lnTo>
                    <a:lnTo>
                      <a:pt x="6436" y="3090"/>
                    </a:lnTo>
                    <a:lnTo>
                      <a:pt x="6497" y="3067"/>
                    </a:lnTo>
                    <a:lnTo>
                      <a:pt x="6561" y="3048"/>
                    </a:lnTo>
                    <a:lnTo>
                      <a:pt x="6625" y="3032"/>
                    </a:lnTo>
                    <a:lnTo>
                      <a:pt x="6688" y="3020"/>
                    </a:lnTo>
                    <a:lnTo>
                      <a:pt x="6753" y="3012"/>
                    </a:lnTo>
                    <a:lnTo>
                      <a:pt x="6818" y="3007"/>
                    </a:lnTo>
                    <a:lnTo>
                      <a:pt x="6883" y="3006"/>
                    </a:lnTo>
                    <a:lnTo>
                      <a:pt x="6947" y="3008"/>
                    </a:lnTo>
                    <a:lnTo>
                      <a:pt x="7012" y="3015"/>
                    </a:lnTo>
                    <a:lnTo>
                      <a:pt x="7077" y="3026"/>
                    </a:lnTo>
                    <a:lnTo>
                      <a:pt x="7140" y="3040"/>
                    </a:lnTo>
                    <a:lnTo>
                      <a:pt x="7204" y="3059"/>
                    </a:lnTo>
                    <a:lnTo>
                      <a:pt x="7267" y="3081"/>
                    </a:lnTo>
                    <a:lnTo>
                      <a:pt x="7327" y="3108"/>
                    </a:lnTo>
                    <a:lnTo>
                      <a:pt x="7385" y="3137"/>
                    </a:lnTo>
                    <a:lnTo>
                      <a:pt x="7442" y="3170"/>
                    </a:lnTo>
                    <a:lnTo>
                      <a:pt x="7495" y="3206"/>
                    </a:lnTo>
                    <a:lnTo>
                      <a:pt x="7547" y="3245"/>
                    </a:lnTo>
                    <a:lnTo>
                      <a:pt x="7596" y="3287"/>
                    </a:lnTo>
                    <a:lnTo>
                      <a:pt x="7643" y="3332"/>
                    </a:lnTo>
                    <a:lnTo>
                      <a:pt x="7687" y="3380"/>
                    </a:lnTo>
                    <a:lnTo>
                      <a:pt x="7730" y="3430"/>
                    </a:lnTo>
                    <a:lnTo>
                      <a:pt x="7769" y="3483"/>
                    </a:lnTo>
                    <a:lnTo>
                      <a:pt x="7807" y="3538"/>
                    </a:lnTo>
                    <a:lnTo>
                      <a:pt x="7841" y="3596"/>
                    </a:lnTo>
                    <a:lnTo>
                      <a:pt x="7872" y="3655"/>
                    </a:lnTo>
                    <a:lnTo>
                      <a:pt x="7902" y="3716"/>
                    </a:lnTo>
                    <a:lnTo>
                      <a:pt x="7928" y="3779"/>
                    </a:lnTo>
                    <a:lnTo>
                      <a:pt x="7951" y="3845"/>
                    </a:lnTo>
                    <a:lnTo>
                      <a:pt x="7973" y="3911"/>
                    </a:lnTo>
                    <a:lnTo>
                      <a:pt x="7991" y="3980"/>
                    </a:lnTo>
                    <a:lnTo>
                      <a:pt x="8005" y="4049"/>
                    </a:lnTo>
                    <a:lnTo>
                      <a:pt x="8017" y="4121"/>
                    </a:lnTo>
                    <a:lnTo>
                      <a:pt x="8026" y="4192"/>
                    </a:lnTo>
                    <a:lnTo>
                      <a:pt x="8032" y="4266"/>
                    </a:lnTo>
                    <a:lnTo>
                      <a:pt x="8035" y="4340"/>
                    </a:lnTo>
                    <a:lnTo>
                      <a:pt x="8035" y="4415"/>
                    </a:lnTo>
                    <a:lnTo>
                      <a:pt x="8031" y="4491"/>
                    </a:lnTo>
                    <a:lnTo>
                      <a:pt x="8025" y="4567"/>
                    </a:lnTo>
                    <a:lnTo>
                      <a:pt x="8015" y="4644"/>
                    </a:lnTo>
                    <a:lnTo>
                      <a:pt x="8001" y="4721"/>
                    </a:lnTo>
                    <a:lnTo>
                      <a:pt x="7985" y="4798"/>
                    </a:lnTo>
                    <a:lnTo>
                      <a:pt x="7964" y="4876"/>
                    </a:lnTo>
                    <a:lnTo>
                      <a:pt x="7941" y="4953"/>
                    </a:lnTo>
                    <a:close/>
                    <a:moveTo>
                      <a:pt x="7814" y="9534"/>
                    </a:moveTo>
                    <a:lnTo>
                      <a:pt x="7782" y="9624"/>
                    </a:lnTo>
                    <a:lnTo>
                      <a:pt x="7747" y="9713"/>
                    </a:lnTo>
                    <a:lnTo>
                      <a:pt x="7709" y="9799"/>
                    </a:lnTo>
                    <a:lnTo>
                      <a:pt x="7668" y="9881"/>
                    </a:lnTo>
                    <a:lnTo>
                      <a:pt x="7624" y="9962"/>
                    </a:lnTo>
                    <a:lnTo>
                      <a:pt x="7577" y="10040"/>
                    </a:lnTo>
                    <a:lnTo>
                      <a:pt x="7528" y="10115"/>
                    </a:lnTo>
                    <a:lnTo>
                      <a:pt x="7476" y="10187"/>
                    </a:lnTo>
                    <a:lnTo>
                      <a:pt x="7421" y="10256"/>
                    </a:lnTo>
                    <a:lnTo>
                      <a:pt x="7366" y="10323"/>
                    </a:lnTo>
                    <a:lnTo>
                      <a:pt x="7307" y="10386"/>
                    </a:lnTo>
                    <a:lnTo>
                      <a:pt x="7247" y="10446"/>
                    </a:lnTo>
                    <a:lnTo>
                      <a:pt x="7184" y="10502"/>
                    </a:lnTo>
                    <a:lnTo>
                      <a:pt x="7120" y="10556"/>
                    </a:lnTo>
                    <a:lnTo>
                      <a:pt x="7054" y="10606"/>
                    </a:lnTo>
                    <a:lnTo>
                      <a:pt x="6988" y="10653"/>
                    </a:lnTo>
                    <a:lnTo>
                      <a:pt x="6919" y="10695"/>
                    </a:lnTo>
                    <a:lnTo>
                      <a:pt x="6849" y="10734"/>
                    </a:lnTo>
                    <a:lnTo>
                      <a:pt x="6778" y="10769"/>
                    </a:lnTo>
                    <a:lnTo>
                      <a:pt x="6707" y="10801"/>
                    </a:lnTo>
                    <a:lnTo>
                      <a:pt x="6634" y="10828"/>
                    </a:lnTo>
                    <a:lnTo>
                      <a:pt x="6561" y="10851"/>
                    </a:lnTo>
                    <a:lnTo>
                      <a:pt x="6487" y="10870"/>
                    </a:lnTo>
                    <a:lnTo>
                      <a:pt x="6412" y="10885"/>
                    </a:lnTo>
                    <a:lnTo>
                      <a:pt x="6339" y="10896"/>
                    </a:lnTo>
                    <a:lnTo>
                      <a:pt x="6263" y="10903"/>
                    </a:lnTo>
                    <a:lnTo>
                      <a:pt x="6188" y="10905"/>
                    </a:lnTo>
                    <a:lnTo>
                      <a:pt x="6113" y="10902"/>
                    </a:lnTo>
                    <a:lnTo>
                      <a:pt x="6038" y="10894"/>
                    </a:lnTo>
                    <a:lnTo>
                      <a:pt x="5964" y="10882"/>
                    </a:lnTo>
                    <a:lnTo>
                      <a:pt x="5890" y="10866"/>
                    </a:lnTo>
                    <a:lnTo>
                      <a:pt x="5817" y="10844"/>
                    </a:lnTo>
                    <a:lnTo>
                      <a:pt x="5744" y="10819"/>
                    </a:lnTo>
                    <a:lnTo>
                      <a:pt x="5674" y="10789"/>
                    </a:lnTo>
                    <a:lnTo>
                      <a:pt x="5608" y="10754"/>
                    </a:lnTo>
                    <a:lnTo>
                      <a:pt x="5543" y="10716"/>
                    </a:lnTo>
                    <a:lnTo>
                      <a:pt x="5481" y="10674"/>
                    </a:lnTo>
                    <a:lnTo>
                      <a:pt x="5422" y="10628"/>
                    </a:lnTo>
                    <a:lnTo>
                      <a:pt x="5365" y="10579"/>
                    </a:lnTo>
                    <a:lnTo>
                      <a:pt x="5311" y="10527"/>
                    </a:lnTo>
                    <a:lnTo>
                      <a:pt x="5260" y="10471"/>
                    </a:lnTo>
                    <a:lnTo>
                      <a:pt x="5212" y="10412"/>
                    </a:lnTo>
                    <a:lnTo>
                      <a:pt x="5167" y="10350"/>
                    </a:lnTo>
                    <a:lnTo>
                      <a:pt x="5124" y="10285"/>
                    </a:lnTo>
                    <a:lnTo>
                      <a:pt x="5085" y="10217"/>
                    </a:lnTo>
                    <a:lnTo>
                      <a:pt x="5049" y="10148"/>
                    </a:lnTo>
                    <a:lnTo>
                      <a:pt x="5016" y="10075"/>
                    </a:lnTo>
                    <a:lnTo>
                      <a:pt x="4986" y="10000"/>
                    </a:lnTo>
                    <a:lnTo>
                      <a:pt x="4959" y="9924"/>
                    </a:lnTo>
                    <a:lnTo>
                      <a:pt x="4936" y="9844"/>
                    </a:lnTo>
                    <a:lnTo>
                      <a:pt x="4916" y="9763"/>
                    </a:lnTo>
                    <a:lnTo>
                      <a:pt x="4900" y="9682"/>
                    </a:lnTo>
                    <a:lnTo>
                      <a:pt x="4887" y="9597"/>
                    </a:lnTo>
                    <a:lnTo>
                      <a:pt x="4877" y="9512"/>
                    </a:lnTo>
                    <a:lnTo>
                      <a:pt x="4870" y="9426"/>
                    </a:lnTo>
                    <a:lnTo>
                      <a:pt x="4868" y="9338"/>
                    </a:lnTo>
                    <a:lnTo>
                      <a:pt x="4869" y="9249"/>
                    </a:lnTo>
                    <a:lnTo>
                      <a:pt x="4875" y="9160"/>
                    </a:lnTo>
                    <a:lnTo>
                      <a:pt x="4883" y="9069"/>
                    </a:lnTo>
                    <a:lnTo>
                      <a:pt x="4896" y="8978"/>
                    </a:lnTo>
                    <a:lnTo>
                      <a:pt x="4912" y="8887"/>
                    </a:lnTo>
                    <a:lnTo>
                      <a:pt x="4932" y="8796"/>
                    </a:lnTo>
                    <a:lnTo>
                      <a:pt x="4956" y="8704"/>
                    </a:lnTo>
                    <a:lnTo>
                      <a:pt x="4985" y="8612"/>
                    </a:lnTo>
                    <a:lnTo>
                      <a:pt x="5016" y="8521"/>
                    </a:lnTo>
                    <a:lnTo>
                      <a:pt x="5051" y="8432"/>
                    </a:lnTo>
                    <a:lnTo>
                      <a:pt x="5090" y="8346"/>
                    </a:lnTo>
                    <a:lnTo>
                      <a:pt x="5130" y="8263"/>
                    </a:lnTo>
                    <a:lnTo>
                      <a:pt x="5175" y="8182"/>
                    </a:lnTo>
                    <a:lnTo>
                      <a:pt x="5221" y="8103"/>
                    </a:lnTo>
                    <a:lnTo>
                      <a:pt x="5271" y="8029"/>
                    </a:lnTo>
                    <a:lnTo>
                      <a:pt x="5322" y="7956"/>
                    </a:lnTo>
                    <a:lnTo>
                      <a:pt x="5377" y="7887"/>
                    </a:lnTo>
                    <a:lnTo>
                      <a:pt x="5433" y="7820"/>
                    </a:lnTo>
                    <a:lnTo>
                      <a:pt x="5491" y="7757"/>
                    </a:lnTo>
                    <a:lnTo>
                      <a:pt x="5552" y="7696"/>
                    </a:lnTo>
                    <a:lnTo>
                      <a:pt x="5615" y="7640"/>
                    </a:lnTo>
                    <a:lnTo>
                      <a:pt x="5678" y="7586"/>
                    </a:lnTo>
                    <a:lnTo>
                      <a:pt x="5744" y="7536"/>
                    </a:lnTo>
                    <a:lnTo>
                      <a:pt x="5811" y="7489"/>
                    </a:lnTo>
                    <a:lnTo>
                      <a:pt x="5880" y="7447"/>
                    </a:lnTo>
                    <a:lnTo>
                      <a:pt x="5949" y="7408"/>
                    </a:lnTo>
                    <a:lnTo>
                      <a:pt x="6020" y="7373"/>
                    </a:lnTo>
                    <a:lnTo>
                      <a:pt x="6092" y="7341"/>
                    </a:lnTo>
                    <a:lnTo>
                      <a:pt x="6165" y="7313"/>
                    </a:lnTo>
                    <a:lnTo>
                      <a:pt x="6237" y="7290"/>
                    </a:lnTo>
                    <a:lnTo>
                      <a:pt x="6311" y="7271"/>
                    </a:lnTo>
                    <a:lnTo>
                      <a:pt x="6386" y="7256"/>
                    </a:lnTo>
                    <a:lnTo>
                      <a:pt x="6461" y="7244"/>
                    </a:lnTo>
                    <a:lnTo>
                      <a:pt x="6536" y="7238"/>
                    </a:lnTo>
                    <a:lnTo>
                      <a:pt x="6611" y="7236"/>
                    </a:lnTo>
                    <a:lnTo>
                      <a:pt x="6685" y="7239"/>
                    </a:lnTo>
                    <a:lnTo>
                      <a:pt x="6760" y="7247"/>
                    </a:lnTo>
                    <a:lnTo>
                      <a:pt x="6835" y="7259"/>
                    </a:lnTo>
                    <a:lnTo>
                      <a:pt x="6909" y="7276"/>
                    </a:lnTo>
                    <a:lnTo>
                      <a:pt x="6983" y="7297"/>
                    </a:lnTo>
                    <a:lnTo>
                      <a:pt x="7054" y="7322"/>
                    </a:lnTo>
                    <a:lnTo>
                      <a:pt x="7124" y="7352"/>
                    </a:lnTo>
                    <a:lnTo>
                      <a:pt x="7191" y="7387"/>
                    </a:lnTo>
                    <a:lnTo>
                      <a:pt x="7256" y="7425"/>
                    </a:lnTo>
                    <a:lnTo>
                      <a:pt x="7317" y="7467"/>
                    </a:lnTo>
                    <a:lnTo>
                      <a:pt x="7377" y="7513"/>
                    </a:lnTo>
                    <a:lnTo>
                      <a:pt x="7434" y="7562"/>
                    </a:lnTo>
                    <a:lnTo>
                      <a:pt x="7487" y="7614"/>
                    </a:lnTo>
                    <a:lnTo>
                      <a:pt x="7538" y="7670"/>
                    </a:lnTo>
                    <a:lnTo>
                      <a:pt x="7586" y="7729"/>
                    </a:lnTo>
                    <a:lnTo>
                      <a:pt x="7632" y="7791"/>
                    </a:lnTo>
                    <a:lnTo>
                      <a:pt x="7674" y="7856"/>
                    </a:lnTo>
                    <a:lnTo>
                      <a:pt x="7713" y="7924"/>
                    </a:lnTo>
                    <a:lnTo>
                      <a:pt x="7749" y="7994"/>
                    </a:lnTo>
                    <a:lnTo>
                      <a:pt x="7782" y="8067"/>
                    </a:lnTo>
                    <a:lnTo>
                      <a:pt x="7812" y="8142"/>
                    </a:lnTo>
                    <a:lnTo>
                      <a:pt x="7838" y="8218"/>
                    </a:lnTo>
                    <a:lnTo>
                      <a:pt x="7861" y="8298"/>
                    </a:lnTo>
                    <a:lnTo>
                      <a:pt x="7882" y="8378"/>
                    </a:lnTo>
                    <a:lnTo>
                      <a:pt x="7899" y="8461"/>
                    </a:lnTo>
                    <a:lnTo>
                      <a:pt x="7912" y="8545"/>
                    </a:lnTo>
                    <a:lnTo>
                      <a:pt x="7921" y="8630"/>
                    </a:lnTo>
                    <a:lnTo>
                      <a:pt x="7927" y="8717"/>
                    </a:lnTo>
                    <a:lnTo>
                      <a:pt x="7930" y="8805"/>
                    </a:lnTo>
                    <a:lnTo>
                      <a:pt x="7929" y="8895"/>
                    </a:lnTo>
                    <a:lnTo>
                      <a:pt x="7924" y="8984"/>
                    </a:lnTo>
                    <a:lnTo>
                      <a:pt x="7915" y="9075"/>
                    </a:lnTo>
                    <a:lnTo>
                      <a:pt x="7903" y="9166"/>
                    </a:lnTo>
                    <a:lnTo>
                      <a:pt x="7887" y="9257"/>
                    </a:lnTo>
                    <a:lnTo>
                      <a:pt x="7866" y="9350"/>
                    </a:lnTo>
                    <a:lnTo>
                      <a:pt x="7842" y="9442"/>
                    </a:lnTo>
                    <a:lnTo>
                      <a:pt x="7814" y="9534"/>
                    </a:lnTo>
                    <a:close/>
                    <a:moveTo>
                      <a:pt x="7156" y="13514"/>
                    </a:moveTo>
                    <a:lnTo>
                      <a:pt x="7133" y="13577"/>
                    </a:lnTo>
                    <a:lnTo>
                      <a:pt x="7109" y="13637"/>
                    </a:lnTo>
                    <a:lnTo>
                      <a:pt x="7082" y="13696"/>
                    </a:lnTo>
                    <a:lnTo>
                      <a:pt x="7053" y="13752"/>
                    </a:lnTo>
                    <a:lnTo>
                      <a:pt x="7022" y="13808"/>
                    </a:lnTo>
                    <a:lnTo>
                      <a:pt x="6989" y="13861"/>
                    </a:lnTo>
                    <a:lnTo>
                      <a:pt x="6953" y="13911"/>
                    </a:lnTo>
                    <a:lnTo>
                      <a:pt x="6917" y="13961"/>
                    </a:lnTo>
                    <a:lnTo>
                      <a:pt x="6878" y="14008"/>
                    </a:lnTo>
                    <a:lnTo>
                      <a:pt x="6837" y="14053"/>
                    </a:lnTo>
                    <a:lnTo>
                      <a:pt x="6796" y="14095"/>
                    </a:lnTo>
                    <a:lnTo>
                      <a:pt x="6751" y="14135"/>
                    </a:lnTo>
                    <a:lnTo>
                      <a:pt x="6707" y="14173"/>
                    </a:lnTo>
                    <a:lnTo>
                      <a:pt x="6660" y="14210"/>
                    </a:lnTo>
                    <a:lnTo>
                      <a:pt x="6613" y="14243"/>
                    </a:lnTo>
                    <a:lnTo>
                      <a:pt x="6563" y="14274"/>
                    </a:lnTo>
                    <a:lnTo>
                      <a:pt x="6514" y="14303"/>
                    </a:lnTo>
                    <a:lnTo>
                      <a:pt x="6463" y="14328"/>
                    </a:lnTo>
                    <a:lnTo>
                      <a:pt x="6410" y="14351"/>
                    </a:lnTo>
                    <a:lnTo>
                      <a:pt x="6359" y="14372"/>
                    </a:lnTo>
                    <a:lnTo>
                      <a:pt x="6305" y="14389"/>
                    </a:lnTo>
                    <a:lnTo>
                      <a:pt x="6252" y="14404"/>
                    </a:lnTo>
                    <a:lnTo>
                      <a:pt x="6197" y="14416"/>
                    </a:lnTo>
                    <a:lnTo>
                      <a:pt x="6142" y="14425"/>
                    </a:lnTo>
                    <a:lnTo>
                      <a:pt x="6087" y="14432"/>
                    </a:lnTo>
                    <a:lnTo>
                      <a:pt x="6031" y="14435"/>
                    </a:lnTo>
                    <a:lnTo>
                      <a:pt x="5977" y="14435"/>
                    </a:lnTo>
                    <a:lnTo>
                      <a:pt x="5921" y="14432"/>
                    </a:lnTo>
                    <a:lnTo>
                      <a:pt x="5865" y="14425"/>
                    </a:lnTo>
                    <a:lnTo>
                      <a:pt x="5810" y="14416"/>
                    </a:lnTo>
                    <a:lnTo>
                      <a:pt x="5754" y="14403"/>
                    </a:lnTo>
                    <a:lnTo>
                      <a:pt x="5700" y="14387"/>
                    </a:lnTo>
                    <a:lnTo>
                      <a:pt x="5646" y="14367"/>
                    </a:lnTo>
                    <a:lnTo>
                      <a:pt x="5593" y="14345"/>
                    </a:lnTo>
                    <a:lnTo>
                      <a:pt x="5543" y="14320"/>
                    </a:lnTo>
                    <a:lnTo>
                      <a:pt x="5494" y="14292"/>
                    </a:lnTo>
                    <a:lnTo>
                      <a:pt x="5448" y="14262"/>
                    </a:lnTo>
                    <a:lnTo>
                      <a:pt x="5403" y="14229"/>
                    </a:lnTo>
                    <a:lnTo>
                      <a:pt x="5360" y="14195"/>
                    </a:lnTo>
                    <a:lnTo>
                      <a:pt x="5319" y="14156"/>
                    </a:lnTo>
                    <a:lnTo>
                      <a:pt x="5281" y="14117"/>
                    </a:lnTo>
                    <a:lnTo>
                      <a:pt x="5244" y="14076"/>
                    </a:lnTo>
                    <a:lnTo>
                      <a:pt x="5209" y="14032"/>
                    </a:lnTo>
                    <a:lnTo>
                      <a:pt x="5177" y="13987"/>
                    </a:lnTo>
                    <a:lnTo>
                      <a:pt x="5147" y="13940"/>
                    </a:lnTo>
                    <a:lnTo>
                      <a:pt x="5118" y="13890"/>
                    </a:lnTo>
                    <a:lnTo>
                      <a:pt x="5092" y="13840"/>
                    </a:lnTo>
                    <a:lnTo>
                      <a:pt x="5069" y="13787"/>
                    </a:lnTo>
                    <a:lnTo>
                      <a:pt x="5047" y="13734"/>
                    </a:lnTo>
                    <a:lnTo>
                      <a:pt x="5029" y="13680"/>
                    </a:lnTo>
                    <a:lnTo>
                      <a:pt x="5012" y="13623"/>
                    </a:lnTo>
                    <a:lnTo>
                      <a:pt x="4999" y="13567"/>
                    </a:lnTo>
                    <a:lnTo>
                      <a:pt x="4987" y="13508"/>
                    </a:lnTo>
                    <a:lnTo>
                      <a:pt x="4979" y="13449"/>
                    </a:lnTo>
                    <a:lnTo>
                      <a:pt x="4973" y="13389"/>
                    </a:lnTo>
                    <a:lnTo>
                      <a:pt x="4969" y="13329"/>
                    </a:lnTo>
                    <a:lnTo>
                      <a:pt x="4968" y="13267"/>
                    </a:lnTo>
                    <a:lnTo>
                      <a:pt x="4970" y="13206"/>
                    </a:lnTo>
                    <a:lnTo>
                      <a:pt x="4975" y="13143"/>
                    </a:lnTo>
                    <a:lnTo>
                      <a:pt x="4982" y="13081"/>
                    </a:lnTo>
                    <a:lnTo>
                      <a:pt x="4993" y="13018"/>
                    </a:lnTo>
                    <a:lnTo>
                      <a:pt x="5006" y="12956"/>
                    </a:lnTo>
                    <a:lnTo>
                      <a:pt x="5022" y="12892"/>
                    </a:lnTo>
                    <a:lnTo>
                      <a:pt x="5041" y="12830"/>
                    </a:lnTo>
                    <a:lnTo>
                      <a:pt x="5063" y="12767"/>
                    </a:lnTo>
                    <a:lnTo>
                      <a:pt x="5087" y="12707"/>
                    </a:lnTo>
                    <a:lnTo>
                      <a:pt x="5114" y="12648"/>
                    </a:lnTo>
                    <a:lnTo>
                      <a:pt x="5142" y="12592"/>
                    </a:lnTo>
                    <a:lnTo>
                      <a:pt x="5174" y="12538"/>
                    </a:lnTo>
                    <a:lnTo>
                      <a:pt x="5207" y="12484"/>
                    </a:lnTo>
                    <a:lnTo>
                      <a:pt x="5243" y="12433"/>
                    </a:lnTo>
                    <a:lnTo>
                      <a:pt x="5279" y="12383"/>
                    </a:lnTo>
                    <a:lnTo>
                      <a:pt x="5318" y="12337"/>
                    </a:lnTo>
                    <a:lnTo>
                      <a:pt x="5359" y="12292"/>
                    </a:lnTo>
                    <a:lnTo>
                      <a:pt x="5400" y="12249"/>
                    </a:lnTo>
                    <a:lnTo>
                      <a:pt x="5445" y="12209"/>
                    </a:lnTo>
                    <a:lnTo>
                      <a:pt x="5489" y="12171"/>
                    </a:lnTo>
                    <a:lnTo>
                      <a:pt x="5536" y="12135"/>
                    </a:lnTo>
                    <a:lnTo>
                      <a:pt x="5583" y="12101"/>
                    </a:lnTo>
                    <a:lnTo>
                      <a:pt x="5633" y="12071"/>
                    </a:lnTo>
                    <a:lnTo>
                      <a:pt x="5682" y="12043"/>
                    </a:lnTo>
                    <a:lnTo>
                      <a:pt x="5733" y="12016"/>
                    </a:lnTo>
                    <a:lnTo>
                      <a:pt x="5786" y="11993"/>
                    </a:lnTo>
                    <a:lnTo>
                      <a:pt x="5838" y="11973"/>
                    </a:lnTo>
                    <a:lnTo>
                      <a:pt x="5891" y="11955"/>
                    </a:lnTo>
                    <a:lnTo>
                      <a:pt x="5944" y="11940"/>
                    </a:lnTo>
                    <a:lnTo>
                      <a:pt x="5999" y="11929"/>
                    </a:lnTo>
                    <a:lnTo>
                      <a:pt x="6053" y="11919"/>
                    </a:lnTo>
                    <a:lnTo>
                      <a:pt x="6109" y="11913"/>
                    </a:lnTo>
                    <a:lnTo>
                      <a:pt x="6165" y="11910"/>
                    </a:lnTo>
                    <a:lnTo>
                      <a:pt x="6219" y="11910"/>
                    </a:lnTo>
                    <a:lnTo>
                      <a:pt x="6275" y="11913"/>
                    </a:lnTo>
                    <a:lnTo>
                      <a:pt x="6331" y="11920"/>
                    </a:lnTo>
                    <a:lnTo>
                      <a:pt x="6386" y="11929"/>
                    </a:lnTo>
                    <a:lnTo>
                      <a:pt x="6442" y="11942"/>
                    </a:lnTo>
                    <a:lnTo>
                      <a:pt x="6496" y="11958"/>
                    </a:lnTo>
                    <a:lnTo>
                      <a:pt x="6550" y="11977"/>
                    </a:lnTo>
                    <a:lnTo>
                      <a:pt x="6602" y="11999"/>
                    </a:lnTo>
                    <a:lnTo>
                      <a:pt x="6653" y="12024"/>
                    </a:lnTo>
                    <a:lnTo>
                      <a:pt x="6702" y="12053"/>
                    </a:lnTo>
                    <a:lnTo>
                      <a:pt x="6748" y="12083"/>
                    </a:lnTo>
                    <a:lnTo>
                      <a:pt x="6793" y="12115"/>
                    </a:lnTo>
                    <a:lnTo>
                      <a:pt x="6835" y="12150"/>
                    </a:lnTo>
                    <a:lnTo>
                      <a:pt x="6876" y="12188"/>
                    </a:lnTo>
                    <a:lnTo>
                      <a:pt x="6915" y="12227"/>
                    </a:lnTo>
                    <a:lnTo>
                      <a:pt x="6952" y="12269"/>
                    </a:lnTo>
                    <a:lnTo>
                      <a:pt x="6987" y="12313"/>
                    </a:lnTo>
                    <a:lnTo>
                      <a:pt x="7019" y="12358"/>
                    </a:lnTo>
                    <a:lnTo>
                      <a:pt x="7049" y="12405"/>
                    </a:lnTo>
                    <a:lnTo>
                      <a:pt x="7078" y="12454"/>
                    </a:lnTo>
                    <a:lnTo>
                      <a:pt x="7103" y="12504"/>
                    </a:lnTo>
                    <a:lnTo>
                      <a:pt x="7127" y="12557"/>
                    </a:lnTo>
                    <a:lnTo>
                      <a:pt x="7148" y="12610"/>
                    </a:lnTo>
                    <a:lnTo>
                      <a:pt x="7167" y="12666"/>
                    </a:lnTo>
                    <a:lnTo>
                      <a:pt x="7183" y="12721"/>
                    </a:lnTo>
                    <a:lnTo>
                      <a:pt x="7197" y="12778"/>
                    </a:lnTo>
                    <a:lnTo>
                      <a:pt x="7208" y="12836"/>
                    </a:lnTo>
                    <a:lnTo>
                      <a:pt x="7217" y="12895"/>
                    </a:lnTo>
                    <a:lnTo>
                      <a:pt x="7223" y="12955"/>
                    </a:lnTo>
                    <a:lnTo>
                      <a:pt x="7227" y="13016"/>
                    </a:lnTo>
                    <a:lnTo>
                      <a:pt x="7227" y="13077"/>
                    </a:lnTo>
                    <a:lnTo>
                      <a:pt x="7226" y="13138"/>
                    </a:lnTo>
                    <a:lnTo>
                      <a:pt x="7221" y="13201"/>
                    </a:lnTo>
                    <a:lnTo>
                      <a:pt x="7214" y="13263"/>
                    </a:lnTo>
                    <a:lnTo>
                      <a:pt x="7203" y="13326"/>
                    </a:lnTo>
                    <a:lnTo>
                      <a:pt x="7190" y="13389"/>
                    </a:lnTo>
                    <a:lnTo>
                      <a:pt x="7174" y="13452"/>
                    </a:lnTo>
                    <a:lnTo>
                      <a:pt x="7156" y="13514"/>
                    </a:lnTo>
                    <a:close/>
                    <a:moveTo>
                      <a:pt x="10653" y="8571"/>
                    </a:moveTo>
                    <a:lnTo>
                      <a:pt x="10665" y="8497"/>
                    </a:lnTo>
                    <a:lnTo>
                      <a:pt x="10677" y="8424"/>
                    </a:lnTo>
                    <a:lnTo>
                      <a:pt x="10688" y="8350"/>
                    </a:lnTo>
                    <a:lnTo>
                      <a:pt x="10698" y="8277"/>
                    </a:lnTo>
                    <a:lnTo>
                      <a:pt x="10708" y="8203"/>
                    </a:lnTo>
                    <a:lnTo>
                      <a:pt x="10717" y="8130"/>
                    </a:lnTo>
                    <a:lnTo>
                      <a:pt x="10725" y="8057"/>
                    </a:lnTo>
                    <a:lnTo>
                      <a:pt x="10732" y="7983"/>
                    </a:lnTo>
                    <a:lnTo>
                      <a:pt x="10738" y="7910"/>
                    </a:lnTo>
                    <a:lnTo>
                      <a:pt x="10744" y="7837"/>
                    </a:lnTo>
                    <a:lnTo>
                      <a:pt x="10749" y="7765"/>
                    </a:lnTo>
                    <a:lnTo>
                      <a:pt x="10753" y="7692"/>
                    </a:lnTo>
                    <a:lnTo>
                      <a:pt x="10756" y="7619"/>
                    </a:lnTo>
                    <a:lnTo>
                      <a:pt x="10758" y="7547"/>
                    </a:lnTo>
                    <a:lnTo>
                      <a:pt x="10759" y="7474"/>
                    </a:lnTo>
                    <a:lnTo>
                      <a:pt x="10760" y="7403"/>
                    </a:lnTo>
                    <a:lnTo>
                      <a:pt x="10754" y="7071"/>
                    </a:lnTo>
                    <a:lnTo>
                      <a:pt x="10739" y="6739"/>
                    </a:lnTo>
                    <a:lnTo>
                      <a:pt x="10713" y="6406"/>
                    </a:lnTo>
                    <a:lnTo>
                      <a:pt x="10676" y="6073"/>
                    </a:lnTo>
                    <a:lnTo>
                      <a:pt x="10631" y="5742"/>
                    </a:lnTo>
                    <a:lnTo>
                      <a:pt x="10576" y="5412"/>
                    </a:lnTo>
                    <a:lnTo>
                      <a:pt x="10512" y="5084"/>
                    </a:lnTo>
                    <a:lnTo>
                      <a:pt x="10441" y="4760"/>
                    </a:lnTo>
                    <a:lnTo>
                      <a:pt x="10361" y="4440"/>
                    </a:lnTo>
                    <a:lnTo>
                      <a:pt x="10273" y="4125"/>
                    </a:lnTo>
                    <a:lnTo>
                      <a:pt x="10178" y="3815"/>
                    </a:lnTo>
                    <a:lnTo>
                      <a:pt x="10075" y="3513"/>
                    </a:lnTo>
                    <a:lnTo>
                      <a:pt x="9965" y="3217"/>
                    </a:lnTo>
                    <a:lnTo>
                      <a:pt x="9849" y="2929"/>
                    </a:lnTo>
                    <a:lnTo>
                      <a:pt x="9728" y="2650"/>
                    </a:lnTo>
                    <a:lnTo>
                      <a:pt x="9600" y="2381"/>
                    </a:lnTo>
                    <a:lnTo>
                      <a:pt x="9467" y="2121"/>
                    </a:lnTo>
                    <a:lnTo>
                      <a:pt x="9328" y="1873"/>
                    </a:lnTo>
                    <a:lnTo>
                      <a:pt x="9186" y="1637"/>
                    </a:lnTo>
                    <a:lnTo>
                      <a:pt x="9038" y="1413"/>
                    </a:lnTo>
                    <a:lnTo>
                      <a:pt x="8887" y="1204"/>
                    </a:lnTo>
                    <a:lnTo>
                      <a:pt x="8731" y="1008"/>
                    </a:lnTo>
                    <a:lnTo>
                      <a:pt x="8572" y="827"/>
                    </a:lnTo>
                    <a:lnTo>
                      <a:pt x="8410" y="661"/>
                    </a:lnTo>
                    <a:lnTo>
                      <a:pt x="8247" y="513"/>
                    </a:lnTo>
                    <a:lnTo>
                      <a:pt x="8080" y="381"/>
                    </a:lnTo>
                    <a:lnTo>
                      <a:pt x="7911" y="268"/>
                    </a:lnTo>
                    <a:lnTo>
                      <a:pt x="7740" y="173"/>
                    </a:lnTo>
                    <a:lnTo>
                      <a:pt x="7568" y="99"/>
                    </a:lnTo>
                    <a:lnTo>
                      <a:pt x="7395" y="44"/>
                    </a:lnTo>
                    <a:lnTo>
                      <a:pt x="7221" y="11"/>
                    </a:lnTo>
                    <a:lnTo>
                      <a:pt x="7047" y="0"/>
                    </a:lnTo>
                    <a:lnTo>
                      <a:pt x="6845" y="12"/>
                    </a:lnTo>
                    <a:lnTo>
                      <a:pt x="6644" y="47"/>
                    </a:lnTo>
                    <a:lnTo>
                      <a:pt x="6442" y="106"/>
                    </a:lnTo>
                    <a:lnTo>
                      <a:pt x="6242" y="186"/>
                    </a:lnTo>
                    <a:lnTo>
                      <a:pt x="6041" y="287"/>
                    </a:lnTo>
                    <a:lnTo>
                      <a:pt x="5844" y="408"/>
                    </a:lnTo>
                    <a:lnTo>
                      <a:pt x="5649" y="548"/>
                    </a:lnTo>
                    <a:lnTo>
                      <a:pt x="5456" y="706"/>
                    </a:lnTo>
                    <a:lnTo>
                      <a:pt x="5266" y="881"/>
                    </a:lnTo>
                    <a:lnTo>
                      <a:pt x="5079" y="1073"/>
                    </a:lnTo>
                    <a:lnTo>
                      <a:pt x="4896" y="1279"/>
                    </a:lnTo>
                    <a:lnTo>
                      <a:pt x="4718" y="1500"/>
                    </a:lnTo>
                    <a:lnTo>
                      <a:pt x="4544" y="1734"/>
                    </a:lnTo>
                    <a:lnTo>
                      <a:pt x="4375" y="1981"/>
                    </a:lnTo>
                    <a:lnTo>
                      <a:pt x="4211" y="2240"/>
                    </a:lnTo>
                    <a:lnTo>
                      <a:pt x="4055" y="2509"/>
                    </a:lnTo>
                    <a:lnTo>
                      <a:pt x="3903" y="2788"/>
                    </a:lnTo>
                    <a:lnTo>
                      <a:pt x="3758" y="3076"/>
                    </a:lnTo>
                    <a:lnTo>
                      <a:pt x="3622" y="3372"/>
                    </a:lnTo>
                    <a:lnTo>
                      <a:pt x="3491" y="3675"/>
                    </a:lnTo>
                    <a:lnTo>
                      <a:pt x="3370" y="3984"/>
                    </a:lnTo>
                    <a:lnTo>
                      <a:pt x="3257" y="4298"/>
                    </a:lnTo>
                    <a:lnTo>
                      <a:pt x="3152" y="4617"/>
                    </a:lnTo>
                    <a:lnTo>
                      <a:pt x="3057" y="4938"/>
                    </a:lnTo>
                    <a:lnTo>
                      <a:pt x="2972" y="5263"/>
                    </a:lnTo>
                    <a:lnTo>
                      <a:pt x="2896" y="5588"/>
                    </a:lnTo>
                    <a:lnTo>
                      <a:pt x="2830" y="5915"/>
                    </a:lnTo>
                    <a:lnTo>
                      <a:pt x="2776" y="6242"/>
                    </a:lnTo>
                    <a:lnTo>
                      <a:pt x="2734" y="6566"/>
                    </a:lnTo>
                    <a:lnTo>
                      <a:pt x="2703" y="6889"/>
                    </a:lnTo>
                    <a:lnTo>
                      <a:pt x="2683" y="7208"/>
                    </a:lnTo>
                    <a:lnTo>
                      <a:pt x="2677" y="7524"/>
                    </a:lnTo>
                    <a:lnTo>
                      <a:pt x="2677" y="7630"/>
                    </a:lnTo>
                    <a:lnTo>
                      <a:pt x="2678" y="7734"/>
                    </a:lnTo>
                    <a:lnTo>
                      <a:pt x="2679" y="7838"/>
                    </a:lnTo>
                    <a:lnTo>
                      <a:pt x="2681" y="7942"/>
                    </a:lnTo>
                    <a:lnTo>
                      <a:pt x="2684" y="8046"/>
                    </a:lnTo>
                    <a:lnTo>
                      <a:pt x="2688" y="8148"/>
                    </a:lnTo>
                    <a:lnTo>
                      <a:pt x="2692" y="8250"/>
                    </a:lnTo>
                    <a:lnTo>
                      <a:pt x="2696" y="8352"/>
                    </a:lnTo>
                    <a:lnTo>
                      <a:pt x="2701" y="8453"/>
                    </a:lnTo>
                    <a:lnTo>
                      <a:pt x="2706" y="8554"/>
                    </a:lnTo>
                    <a:lnTo>
                      <a:pt x="2711" y="8654"/>
                    </a:lnTo>
                    <a:lnTo>
                      <a:pt x="2718" y="8753"/>
                    </a:lnTo>
                    <a:lnTo>
                      <a:pt x="2724" y="8852"/>
                    </a:lnTo>
                    <a:lnTo>
                      <a:pt x="2731" y="8951"/>
                    </a:lnTo>
                    <a:lnTo>
                      <a:pt x="2739" y="9049"/>
                    </a:lnTo>
                    <a:lnTo>
                      <a:pt x="2747" y="9147"/>
                    </a:lnTo>
                    <a:lnTo>
                      <a:pt x="2344" y="9339"/>
                    </a:lnTo>
                    <a:lnTo>
                      <a:pt x="1979" y="9546"/>
                    </a:lnTo>
                    <a:lnTo>
                      <a:pt x="1651" y="9767"/>
                    </a:lnTo>
                    <a:lnTo>
                      <a:pt x="1358" y="9999"/>
                    </a:lnTo>
                    <a:lnTo>
                      <a:pt x="1099" y="10242"/>
                    </a:lnTo>
                    <a:lnTo>
                      <a:pt x="873" y="10494"/>
                    </a:lnTo>
                    <a:lnTo>
                      <a:pt x="676" y="10755"/>
                    </a:lnTo>
                    <a:lnTo>
                      <a:pt x="509" y="11021"/>
                    </a:lnTo>
                    <a:lnTo>
                      <a:pt x="368" y="11295"/>
                    </a:lnTo>
                    <a:lnTo>
                      <a:pt x="253" y="11570"/>
                    </a:lnTo>
                    <a:lnTo>
                      <a:pt x="162" y="11849"/>
                    </a:lnTo>
                    <a:lnTo>
                      <a:pt x="92" y="12129"/>
                    </a:lnTo>
                    <a:lnTo>
                      <a:pt x="43" y="12408"/>
                    </a:lnTo>
                    <a:lnTo>
                      <a:pt x="13" y="12687"/>
                    </a:lnTo>
                    <a:lnTo>
                      <a:pt x="0" y="12963"/>
                    </a:lnTo>
                    <a:lnTo>
                      <a:pt x="2" y="13234"/>
                    </a:lnTo>
                    <a:lnTo>
                      <a:pt x="18" y="13500"/>
                    </a:lnTo>
                    <a:lnTo>
                      <a:pt x="47" y="13759"/>
                    </a:lnTo>
                    <a:lnTo>
                      <a:pt x="86" y="14009"/>
                    </a:lnTo>
                    <a:lnTo>
                      <a:pt x="133" y="14251"/>
                    </a:lnTo>
                    <a:lnTo>
                      <a:pt x="188" y="14481"/>
                    </a:lnTo>
                    <a:lnTo>
                      <a:pt x="249" y="14699"/>
                    </a:lnTo>
                    <a:lnTo>
                      <a:pt x="312" y="14903"/>
                    </a:lnTo>
                    <a:lnTo>
                      <a:pt x="379" y="15093"/>
                    </a:lnTo>
                    <a:lnTo>
                      <a:pt x="447" y="15266"/>
                    </a:lnTo>
                    <a:lnTo>
                      <a:pt x="513" y="15421"/>
                    </a:lnTo>
                    <a:lnTo>
                      <a:pt x="575" y="15558"/>
                    </a:lnTo>
                    <a:lnTo>
                      <a:pt x="634" y="15674"/>
                    </a:lnTo>
                    <a:lnTo>
                      <a:pt x="687" y="15769"/>
                    </a:lnTo>
                    <a:lnTo>
                      <a:pt x="731" y="15840"/>
                    </a:lnTo>
                    <a:lnTo>
                      <a:pt x="766" y="15887"/>
                    </a:lnTo>
                    <a:lnTo>
                      <a:pt x="791" y="15908"/>
                    </a:lnTo>
                    <a:lnTo>
                      <a:pt x="817" y="15918"/>
                    </a:lnTo>
                    <a:lnTo>
                      <a:pt x="849" y="15926"/>
                    </a:lnTo>
                    <a:lnTo>
                      <a:pt x="888" y="15934"/>
                    </a:lnTo>
                    <a:lnTo>
                      <a:pt x="931" y="15942"/>
                    </a:lnTo>
                    <a:lnTo>
                      <a:pt x="981" y="15948"/>
                    </a:lnTo>
                    <a:lnTo>
                      <a:pt x="1034" y="15953"/>
                    </a:lnTo>
                    <a:lnTo>
                      <a:pt x="1093" y="15957"/>
                    </a:lnTo>
                    <a:lnTo>
                      <a:pt x="1155" y="15960"/>
                    </a:lnTo>
                    <a:lnTo>
                      <a:pt x="1219" y="15963"/>
                    </a:lnTo>
                    <a:lnTo>
                      <a:pt x="1287" y="15964"/>
                    </a:lnTo>
                    <a:lnTo>
                      <a:pt x="1357" y="15965"/>
                    </a:lnTo>
                    <a:lnTo>
                      <a:pt x="1430" y="15965"/>
                    </a:lnTo>
                    <a:lnTo>
                      <a:pt x="1503" y="15964"/>
                    </a:lnTo>
                    <a:lnTo>
                      <a:pt x="1577" y="15963"/>
                    </a:lnTo>
                    <a:lnTo>
                      <a:pt x="1652" y="15960"/>
                    </a:lnTo>
                    <a:lnTo>
                      <a:pt x="1727" y="15957"/>
                    </a:lnTo>
                    <a:lnTo>
                      <a:pt x="1802" y="15953"/>
                    </a:lnTo>
                    <a:lnTo>
                      <a:pt x="1876" y="15948"/>
                    </a:lnTo>
                    <a:lnTo>
                      <a:pt x="1948" y="15942"/>
                    </a:lnTo>
                    <a:lnTo>
                      <a:pt x="2018" y="15934"/>
                    </a:lnTo>
                    <a:lnTo>
                      <a:pt x="2087" y="15927"/>
                    </a:lnTo>
                    <a:lnTo>
                      <a:pt x="2153" y="15919"/>
                    </a:lnTo>
                    <a:lnTo>
                      <a:pt x="2215" y="15910"/>
                    </a:lnTo>
                    <a:lnTo>
                      <a:pt x="2274" y="15900"/>
                    </a:lnTo>
                    <a:lnTo>
                      <a:pt x="2329" y="15889"/>
                    </a:lnTo>
                    <a:lnTo>
                      <a:pt x="2378" y="15878"/>
                    </a:lnTo>
                    <a:lnTo>
                      <a:pt x="2424" y="15866"/>
                    </a:lnTo>
                    <a:lnTo>
                      <a:pt x="2463" y="15853"/>
                    </a:lnTo>
                    <a:lnTo>
                      <a:pt x="2496" y="15839"/>
                    </a:lnTo>
                    <a:lnTo>
                      <a:pt x="2524" y="15825"/>
                    </a:lnTo>
                    <a:lnTo>
                      <a:pt x="2544" y="15808"/>
                    </a:lnTo>
                    <a:lnTo>
                      <a:pt x="2557" y="15792"/>
                    </a:lnTo>
                    <a:lnTo>
                      <a:pt x="2560" y="15774"/>
                    </a:lnTo>
                    <a:lnTo>
                      <a:pt x="2557" y="15744"/>
                    </a:lnTo>
                    <a:lnTo>
                      <a:pt x="2548" y="15703"/>
                    </a:lnTo>
                    <a:lnTo>
                      <a:pt x="2534" y="15651"/>
                    </a:lnTo>
                    <a:lnTo>
                      <a:pt x="2494" y="15517"/>
                    </a:lnTo>
                    <a:lnTo>
                      <a:pt x="2445" y="15349"/>
                    </a:lnTo>
                    <a:lnTo>
                      <a:pt x="2418" y="15251"/>
                    </a:lnTo>
                    <a:lnTo>
                      <a:pt x="2390" y="15147"/>
                    </a:lnTo>
                    <a:lnTo>
                      <a:pt x="2363" y="15036"/>
                    </a:lnTo>
                    <a:lnTo>
                      <a:pt x="2338" y="14919"/>
                    </a:lnTo>
                    <a:lnTo>
                      <a:pt x="2313" y="14796"/>
                    </a:lnTo>
                    <a:lnTo>
                      <a:pt x="2292" y="14668"/>
                    </a:lnTo>
                    <a:lnTo>
                      <a:pt x="2275" y="14536"/>
                    </a:lnTo>
                    <a:lnTo>
                      <a:pt x="2261" y="14400"/>
                    </a:lnTo>
                    <a:lnTo>
                      <a:pt x="2253" y="14260"/>
                    </a:lnTo>
                    <a:lnTo>
                      <a:pt x="2251" y="14117"/>
                    </a:lnTo>
                    <a:lnTo>
                      <a:pt x="2255" y="13972"/>
                    </a:lnTo>
                    <a:lnTo>
                      <a:pt x="2266" y="13825"/>
                    </a:lnTo>
                    <a:lnTo>
                      <a:pt x="2285" y="13677"/>
                    </a:lnTo>
                    <a:lnTo>
                      <a:pt x="2313" y="13527"/>
                    </a:lnTo>
                    <a:lnTo>
                      <a:pt x="2352" y="13378"/>
                    </a:lnTo>
                    <a:lnTo>
                      <a:pt x="2400" y="13230"/>
                    </a:lnTo>
                    <a:lnTo>
                      <a:pt x="2460" y="13082"/>
                    </a:lnTo>
                    <a:lnTo>
                      <a:pt x="2531" y="12936"/>
                    </a:lnTo>
                    <a:lnTo>
                      <a:pt x="2616" y="12791"/>
                    </a:lnTo>
                    <a:lnTo>
                      <a:pt x="2713" y="12649"/>
                    </a:lnTo>
                    <a:lnTo>
                      <a:pt x="2825" y="12510"/>
                    </a:lnTo>
                    <a:lnTo>
                      <a:pt x="2951" y="12376"/>
                    </a:lnTo>
                    <a:lnTo>
                      <a:pt x="3094" y="12245"/>
                    </a:lnTo>
                    <a:lnTo>
                      <a:pt x="3254" y="12119"/>
                    </a:lnTo>
                    <a:lnTo>
                      <a:pt x="3310" y="12333"/>
                    </a:lnTo>
                    <a:lnTo>
                      <a:pt x="3370" y="12541"/>
                    </a:lnTo>
                    <a:lnTo>
                      <a:pt x="3430" y="12743"/>
                    </a:lnTo>
                    <a:lnTo>
                      <a:pt x="3490" y="12941"/>
                    </a:lnTo>
                    <a:lnTo>
                      <a:pt x="3553" y="13132"/>
                    </a:lnTo>
                    <a:lnTo>
                      <a:pt x="3616" y="13318"/>
                    </a:lnTo>
                    <a:lnTo>
                      <a:pt x="3679" y="13497"/>
                    </a:lnTo>
                    <a:lnTo>
                      <a:pt x="3743" y="13672"/>
                    </a:lnTo>
                    <a:lnTo>
                      <a:pt x="3807" y="13839"/>
                    </a:lnTo>
                    <a:lnTo>
                      <a:pt x="3872" y="14001"/>
                    </a:lnTo>
                    <a:lnTo>
                      <a:pt x="3935" y="14157"/>
                    </a:lnTo>
                    <a:lnTo>
                      <a:pt x="4000" y="14308"/>
                    </a:lnTo>
                    <a:lnTo>
                      <a:pt x="4063" y="14452"/>
                    </a:lnTo>
                    <a:lnTo>
                      <a:pt x="4125" y="14589"/>
                    </a:lnTo>
                    <a:lnTo>
                      <a:pt x="4188" y="14720"/>
                    </a:lnTo>
                    <a:lnTo>
                      <a:pt x="4249" y="14845"/>
                    </a:lnTo>
                    <a:lnTo>
                      <a:pt x="4308" y="14964"/>
                    </a:lnTo>
                    <a:lnTo>
                      <a:pt x="4367" y="15076"/>
                    </a:lnTo>
                    <a:lnTo>
                      <a:pt x="4425" y="15181"/>
                    </a:lnTo>
                    <a:lnTo>
                      <a:pt x="4480" y="15281"/>
                    </a:lnTo>
                    <a:lnTo>
                      <a:pt x="4534" y="15374"/>
                    </a:lnTo>
                    <a:lnTo>
                      <a:pt x="4585" y="15460"/>
                    </a:lnTo>
                    <a:lnTo>
                      <a:pt x="4635" y="15538"/>
                    </a:lnTo>
                    <a:lnTo>
                      <a:pt x="4681" y="15611"/>
                    </a:lnTo>
                    <a:lnTo>
                      <a:pt x="4726" y="15676"/>
                    </a:lnTo>
                    <a:lnTo>
                      <a:pt x="4768" y="15735"/>
                    </a:lnTo>
                    <a:lnTo>
                      <a:pt x="4807" y="15787"/>
                    </a:lnTo>
                    <a:lnTo>
                      <a:pt x="4842" y="15832"/>
                    </a:lnTo>
                    <a:lnTo>
                      <a:pt x="4876" y="15869"/>
                    </a:lnTo>
                    <a:lnTo>
                      <a:pt x="4905" y="15899"/>
                    </a:lnTo>
                    <a:lnTo>
                      <a:pt x="4930" y="15922"/>
                    </a:lnTo>
                    <a:lnTo>
                      <a:pt x="4952" y="15938"/>
                    </a:lnTo>
                    <a:lnTo>
                      <a:pt x="4986" y="15958"/>
                    </a:lnTo>
                    <a:lnTo>
                      <a:pt x="5025" y="15976"/>
                    </a:lnTo>
                    <a:lnTo>
                      <a:pt x="5071" y="15993"/>
                    </a:lnTo>
                    <a:lnTo>
                      <a:pt x="5121" y="16008"/>
                    </a:lnTo>
                    <a:lnTo>
                      <a:pt x="5176" y="16022"/>
                    </a:lnTo>
                    <a:lnTo>
                      <a:pt x="5234" y="16035"/>
                    </a:lnTo>
                    <a:lnTo>
                      <a:pt x="5297" y="16046"/>
                    </a:lnTo>
                    <a:lnTo>
                      <a:pt x="5364" y="16056"/>
                    </a:lnTo>
                    <a:lnTo>
                      <a:pt x="5434" y="16066"/>
                    </a:lnTo>
                    <a:lnTo>
                      <a:pt x="5505" y="16073"/>
                    </a:lnTo>
                    <a:lnTo>
                      <a:pt x="5580" y="16079"/>
                    </a:lnTo>
                    <a:lnTo>
                      <a:pt x="5657" y="16083"/>
                    </a:lnTo>
                    <a:lnTo>
                      <a:pt x="5736" y="16086"/>
                    </a:lnTo>
                    <a:lnTo>
                      <a:pt x="5816" y="16088"/>
                    </a:lnTo>
                    <a:lnTo>
                      <a:pt x="5897" y="16088"/>
                    </a:lnTo>
                    <a:lnTo>
                      <a:pt x="5978" y="16087"/>
                    </a:lnTo>
                    <a:lnTo>
                      <a:pt x="6059" y="16084"/>
                    </a:lnTo>
                    <a:lnTo>
                      <a:pt x="6140" y="16080"/>
                    </a:lnTo>
                    <a:lnTo>
                      <a:pt x="6220" y="16074"/>
                    </a:lnTo>
                    <a:lnTo>
                      <a:pt x="6300" y="16067"/>
                    </a:lnTo>
                    <a:lnTo>
                      <a:pt x="6379" y="16057"/>
                    </a:lnTo>
                    <a:lnTo>
                      <a:pt x="6456" y="16047"/>
                    </a:lnTo>
                    <a:lnTo>
                      <a:pt x="6531" y="16035"/>
                    </a:lnTo>
                    <a:lnTo>
                      <a:pt x="6602" y="16022"/>
                    </a:lnTo>
                    <a:lnTo>
                      <a:pt x="6672" y="16006"/>
                    </a:lnTo>
                    <a:lnTo>
                      <a:pt x="6738" y="15990"/>
                    </a:lnTo>
                    <a:lnTo>
                      <a:pt x="6801" y="15971"/>
                    </a:lnTo>
                    <a:lnTo>
                      <a:pt x="6859" y="15951"/>
                    </a:lnTo>
                    <a:lnTo>
                      <a:pt x="6914" y="15929"/>
                    </a:lnTo>
                    <a:lnTo>
                      <a:pt x="6963" y="15905"/>
                    </a:lnTo>
                    <a:lnTo>
                      <a:pt x="7009" y="15880"/>
                    </a:lnTo>
                    <a:lnTo>
                      <a:pt x="7047" y="15853"/>
                    </a:lnTo>
                    <a:lnTo>
                      <a:pt x="7072" y="15833"/>
                    </a:lnTo>
                    <a:lnTo>
                      <a:pt x="7101" y="15803"/>
                    </a:lnTo>
                    <a:lnTo>
                      <a:pt x="7135" y="15767"/>
                    </a:lnTo>
                    <a:lnTo>
                      <a:pt x="7176" y="15723"/>
                    </a:lnTo>
                    <a:lnTo>
                      <a:pt x="7219" y="15671"/>
                    </a:lnTo>
                    <a:lnTo>
                      <a:pt x="7269" y="15612"/>
                    </a:lnTo>
                    <a:lnTo>
                      <a:pt x="7322" y="15545"/>
                    </a:lnTo>
                    <a:lnTo>
                      <a:pt x="7380" y="15472"/>
                    </a:lnTo>
                    <a:lnTo>
                      <a:pt x="7442" y="15391"/>
                    </a:lnTo>
                    <a:lnTo>
                      <a:pt x="7507" y="15304"/>
                    </a:lnTo>
                    <a:lnTo>
                      <a:pt x="7576" y="15212"/>
                    </a:lnTo>
                    <a:lnTo>
                      <a:pt x="7648" y="15112"/>
                    </a:lnTo>
                    <a:lnTo>
                      <a:pt x="7724" y="15006"/>
                    </a:lnTo>
                    <a:lnTo>
                      <a:pt x="7802" y="14894"/>
                    </a:lnTo>
                    <a:lnTo>
                      <a:pt x="7883" y="14777"/>
                    </a:lnTo>
                    <a:lnTo>
                      <a:pt x="7965" y="14654"/>
                    </a:lnTo>
                    <a:lnTo>
                      <a:pt x="8050" y="14526"/>
                    </a:lnTo>
                    <a:lnTo>
                      <a:pt x="8138" y="14393"/>
                    </a:lnTo>
                    <a:lnTo>
                      <a:pt x="8227" y="14254"/>
                    </a:lnTo>
                    <a:lnTo>
                      <a:pt x="8318" y="14111"/>
                    </a:lnTo>
                    <a:lnTo>
                      <a:pt x="8410" y="13964"/>
                    </a:lnTo>
                    <a:lnTo>
                      <a:pt x="8503" y="13812"/>
                    </a:lnTo>
                    <a:lnTo>
                      <a:pt x="8597" y="13654"/>
                    </a:lnTo>
                    <a:lnTo>
                      <a:pt x="8691" y="13494"/>
                    </a:lnTo>
                    <a:lnTo>
                      <a:pt x="8786" y="13330"/>
                    </a:lnTo>
                    <a:lnTo>
                      <a:pt x="8883" y="13161"/>
                    </a:lnTo>
                    <a:lnTo>
                      <a:pt x="8978" y="12990"/>
                    </a:lnTo>
                    <a:lnTo>
                      <a:pt x="9073" y="12815"/>
                    </a:lnTo>
                    <a:lnTo>
                      <a:pt x="9168" y="12636"/>
                    </a:lnTo>
                    <a:lnTo>
                      <a:pt x="9262" y="12455"/>
                    </a:lnTo>
                    <a:lnTo>
                      <a:pt x="9355" y="12270"/>
                    </a:lnTo>
                    <a:lnTo>
                      <a:pt x="9447" y="12084"/>
                    </a:lnTo>
                    <a:lnTo>
                      <a:pt x="9532" y="12208"/>
                    </a:lnTo>
                    <a:lnTo>
                      <a:pt x="9604" y="12337"/>
                    </a:lnTo>
                    <a:lnTo>
                      <a:pt x="9667" y="12470"/>
                    </a:lnTo>
                    <a:lnTo>
                      <a:pt x="9720" y="12608"/>
                    </a:lnTo>
                    <a:lnTo>
                      <a:pt x="9763" y="12748"/>
                    </a:lnTo>
                    <a:lnTo>
                      <a:pt x="9798" y="12892"/>
                    </a:lnTo>
                    <a:lnTo>
                      <a:pt x="9824" y="13037"/>
                    </a:lnTo>
                    <a:lnTo>
                      <a:pt x="9842" y="13185"/>
                    </a:lnTo>
                    <a:lnTo>
                      <a:pt x="9853" y="13334"/>
                    </a:lnTo>
                    <a:lnTo>
                      <a:pt x="9858" y="13482"/>
                    </a:lnTo>
                    <a:lnTo>
                      <a:pt x="9857" y="13631"/>
                    </a:lnTo>
                    <a:lnTo>
                      <a:pt x="9850" y="13779"/>
                    </a:lnTo>
                    <a:lnTo>
                      <a:pt x="9839" y="13928"/>
                    </a:lnTo>
                    <a:lnTo>
                      <a:pt x="9824" y="14073"/>
                    </a:lnTo>
                    <a:lnTo>
                      <a:pt x="9805" y="14217"/>
                    </a:lnTo>
                    <a:lnTo>
                      <a:pt x="9782" y="14358"/>
                    </a:lnTo>
                    <a:lnTo>
                      <a:pt x="9758" y="14495"/>
                    </a:lnTo>
                    <a:lnTo>
                      <a:pt x="9732" y="14629"/>
                    </a:lnTo>
                    <a:lnTo>
                      <a:pt x="9705" y="14758"/>
                    </a:lnTo>
                    <a:lnTo>
                      <a:pt x="9676" y="14883"/>
                    </a:lnTo>
                    <a:lnTo>
                      <a:pt x="9620" y="15115"/>
                    </a:lnTo>
                    <a:lnTo>
                      <a:pt x="9569" y="15321"/>
                    </a:lnTo>
                    <a:lnTo>
                      <a:pt x="9546" y="15412"/>
                    </a:lnTo>
                    <a:lnTo>
                      <a:pt x="9527" y="15496"/>
                    </a:lnTo>
                    <a:lnTo>
                      <a:pt x="9510" y="15571"/>
                    </a:lnTo>
                    <a:lnTo>
                      <a:pt x="9498" y="15636"/>
                    </a:lnTo>
                    <a:lnTo>
                      <a:pt x="9491" y="15692"/>
                    </a:lnTo>
                    <a:lnTo>
                      <a:pt x="9488" y="15736"/>
                    </a:lnTo>
                    <a:lnTo>
                      <a:pt x="9492" y="15770"/>
                    </a:lnTo>
                    <a:lnTo>
                      <a:pt x="9502" y="15792"/>
                    </a:lnTo>
                    <a:lnTo>
                      <a:pt x="9526" y="15816"/>
                    </a:lnTo>
                    <a:lnTo>
                      <a:pt x="9554" y="15839"/>
                    </a:lnTo>
                    <a:lnTo>
                      <a:pt x="9588" y="15861"/>
                    </a:lnTo>
                    <a:lnTo>
                      <a:pt x="9629" y="15883"/>
                    </a:lnTo>
                    <a:lnTo>
                      <a:pt x="9673" y="15903"/>
                    </a:lnTo>
                    <a:lnTo>
                      <a:pt x="9723" y="15924"/>
                    </a:lnTo>
                    <a:lnTo>
                      <a:pt x="9776" y="15944"/>
                    </a:lnTo>
                    <a:lnTo>
                      <a:pt x="9834" y="15962"/>
                    </a:lnTo>
                    <a:lnTo>
                      <a:pt x="9895" y="15980"/>
                    </a:lnTo>
                    <a:lnTo>
                      <a:pt x="9959" y="15997"/>
                    </a:lnTo>
                    <a:lnTo>
                      <a:pt x="10026" y="16013"/>
                    </a:lnTo>
                    <a:lnTo>
                      <a:pt x="10095" y="16029"/>
                    </a:lnTo>
                    <a:lnTo>
                      <a:pt x="10166" y="16043"/>
                    </a:lnTo>
                    <a:lnTo>
                      <a:pt x="10238" y="16056"/>
                    </a:lnTo>
                    <a:lnTo>
                      <a:pt x="10312" y="16069"/>
                    </a:lnTo>
                    <a:lnTo>
                      <a:pt x="10387" y="16081"/>
                    </a:lnTo>
                    <a:lnTo>
                      <a:pt x="10462" y="16091"/>
                    </a:lnTo>
                    <a:lnTo>
                      <a:pt x="10537" y="16100"/>
                    </a:lnTo>
                    <a:lnTo>
                      <a:pt x="10611" y="16108"/>
                    </a:lnTo>
                    <a:lnTo>
                      <a:pt x="10686" y="16114"/>
                    </a:lnTo>
                    <a:lnTo>
                      <a:pt x="10759" y="16120"/>
                    </a:lnTo>
                    <a:lnTo>
                      <a:pt x="10831" y="16124"/>
                    </a:lnTo>
                    <a:lnTo>
                      <a:pt x="10901" y="16126"/>
                    </a:lnTo>
                    <a:lnTo>
                      <a:pt x="10968" y="16128"/>
                    </a:lnTo>
                    <a:lnTo>
                      <a:pt x="11034" y="16128"/>
                    </a:lnTo>
                    <a:lnTo>
                      <a:pt x="11097" y="16126"/>
                    </a:lnTo>
                    <a:lnTo>
                      <a:pt x="11155" y="16123"/>
                    </a:lnTo>
                    <a:lnTo>
                      <a:pt x="11211" y="16119"/>
                    </a:lnTo>
                    <a:lnTo>
                      <a:pt x="11263" y="16113"/>
                    </a:lnTo>
                    <a:lnTo>
                      <a:pt x="11309" y="16105"/>
                    </a:lnTo>
                    <a:lnTo>
                      <a:pt x="11352" y="16096"/>
                    </a:lnTo>
                    <a:lnTo>
                      <a:pt x="11389" y="16085"/>
                    </a:lnTo>
                    <a:lnTo>
                      <a:pt x="11430" y="16058"/>
                    </a:lnTo>
                    <a:lnTo>
                      <a:pt x="11495" y="15999"/>
                    </a:lnTo>
                    <a:lnTo>
                      <a:pt x="11580" y="15908"/>
                    </a:lnTo>
                    <a:lnTo>
                      <a:pt x="11682" y="15789"/>
                    </a:lnTo>
                    <a:lnTo>
                      <a:pt x="11800" y="15643"/>
                    </a:lnTo>
                    <a:lnTo>
                      <a:pt x="11928" y="15473"/>
                    </a:lnTo>
                    <a:lnTo>
                      <a:pt x="12066" y="15278"/>
                    </a:lnTo>
                    <a:lnTo>
                      <a:pt x="12211" y="15063"/>
                    </a:lnTo>
                    <a:lnTo>
                      <a:pt x="12360" y="14828"/>
                    </a:lnTo>
                    <a:lnTo>
                      <a:pt x="12509" y="14576"/>
                    </a:lnTo>
                    <a:lnTo>
                      <a:pt x="12658" y="14309"/>
                    </a:lnTo>
                    <a:lnTo>
                      <a:pt x="12803" y="14027"/>
                    </a:lnTo>
                    <a:lnTo>
                      <a:pt x="12939" y="13735"/>
                    </a:lnTo>
                    <a:lnTo>
                      <a:pt x="13067" y="13433"/>
                    </a:lnTo>
                    <a:lnTo>
                      <a:pt x="13183" y="13123"/>
                    </a:lnTo>
                    <a:lnTo>
                      <a:pt x="13283" y="12808"/>
                    </a:lnTo>
                    <a:lnTo>
                      <a:pt x="13366" y="12489"/>
                    </a:lnTo>
                    <a:lnTo>
                      <a:pt x="13428" y="12169"/>
                    </a:lnTo>
                    <a:lnTo>
                      <a:pt x="13468" y="11848"/>
                    </a:lnTo>
                    <a:lnTo>
                      <a:pt x="13481" y="11528"/>
                    </a:lnTo>
                    <a:lnTo>
                      <a:pt x="13466" y="11214"/>
                    </a:lnTo>
                    <a:lnTo>
                      <a:pt x="13420" y="10906"/>
                    </a:lnTo>
                    <a:lnTo>
                      <a:pt x="13340" y="10605"/>
                    </a:lnTo>
                    <a:lnTo>
                      <a:pt x="13223" y="10314"/>
                    </a:lnTo>
                    <a:lnTo>
                      <a:pt x="13067" y="10035"/>
                    </a:lnTo>
                    <a:lnTo>
                      <a:pt x="12870" y="9769"/>
                    </a:lnTo>
                    <a:lnTo>
                      <a:pt x="12628" y="9520"/>
                    </a:lnTo>
                    <a:lnTo>
                      <a:pt x="12338" y="9287"/>
                    </a:lnTo>
                    <a:lnTo>
                      <a:pt x="11999" y="9074"/>
                    </a:lnTo>
                    <a:lnTo>
                      <a:pt x="11606" y="8882"/>
                    </a:lnTo>
                    <a:lnTo>
                      <a:pt x="11159" y="8714"/>
                    </a:lnTo>
                    <a:lnTo>
                      <a:pt x="10653" y="85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7151482" y="2052252"/>
                <a:ext cx="766242" cy="824193"/>
              </a:xfrm>
              <a:custGeom>
                <a:avLst/>
                <a:gdLst>
                  <a:gd name="T0" fmla="*/ 10549 w 14994"/>
                  <a:gd name="T1" fmla="*/ 4096 h 16128"/>
                  <a:gd name="T2" fmla="*/ 9728 w 14994"/>
                  <a:gd name="T3" fmla="*/ 4033 h 16128"/>
                  <a:gd name="T4" fmla="*/ 8774 w 14994"/>
                  <a:gd name="T5" fmla="*/ 4106 h 16128"/>
                  <a:gd name="T6" fmla="*/ 7932 w 14994"/>
                  <a:gd name="T7" fmla="*/ 4229 h 16128"/>
                  <a:gd name="T8" fmla="*/ 7142 w 14994"/>
                  <a:gd name="T9" fmla="*/ 2984 h 16128"/>
                  <a:gd name="T10" fmla="*/ 6416 w 14994"/>
                  <a:gd name="T11" fmla="*/ 1768 h 16128"/>
                  <a:gd name="T12" fmla="*/ 5839 w 14994"/>
                  <a:gd name="T13" fmla="*/ 903 h 16128"/>
                  <a:gd name="T14" fmla="*/ 5475 w 14994"/>
                  <a:gd name="T15" fmla="*/ 509 h 16128"/>
                  <a:gd name="T16" fmla="*/ 4708 w 14994"/>
                  <a:gd name="T17" fmla="*/ 939 h 16128"/>
                  <a:gd name="T18" fmla="*/ 3516 w 14994"/>
                  <a:gd name="T19" fmla="*/ 2523 h 16128"/>
                  <a:gd name="T20" fmla="*/ 2690 w 14994"/>
                  <a:gd name="T21" fmla="*/ 4894 h 16128"/>
                  <a:gd name="T22" fmla="*/ 2997 w 14994"/>
                  <a:gd name="T23" fmla="*/ 7672 h 16128"/>
                  <a:gd name="T24" fmla="*/ 2881 w 14994"/>
                  <a:gd name="T25" fmla="*/ 7946 h 16128"/>
                  <a:gd name="T26" fmla="*/ 2300 w 14994"/>
                  <a:gd name="T27" fmla="*/ 7953 h 16128"/>
                  <a:gd name="T28" fmla="*/ 1746 w 14994"/>
                  <a:gd name="T29" fmla="*/ 8201 h 16128"/>
                  <a:gd name="T30" fmla="*/ 1315 w 14994"/>
                  <a:gd name="T31" fmla="*/ 8651 h 16128"/>
                  <a:gd name="T32" fmla="*/ 1065 w 14994"/>
                  <a:gd name="T33" fmla="*/ 9254 h 16128"/>
                  <a:gd name="T34" fmla="*/ 1040 w 14994"/>
                  <a:gd name="T35" fmla="*/ 9841 h 16128"/>
                  <a:gd name="T36" fmla="*/ 1194 w 14994"/>
                  <a:gd name="T37" fmla="*/ 10365 h 16128"/>
                  <a:gd name="T38" fmla="*/ 1498 w 14994"/>
                  <a:gd name="T39" fmla="*/ 10800 h 16128"/>
                  <a:gd name="T40" fmla="*/ 1925 w 14994"/>
                  <a:gd name="T41" fmla="*/ 11106 h 16128"/>
                  <a:gd name="T42" fmla="*/ 1048 w 14994"/>
                  <a:gd name="T43" fmla="*/ 12002 h 16128"/>
                  <a:gd name="T44" fmla="*/ 398 w 14994"/>
                  <a:gd name="T45" fmla="*/ 13651 h 16128"/>
                  <a:gd name="T46" fmla="*/ 88 w 14994"/>
                  <a:gd name="T47" fmla="*/ 15274 h 16128"/>
                  <a:gd name="T48" fmla="*/ 4856 w 14994"/>
                  <a:gd name="T49" fmla="*/ 16128 h 16128"/>
                  <a:gd name="T50" fmla="*/ 4749 w 14994"/>
                  <a:gd name="T51" fmla="*/ 15137 h 16128"/>
                  <a:gd name="T52" fmla="*/ 4422 w 14994"/>
                  <a:gd name="T53" fmla="*/ 13515 h 16128"/>
                  <a:gd name="T54" fmla="*/ 3760 w 14994"/>
                  <a:gd name="T55" fmla="*/ 11923 h 16128"/>
                  <a:gd name="T56" fmla="*/ 3086 w 14994"/>
                  <a:gd name="T57" fmla="*/ 11136 h 16128"/>
                  <a:gd name="T58" fmla="*/ 3469 w 14994"/>
                  <a:gd name="T59" fmla="*/ 10917 h 16128"/>
                  <a:gd name="T60" fmla="*/ 3785 w 14994"/>
                  <a:gd name="T61" fmla="*/ 10592 h 16128"/>
                  <a:gd name="T62" fmla="*/ 4008 w 14994"/>
                  <a:gd name="T63" fmla="*/ 10182 h 16128"/>
                  <a:gd name="T64" fmla="*/ 4115 w 14994"/>
                  <a:gd name="T65" fmla="*/ 9742 h 16128"/>
                  <a:gd name="T66" fmla="*/ 4618 w 14994"/>
                  <a:gd name="T67" fmla="*/ 10006 h 16128"/>
                  <a:gd name="T68" fmla="*/ 6750 w 14994"/>
                  <a:gd name="T69" fmla="*/ 11339 h 16128"/>
                  <a:gd name="T70" fmla="*/ 8814 w 14994"/>
                  <a:gd name="T71" fmla="*/ 11758 h 16128"/>
                  <a:gd name="T72" fmla="*/ 10380 w 14994"/>
                  <a:gd name="T73" fmla="*/ 11606 h 16128"/>
                  <a:gd name="T74" fmla="*/ 10996 w 14994"/>
                  <a:gd name="T75" fmla="*/ 11259 h 16128"/>
                  <a:gd name="T76" fmla="*/ 10910 w 14994"/>
                  <a:gd name="T77" fmla="*/ 10705 h 16128"/>
                  <a:gd name="T78" fmla="*/ 10556 w 14994"/>
                  <a:gd name="T79" fmla="*/ 9735 h 16128"/>
                  <a:gd name="T80" fmla="*/ 9996 w 14994"/>
                  <a:gd name="T81" fmla="*/ 8463 h 16128"/>
                  <a:gd name="T82" fmla="*/ 9717 w 14994"/>
                  <a:gd name="T83" fmla="*/ 7055 h 16128"/>
                  <a:gd name="T84" fmla="*/ 10288 w 14994"/>
                  <a:gd name="T85" fmla="*/ 6222 h 16128"/>
                  <a:gd name="T86" fmla="*/ 10797 w 14994"/>
                  <a:gd name="T87" fmla="*/ 5324 h 16128"/>
                  <a:gd name="T88" fmla="*/ 11027 w 14994"/>
                  <a:gd name="T89" fmla="*/ 4575 h 16128"/>
                  <a:gd name="T90" fmla="*/ 11371 w 14994"/>
                  <a:gd name="T91" fmla="*/ 922 h 16128"/>
                  <a:gd name="T92" fmla="*/ 12613 w 14994"/>
                  <a:gd name="T93" fmla="*/ 1657 h 16128"/>
                  <a:gd name="T94" fmla="*/ 13552 w 14994"/>
                  <a:gd name="T95" fmla="*/ 2875 h 16128"/>
                  <a:gd name="T96" fmla="*/ 14018 w 14994"/>
                  <a:gd name="T97" fmla="*/ 4409 h 16128"/>
                  <a:gd name="T98" fmla="*/ 13847 w 14994"/>
                  <a:gd name="T99" fmla="*/ 6093 h 16128"/>
                  <a:gd name="T100" fmla="*/ 14988 w 14994"/>
                  <a:gd name="T101" fmla="*/ 5050 h 16128"/>
                  <a:gd name="T102" fmla="*/ 14693 w 14994"/>
                  <a:gd name="T103" fmla="*/ 3063 h 16128"/>
                  <a:gd name="T104" fmla="*/ 13732 w 14994"/>
                  <a:gd name="T105" fmla="*/ 1417 h 16128"/>
                  <a:gd name="T106" fmla="*/ 12292 w 14994"/>
                  <a:gd name="T107" fmla="*/ 280 h 16128"/>
                  <a:gd name="T108" fmla="*/ 10729 w 14994"/>
                  <a:gd name="T109" fmla="*/ 2610 h 16128"/>
                  <a:gd name="T110" fmla="*/ 11591 w 14994"/>
                  <a:gd name="T111" fmla="*/ 3154 h 16128"/>
                  <a:gd name="T112" fmla="*/ 12164 w 14994"/>
                  <a:gd name="T113" fmla="*/ 3963 h 16128"/>
                  <a:gd name="T114" fmla="*/ 12391 w 14994"/>
                  <a:gd name="T115" fmla="*/ 4932 h 16128"/>
                  <a:gd name="T116" fmla="*/ 12254 w 14994"/>
                  <a:gd name="T117" fmla="*/ 5856 h 16128"/>
                  <a:gd name="T118" fmla="*/ 13117 w 14994"/>
                  <a:gd name="T119" fmla="*/ 5068 h 16128"/>
                  <a:gd name="T120" fmla="*/ 12887 w 14994"/>
                  <a:gd name="T121" fmla="*/ 3812 h 16128"/>
                  <a:gd name="T122" fmla="*/ 12205 w 14994"/>
                  <a:gd name="T123" fmla="*/ 2743 h 16128"/>
                  <a:gd name="T124" fmla="*/ 11144 w 14994"/>
                  <a:gd name="T125" fmla="*/ 1996 h 16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994" h="16128">
                    <a:moveTo>
                      <a:pt x="10969" y="4324"/>
                    </a:moveTo>
                    <a:lnTo>
                      <a:pt x="10932" y="4279"/>
                    </a:lnTo>
                    <a:lnTo>
                      <a:pt x="10887" y="4239"/>
                    </a:lnTo>
                    <a:lnTo>
                      <a:pt x="10835" y="4202"/>
                    </a:lnTo>
                    <a:lnTo>
                      <a:pt x="10773" y="4170"/>
                    </a:lnTo>
                    <a:lnTo>
                      <a:pt x="10706" y="4141"/>
                    </a:lnTo>
                    <a:lnTo>
                      <a:pt x="10630" y="4117"/>
                    </a:lnTo>
                    <a:lnTo>
                      <a:pt x="10549" y="4096"/>
                    </a:lnTo>
                    <a:lnTo>
                      <a:pt x="10462" y="4077"/>
                    </a:lnTo>
                    <a:lnTo>
                      <a:pt x="10369" y="4062"/>
                    </a:lnTo>
                    <a:lnTo>
                      <a:pt x="10272" y="4051"/>
                    </a:lnTo>
                    <a:lnTo>
                      <a:pt x="10170" y="4042"/>
                    </a:lnTo>
                    <a:lnTo>
                      <a:pt x="10065" y="4036"/>
                    </a:lnTo>
                    <a:lnTo>
                      <a:pt x="9955" y="4033"/>
                    </a:lnTo>
                    <a:lnTo>
                      <a:pt x="9843" y="4032"/>
                    </a:lnTo>
                    <a:lnTo>
                      <a:pt x="9728" y="4033"/>
                    </a:lnTo>
                    <a:lnTo>
                      <a:pt x="9611" y="4036"/>
                    </a:lnTo>
                    <a:lnTo>
                      <a:pt x="9492" y="4042"/>
                    </a:lnTo>
                    <a:lnTo>
                      <a:pt x="9372" y="4049"/>
                    </a:lnTo>
                    <a:lnTo>
                      <a:pt x="9252" y="4057"/>
                    </a:lnTo>
                    <a:lnTo>
                      <a:pt x="9131" y="4067"/>
                    </a:lnTo>
                    <a:lnTo>
                      <a:pt x="9011" y="4079"/>
                    </a:lnTo>
                    <a:lnTo>
                      <a:pt x="8892" y="4091"/>
                    </a:lnTo>
                    <a:lnTo>
                      <a:pt x="8774" y="4106"/>
                    </a:lnTo>
                    <a:lnTo>
                      <a:pt x="8658" y="4120"/>
                    </a:lnTo>
                    <a:lnTo>
                      <a:pt x="8544" y="4135"/>
                    </a:lnTo>
                    <a:lnTo>
                      <a:pt x="8433" y="4150"/>
                    </a:lnTo>
                    <a:lnTo>
                      <a:pt x="8324" y="4166"/>
                    </a:lnTo>
                    <a:lnTo>
                      <a:pt x="8219" y="4181"/>
                    </a:lnTo>
                    <a:lnTo>
                      <a:pt x="8119" y="4197"/>
                    </a:lnTo>
                    <a:lnTo>
                      <a:pt x="8023" y="4213"/>
                    </a:lnTo>
                    <a:lnTo>
                      <a:pt x="7932" y="4229"/>
                    </a:lnTo>
                    <a:lnTo>
                      <a:pt x="7847" y="4244"/>
                    </a:lnTo>
                    <a:lnTo>
                      <a:pt x="7744" y="4056"/>
                    </a:lnTo>
                    <a:lnTo>
                      <a:pt x="7642" y="3870"/>
                    </a:lnTo>
                    <a:lnTo>
                      <a:pt x="7540" y="3687"/>
                    </a:lnTo>
                    <a:lnTo>
                      <a:pt x="7439" y="3507"/>
                    </a:lnTo>
                    <a:lnTo>
                      <a:pt x="7338" y="3329"/>
                    </a:lnTo>
                    <a:lnTo>
                      <a:pt x="7239" y="3155"/>
                    </a:lnTo>
                    <a:lnTo>
                      <a:pt x="7142" y="2984"/>
                    </a:lnTo>
                    <a:lnTo>
                      <a:pt x="7045" y="2816"/>
                    </a:lnTo>
                    <a:lnTo>
                      <a:pt x="6950" y="2653"/>
                    </a:lnTo>
                    <a:lnTo>
                      <a:pt x="6857" y="2494"/>
                    </a:lnTo>
                    <a:lnTo>
                      <a:pt x="6765" y="2340"/>
                    </a:lnTo>
                    <a:lnTo>
                      <a:pt x="6674" y="2189"/>
                    </a:lnTo>
                    <a:lnTo>
                      <a:pt x="6586" y="2043"/>
                    </a:lnTo>
                    <a:lnTo>
                      <a:pt x="6500" y="1903"/>
                    </a:lnTo>
                    <a:lnTo>
                      <a:pt x="6416" y="1768"/>
                    </a:lnTo>
                    <a:lnTo>
                      <a:pt x="6334" y="1638"/>
                    </a:lnTo>
                    <a:lnTo>
                      <a:pt x="6256" y="1514"/>
                    </a:lnTo>
                    <a:lnTo>
                      <a:pt x="6179" y="1396"/>
                    </a:lnTo>
                    <a:lnTo>
                      <a:pt x="6105" y="1284"/>
                    </a:lnTo>
                    <a:lnTo>
                      <a:pt x="6034" y="1179"/>
                    </a:lnTo>
                    <a:lnTo>
                      <a:pt x="5966" y="1081"/>
                    </a:lnTo>
                    <a:lnTo>
                      <a:pt x="5901" y="988"/>
                    </a:lnTo>
                    <a:lnTo>
                      <a:pt x="5839" y="903"/>
                    </a:lnTo>
                    <a:lnTo>
                      <a:pt x="5780" y="827"/>
                    </a:lnTo>
                    <a:lnTo>
                      <a:pt x="5726" y="756"/>
                    </a:lnTo>
                    <a:lnTo>
                      <a:pt x="5674" y="695"/>
                    </a:lnTo>
                    <a:lnTo>
                      <a:pt x="5626" y="640"/>
                    </a:lnTo>
                    <a:lnTo>
                      <a:pt x="5583" y="595"/>
                    </a:lnTo>
                    <a:lnTo>
                      <a:pt x="5542" y="557"/>
                    </a:lnTo>
                    <a:lnTo>
                      <a:pt x="5507" y="529"/>
                    </a:lnTo>
                    <a:lnTo>
                      <a:pt x="5475" y="509"/>
                    </a:lnTo>
                    <a:lnTo>
                      <a:pt x="5448" y="499"/>
                    </a:lnTo>
                    <a:lnTo>
                      <a:pt x="5380" y="498"/>
                    </a:lnTo>
                    <a:lnTo>
                      <a:pt x="5297" y="518"/>
                    </a:lnTo>
                    <a:lnTo>
                      <a:pt x="5202" y="561"/>
                    </a:lnTo>
                    <a:lnTo>
                      <a:pt x="5093" y="626"/>
                    </a:lnTo>
                    <a:lnTo>
                      <a:pt x="4973" y="711"/>
                    </a:lnTo>
                    <a:lnTo>
                      <a:pt x="4845" y="815"/>
                    </a:lnTo>
                    <a:lnTo>
                      <a:pt x="4708" y="939"/>
                    </a:lnTo>
                    <a:lnTo>
                      <a:pt x="4566" y="1081"/>
                    </a:lnTo>
                    <a:lnTo>
                      <a:pt x="4417" y="1241"/>
                    </a:lnTo>
                    <a:lnTo>
                      <a:pt x="4267" y="1416"/>
                    </a:lnTo>
                    <a:lnTo>
                      <a:pt x="4114" y="1609"/>
                    </a:lnTo>
                    <a:lnTo>
                      <a:pt x="3962" y="1816"/>
                    </a:lnTo>
                    <a:lnTo>
                      <a:pt x="3810" y="2038"/>
                    </a:lnTo>
                    <a:lnTo>
                      <a:pt x="3661" y="2274"/>
                    </a:lnTo>
                    <a:lnTo>
                      <a:pt x="3516" y="2523"/>
                    </a:lnTo>
                    <a:lnTo>
                      <a:pt x="3377" y="2784"/>
                    </a:lnTo>
                    <a:lnTo>
                      <a:pt x="3245" y="3057"/>
                    </a:lnTo>
                    <a:lnTo>
                      <a:pt x="3122" y="3341"/>
                    </a:lnTo>
                    <a:lnTo>
                      <a:pt x="3009" y="3634"/>
                    </a:lnTo>
                    <a:lnTo>
                      <a:pt x="2909" y="3937"/>
                    </a:lnTo>
                    <a:lnTo>
                      <a:pt x="2820" y="4249"/>
                    </a:lnTo>
                    <a:lnTo>
                      <a:pt x="2747" y="4568"/>
                    </a:lnTo>
                    <a:lnTo>
                      <a:pt x="2690" y="4894"/>
                    </a:lnTo>
                    <a:lnTo>
                      <a:pt x="2651" y="5227"/>
                    </a:lnTo>
                    <a:lnTo>
                      <a:pt x="2631" y="5565"/>
                    </a:lnTo>
                    <a:lnTo>
                      <a:pt x="2632" y="5909"/>
                    </a:lnTo>
                    <a:lnTo>
                      <a:pt x="2654" y="6257"/>
                    </a:lnTo>
                    <a:lnTo>
                      <a:pt x="2700" y="6606"/>
                    </a:lnTo>
                    <a:lnTo>
                      <a:pt x="2773" y="6960"/>
                    </a:lnTo>
                    <a:lnTo>
                      <a:pt x="2870" y="7315"/>
                    </a:lnTo>
                    <a:lnTo>
                      <a:pt x="2997" y="7672"/>
                    </a:lnTo>
                    <a:lnTo>
                      <a:pt x="3154" y="8029"/>
                    </a:lnTo>
                    <a:lnTo>
                      <a:pt x="3116" y="8014"/>
                    </a:lnTo>
                    <a:lnTo>
                      <a:pt x="3078" y="8000"/>
                    </a:lnTo>
                    <a:lnTo>
                      <a:pt x="3040" y="7987"/>
                    </a:lnTo>
                    <a:lnTo>
                      <a:pt x="3001" y="7975"/>
                    </a:lnTo>
                    <a:lnTo>
                      <a:pt x="2962" y="7965"/>
                    </a:lnTo>
                    <a:lnTo>
                      <a:pt x="2922" y="7955"/>
                    </a:lnTo>
                    <a:lnTo>
                      <a:pt x="2881" y="7946"/>
                    </a:lnTo>
                    <a:lnTo>
                      <a:pt x="2840" y="7938"/>
                    </a:lnTo>
                    <a:lnTo>
                      <a:pt x="2762" y="7928"/>
                    </a:lnTo>
                    <a:lnTo>
                      <a:pt x="2683" y="7922"/>
                    </a:lnTo>
                    <a:lnTo>
                      <a:pt x="2604" y="7920"/>
                    </a:lnTo>
                    <a:lnTo>
                      <a:pt x="2528" y="7922"/>
                    </a:lnTo>
                    <a:lnTo>
                      <a:pt x="2450" y="7929"/>
                    </a:lnTo>
                    <a:lnTo>
                      <a:pt x="2375" y="7939"/>
                    </a:lnTo>
                    <a:lnTo>
                      <a:pt x="2300" y="7953"/>
                    </a:lnTo>
                    <a:lnTo>
                      <a:pt x="2225" y="7972"/>
                    </a:lnTo>
                    <a:lnTo>
                      <a:pt x="2153" y="7994"/>
                    </a:lnTo>
                    <a:lnTo>
                      <a:pt x="2081" y="8020"/>
                    </a:lnTo>
                    <a:lnTo>
                      <a:pt x="2011" y="8050"/>
                    </a:lnTo>
                    <a:lnTo>
                      <a:pt x="1942" y="8082"/>
                    </a:lnTo>
                    <a:lnTo>
                      <a:pt x="1875" y="8118"/>
                    </a:lnTo>
                    <a:lnTo>
                      <a:pt x="1809" y="8159"/>
                    </a:lnTo>
                    <a:lnTo>
                      <a:pt x="1746" y="8201"/>
                    </a:lnTo>
                    <a:lnTo>
                      <a:pt x="1684" y="8247"/>
                    </a:lnTo>
                    <a:lnTo>
                      <a:pt x="1625" y="8297"/>
                    </a:lnTo>
                    <a:lnTo>
                      <a:pt x="1567" y="8348"/>
                    </a:lnTo>
                    <a:lnTo>
                      <a:pt x="1512" y="8404"/>
                    </a:lnTo>
                    <a:lnTo>
                      <a:pt x="1458" y="8461"/>
                    </a:lnTo>
                    <a:lnTo>
                      <a:pt x="1408" y="8522"/>
                    </a:lnTo>
                    <a:lnTo>
                      <a:pt x="1361" y="8585"/>
                    </a:lnTo>
                    <a:lnTo>
                      <a:pt x="1315" y="8651"/>
                    </a:lnTo>
                    <a:lnTo>
                      <a:pt x="1273" y="8718"/>
                    </a:lnTo>
                    <a:lnTo>
                      <a:pt x="1234" y="8789"/>
                    </a:lnTo>
                    <a:lnTo>
                      <a:pt x="1197" y="8861"/>
                    </a:lnTo>
                    <a:lnTo>
                      <a:pt x="1164" y="8936"/>
                    </a:lnTo>
                    <a:lnTo>
                      <a:pt x="1134" y="9013"/>
                    </a:lnTo>
                    <a:lnTo>
                      <a:pt x="1108" y="9091"/>
                    </a:lnTo>
                    <a:lnTo>
                      <a:pt x="1084" y="9173"/>
                    </a:lnTo>
                    <a:lnTo>
                      <a:pt x="1065" y="9254"/>
                    </a:lnTo>
                    <a:lnTo>
                      <a:pt x="1050" y="9339"/>
                    </a:lnTo>
                    <a:lnTo>
                      <a:pt x="1039" y="9413"/>
                    </a:lnTo>
                    <a:lnTo>
                      <a:pt x="1032" y="9485"/>
                    </a:lnTo>
                    <a:lnTo>
                      <a:pt x="1028" y="9557"/>
                    </a:lnTo>
                    <a:lnTo>
                      <a:pt x="1027" y="9629"/>
                    </a:lnTo>
                    <a:lnTo>
                      <a:pt x="1028" y="9700"/>
                    </a:lnTo>
                    <a:lnTo>
                      <a:pt x="1033" y="9771"/>
                    </a:lnTo>
                    <a:lnTo>
                      <a:pt x="1040" y="9841"/>
                    </a:lnTo>
                    <a:lnTo>
                      <a:pt x="1050" y="9910"/>
                    </a:lnTo>
                    <a:lnTo>
                      <a:pt x="1063" y="9978"/>
                    </a:lnTo>
                    <a:lnTo>
                      <a:pt x="1078" y="10046"/>
                    </a:lnTo>
                    <a:lnTo>
                      <a:pt x="1097" y="10112"/>
                    </a:lnTo>
                    <a:lnTo>
                      <a:pt x="1118" y="10177"/>
                    </a:lnTo>
                    <a:lnTo>
                      <a:pt x="1141" y="10241"/>
                    </a:lnTo>
                    <a:lnTo>
                      <a:pt x="1166" y="10304"/>
                    </a:lnTo>
                    <a:lnTo>
                      <a:pt x="1194" y="10365"/>
                    </a:lnTo>
                    <a:lnTo>
                      <a:pt x="1225" y="10426"/>
                    </a:lnTo>
                    <a:lnTo>
                      <a:pt x="1257" y="10483"/>
                    </a:lnTo>
                    <a:lnTo>
                      <a:pt x="1292" y="10541"/>
                    </a:lnTo>
                    <a:lnTo>
                      <a:pt x="1329" y="10596"/>
                    </a:lnTo>
                    <a:lnTo>
                      <a:pt x="1369" y="10650"/>
                    </a:lnTo>
                    <a:lnTo>
                      <a:pt x="1409" y="10702"/>
                    </a:lnTo>
                    <a:lnTo>
                      <a:pt x="1452" y="10751"/>
                    </a:lnTo>
                    <a:lnTo>
                      <a:pt x="1498" y="10800"/>
                    </a:lnTo>
                    <a:lnTo>
                      <a:pt x="1545" y="10846"/>
                    </a:lnTo>
                    <a:lnTo>
                      <a:pt x="1594" y="10889"/>
                    </a:lnTo>
                    <a:lnTo>
                      <a:pt x="1645" y="10932"/>
                    </a:lnTo>
                    <a:lnTo>
                      <a:pt x="1697" y="10971"/>
                    </a:lnTo>
                    <a:lnTo>
                      <a:pt x="1752" y="11008"/>
                    </a:lnTo>
                    <a:lnTo>
                      <a:pt x="1808" y="11044"/>
                    </a:lnTo>
                    <a:lnTo>
                      <a:pt x="1866" y="11076"/>
                    </a:lnTo>
                    <a:lnTo>
                      <a:pt x="1925" y="11106"/>
                    </a:lnTo>
                    <a:lnTo>
                      <a:pt x="1985" y="11133"/>
                    </a:lnTo>
                    <a:lnTo>
                      <a:pt x="1827" y="11204"/>
                    </a:lnTo>
                    <a:lnTo>
                      <a:pt x="1678" y="11295"/>
                    </a:lnTo>
                    <a:lnTo>
                      <a:pt x="1536" y="11405"/>
                    </a:lnTo>
                    <a:lnTo>
                      <a:pt x="1403" y="11532"/>
                    </a:lnTo>
                    <a:lnTo>
                      <a:pt x="1277" y="11675"/>
                    </a:lnTo>
                    <a:lnTo>
                      <a:pt x="1159" y="11832"/>
                    </a:lnTo>
                    <a:lnTo>
                      <a:pt x="1048" y="12002"/>
                    </a:lnTo>
                    <a:lnTo>
                      <a:pt x="944" y="12184"/>
                    </a:lnTo>
                    <a:lnTo>
                      <a:pt x="848" y="12375"/>
                    </a:lnTo>
                    <a:lnTo>
                      <a:pt x="757" y="12576"/>
                    </a:lnTo>
                    <a:lnTo>
                      <a:pt x="673" y="12782"/>
                    </a:lnTo>
                    <a:lnTo>
                      <a:pt x="596" y="12995"/>
                    </a:lnTo>
                    <a:lnTo>
                      <a:pt x="524" y="13212"/>
                    </a:lnTo>
                    <a:lnTo>
                      <a:pt x="459" y="13431"/>
                    </a:lnTo>
                    <a:lnTo>
                      <a:pt x="398" y="13651"/>
                    </a:lnTo>
                    <a:lnTo>
                      <a:pt x="343" y="13871"/>
                    </a:lnTo>
                    <a:lnTo>
                      <a:pt x="293" y="14089"/>
                    </a:lnTo>
                    <a:lnTo>
                      <a:pt x="248" y="14304"/>
                    </a:lnTo>
                    <a:lnTo>
                      <a:pt x="208" y="14513"/>
                    </a:lnTo>
                    <a:lnTo>
                      <a:pt x="171" y="14717"/>
                    </a:lnTo>
                    <a:lnTo>
                      <a:pt x="139" y="14912"/>
                    </a:lnTo>
                    <a:lnTo>
                      <a:pt x="112" y="15099"/>
                    </a:lnTo>
                    <a:lnTo>
                      <a:pt x="88" y="15274"/>
                    </a:lnTo>
                    <a:lnTo>
                      <a:pt x="67" y="15438"/>
                    </a:lnTo>
                    <a:lnTo>
                      <a:pt x="49" y="15588"/>
                    </a:lnTo>
                    <a:lnTo>
                      <a:pt x="34" y="15722"/>
                    </a:lnTo>
                    <a:lnTo>
                      <a:pt x="23" y="15840"/>
                    </a:lnTo>
                    <a:lnTo>
                      <a:pt x="14" y="15940"/>
                    </a:lnTo>
                    <a:lnTo>
                      <a:pt x="3" y="16079"/>
                    </a:lnTo>
                    <a:lnTo>
                      <a:pt x="0" y="16128"/>
                    </a:lnTo>
                    <a:lnTo>
                      <a:pt x="4856" y="16128"/>
                    </a:lnTo>
                    <a:lnTo>
                      <a:pt x="4852" y="16081"/>
                    </a:lnTo>
                    <a:lnTo>
                      <a:pt x="4842" y="15948"/>
                    </a:lnTo>
                    <a:lnTo>
                      <a:pt x="4834" y="15852"/>
                    </a:lnTo>
                    <a:lnTo>
                      <a:pt x="4823" y="15738"/>
                    </a:lnTo>
                    <a:lnTo>
                      <a:pt x="4809" y="15609"/>
                    </a:lnTo>
                    <a:lnTo>
                      <a:pt x="4792" y="15465"/>
                    </a:lnTo>
                    <a:lnTo>
                      <a:pt x="4772" y="15306"/>
                    </a:lnTo>
                    <a:lnTo>
                      <a:pt x="4749" y="15137"/>
                    </a:lnTo>
                    <a:lnTo>
                      <a:pt x="4723" y="14957"/>
                    </a:lnTo>
                    <a:lnTo>
                      <a:pt x="4693" y="14767"/>
                    </a:lnTo>
                    <a:lnTo>
                      <a:pt x="4658" y="14571"/>
                    </a:lnTo>
                    <a:lnTo>
                      <a:pt x="4620" y="14367"/>
                    </a:lnTo>
                    <a:lnTo>
                      <a:pt x="4578" y="14158"/>
                    </a:lnTo>
                    <a:lnTo>
                      <a:pt x="4530" y="13946"/>
                    </a:lnTo>
                    <a:lnTo>
                      <a:pt x="4478" y="13731"/>
                    </a:lnTo>
                    <a:lnTo>
                      <a:pt x="4422" y="13515"/>
                    </a:lnTo>
                    <a:lnTo>
                      <a:pt x="4359" y="13301"/>
                    </a:lnTo>
                    <a:lnTo>
                      <a:pt x="4291" y="13087"/>
                    </a:lnTo>
                    <a:lnTo>
                      <a:pt x="4218" y="12876"/>
                    </a:lnTo>
                    <a:lnTo>
                      <a:pt x="4139" y="12672"/>
                    </a:lnTo>
                    <a:lnTo>
                      <a:pt x="4054" y="12472"/>
                    </a:lnTo>
                    <a:lnTo>
                      <a:pt x="3963" y="12279"/>
                    </a:lnTo>
                    <a:lnTo>
                      <a:pt x="3865" y="12096"/>
                    </a:lnTo>
                    <a:lnTo>
                      <a:pt x="3760" y="11923"/>
                    </a:lnTo>
                    <a:lnTo>
                      <a:pt x="3649" y="11761"/>
                    </a:lnTo>
                    <a:lnTo>
                      <a:pt x="3531" y="11612"/>
                    </a:lnTo>
                    <a:lnTo>
                      <a:pt x="3405" y="11478"/>
                    </a:lnTo>
                    <a:lnTo>
                      <a:pt x="3272" y="11359"/>
                    </a:lnTo>
                    <a:lnTo>
                      <a:pt x="3130" y="11257"/>
                    </a:lnTo>
                    <a:lnTo>
                      <a:pt x="2981" y="11174"/>
                    </a:lnTo>
                    <a:lnTo>
                      <a:pt x="3034" y="11157"/>
                    </a:lnTo>
                    <a:lnTo>
                      <a:pt x="3086" y="11136"/>
                    </a:lnTo>
                    <a:lnTo>
                      <a:pt x="3136" y="11115"/>
                    </a:lnTo>
                    <a:lnTo>
                      <a:pt x="3187" y="11092"/>
                    </a:lnTo>
                    <a:lnTo>
                      <a:pt x="3236" y="11067"/>
                    </a:lnTo>
                    <a:lnTo>
                      <a:pt x="3285" y="11041"/>
                    </a:lnTo>
                    <a:lnTo>
                      <a:pt x="3332" y="11012"/>
                    </a:lnTo>
                    <a:lnTo>
                      <a:pt x="3379" y="10982"/>
                    </a:lnTo>
                    <a:lnTo>
                      <a:pt x="3425" y="10950"/>
                    </a:lnTo>
                    <a:lnTo>
                      <a:pt x="3469" y="10917"/>
                    </a:lnTo>
                    <a:lnTo>
                      <a:pt x="3513" y="10881"/>
                    </a:lnTo>
                    <a:lnTo>
                      <a:pt x="3556" y="10844"/>
                    </a:lnTo>
                    <a:lnTo>
                      <a:pt x="3597" y="10806"/>
                    </a:lnTo>
                    <a:lnTo>
                      <a:pt x="3636" y="10766"/>
                    </a:lnTo>
                    <a:lnTo>
                      <a:pt x="3676" y="10725"/>
                    </a:lnTo>
                    <a:lnTo>
                      <a:pt x="3713" y="10683"/>
                    </a:lnTo>
                    <a:lnTo>
                      <a:pt x="3749" y="10638"/>
                    </a:lnTo>
                    <a:lnTo>
                      <a:pt x="3785" y="10592"/>
                    </a:lnTo>
                    <a:lnTo>
                      <a:pt x="3818" y="10546"/>
                    </a:lnTo>
                    <a:lnTo>
                      <a:pt x="3850" y="10497"/>
                    </a:lnTo>
                    <a:lnTo>
                      <a:pt x="3880" y="10448"/>
                    </a:lnTo>
                    <a:lnTo>
                      <a:pt x="3910" y="10398"/>
                    </a:lnTo>
                    <a:lnTo>
                      <a:pt x="3937" y="10345"/>
                    </a:lnTo>
                    <a:lnTo>
                      <a:pt x="3962" y="10292"/>
                    </a:lnTo>
                    <a:lnTo>
                      <a:pt x="3986" y="10237"/>
                    </a:lnTo>
                    <a:lnTo>
                      <a:pt x="4008" y="10182"/>
                    </a:lnTo>
                    <a:lnTo>
                      <a:pt x="4028" y="10125"/>
                    </a:lnTo>
                    <a:lnTo>
                      <a:pt x="4048" y="10068"/>
                    </a:lnTo>
                    <a:lnTo>
                      <a:pt x="4065" y="10009"/>
                    </a:lnTo>
                    <a:lnTo>
                      <a:pt x="4079" y="9950"/>
                    </a:lnTo>
                    <a:lnTo>
                      <a:pt x="4092" y="9889"/>
                    </a:lnTo>
                    <a:lnTo>
                      <a:pt x="4103" y="9828"/>
                    </a:lnTo>
                    <a:lnTo>
                      <a:pt x="4109" y="9785"/>
                    </a:lnTo>
                    <a:lnTo>
                      <a:pt x="4115" y="9742"/>
                    </a:lnTo>
                    <a:lnTo>
                      <a:pt x="4119" y="9700"/>
                    </a:lnTo>
                    <a:lnTo>
                      <a:pt x="4122" y="9658"/>
                    </a:lnTo>
                    <a:lnTo>
                      <a:pt x="4124" y="9615"/>
                    </a:lnTo>
                    <a:lnTo>
                      <a:pt x="4125" y="9574"/>
                    </a:lnTo>
                    <a:lnTo>
                      <a:pt x="4126" y="9532"/>
                    </a:lnTo>
                    <a:lnTo>
                      <a:pt x="4125" y="9490"/>
                    </a:lnTo>
                    <a:lnTo>
                      <a:pt x="4368" y="9758"/>
                    </a:lnTo>
                    <a:lnTo>
                      <a:pt x="4618" y="10006"/>
                    </a:lnTo>
                    <a:lnTo>
                      <a:pt x="4873" y="10234"/>
                    </a:lnTo>
                    <a:lnTo>
                      <a:pt x="5134" y="10444"/>
                    </a:lnTo>
                    <a:lnTo>
                      <a:pt x="5398" y="10634"/>
                    </a:lnTo>
                    <a:lnTo>
                      <a:pt x="5665" y="10808"/>
                    </a:lnTo>
                    <a:lnTo>
                      <a:pt x="5935" y="10964"/>
                    </a:lnTo>
                    <a:lnTo>
                      <a:pt x="6206" y="11104"/>
                    </a:lnTo>
                    <a:lnTo>
                      <a:pt x="6479" y="11229"/>
                    </a:lnTo>
                    <a:lnTo>
                      <a:pt x="6750" y="11339"/>
                    </a:lnTo>
                    <a:lnTo>
                      <a:pt x="7021" y="11434"/>
                    </a:lnTo>
                    <a:lnTo>
                      <a:pt x="7289" y="11516"/>
                    </a:lnTo>
                    <a:lnTo>
                      <a:pt x="7555" y="11585"/>
                    </a:lnTo>
                    <a:lnTo>
                      <a:pt x="7817" y="11641"/>
                    </a:lnTo>
                    <a:lnTo>
                      <a:pt x="8075" y="11687"/>
                    </a:lnTo>
                    <a:lnTo>
                      <a:pt x="8328" y="11720"/>
                    </a:lnTo>
                    <a:lnTo>
                      <a:pt x="8575" y="11744"/>
                    </a:lnTo>
                    <a:lnTo>
                      <a:pt x="8814" y="11758"/>
                    </a:lnTo>
                    <a:lnTo>
                      <a:pt x="9047" y="11763"/>
                    </a:lnTo>
                    <a:lnTo>
                      <a:pt x="9269" y="11760"/>
                    </a:lnTo>
                    <a:lnTo>
                      <a:pt x="9483" y="11750"/>
                    </a:lnTo>
                    <a:lnTo>
                      <a:pt x="9687" y="11732"/>
                    </a:lnTo>
                    <a:lnTo>
                      <a:pt x="9879" y="11709"/>
                    </a:lnTo>
                    <a:lnTo>
                      <a:pt x="10059" y="11679"/>
                    </a:lnTo>
                    <a:lnTo>
                      <a:pt x="10227" y="11644"/>
                    </a:lnTo>
                    <a:lnTo>
                      <a:pt x="10380" y="11606"/>
                    </a:lnTo>
                    <a:lnTo>
                      <a:pt x="10519" y="11563"/>
                    </a:lnTo>
                    <a:lnTo>
                      <a:pt x="10643" y="11517"/>
                    </a:lnTo>
                    <a:lnTo>
                      <a:pt x="10751" y="11470"/>
                    </a:lnTo>
                    <a:lnTo>
                      <a:pt x="10842" y="11421"/>
                    </a:lnTo>
                    <a:lnTo>
                      <a:pt x="10914" y="11370"/>
                    </a:lnTo>
                    <a:lnTo>
                      <a:pt x="10969" y="11320"/>
                    </a:lnTo>
                    <a:lnTo>
                      <a:pt x="10985" y="11294"/>
                    </a:lnTo>
                    <a:lnTo>
                      <a:pt x="10996" y="11259"/>
                    </a:lnTo>
                    <a:lnTo>
                      <a:pt x="11002" y="11217"/>
                    </a:lnTo>
                    <a:lnTo>
                      <a:pt x="11003" y="11166"/>
                    </a:lnTo>
                    <a:lnTo>
                      <a:pt x="10999" y="11107"/>
                    </a:lnTo>
                    <a:lnTo>
                      <a:pt x="10990" y="11041"/>
                    </a:lnTo>
                    <a:lnTo>
                      <a:pt x="10977" y="10968"/>
                    </a:lnTo>
                    <a:lnTo>
                      <a:pt x="10959" y="10886"/>
                    </a:lnTo>
                    <a:lnTo>
                      <a:pt x="10936" y="10800"/>
                    </a:lnTo>
                    <a:lnTo>
                      <a:pt x="10910" y="10705"/>
                    </a:lnTo>
                    <a:lnTo>
                      <a:pt x="10879" y="10604"/>
                    </a:lnTo>
                    <a:lnTo>
                      <a:pt x="10844" y="10497"/>
                    </a:lnTo>
                    <a:lnTo>
                      <a:pt x="10805" y="10384"/>
                    </a:lnTo>
                    <a:lnTo>
                      <a:pt x="10763" y="10265"/>
                    </a:lnTo>
                    <a:lnTo>
                      <a:pt x="10717" y="10140"/>
                    </a:lnTo>
                    <a:lnTo>
                      <a:pt x="10666" y="10010"/>
                    </a:lnTo>
                    <a:lnTo>
                      <a:pt x="10613" y="9875"/>
                    </a:lnTo>
                    <a:lnTo>
                      <a:pt x="10556" y="9735"/>
                    </a:lnTo>
                    <a:lnTo>
                      <a:pt x="10496" y="9591"/>
                    </a:lnTo>
                    <a:lnTo>
                      <a:pt x="10433" y="9442"/>
                    </a:lnTo>
                    <a:lnTo>
                      <a:pt x="10367" y="9288"/>
                    </a:lnTo>
                    <a:lnTo>
                      <a:pt x="10297" y="9130"/>
                    </a:lnTo>
                    <a:lnTo>
                      <a:pt x="10226" y="8969"/>
                    </a:lnTo>
                    <a:lnTo>
                      <a:pt x="10151" y="8804"/>
                    </a:lnTo>
                    <a:lnTo>
                      <a:pt x="10075" y="8636"/>
                    </a:lnTo>
                    <a:lnTo>
                      <a:pt x="9996" y="8463"/>
                    </a:lnTo>
                    <a:lnTo>
                      <a:pt x="9914" y="8289"/>
                    </a:lnTo>
                    <a:lnTo>
                      <a:pt x="9831" y="8111"/>
                    </a:lnTo>
                    <a:lnTo>
                      <a:pt x="9745" y="7931"/>
                    </a:lnTo>
                    <a:lnTo>
                      <a:pt x="9657" y="7750"/>
                    </a:lnTo>
                    <a:lnTo>
                      <a:pt x="9568" y="7565"/>
                    </a:lnTo>
                    <a:lnTo>
                      <a:pt x="9477" y="7379"/>
                    </a:lnTo>
                    <a:lnTo>
                      <a:pt x="9590" y="7227"/>
                    </a:lnTo>
                    <a:lnTo>
                      <a:pt x="9717" y="7055"/>
                    </a:lnTo>
                    <a:lnTo>
                      <a:pt x="9784" y="6961"/>
                    </a:lnTo>
                    <a:lnTo>
                      <a:pt x="9854" y="6864"/>
                    </a:lnTo>
                    <a:lnTo>
                      <a:pt x="9924" y="6764"/>
                    </a:lnTo>
                    <a:lnTo>
                      <a:pt x="9997" y="6660"/>
                    </a:lnTo>
                    <a:lnTo>
                      <a:pt x="10070" y="6554"/>
                    </a:lnTo>
                    <a:lnTo>
                      <a:pt x="10143" y="6445"/>
                    </a:lnTo>
                    <a:lnTo>
                      <a:pt x="10216" y="6334"/>
                    </a:lnTo>
                    <a:lnTo>
                      <a:pt x="10288" y="6222"/>
                    </a:lnTo>
                    <a:lnTo>
                      <a:pt x="10360" y="6109"/>
                    </a:lnTo>
                    <a:lnTo>
                      <a:pt x="10430" y="5996"/>
                    </a:lnTo>
                    <a:lnTo>
                      <a:pt x="10498" y="5882"/>
                    </a:lnTo>
                    <a:lnTo>
                      <a:pt x="10564" y="5769"/>
                    </a:lnTo>
                    <a:lnTo>
                      <a:pt x="10628" y="5655"/>
                    </a:lnTo>
                    <a:lnTo>
                      <a:pt x="10688" y="5543"/>
                    </a:lnTo>
                    <a:lnTo>
                      <a:pt x="10745" y="5433"/>
                    </a:lnTo>
                    <a:lnTo>
                      <a:pt x="10797" y="5324"/>
                    </a:lnTo>
                    <a:lnTo>
                      <a:pt x="10846" y="5218"/>
                    </a:lnTo>
                    <a:lnTo>
                      <a:pt x="10890" y="5115"/>
                    </a:lnTo>
                    <a:lnTo>
                      <a:pt x="10928" y="5015"/>
                    </a:lnTo>
                    <a:lnTo>
                      <a:pt x="10961" y="4918"/>
                    </a:lnTo>
                    <a:lnTo>
                      <a:pt x="10988" y="4825"/>
                    </a:lnTo>
                    <a:lnTo>
                      <a:pt x="11008" y="4737"/>
                    </a:lnTo>
                    <a:lnTo>
                      <a:pt x="11021" y="4654"/>
                    </a:lnTo>
                    <a:lnTo>
                      <a:pt x="11027" y="4575"/>
                    </a:lnTo>
                    <a:lnTo>
                      <a:pt x="11025" y="4503"/>
                    </a:lnTo>
                    <a:lnTo>
                      <a:pt x="11015" y="4437"/>
                    </a:lnTo>
                    <a:lnTo>
                      <a:pt x="10996" y="4377"/>
                    </a:lnTo>
                    <a:lnTo>
                      <a:pt x="10969" y="4324"/>
                    </a:lnTo>
                    <a:close/>
                    <a:moveTo>
                      <a:pt x="11666" y="20"/>
                    </a:moveTo>
                    <a:lnTo>
                      <a:pt x="11592" y="0"/>
                    </a:lnTo>
                    <a:lnTo>
                      <a:pt x="11297" y="902"/>
                    </a:lnTo>
                    <a:lnTo>
                      <a:pt x="11371" y="922"/>
                    </a:lnTo>
                    <a:lnTo>
                      <a:pt x="11537" y="982"/>
                    </a:lnTo>
                    <a:lnTo>
                      <a:pt x="11701" y="1051"/>
                    </a:lnTo>
                    <a:lnTo>
                      <a:pt x="11863" y="1131"/>
                    </a:lnTo>
                    <a:lnTo>
                      <a:pt x="12020" y="1220"/>
                    </a:lnTo>
                    <a:lnTo>
                      <a:pt x="12174" y="1316"/>
                    </a:lnTo>
                    <a:lnTo>
                      <a:pt x="12325" y="1422"/>
                    </a:lnTo>
                    <a:lnTo>
                      <a:pt x="12471" y="1535"/>
                    </a:lnTo>
                    <a:lnTo>
                      <a:pt x="12613" y="1657"/>
                    </a:lnTo>
                    <a:lnTo>
                      <a:pt x="12752" y="1786"/>
                    </a:lnTo>
                    <a:lnTo>
                      <a:pt x="12884" y="1923"/>
                    </a:lnTo>
                    <a:lnTo>
                      <a:pt x="13011" y="2066"/>
                    </a:lnTo>
                    <a:lnTo>
                      <a:pt x="13131" y="2217"/>
                    </a:lnTo>
                    <a:lnTo>
                      <a:pt x="13246" y="2372"/>
                    </a:lnTo>
                    <a:lnTo>
                      <a:pt x="13355" y="2534"/>
                    </a:lnTo>
                    <a:lnTo>
                      <a:pt x="13457" y="2701"/>
                    </a:lnTo>
                    <a:lnTo>
                      <a:pt x="13552" y="2875"/>
                    </a:lnTo>
                    <a:lnTo>
                      <a:pt x="13639" y="3052"/>
                    </a:lnTo>
                    <a:lnTo>
                      <a:pt x="13719" y="3235"/>
                    </a:lnTo>
                    <a:lnTo>
                      <a:pt x="13792" y="3422"/>
                    </a:lnTo>
                    <a:lnTo>
                      <a:pt x="13855" y="3613"/>
                    </a:lnTo>
                    <a:lnTo>
                      <a:pt x="13910" y="3807"/>
                    </a:lnTo>
                    <a:lnTo>
                      <a:pt x="13956" y="4005"/>
                    </a:lnTo>
                    <a:lnTo>
                      <a:pt x="13992" y="4205"/>
                    </a:lnTo>
                    <a:lnTo>
                      <a:pt x="14018" y="4409"/>
                    </a:lnTo>
                    <a:lnTo>
                      <a:pt x="14036" y="4615"/>
                    </a:lnTo>
                    <a:lnTo>
                      <a:pt x="14043" y="4822"/>
                    </a:lnTo>
                    <a:lnTo>
                      <a:pt x="14039" y="5032"/>
                    </a:lnTo>
                    <a:lnTo>
                      <a:pt x="14023" y="5243"/>
                    </a:lnTo>
                    <a:lnTo>
                      <a:pt x="13997" y="5454"/>
                    </a:lnTo>
                    <a:lnTo>
                      <a:pt x="13959" y="5667"/>
                    </a:lnTo>
                    <a:lnTo>
                      <a:pt x="13910" y="5881"/>
                    </a:lnTo>
                    <a:lnTo>
                      <a:pt x="13847" y="6093"/>
                    </a:lnTo>
                    <a:lnTo>
                      <a:pt x="13834" y="6129"/>
                    </a:lnTo>
                    <a:lnTo>
                      <a:pt x="14739" y="6426"/>
                    </a:lnTo>
                    <a:lnTo>
                      <a:pt x="14752" y="6391"/>
                    </a:lnTo>
                    <a:lnTo>
                      <a:pt x="14828" y="6120"/>
                    </a:lnTo>
                    <a:lnTo>
                      <a:pt x="14889" y="5849"/>
                    </a:lnTo>
                    <a:lnTo>
                      <a:pt x="14936" y="5580"/>
                    </a:lnTo>
                    <a:lnTo>
                      <a:pt x="14969" y="5314"/>
                    </a:lnTo>
                    <a:lnTo>
                      <a:pt x="14988" y="5050"/>
                    </a:lnTo>
                    <a:lnTo>
                      <a:pt x="14994" y="4789"/>
                    </a:lnTo>
                    <a:lnTo>
                      <a:pt x="14987" y="4531"/>
                    </a:lnTo>
                    <a:lnTo>
                      <a:pt x="14967" y="4276"/>
                    </a:lnTo>
                    <a:lnTo>
                      <a:pt x="14936" y="4024"/>
                    </a:lnTo>
                    <a:lnTo>
                      <a:pt x="14891" y="3777"/>
                    </a:lnTo>
                    <a:lnTo>
                      <a:pt x="14837" y="3534"/>
                    </a:lnTo>
                    <a:lnTo>
                      <a:pt x="14770" y="3296"/>
                    </a:lnTo>
                    <a:lnTo>
                      <a:pt x="14693" y="3063"/>
                    </a:lnTo>
                    <a:lnTo>
                      <a:pt x="14605" y="2836"/>
                    </a:lnTo>
                    <a:lnTo>
                      <a:pt x="14507" y="2613"/>
                    </a:lnTo>
                    <a:lnTo>
                      <a:pt x="14400" y="2397"/>
                    </a:lnTo>
                    <a:lnTo>
                      <a:pt x="14283" y="2186"/>
                    </a:lnTo>
                    <a:lnTo>
                      <a:pt x="14158" y="1984"/>
                    </a:lnTo>
                    <a:lnTo>
                      <a:pt x="14024" y="1787"/>
                    </a:lnTo>
                    <a:lnTo>
                      <a:pt x="13882" y="1599"/>
                    </a:lnTo>
                    <a:lnTo>
                      <a:pt x="13732" y="1417"/>
                    </a:lnTo>
                    <a:lnTo>
                      <a:pt x="13574" y="1244"/>
                    </a:lnTo>
                    <a:lnTo>
                      <a:pt x="13410" y="1079"/>
                    </a:lnTo>
                    <a:lnTo>
                      <a:pt x="13238" y="922"/>
                    </a:lnTo>
                    <a:lnTo>
                      <a:pt x="13060" y="774"/>
                    </a:lnTo>
                    <a:lnTo>
                      <a:pt x="12876" y="636"/>
                    </a:lnTo>
                    <a:lnTo>
                      <a:pt x="12686" y="508"/>
                    </a:lnTo>
                    <a:lnTo>
                      <a:pt x="12491" y="389"/>
                    </a:lnTo>
                    <a:lnTo>
                      <a:pt x="12292" y="280"/>
                    </a:lnTo>
                    <a:lnTo>
                      <a:pt x="12087" y="182"/>
                    </a:lnTo>
                    <a:lnTo>
                      <a:pt x="11879" y="96"/>
                    </a:lnTo>
                    <a:lnTo>
                      <a:pt x="11666" y="20"/>
                    </a:lnTo>
                    <a:close/>
                    <a:moveTo>
                      <a:pt x="10826" y="1875"/>
                    </a:moveTo>
                    <a:lnTo>
                      <a:pt x="10771" y="1860"/>
                    </a:lnTo>
                    <a:lnTo>
                      <a:pt x="10547" y="2550"/>
                    </a:lnTo>
                    <a:lnTo>
                      <a:pt x="10603" y="2565"/>
                    </a:lnTo>
                    <a:lnTo>
                      <a:pt x="10729" y="2610"/>
                    </a:lnTo>
                    <a:lnTo>
                      <a:pt x="10851" y="2659"/>
                    </a:lnTo>
                    <a:lnTo>
                      <a:pt x="10969" y="2715"/>
                    </a:lnTo>
                    <a:lnTo>
                      <a:pt x="11083" y="2776"/>
                    </a:lnTo>
                    <a:lnTo>
                      <a:pt x="11193" y="2842"/>
                    </a:lnTo>
                    <a:lnTo>
                      <a:pt x="11299" y="2913"/>
                    </a:lnTo>
                    <a:lnTo>
                      <a:pt x="11401" y="2989"/>
                    </a:lnTo>
                    <a:lnTo>
                      <a:pt x="11499" y="3069"/>
                    </a:lnTo>
                    <a:lnTo>
                      <a:pt x="11591" y="3154"/>
                    </a:lnTo>
                    <a:lnTo>
                      <a:pt x="11680" y="3243"/>
                    </a:lnTo>
                    <a:lnTo>
                      <a:pt x="11764" y="3335"/>
                    </a:lnTo>
                    <a:lnTo>
                      <a:pt x="11843" y="3432"/>
                    </a:lnTo>
                    <a:lnTo>
                      <a:pt x="11917" y="3532"/>
                    </a:lnTo>
                    <a:lnTo>
                      <a:pt x="11987" y="3636"/>
                    </a:lnTo>
                    <a:lnTo>
                      <a:pt x="12051" y="3743"/>
                    </a:lnTo>
                    <a:lnTo>
                      <a:pt x="12109" y="3852"/>
                    </a:lnTo>
                    <a:lnTo>
                      <a:pt x="12164" y="3963"/>
                    </a:lnTo>
                    <a:lnTo>
                      <a:pt x="12212" y="4078"/>
                    </a:lnTo>
                    <a:lnTo>
                      <a:pt x="12255" y="4195"/>
                    </a:lnTo>
                    <a:lnTo>
                      <a:pt x="12292" y="4314"/>
                    </a:lnTo>
                    <a:lnTo>
                      <a:pt x="12323" y="4435"/>
                    </a:lnTo>
                    <a:lnTo>
                      <a:pt x="12349" y="4557"/>
                    </a:lnTo>
                    <a:lnTo>
                      <a:pt x="12370" y="4681"/>
                    </a:lnTo>
                    <a:lnTo>
                      <a:pt x="12383" y="4806"/>
                    </a:lnTo>
                    <a:lnTo>
                      <a:pt x="12391" y="4932"/>
                    </a:lnTo>
                    <a:lnTo>
                      <a:pt x="12392" y="5059"/>
                    </a:lnTo>
                    <a:lnTo>
                      <a:pt x="12387" y="5187"/>
                    </a:lnTo>
                    <a:lnTo>
                      <a:pt x="12376" y="5315"/>
                    </a:lnTo>
                    <a:lnTo>
                      <a:pt x="12358" y="5443"/>
                    </a:lnTo>
                    <a:lnTo>
                      <a:pt x="12333" y="5571"/>
                    </a:lnTo>
                    <a:lnTo>
                      <a:pt x="12302" y="5699"/>
                    </a:lnTo>
                    <a:lnTo>
                      <a:pt x="12264" y="5826"/>
                    </a:lnTo>
                    <a:lnTo>
                      <a:pt x="12254" y="5856"/>
                    </a:lnTo>
                    <a:lnTo>
                      <a:pt x="12943" y="6078"/>
                    </a:lnTo>
                    <a:lnTo>
                      <a:pt x="12953" y="6053"/>
                    </a:lnTo>
                    <a:lnTo>
                      <a:pt x="13002" y="5890"/>
                    </a:lnTo>
                    <a:lnTo>
                      <a:pt x="13042" y="5725"/>
                    </a:lnTo>
                    <a:lnTo>
                      <a:pt x="13073" y="5560"/>
                    </a:lnTo>
                    <a:lnTo>
                      <a:pt x="13096" y="5396"/>
                    </a:lnTo>
                    <a:lnTo>
                      <a:pt x="13110" y="5232"/>
                    </a:lnTo>
                    <a:lnTo>
                      <a:pt x="13117" y="5068"/>
                    </a:lnTo>
                    <a:lnTo>
                      <a:pt x="13115" y="4906"/>
                    </a:lnTo>
                    <a:lnTo>
                      <a:pt x="13105" y="4744"/>
                    </a:lnTo>
                    <a:lnTo>
                      <a:pt x="13087" y="4583"/>
                    </a:lnTo>
                    <a:lnTo>
                      <a:pt x="13062" y="4425"/>
                    </a:lnTo>
                    <a:lnTo>
                      <a:pt x="13029" y="4268"/>
                    </a:lnTo>
                    <a:lnTo>
                      <a:pt x="12988" y="4114"/>
                    </a:lnTo>
                    <a:lnTo>
                      <a:pt x="12941" y="3961"/>
                    </a:lnTo>
                    <a:lnTo>
                      <a:pt x="12887" y="3812"/>
                    </a:lnTo>
                    <a:lnTo>
                      <a:pt x="12824" y="3665"/>
                    </a:lnTo>
                    <a:lnTo>
                      <a:pt x="12756" y="3522"/>
                    </a:lnTo>
                    <a:lnTo>
                      <a:pt x="12680" y="3382"/>
                    </a:lnTo>
                    <a:lnTo>
                      <a:pt x="12598" y="3246"/>
                    </a:lnTo>
                    <a:lnTo>
                      <a:pt x="12510" y="3113"/>
                    </a:lnTo>
                    <a:lnTo>
                      <a:pt x="12414" y="2985"/>
                    </a:lnTo>
                    <a:lnTo>
                      <a:pt x="12313" y="2862"/>
                    </a:lnTo>
                    <a:lnTo>
                      <a:pt x="12205" y="2743"/>
                    </a:lnTo>
                    <a:lnTo>
                      <a:pt x="12092" y="2629"/>
                    </a:lnTo>
                    <a:lnTo>
                      <a:pt x="11973" y="2521"/>
                    </a:lnTo>
                    <a:lnTo>
                      <a:pt x="11848" y="2418"/>
                    </a:lnTo>
                    <a:lnTo>
                      <a:pt x="11718" y="2320"/>
                    </a:lnTo>
                    <a:lnTo>
                      <a:pt x="11582" y="2230"/>
                    </a:lnTo>
                    <a:lnTo>
                      <a:pt x="11441" y="2145"/>
                    </a:lnTo>
                    <a:lnTo>
                      <a:pt x="11295" y="2067"/>
                    </a:lnTo>
                    <a:lnTo>
                      <a:pt x="11144" y="1996"/>
                    </a:lnTo>
                    <a:lnTo>
                      <a:pt x="10988" y="1931"/>
                    </a:lnTo>
                    <a:lnTo>
                      <a:pt x="10826" y="187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05904" y="4473116"/>
              <a:ext cx="10341945" cy="574230"/>
              <a:chOff x="1768931" y="3921250"/>
              <a:chExt cx="9298705" cy="574230"/>
            </a:xfrm>
          </p:grpSpPr>
          <p:sp>
            <p:nvSpPr>
              <p:cNvPr id="6" name="文本框 33"/>
              <p:cNvSpPr txBox="1"/>
              <p:nvPr/>
            </p:nvSpPr>
            <p:spPr bwMode="auto">
              <a:xfrm>
                <a:off x="1768931" y="392125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文本框 31"/>
              <p:cNvSpPr txBox="1"/>
              <p:nvPr/>
            </p:nvSpPr>
            <p:spPr bwMode="auto">
              <a:xfrm>
                <a:off x="4130785" y="392125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文本框 29"/>
              <p:cNvSpPr txBox="1"/>
              <p:nvPr/>
            </p:nvSpPr>
            <p:spPr bwMode="auto">
              <a:xfrm>
                <a:off x="6492639" y="392125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文本框 27"/>
              <p:cNvSpPr txBox="1"/>
              <p:nvPr/>
            </p:nvSpPr>
            <p:spPr bwMode="auto">
              <a:xfrm>
                <a:off x="8854493" y="392125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671115" y="2471896"/>
            <a:ext cx="2849772" cy="2849768"/>
          </a:xfrm>
          <a:prstGeom prst="ellipse">
            <a:avLst/>
          </a:prstGeom>
          <a:noFill/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45788" y="1688513"/>
            <a:ext cx="3590835" cy="4267376"/>
            <a:chOff x="1045788" y="1688513"/>
            <a:chExt cx="3590835" cy="4267376"/>
          </a:xfrm>
        </p:grpSpPr>
        <p:sp>
          <p:nvSpPr>
            <p:cNvPr id="5" name="Oval 7"/>
            <p:cNvSpPr>
              <a:spLocks noChangeAspect="1"/>
            </p:cNvSpPr>
            <p:nvPr/>
          </p:nvSpPr>
          <p:spPr>
            <a:xfrm>
              <a:off x="3673348" y="1688513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8"/>
            <p:cNvSpPr>
              <a:spLocks noChangeAspect="1"/>
            </p:cNvSpPr>
            <p:nvPr/>
          </p:nvSpPr>
          <p:spPr>
            <a:xfrm>
              <a:off x="3119640" y="3415144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9"/>
            <p:cNvSpPr>
              <a:spLocks noChangeAspect="1"/>
            </p:cNvSpPr>
            <p:nvPr/>
          </p:nvSpPr>
          <p:spPr>
            <a:xfrm>
              <a:off x="3673348" y="4992617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1045788" y="2595385"/>
              <a:ext cx="2772858" cy="381345"/>
              <a:chOff x="539510" y="1997706"/>
              <a:chExt cx="2079646" cy="286009"/>
            </a:xfrm>
          </p:grpSpPr>
          <p:cxnSp>
            <p:nvCxnSpPr>
              <p:cNvPr id="36" name="Straight Connector 11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2"/>
              <p:cNvCxnSpPr/>
              <p:nvPr/>
            </p:nvCxnSpPr>
            <p:spPr>
              <a:xfrm flipH="1">
                <a:off x="539510" y="2283715"/>
                <a:ext cx="1843424" cy="0"/>
              </a:xfrm>
              <a:prstGeom prst="line">
                <a:avLst/>
              </a:prstGeom>
              <a:ln w="1905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13"/>
            <p:cNvCxnSpPr/>
            <p:nvPr/>
          </p:nvCxnSpPr>
          <p:spPr>
            <a:xfrm flipH="1">
              <a:off x="1045789" y="3896780"/>
              <a:ext cx="2073852" cy="0"/>
            </a:xfrm>
            <a:prstGeom prst="line">
              <a:avLst/>
            </a:prstGeom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4"/>
            <p:cNvGrpSpPr/>
            <p:nvPr/>
          </p:nvGrpSpPr>
          <p:grpSpPr>
            <a:xfrm flipV="1">
              <a:off x="1045788" y="4686779"/>
              <a:ext cx="2772858" cy="381345"/>
              <a:chOff x="539510" y="1997706"/>
              <a:chExt cx="2079646" cy="286009"/>
            </a:xfrm>
          </p:grpSpPr>
          <p:cxnSp>
            <p:nvCxnSpPr>
              <p:cNvPr id="34" name="Straight Connector 15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6"/>
              <p:cNvCxnSpPr/>
              <p:nvPr/>
            </p:nvCxnSpPr>
            <p:spPr>
              <a:xfrm flipH="1">
                <a:off x="539510" y="2283715"/>
                <a:ext cx="1843424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7"/>
            <p:cNvSpPr txBox="1"/>
            <p:nvPr/>
          </p:nvSpPr>
          <p:spPr>
            <a:xfrm>
              <a:off x="1045788" y="2662463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TextBox 18"/>
            <p:cNvSpPr txBox="1"/>
            <p:nvPr/>
          </p:nvSpPr>
          <p:spPr>
            <a:xfrm>
              <a:off x="1045788" y="3598567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A757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1045788" y="4405642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21293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: Shape 33"/>
            <p:cNvSpPr/>
            <p:nvPr/>
          </p:nvSpPr>
          <p:spPr bwMode="auto">
            <a:xfrm>
              <a:off x="3892559" y="1935875"/>
              <a:ext cx="522103" cy="489215"/>
            </a:xfrm>
            <a:custGeom>
              <a:avLst/>
              <a:gdLst/>
              <a:ahLst/>
              <a:cxnLst>
                <a:cxn ang="0">
                  <a:pos x="65" y="22"/>
                </a:cxn>
                <a:cxn ang="0">
                  <a:pos x="26" y="45"/>
                </a:cxn>
                <a:cxn ang="0">
                  <a:pos x="0" y="26"/>
                </a:cxn>
                <a:cxn ang="0">
                  <a:pos x="39" y="0"/>
                </a:cxn>
                <a:cxn ang="0">
                  <a:pos x="65" y="22"/>
                </a:cxn>
                <a:cxn ang="0">
                  <a:pos x="65" y="69"/>
                </a:cxn>
                <a:cxn ang="0">
                  <a:pos x="39" y="91"/>
                </a:cxn>
                <a:cxn ang="0">
                  <a:pos x="0" y="67"/>
                </a:cxn>
                <a:cxn ang="0">
                  <a:pos x="26" y="45"/>
                </a:cxn>
                <a:cxn ang="0">
                  <a:pos x="65" y="69"/>
                </a:cxn>
                <a:cxn ang="0">
                  <a:pos x="101" y="97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26" y="97"/>
                </a:cxn>
                <a:cxn ang="0">
                  <a:pos x="26" y="89"/>
                </a:cxn>
                <a:cxn ang="0">
                  <a:pos x="39" y="95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91" y="95"/>
                </a:cxn>
                <a:cxn ang="0">
                  <a:pos x="101" y="89"/>
                </a:cxn>
                <a:cxn ang="0">
                  <a:pos x="101" y="97"/>
                </a:cxn>
                <a:cxn ang="0">
                  <a:pos x="127" y="26"/>
                </a:cxn>
                <a:cxn ang="0">
                  <a:pos x="101" y="45"/>
                </a:cxn>
                <a:cxn ang="0">
                  <a:pos x="65" y="22"/>
                </a:cxn>
                <a:cxn ang="0">
                  <a:pos x="91" y="0"/>
                </a:cxn>
                <a:cxn ang="0">
                  <a:pos x="127" y="26"/>
                </a:cxn>
                <a:cxn ang="0">
                  <a:pos x="127" y="67"/>
                </a:cxn>
                <a:cxn ang="0">
                  <a:pos x="91" y="91"/>
                </a:cxn>
                <a:cxn ang="0">
                  <a:pos x="65" y="69"/>
                </a:cxn>
                <a:cxn ang="0">
                  <a:pos x="101" y="45"/>
                </a:cxn>
                <a:cxn ang="0">
                  <a:pos x="127" y="67"/>
                </a:cxn>
              </a:cxnLst>
              <a:rect l="0" t="0" r="r" b="b"/>
              <a:pathLst>
                <a:path w="127" h="119">
                  <a:moveTo>
                    <a:pt x="65" y="22"/>
                  </a:moveTo>
                  <a:lnTo>
                    <a:pt x="26" y="45"/>
                  </a:lnTo>
                  <a:lnTo>
                    <a:pt x="0" y="26"/>
                  </a:lnTo>
                  <a:lnTo>
                    <a:pt x="39" y="0"/>
                  </a:lnTo>
                  <a:lnTo>
                    <a:pt x="65" y="22"/>
                  </a:lnTo>
                  <a:close/>
                  <a:moveTo>
                    <a:pt x="65" y="69"/>
                  </a:moveTo>
                  <a:lnTo>
                    <a:pt x="39" y="91"/>
                  </a:lnTo>
                  <a:lnTo>
                    <a:pt x="0" y="67"/>
                  </a:lnTo>
                  <a:lnTo>
                    <a:pt x="26" y="45"/>
                  </a:lnTo>
                  <a:lnTo>
                    <a:pt x="65" y="69"/>
                  </a:lnTo>
                  <a:close/>
                  <a:moveTo>
                    <a:pt x="101" y="97"/>
                  </a:move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26" y="97"/>
                  </a:lnTo>
                  <a:lnTo>
                    <a:pt x="26" y="89"/>
                  </a:lnTo>
                  <a:lnTo>
                    <a:pt x="39" y="95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91" y="95"/>
                  </a:lnTo>
                  <a:lnTo>
                    <a:pt x="101" y="89"/>
                  </a:lnTo>
                  <a:lnTo>
                    <a:pt x="101" y="97"/>
                  </a:lnTo>
                  <a:close/>
                  <a:moveTo>
                    <a:pt x="127" y="26"/>
                  </a:moveTo>
                  <a:lnTo>
                    <a:pt x="101" y="45"/>
                  </a:lnTo>
                  <a:lnTo>
                    <a:pt x="65" y="22"/>
                  </a:lnTo>
                  <a:lnTo>
                    <a:pt x="91" y="0"/>
                  </a:lnTo>
                  <a:lnTo>
                    <a:pt x="127" y="26"/>
                  </a:lnTo>
                  <a:close/>
                  <a:moveTo>
                    <a:pt x="127" y="67"/>
                  </a:moveTo>
                  <a:lnTo>
                    <a:pt x="91" y="91"/>
                  </a:lnTo>
                  <a:lnTo>
                    <a:pt x="65" y="69"/>
                  </a:lnTo>
                  <a:lnTo>
                    <a:pt x="101" y="45"/>
                  </a:lnTo>
                  <a:lnTo>
                    <a:pt x="127" y="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34"/>
            <p:cNvSpPr/>
            <p:nvPr/>
          </p:nvSpPr>
          <p:spPr bwMode="auto">
            <a:xfrm>
              <a:off x="3429829" y="3718362"/>
              <a:ext cx="342900" cy="356839"/>
            </a:xfrm>
            <a:custGeom>
              <a:avLst/>
              <a:gdLst/>
              <a:ahLst/>
              <a:cxnLst>
                <a:cxn ang="0">
                  <a:pos x="56" y="5"/>
                </a:cxn>
                <a:cxn ang="0">
                  <a:pos x="33" y="27"/>
                </a:cxn>
                <a:cxn ang="0">
                  <a:pos x="33" y="55"/>
                </a:cxn>
                <a:cxn ang="0">
                  <a:pos x="45" y="55"/>
                </a:cxn>
                <a:cxn ang="0">
                  <a:pos x="47" y="57"/>
                </a:cxn>
                <a:cxn ang="0">
                  <a:pos x="45" y="59"/>
                </a:cxn>
                <a:cxn ang="0">
                  <a:pos x="13" y="59"/>
                </a:cxn>
                <a:cxn ang="0">
                  <a:pos x="10" y="57"/>
                </a:cxn>
                <a:cxn ang="0">
                  <a:pos x="13" y="55"/>
                </a:cxn>
                <a:cxn ang="0">
                  <a:pos x="24" y="55"/>
                </a:cxn>
                <a:cxn ang="0">
                  <a:pos x="24" y="2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54" y="0"/>
                </a:cxn>
                <a:cxn ang="0">
                  <a:pos x="57" y="2"/>
                </a:cxn>
                <a:cxn ang="0">
                  <a:pos x="56" y="5"/>
                </a:cxn>
              </a:cxnLst>
              <a:rect l="0" t="0" r="r" b="b"/>
              <a:pathLst>
                <a:path w="57" h="59">
                  <a:moveTo>
                    <a:pt x="56" y="5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7" y="56"/>
                    <a:pt x="47" y="57"/>
                  </a:cubicBezTo>
                  <a:cubicBezTo>
                    <a:pt x="47" y="58"/>
                    <a:pt x="46" y="59"/>
                    <a:pt x="45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6"/>
                    <a:pt x="12" y="55"/>
                    <a:pt x="1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7" y="0"/>
                    <a:pt x="57" y="2"/>
                  </a:cubicBezTo>
                  <a:cubicBezTo>
                    <a:pt x="57" y="3"/>
                    <a:pt x="57" y="4"/>
                    <a:pt x="56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35"/>
            <p:cNvSpPr/>
            <p:nvPr/>
          </p:nvSpPr>
          <p:spPr bwMode="auto">
            <a:xfrm>
              <a:off x="3940015" y="5305680"/>
              <a:ext cx="429941" cy="337148"/>
            </a:xfrm>
            <a:custGeom>
              <a:avLst/>
              <a:gdLst/>
              <a:ahLst/>
              <a:cxnLst>
                <a:cxn ang="0">
                  <a:pos x="63" y="20"/>
                </a:cxn>
                <a:cxn ang="0">
                  <a:pos x="44" y="43"/>
                </a:cxn>
                <a:cxn ang="0">
                  <a:pos x="28" y="47"/>
                </a:cxn>
                <a:cxn ang="0">
                  <a:pos x="18" y="46"/>
                </a:cxn>
                <a:cxn ang="0">
                  <a:pos x="11" y="43"/>
                </a:cxn>
                <a:cxn ang="0">
                  <a:pos x="4" y="50"/>
                </a:cxn>
                <a:cxn ang="0">
                  <a:pos x="0" y="47"/>
                </a:cxn>
                <a:cxn ang="0">
                  <a:pos x="0" y="46"/>
                </a:cxn>
                <a:cxn ang="0">
                  <a:pos x="7" y="37"/>
                </a:cxn>
                <a:cxn ang="0">
                  <a:pos x="6" y="34"/>
                </a:cxn>
                <a:cxn ang="0">
                  <a:pos x="5" y="30"/>
                </a:cxn>
                <a:cxn ang="0">
                  <a:pos x="25" y="8"/>
                </a:cxn>
                <a:cxn ang="0">
                  <a:pos x="52" y="3"/>
                </a:cxn>
                <a:cxn ang="0">
                  <a:pos x="58" y="0"/>
                </a:cxn>
                <a:cxn ang="0">
                  <a:pos x="64" y="13"/>
                </a:cxn>
                <a:cxn ang="0">
                  <a:pos x="63" y="20"/>
                </a:cxn>
                <a:cxn ang="0">
                  <a:pos x="43" y="18"/>
                </a:cxn>
                <a:cxn ang="0">
                  <a:pos x="14" y="32"/>
                </a:cxn>
                <a:cxn ang="0">
                  <a:pos x="13" y="34"/>
                </a:cxn>
                <a:cxn ang="0">
                  <a:pos x="16" y="36"/>
                </a:cxn>
                <a:cxn ang="0">
                  <a:pos x="17" y="36"/>
                </a:cxn>
                <a:cxn ang="0">
                  <a:pos x="22" y="31"/>
                </a:cxn>
                <a:cxn ang="0">
                  <a:pos x="43" y="23"/>
                </a:cxn>
                <a:cxn ang="0">
                  <a:pos x="45" y="20"/>
                </a:cxn>
                <a:cxn ang="0">
                  <a:pos x="43" y="18"/>
                </a:cxn>
              </a:cxnLst>
              <a:rect l="0" t="0" r="r" b="b"/>
              <a:pathLst>
                <a:path w="64" h="50">
                  <a:moveTo>
                    <a:pt x="63" y="20"/>
                  </a:moveTo>
                  <a:cubicBezTo>
                    <a:pt x="61" y="31"/>
                    <a:pt x="54" y="38"/>
                    <a:pt x="44" y="43"/>
                  </a:cubicBezTo>
                  <a:cubicBezTo>
                    <a:pt x="39" y="46"/>
                    <a:pt x="33" y="47"/>
                    <a:pt x="28" y="47"/>
                  </a:cubicBezTo>
                  <a:cubicBezTo>
                    <a:pt x="25" y="47"/>
                    <a:pt x="21" y="47"/>
                    <a:pt x="18" y="46"/>
                  </a:cubicBezTo>
                  <a:cubicBezTo>
                    <a:pt x="16" y="45"/>
                    <a:pt x="13" y="43"/>
                    <a:pt x="11" y="43"/>
                  </a:cubicBezTo>
                  <a:cubicBezTo>
                    <a:pt x="9" y="43"/>
                    <a:pt x="7" y="50"/>
                    <a:pt x="4" y="50"/>
                  </a:cubicBezTo>
                  <a:cubicBezTo>
                    <a:pt x="2" y="50"/>
                    <a:pt x="1" y="49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0" y="42"/>
                    <a:pt x="7" y="39"/>
                    <a:pt x="7" y="37"/>
                  </a:cubicBezTo>
                  <a:cubicBezTo>
                    <a:pt x="7" y="37"/>
                    <a:pt x="6" y="35"/>
                    <a:pt x="6" y="34"/>
                  </a:cubicBezTo>
                  <a:cubicBezTo>
                    <a:pt x="6" y="33"/>
                    <a:pt x="5" y="32"/>
                    <a:pt x="5" y="30"/>
                  </a:cubicBezTo>
                  <a:cubicBezTo>
                    <a:pt x="5" y="19"/>
                    <a:pt x="14" y="11"/>
                    <a:pt x="25" y="8"/>
                  </a:cubicBezTo>
                  <a:cubicBezTo>
                    <a:pt x="32" y="5"/>
                    <a:pt x="47" y="8"/>
                    <a:pt x="52" y="3"/>
                  </a:cubicBezTo>
                  <a:cubicBezTo>
                    <a:pt x="54" y="1"/>
                    <a:pt x="55" y="0"/>
                    <a:pt x="58" y="0"/>
                  </a:cubicBezTo>
                  <a:cubicBezTo>
                    <a:pt x="62" y="0"/>
                    <a:pt x="64" y="10"/>
                    <a:pt x="64" y="13"/>
                  </a:cubicBezTo>
                  <a:cubicBezTo>
                    <a:pt x="64" y="16"/>
                    <a:pt x="63" y="18"/>
                    <a:pt x="63" y="20"/>
                  </a:cubicBezTo>
                  <a:close/>
                  <a:moveTo>
                    <a:pt x="43" y="18"/>
                  </a:moveTo>
                  <a:cubicBezTo>
                    <a:pt x="31" y="18"/>
                    <a:pt x="22" y="23"/>
                    <a:pt x="14" y="32"/>
                  </a:cubicBezTo>
                  <a:cubicBezTo>
                    <a:pt x="14" y="33"/>
                    <a:pt x="13" y="33"/>
                    <a:pt x="13" y="34"/>
                  </a:cubicBezTo>
                  <a:cubicBezTo>
                    <a:pt x="13" y="35"/>
                    <a:pt x="15" y="36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9" y="34"/>
                    <a:pt x="21" y="32"/>
                    <a:pt x="22" y="31"/>
                  </a:cubicBezTo>
                  <a:cubicBezTo>
                    <a:pt x="29" y="25"/>
                    <a:pt x="34" y="23"/>
                    <a:pt x="43" y="23"/>
                  </a:cubicBezTo>
                  <a:cubicBezTo>
                    <a:pt x="44" y="23"/>
                    <a:pt x="45" y="22"/>
                    <a:pt x="45" y="20"/>
                  </a:cubicBezTo>
                  <a:cubicBezTo>
                    <a:pt x="45" y="19"/>
                    <a:pt x="44" y="18"/>
                    <a:pt x="43" y="1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88761" y="1688513"/>
            <a:ext cx="3656464" cy="4267376"/>
            <a:chOff x="7588761" y="1688513"/>
            <a:chExt cx="3656464" cy="4267376"/>
          </a:xfrm>
        </p:grpSpPr>
        <p:sp>
          <p:nvSpPr>
            <p:cNvPr id="14" name="Oval 20"/>
            <p:cNvSpPr>
              <a:spLocks noChangeAspect="1"/>
            </p:cNvSpPr>
            <p:nvPr/>
          </p:nvSpPr>
          <p:spPr>
            <a:xfrm flipH="1">
              <a:off x="7588761" y="1688513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21"/>
            <p:cNvSpPr>
              <a:spLocks noChangeAspect="1"/>
            </p:cNvSpPr>
            <p:nvPr/>
          </p:nvSpPr>
          <p:spPr>
            <a:xfrm flipH="1">
              <a:off x="8150192" y="3415144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22"/>
            <p:cNvSpPr>
              <a:spLocks noChangeAspect="1"/>
            </p:cNvSpPr>
            <p:nvPr/>
          </p:nvSpPr>
          <p:spPr>
            <a:xfrm flipH="1">
              <a:off x="7588761" y="4992617"/>
              <a:ext cx="963275" cy="963272"/>
            </a:xfrm>
            <a:prstGeom prst="ellipse">
              <a:avLst/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23"/>
            <p:cNvGrpSpPr/>
            <p:nvPr/>
          </p:nvGrpSpPr>
          <p:grpSpPr>
            <a:xfrm flipH="1">
              <a:off x="8441013" y="2595385"/>
              <a:ext cx="2772858" cy="381345"/>
              <a:chOff x="539510" y="1997706"/>
              <a:chExt cx="2079646" cy="286009"/>
            </a:xfrm>
          </p:grpSpPr>
          <p:cxnSp>
            <p:nvCxnSpPr>
              <p:cNvPr id="32" name="Straight Connector 24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5"/>
              <p:cNvCxnSpPr/>
              <p:nvPr/>
            </p:nvCxnSpPr>
            <p:spPr>
              <a:xfrm flipH="1">
                <a:off x="539510" y="2283715"/>
                <a:ext cx="1843424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26"/>
            <p:cNvCxnSpPr/>
            <p:nvPr/>
          </p:nvCxnSpPr>
          <p:spPr>
            <a:xfrm>
              <a:off x="9168374" y="3896780"/>
              <a:ext cx="2073852" cy="0"/>
            </a:xfrm>
            <a:prstGeom prst="line">
              <a:avLst/>
            </a:prstGeom>
            <a:ln w="19050">
              <a:solidFill>
                <a:schemeClr val="accent5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27"/>
            <p:cNvGrpSpPr/>
            <p:nvPr/>
          </p:nvGrpSpPr>
          <p:grpSpPr>
            <a:xfrm flipH="1" flipV="1">
              <a:off x="8441013" y="4686779"/>
              <a:ext cx="2772858" cy="381345"/>
              <a:chOff x="539510" y="1997706"/>
              <a:chExt cx="2079646" cy="286009"/>
            </a:xfrm>
          </p:grpSpPr>
          <p:cxnSp>
            <p:nvCxnSpPr>
              <p:cNvPr id="30" name="Straight Connector 28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9"/>
              <p:cNvCxnSpPr/>
              <p:nvPr/>
            </p:nvCxnSpPr>
            <p:spPr>
              <a:xfrm flipH="1">
                <a:off x="539510" y="2283715"/>
                <a:ext cx="1843424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30"/>
            <p:cNvSpPr txBox="1"/>
            <p:nvPr/>
          </p:nvSpPr>
          <p:spPr>
            <a:xfrm flipH="1">
              <a:off x="9226280" y="2662463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414B56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TextBox 31"/>
            <p:cNvSpPr txBox="1"/>
            <p:nvPr/>
          </p:nvSpPr>
          <p:spPr>
            <a:xfrm flipH="1">
              <a:off x="9226280" y="3598567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3D4242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TextBox 32"/>
            <p:cNvSpPr txBox="1"/>
            <p:nvPr/>
          </p:nvSpPr>
          <p:spPr>
            <a:xfrm flipH="1">
              <a:off x="9226280" y="4390655"/>
              <a:ext cx="2018945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32353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: Shape 36"/>
            <p:cNvSpPr/>
            <p:nvPr/>
          </p:nvSpPr>
          <p:spPr bwMode="auto">
            <a:xfrm>
              <a:off x="7855428" y="1955179"/>
              <a:ext cx="429941" cy="429941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37"/>
            <p:cNvSpPr/>
            <p:nvPr/>
          </p:nvSpPr>
          <p:spPr bwMode="auto">
            <a:xfrm>
              <a:off x="8392103" y="3688893"/>
              <a:ext cx="479455" cy="415777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38"/>
            <p:cNvSpPr/>
            <p:nvPr/>
          </p:nvSpPr>
          <p:spPr bwMode="auto">
            <a:xfrm>
              <a:off x="7893155" y="5297012"/>
              <a:ext cx="354488" cy="354484"/>
            </a:xfrm>
            <a:custGeom>
              <a:avLst/>
              <a:gdLst/>
              <a:ahLst/>
              <a:cxnLst>
                <a:cxn ang="0">
                  <a:pos x="33" y="27"/>
                </a:cxn>
                <a:cxn ang="0">
                  <a:pos x="46" y="40"/>
                </a:cxn>
                <a:cxn ang="0">
                  <a:pos x="51" y="35"/>
                </a:cxn>
                <a:cxn ang="0">
                  <a:pos x="53" y="34"/>
                </a:cxn>
                <a:cxn ang="0">
                  <a:pos x="55" y="36"/>
                </a:cxn>
                <a:cxn ang="0">
                  <a:pos x="55" y="52"/>
                </a:cxn>
                <a:cxn ang="0">
                  <a:pos x="52" y="55"/>
                </a:cxn>
                <a:cxn ang="0">
                  <a:pos x="36" y="55"/>
                </a:cxn>
                <a:cxn ang="0">
                  <a:pos x="34" y="53"/>
                </a:cxn>
                <a:cxn ang="0">
                  <a:pos x="35" y="51"/>
                </a:cxn>
                <a:cxn ang="0">
                  <a:pos x="40" y="46"/>
                </a:cxn>
                <a:cxn ang="0">
                  <a:pos x="27" y="33"/>
                </a:cxn>
                <a:cxn ang="0">
                  <a:pos x="15" y="46"/>
                </a:cxn>
                <a:cxn ang="0">
                  <a:pos x="20" y="51"/>
                </a:cxn>
                <a:cxn ang="0">
                  <a:pos x="20" y="53"/>
                </a:cxn>
                <a:cxn ang="0">
                  <a:pos x="18" y="55"/>
                </a:cxn>
                <a:cxn ang="0">
                  <a:pos x="2" y="55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" y="34"/>
                </a:cxn>
                <a:cxn ang="0">
                  <a:pos x="4" y="35"/>
                </a:cxn>
                <a:cxn ang="0">
                  <a:pos x="9" y="40"/>
                </a:cxn>
                <a:cxn ang="0">
                  <a:pos x="21" y="27"/>
                </a:cxn>
                <a:cxn ang="0">
                  <a:pos x="9" y="14"/>
                </a:cxn>
                <a:cxn ang="0">
                  <a:pos x="4" y="20"/>
                </a:cxn>
                <a:cxn ang="0">
                  <a:pos x="2" y="20"/>
                </a:cxn>
                <a:cxn ang="0">
                  <a:pos x="1" y="20"/>
                </a:cxn>
                <a:cxn ang="0">
                  <a:pos x="0" y="18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8" y="0"/>
                </a:cxn>
                <a:cxn ang="0">
                  <a:pos x="20" y="1"/>
                </a:cxn>
                <a:cxn ang="0">
                  <a:pos x="20" y="4"/>
                </a:cxn>
                <a:cxn ang="0">
                  <a:pos x="15" y="9"/>
                </a:cxn>
                <a:cxn ang="0">
                  <a:pos x="27" y="21"/>
                </a:cxn>
                <a:cxn ang="0">
                  <a:pos x="40" y="9"/>
                </a:cxn>
                <a:cxn ang="0">
                  <a:pos x="35" y="4"/>
                </a:cxn>
                <a:cxn ang="0">
                  <a:pos x="34" y="1"/>
                </a:cxn>
                <a:cxn ang="0">
                  <a:pos x="36" y="0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5" y="18"/>
                </a:cxn>
                <a:cxn ang="0">
                  <a:pos x="53" y="20"/>
                </a:cxn>
                <a:cxn ang="0">
                  <a:pos x="52" y="20"/>
                </a:cxn>
                <a:cxn ang="0">
                  <a:pos x="51" y="20"/>
                </a:cxn>
                <a:cxn ang="0">
                  <a:pos x="46" y="14"/>
                </a:cxn>
                <a:cxn ang="0">
                  <a:pos x="33" y="27"/>
                </a:cxn>
              </a:cxnLst>
              <a:rect l="0" t="0" r="r" b="b"/>
              <a:pathLst>
                <a:path w="55" h="55">
                  <a:moveTo>
                    <a:pt x="33" y="27"/>
                  </a:moveTo>
                  <a:cubicBezTo>
                    <a:pt x="46" y="40"/>
                    <a:pt x="46" y="40"/>
                    <a:pt x="46" y="40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4"/>
                    <a:pt x="52" y="34"/>
                    <a:pt x="53" y="34"/>
                  </a:cubicBezTo>
                  <a:cubicBezTo>
                    <a:pt x="54" y="35"/>
                    <a:pt x="55" y="35"/>
                    <a:pt x="55" y="36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4"/>
                    <a:pt x="54" y="55"/>
                    <a:pt x="52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4"/>
                    <a:pt x="34" y="53"/>
                  </a:cubicBezTo>
                  <a:cubicBezTo>
                    <a:pt x="34" y="52"/>
                    <a:pt x="34" y="51"/>
                    <a:pt x="35" y="51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1" y="52"/>
                    <a:pt x="20" y="53"/>
                  </a:cubicBezTo>
                  <a:cubicBezTo>
                    <a:pt x="20" y="54"/>
                    <a:pt x="19" y="55"/>
                    <a:pt x="18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5"/>
                    <a:pt x="0" y="54"/>
                    <a:pt x="0" y="5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5"/>
                    <a:pt x="1" y="34"/>
                  </a:cubicBezTo>
                  <a:cubicBezTo>
                    <a:pt x="2" y="34"/>
                    <a:pt x="3" y="34"/>
                    <a:pt x="4" y="35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2"/>
                    <a:pt x="20" y="3"/>
                    <a:pt x="20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2"/>
                    <a:pt x="34" y="1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2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9"/>
                    <a:pt x="54" y="20"/>
                    <a:pt x="53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1" y="20"/>
                    <a:pt x="51" y="20"/>
                  </a:cubicBezTo>
                  <a:cubicBezTo>
                    <a:pt x="46" y="14"/>
                    <a:pt x="46" y="14"/>
                    <a:pt x="46" y="14"/>
                  </a:cubicBezTo>
                  <a:lnTo>
                    <a:pt x="33" y="27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Freeform: Shape 39"/>
          <p:cNvSpPr/>
          <p:nvPr/>
        </p:nvSpPr>
        <p:spPr bwMode="auto">
          <a:xfrm>
            <a:off x="5047379" y="2887258"/>
            <a:ext cx="2097247" cy="201904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3" r="9413"/>
          <a:stretch>
            <a:fillRect/>
          </a:stretch>
        </p:blipFill>
        <p:spPr/>
      </p:pic>
      <p:grpSp>
        <p:nvGrpSpPr>
          <p:cNvPr id="3" name="ea788740-32dc-412a-8e46-f9a4f416b89a"/>
          <p:cNvGrpSpPr>
            <a:grpSpLocks noChangeAspect="1"/>
          </p:cNvGrpSpPr>
          <p:nvPr/>
        </p:nvGrpSpPr>
        <p:grpSpPr>
          <a:xfrm>
            <a:off x="-1" y="-1"/>
            <a:ext cx="7101844" cy="6858003"/>
            <a:chOff x="-1" y="-2"/>
            <a:chExt cx="7101844" cy="6858003"/>
          </a:xfrm>
        </p:grpSpPr>
        <p:grpSp>
          <p:nvGrpSpPr>
            <p:cNvPr id="5" name="Group 2"/>
            <p:cNvGrpSpPr/>
            <p:nvPr/>
          </p:nvGrpSpPr>
          <p:grpSpPr>
            <a:xfrm>
              <a:off x="2458721" y="-2"/>
              <a:ext cx="4643122" cy="6858003"/>
              <a:chOff x="502176" y="-1"/>
              <a:chExt cx="6964681" cy="10287002"/>
            </a:xfrm>
          </p:grpSpPr>
          <p:sp>
            <p:nvSpPr>
              <p:cNvPr id="15" name="Isosceles Triangle 3"/>
              <p:cNvSpPr/>
              <p:nvPr/>
            </p:nvSpPr>
            <p:spPr>
              <a:xfrm>
                <a:off x="791736" y="0"/>
                <a:ext cx="6675121" cy="10287001"/>
              </a:xfrm>
              <a:prstGeom prst="triangl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Isosceles Triangle 4"/>
              <p:cNvSpPr/>
              <p:nvPr/>
            </p:nvSpPr>
            <p:spPr>
              <a:xfrm>
                <a:off x="502176" y="243840"/>
                <a:ext cx="6492242" cy="10043160"/>
              </a:xfrm>
              <a:prstGeom prst="triangle">
                <a:avLst/>
              </a:prstGeom>
              <a:solidFill>
                <a:srgbClr val="F1E6D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5"/>
              <p:cNvSpPr/>
              <p:nvPr/>
            </p:nvSpPr>
            <p:spPr>
              <a:xfrm rot="10800000" flipH="1">
                <a:off x="3634444" y="-1"/>
                <a:ext cx="494853" cy="82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459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: Shape 7"/>
            <p:cNvSpPr/>
            <p:nvPr/>
          </p:nvSpPr>
          <p:spPr>
            <a:xfrm rot="759468">
              <a:off x="5250498" y="2864380"/>
              <a:ext cx="1129243" cy="1129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8"/>
            <p:cNvSpPr/>
            <p:nvPr/>
          </p:nvSpPr>
          <p:spPr>
            <a:xfrm rot="759468">
              <a:off x="5380257" y="2994139"/>
              <a:ext cx="869724" cy="869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9"/>
            <p:cNvGrpSpPr/>
            <p:nvPr/>
          </p:nvGrpSpPr>
          <p:grpSpPr>
            <a:xfrm>
              <a:off x="5673266" y="3216780"/>
              <a:ext cx="283706" cy="424444"/>
              <a:chOff x="-1" y="0"/>
              <a:chExt cx="425557" cy="636665"/>
            </a:xfrm>
          </p:grpSpPr>
          <p:sp>
            <p:nvSpPr>
              <p:cNvPr id="13" name="Freeform: Shape 10"/>
              <p:cNvSpPr/>
              <p:nvPr/>
            </p:nvSpPr>
            <p:spPr>
              <a:xfrm>
                <a:off x="-1" y="0"/>
                <a:ext cx="425557" cy="6366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29" y="3726"/>
                    </a:moveTo>
                    <a:cubicBezTo>
                      <a:pt x="20063" y="2916"/>
                      <a:pt x="19173" y="2214"/>
                      <a:pt x="18202" y="1728"/>
                    </a:cubicBezTo>
                    <a:cubicBezTo>
                      <a:pt x="17151" y="1188"/>
                      <a:pt x="16018" y="756"/>
                      <a:pt x="14724" y="432"/>
                    </a:cubicBezTo>
                    <a:cubicBezTo>
                      <a:pt x="13429" y="162"/>
                      <a:pt x="12135" y="0"/>
                      <a:pt x="10760" y="0"/>
                    </a:cubicBezTo>
                    <a:cubicBezTo>
                      <a:pt x="9465" y="0"/>
                      <a:pt x="8171" y="162"/>
                      <a:pt x="6876" y="432"/>
                    </a:cubicBezTo>
                    <a:cubicBezTo>
                      <a:pt x="5582" y="756"/>
                      <a:pt x="4449" y="1188"/>
                      <a:pt x="3398" y="1728"/>
                    </a:cubicBezTo>
                    <a:cubicBezTo>
                      <a:pt x="2427" y="2214"/>
                      <a:pt x="1537" y="2916"/>
                      <a:pt x="971" y="3726"/>
                    </a:cubicBezTo>
                    <a:cubicBezTo>
                      <a:pt x="324" y="4536"/>
                      <a:pt x="0" y="5400"/>
                      <a:pt x="0" y="6318"/>
                    </a:cubicBezTo>
                    <a:cubicBezTo>
                      <a:pt x="0" y="7776"/>
                      <a:pt x="728" y="9018"/>
                      <a:pt x="2184" y="10098"/>
                    </a:cubicBezTo>
                    <a:cubicBezTo>
                      <a:pt x="2831" y="10530"/>
                      <a:pt x="3317" y="10962"/>
                      <a:pt x="3721" y="11286"/>
                    </a:cubicBezTo>
                    <a:cubicBezTo>
                      <a:pt x="4126" y="11664"/>
                      <a:pt x="4611" y="12096"/>
                      <a:pt x="5016" y="12636"/>
                    </a:cubicBezTo>
                    <a:cubicBezTo>
                      <a:pt x="5420" y="13176"/>
                      <a:pt x="5663" y="13716"/>
                      <a:pt x="5744" y="14148"/>
                    </a:cubicBezTo>
                    <a:cubicBezTo>
                      <a:pt x="5016" y="14418"/>
                      <a:pt x="4692" y="14796"/>
                      <a:pt x="4692" y="15336"/>
                    </a:cubicBezTo>
                    <a:cubicBezTo>
                      <a:pt x="4692" y="15660"/>
                      <a:pt x="4935" y="15984"/>
                      <a:pt x="5258" y="16200"/>
                    </a:cubicBezTo>
                    <a:cubicBezTo>
                      <a:pt x="4935" y="16470"/>
                      <a:pt x="4692" y="16794"/>
                      <a:pt x="4692" y="17118"/>
                    </a:cubicBezTo>
                    <a:cubicBezTo>
                      <a:pt x="4692" y="17604"/>
                      <a:pt x="5016" y="17982"/>
                      <a:pt x="5663" y="18252"/>
                    </a:cubicBezTo>
                    <a:cubicBezTo>
                      <a:pt x="5501" y="18468"/>
                      <a:pt x="5420" y="18684"/>
                      <a:pt x="5420" y="18900"/>
                    </a:cubicBezTo>
                    <a:cubicBezTo>
                      <a:pt x="5420" y="19332"/>
                      <a:pt x="5582" y="19710"/>
                      <a:pt x="6067" y="19926"/>
                    </a:cubicBezTo>
                    <a:cubicBezTo>
                      <a:pt x="6472" y="20142"/>
                      <a:pt x="7038" y="20250"/>
                      <a:pt x="7685" y="20250"/>
                    </a:cubicBezTo>
                    <a:cubicBezTo>
                      <a:pt x="8009" y="20682"/>
                      <a:pt x="8413" y="21006"/>
                      <a:pt x="8980" y="21276"/>
                    </a:cubicBezTo>
                    <a:cubicBezTo>
                      <a:pt x="9546" y="21492"/>
                      <a:pt x="10112" y="21600"/>
                      <a:pt x="10760" y="21600"/>
                    </a:cubicBezTo>
                    <a:cubicBezTo>
                      <a:pt x="11488" y="21600"/>
                      <a:pt x="12054" y="21492"/>
                      <a:pt x="12620" y="21276"/>
                    </a:cubicBezTo>
                    <a:cubicBezTo>
                      <a:pt x="13187" y="21006"/>
                      <a:pt x="13591" y="20682"/>
                      <a:pt x="13915" y="20250"/>
                    </a:cubicBezTo>
                    <a:cubicBezTo>
                      <a:pt x="14562" y="20250"/>
                      <a:pt x="15128" y="20142"/>
                      <a:pt x="15533" y="19926"/>
                    </a:cubicBezTo>
                    <a:cubicBezTo>
                      <a:pt x="15937" y="19710"/>
                      <a:pt x="16180" y="19332"/>
                      <a:pt x="16180" y="18900"/>
                    </a:cubicBezTo>
                    <a:cubicBezTo>
                      <a:pt x="16180" y="18684"/>
                      <a:pt x="16099" y="18468"/>
                      <a:pt x="15937" y="18252"/>
                    </a:cubicBezTo>
                    <a:cubicBezTo>
                      <a:pt x="16584" y="17982"/>
                      <a:pt x="16908" y="17604"/>
                      <a:pt x="16908" y="17118"/>
                    </a:cubicBezTo>
                    <a:cubicBezTo>
                      <a:pt x="16908" y="16794"/>
                      <a:pt x="16665" y="16470"/>
                      <a:pt x="16342" y="16200"/>
                    </a:cubicBezTo>
                    <a:cubicBezTo>
                      <a:pt x="16665" y="15984"/>
                      <a:pt x="16908" y="15660"/>
                      <a:pt x="16908" y="15336"/>
                    </a:cubicBezTo>
                    <a:cubicBezTo>
                      <a:pt x="16908" y="14796"/>
                      <a:pt x="16503" y="14418"/>
                      <a:pt x="15856" y="14148"/>
                    </a:cubicBezTo>
                    <a:cubicBezTo>
                      <a:pt x="15937" y="13716"/>
                      <a:pt x="16180" y="13176"/>
                      <a:pt x="16584" y="12636"/>
                    </a:cubicBezTo>
                    <a:cubicBezTo>
                      <a:pt x="16989" y="12096"/>
                      <a:pt x="17474" y="11664"/>
                      <a:pt x="17879" y="11286"/>
                    </a:cubicBezTo>
                    <a:cubicBezTo>
                      <a:pt x="18283" y="10962"/>
                      <a:pt x="18769" y="10530"/>
                      <a:pt x="19416" y="10098"/>
                    </a:cubicBezTo>
                    <a:cubicBezTo>
                      <a:pt x="20872" y="9018"/>
                      <a:pt x="21600" y="7776"/>
                      <a:pt x="21600" y="6318"/>
                    </a:cubicBezTo>
                    <a:cubicBezTo>
                      <a:pt x="21600" y="5400"/>
                      <a:pt x="21276" y="4536"/>
                      <a:pt x="20629" y="3726"/>
                    </a:cubicBezTo>
                    <a:close/>
                    <a:moveTo>
                      <a:pt x="17474" y="8856"/>
                    </a:moveTo>
                    <a:cubicBezTo>
                      <a:pt x="17312" y="8964"/>
                      <a:pt x="17070" y="9072"/>
                      <a:pt x="16827" y="9288"/>
                    </a:cubicBezTo>
                    <a:cubicBezTo>
                      <a:pt x="16503" y="9504"/>
                      <a:pt x="16342" y="9666"/>
                      <a:pt x="16180" y="9774"/>
                    </a:cubicBezTo>
                    <a:cubicBezTo>
                      <a:pt x="14400" y="11232"/>
                      <a:pt x="13348" y="12582"/>
                      <a:pt x="13187" y="13986"/>
                    </a:cubicBezTo>
                    <a:cubicBezTo>
                      <a:pt x="8413" y="13986"/>
                      <a:pt x="8413" y="13986"/>
                      <a:pt x="8413" y="13986"/>
                    </a:cubicBezTo>
                    <a:cubicBezTo>
                      <a:pt x="8252" y="12582"/>
                      <a:pt x="7200" y="11232"/>
                      <a:pt x="5420" y="9774"/>
                    </a:cubicBezTo>
                    <a:cubicBezTo>
                      <a:pt x="5258" y="9666"/>
                      <a:pt x="5097" y="9504"/>
                      <a:pt x="4773" y="9288"/>
                    </a:cubicBezTo>
                    <a:cubicBezTo>
                      <a:pt x="4449" y="9072"/>
                      <a:pt x="4288" y="8964"/>
                      <a:pt x="4126" y="8856"/>
                    </a:cubicBezTo>
                    <a:cubicBezTo>
                      <a:pt x="3155" y="8100"/>
                      <a:pt x="2670" y="7236"/>
                      <a:pt x="2670" y="6318"/>
                    </a:cubicBezTo>
                    <a:cubicBezTo>
                      <a:pt x="2670" y="5616"/>
                      <a:pt x="2912" y="5022"/>
                      <a:pt x="3398" y="4428"/>
                    </a:cubicBezTo>
                    <a:cubicBezTo>
                      <a:pt x="3883" y="3834"/>
                      <a:pt x="4530" y="3348"/>
                      <a:pt x="5339" y="2970"/>
                    </a:cubicBezTo>
                    <a:cubicBezTo>
                      <a:pt x="6067" y="2646"/>
                      <a:pt x="6957" y="2322"/>
                      <a:pt x="7928" y="2106"/>
                    </a:cubicBezTo>
                    <a:cubicBezTo>
                      <a:pt x="8899" y="1890"/>
                      <a:pt x="9789" y="1782"/>
                      <a:pt x="10760" y="1782"/>
                    </a:cubicBezTo>
                    <a:cubicBezTo>
                      <a:pt x="11730" y="1782"/>
                      <a:pt x="12701" y="1890"/>
                      <a:pt x="13672" y="2106"/>
                    </a:cubicBezTo>
                    <a:cubicBezTo>
                      <a:pt x="14643" y="2322"/>
                      <a:pt x="15452" y="2646"/>
                      <a:pt x="16261" y="2970"/>
                    </a:cubicBezTo>
                    <a:cubicBezTo>
                      <a:pt x="17070" y="3348"/>
                      <a:pt x="17717" y="3834"/>
                      <a:pt x="18202" y="4428"/>
                    </a:cubicBezTo>
                    <a:cubicBezTo>
                      <a:pt x="18688" y="5022"/>
                      <a:pt x="18930" y="5616"/>
                      <a:pt x="18930" y="6318"/>
                    </a:cubicBezTo>
                    <a:cubicBezTo>
                      <a:pt x="18930" y="7236"/>
                      <a:pt x="18445" y="8100"/>
                      <a:pt x="17474" y="8856"/>
                    </a:cubicBezTo>
                    <a:close/>
                    <a:moveTo>
                      <a:pt x="17474" y="8856"/>
                    </a:moveTo>
                    <a:cubicBezTo>
                      <a:pt x="17474" y="8856"/>
                      <a:pt x="17474" y="8856"/>
                      <a:pt x="17474" y="8856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1"/>
              <p:cNvSpPr/>
              <p:nvPr/>
            </p:nvSpPr>
            <p:spPr>
              <a:xfrm>
                <a:off x="199082" y="119583"/>
                <a:ext cx="106891" cy="79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61" y="1728"/>
                    </a:moveTo>
                    <a:cubicBezTo>
                      <a:pt x="8382" y="432"/>
                      <a:pt x="5481" y="0"/>
                      <a:pt x="2579" y="0"/>
                    </a:cubicBezTo>
                    <a:cubicBezTo>
                      <a:pt x="1934" y="0"/>
                      <a:pt x="1290" y="432"/>
                      <a:pt x="967" y="1296"/>
                    </a:cubicBezTo>
                    <a:cubicBezTo>
                      <a:pt x="322" y="1728"/>
                      <a:pt x="0" y="2592"/>
                      <a:pt x="0" y="3456"/>
                    </a:cubicBezTo>
                    <a:cubicBezTo>
                      <a:pt x="0" y="4752"/>
                      <a:pt x="322" y="5616"/>
                      <a:pt x="967" y="6048"/>
                    </a:cubicBezTo>
                    <a:cubicBezTo>
                      <a:pt x="1290" y="6912"/>
                      <a:pt x="1934" y="7344"/>
                      <a:pt x="2579" y="7344"/>
                    </a:cubicBezTo>
                    <a:cubicBezTo>
                      <a:pt x="5803" y="7344"/>
                      <a:pt x="8704" y="8208"/>
                      <a:pt x="11606" y="9936"/>
                    </a:cubicBezTo>
                    <a:cubicBezTo>
                      <a:pt x="14830" y="12096"/>
                      <a:pt x="16119" y="14688"/>
                      <a:pt x="16119" y="18144"/>
                    </a:cubicBezTo>
                    <a:cubicBezTo>
                      <a:pt x="16119" y="19008"/>
                      <a:pt x="16442" y="19872"/>
                      <a:pt x="17087" y="20736"/>
                    </a:cubicBezTo>
                    <a:cubicBezTo>
                      <a:pt x="17409" y="21168"/>
                      <a:pt x="18054" y="21600"/>
                      <a:pt x="19021" y="21600"/>
                    </a:cubicBezTo>
                    <a:cubicBezTo>
                      <a:pt x="19666" y="21600"/>
                      <a:pt x="20310" y="21168"/>
                      <a:pt x="20633" y="20736"/>
                    </a:cubicBezTo>
                    <a:cubicBezTo>
                      <a:pt x="21278" y="19872"/>
                      <a:pt x="21600" y="19008"/>
                      <a:pt x="21600" y="18144"/>
                    </a:cubicBezTo>
                    <a:cubicBezTo>
                      <a:pt x="21600" y="14256"/>
                      <a:pt x="20633" y="10800"/>
                      <a:pt x="18376" y="7776"/>
                    </a:cubicBezTo>
                    <a:cubicBezTo>
                      <a:pt x="16442" y="5184"/>
                      <a:pt x="13863" y="3024"/>
                      <a:pt x="10961" y="1728"/>
                    </a:cubicBezTo>
                    <a:close/>
                    <a:moveTo>
                      <a:pt x="10961" y="1728"/>
                    </a:moveTo>
                    <a:cubicBezTo>
                      <a:pt x="10961" y="1728"/>
                      <a:pt x="10961" y="1728"/>
                      <a:pt x="10961" y="1728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"/>
            <p:cNvGrpSpPr/>
            <p:nvPr/>
          </p:nvGrpSpPr>
          <p:grpSpPr>
            <a:xfrm>
              <a:off x="747180" y="3172728"/>
              <a:ext cx="4412716" cy="941155"/>
              <a:chOff x="747180" y="3172728"/>
              <a:chExt cx="4412716" cy="941155"/>
            </a:xfrm>
          </p:grpSpPr>
          <p:sp>
            <p:nvSpPr>
              <p:cNvPr id="11" name="Rectangle 12"/>
              <p:cNvSpPr/>
              <p:nvPr/>
            </p:nvSpPr>
            <p:spPr>
              <a:xfrm>
                <a:off x="747180" y="3172728"/>
                <a:ext cx="2831542" cy="64633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30479" rIns="30479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Rectangle 13"/>
              <p:cNvSpPr/>
              <p:nvPr/>
            </p:nvSpPr>
            <p:spPr>
              <a:xfrm>
                <a:off x="747180" y="3819059"/>
                <a:ext cx="4412716" cy="2948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30479" rIns="30479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" name="Freeform: Shape 15"/>
            <p:cNvSpPr/>
            <p:nvPr/>
          </p:nvSpPr>
          <p:spPr>
            <a:xfrm>
              <a:off x="-1" y="6137564"/>
              <a:ext cx="6786881" cy="720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8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634711" y="0"/>
            <a:ext cx="2418021" cy="6858000"/>
            <a:chOff x="3634711" y="0"/>
            <a:chExt cx="2418021" cy="6858000"/>
          </a:xfrm>
        </p:grpSpPr>
        <p:sp>
          <p:nvSpPr>
            <p:cNvPr id="6" name="矩形 5"/>
            <p:cNvSpPr/>
            <p:nvPr/>
          </p:nvSpPr>
          <p:spPr>
            <a:xfrm>
              <a:off x="3634711" y="0"/>
              <a:ext cx="2418021" cy="6858000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956346" y="3429000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956346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: 形状 14"/>
            <p:cNvSpPr/>
            <p:nvPr/>
          </p:nvSpPr>
          <p:spPr>
            <a:xfrm>
              <a:off x="4729421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408345" y="1086323"/>
              <a:ext cx="837089" cy="705837"/>
              <a:chOff x="4323727" y="1086323"/>
              <a:chExt cx="837089" cy="705837"/>
            </a:xfrm>
          </p:grpSpPr>
          <p:sp>
            <p:nvSpPr>
              <p:cNvPr id="69" name="文本框 47"/>
              <p:cNvSpPr txBox="1"/>
              <p:nvPr/>
            </p:nvSpPr>
            <p:spPr>
              <a:xfrm>
                <a:off x="4323727" y="1330495"/>
                <a:ext cx="83708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$250</a:t>
                </a: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0" name="文本框 48"/>
              <p:cNvSpPr txBox="1"/>
              <p:nvPr/>
            </p:nvSpPr>
            <p:spPr>
              <a:xfrm>
                <a:off x="4476814" y="1086323"/>
                <a:ext cx="530915" cy="244169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806527" y="2455090"/>
              <a:ext cx="2074388" cy="889957"/>
              <a:chOff x="3732973" y="2539043"/>
              <a:chExt cx="2074388" cy="889957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3732973" y="2539043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3732973" y="2867807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789695" y="3701047"/>
              <a:ext cx="2074388" cy="889957"/>
              <a:chOff x="3732973" y="3622052"/>
              <a:chExt cx="2074388" cy="889957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732973" y="362205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732973" y="395081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3806527" y="4925170"/>
              <a:ext cx="2074388" cy="889957"/>
              <a:chOff x="3732973" y="4856982"/>
              <a:chExt cx="2074388" cy="889957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732973" y="485698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732973" y="518574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6232304" y="0"/>
            <a:ext cx="2418021" cy="6858000"/>
            <a:chOff x="6232304" y="0"/>
            <a:chExt cx="2418021" cy="6858000"/>
          </a:xfrm>
        </p:grpSpPr>
        <p:sp>
          <p:nvSpPr>
            <p:cNvPr id="7" name="矩形 6"/>
            <p:cNvSpPr/>
            <p:nvPr/>
          </p:nvSpPr>
          <p:spPr>
            <a:xfrm>
              <a:off x="6232304" y="0"/>
              <a:ext cx="2418021" cy="6858000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553939" y="3429000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553939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任意多边形: 形状 15"/>
            <p:cNvSpPr/>
            <p:nvPr/>
          </p:nvSpPr>
          <p:spPr>
            <a:xfrm>
              <a:off x="7327013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999145" y="1086323"/>
              <a:ext cx="837089" cy="705837"/>
              <a:chOff x="4323727" y="1086323"/>
              <a:chExt cx="837089" cy="705837"/>
            </a:xfrm>
          </p:grpSpPr>
          <p:sp>
            <p:nvSpPr>
              <p:cNvPr id="67" name="文本框 50"/>
              <p:cNvSpPr txBox="1"/>
              <p:nvPr/>
            </p:nvSpPr>
            <p:spPr>
              <a:xfrm>
                <a:off x="4323727" y="1330495"/>
                <a:ext cx="83708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$250</a:t>
                </a: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文本框 51"/>
              <p:cNvSpPr txBox="1"/>
              <p:nvPr/>
            </p:nvSpPr>
            <p:spPr>
              <a:xfrm>
                <a:off x="4476814" y="1086323"/>
                <a:ext cx="530915" cy="244169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424411" y="2455090"/>
              <a:ext cx="2074388" cy="889957"/>
              <a:chOff x="3732973" y="2539043"/>
              <a:chExt cx="2074388" cy="889957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732973" y="2539043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732973" y="2867807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407579" y="3701047"/>
              <a:ext cx="2074388" cy="889957"/>
              <a:chOff x="3732973" y="3622052"/>
              <a:chExt cx="2074388" cy="889957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732973" y="362205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732973" y="395081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424411" y="4925170"/>
              <a:ext cx="2074388" cy="889957"/>
              <a:chOff x="3732973" y="4856982"/>
              <a:chExt cx="2074388" cy="889957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3732973" y="485698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3732973" y="518574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829897" y="0"/>
            <a:ext cx="2418021" cy="6858000"/>
            <a:chOff x="8829897" y="0"/>
            <a:chExt cx="2418021" cy="6858000"/>
          </a:xfrm>
        </p:grpSpPr>
        <p:sp>
          <p:nvSpPr>
            <p:cNvPr id="5" name="矩形 4"/>
            <p:cNvSpPr/>
            <p:nvPr/>
          </p:nvSpPr>
          <p:spPr>
            <a:xfrm>
              <a:off x="8829897" y="0"/>
              <a:ext cx="2418021" cy="6858000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9151530" y="3429000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151530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任意多边形: 形状 16"/>
            <p:cNvSpPr/>
            <p:nvPr/>
          </p:nvSpPr>
          <p:spPr>
            <a:xfrm>
              <a:off x="9924605" y="6116014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077" y="57150"/>
                  </a:moveTo>
                  <a:cubicBezTo>
                    <a:pt x="116012" y="57150"/>
                    <a:pt x="117723" y="57819"/>
                    <a:pt x="119211" y="59159"/>
                  </a:cubicBezTo>
                  <a:cubicBezTo>
                    <a:pt x="120700" y="60498"/>
                    <a:pt x="121444" y="62210"/>
                    <a:pt x="121444" y="64293"/>
                  </a:cubicBezTo>
                  <a:lnTo>
                    <a:pt x="121444" y="145107"/>
                  </a:lnTo>
                  <a:lnTo>
                    <a:pt x="147786" y="118765"/>
                  </a:lnTo>
                  <a:cubicBezTo>
                    <a:pt x="151061" y="115490"/>
                    <a:pt x="154335" y="115490"/>
                    <a:pt x="157609" y="118765"/>
                  </a:cubicBezTo>
                  <a:cubicBezTo>
                    <a:pt x="159097" y="120253"/>
                    <a:pt x="159841" y="121964"/>
                    <a:pt x="159841" y="123899"/>
                  </a:cubicBezTo>
                  <a:cubicBezTo>
                    <a:pt x="159841" y="125834"/>
                    <a:pt x="159097" y="127545"/>
                    <a:pt x="157609" y="129034"/>
                  </a:cubicBezTo>
                  <a:lnTo>
                    <a:pt x="114300" y="171003"/>
                  </a:lnTo>
                  <a:lnTo>
                    <a:pt x="70991" y="129034"/>
                  </a:lnTo>
                  <a:cubicBezTo>
                    <a:pt x="67717" y="125462"/>
                    <a:pt x="67791" y="122039"/>
                    <a:pt x="71214" y="118765"/>
                  </a:cubicBezTo>
                  <a:cubicBezTo>
                    <a:pt x="74637" y="115490"/>
                    <a:pt x="77986" y="115490"/>
                    <a:pt x="81260" y="118765"/>
                  </a:cubicBezTo>
                  <a:lnTo>
                    <a:pt x="107156" y="144661"/>
                  </a:lnTo>
                  <a:lnTo>
                    <a:pt x="107156" y="64293"/>
                  </a:lnTo>
                  <a:cubicBezTo>
                    <a:pt x="107156" y="62210"/>
                    <a:pt x="107826" y="60498"/>
                    <a:pt x="109165" y="59159"/>
                  </a:cubicBezTo>
                  <a:cubicBezTo>
                    <a:pt x="110505" y="57819"/>
                    <a:pt x="112142" y="57150"/>
                    <a:pt x="114077" y="57150"/>
                  </a:cubicBezTo>
                  <a:close/>
                  <a:moveTo>
                    <a:pt x="114300" y="14287"/>
                  </a:moveTo>
                  <a:cubicBezTo>
                    <a:pt x="86618" y="14287"/>
                    <a:pt x="63029" y="24035"/>
                    <a:pt x="43532" y="43532"/>
                  </a:cubicBezTo>
                  <a:cubicBezTo>
                    <a:pt x="24036" y="63028"/>
                    <a:pt x="14288" y="86618"/>
                    <a:pt x="14288" y="114300"/>
                  </a:cubicBezTo>
                  <a:cubicBezTo>
                    <a:pt x="14288" y="141982"/>
                    <a:pt x="24036" y="165571"/>
                    <a:pt x="43532" y="185068"/>
                  </a:cubicBezTo>
                  <a:cubicBezTo>
                    <a:pt x="63029" y="204564"/>
                    <a:pt x="86618" y="214312"/>
                    <a:pt x="114300" y="214312"/>
                  </a:cubicBezTo>
                  <a:cubicBezTo>
                    <a:pt x="141982" y="214312"/>
                    <a:pt x="165646" y="204564"/>
                    <a:pt x="185291" y="185068"/>
                  </a:cubicBezTo>
                  <a:cubicBezTo>
                    <a:pt x="204936" y="165571"/>
                    <a:pt x="214759" y="141982"/>
                    <a:pt x="214759" y="114300"/>
                  </a:cubicBezTo>
                  <a:cubicBezTo>
                    <a:pt x="214759" y="86618"/>
                    <a:pt x="204936" y="63028"/>
                    <a:pt x="185291" y="43532"/>
                  </a:cubicBezTo>
                  <a:cubicBezTo>
                    <a:pt x="165646" y="24035"/>
                    <a:pt x="141982" y="14287"/>
                    <a:pt x="114300" y="14287"/>
                  </a:cubicBezTo>
                  <a:close/>
                  <a:moveTo>
                    <a:pt x="114300" y="0"/>
                  </a:moveTo>
                  <a:cubicBezTo>
                    <a:pt x="145852" y="0"/>
                    <a:pt x="172790" y="11162"/>
                    <a:pt x="195114" y="33486"/>
                  </a:cubicBezTo>
                  <a:cubicBezTo>
                    <a:pt x="217438" y="55810"/>
                    <a:pt x="228600" y="82748"/>
                    <a:pt x="228600" y="114300"/>
                  </a:cubicBezTo>
                  <a:cubicBezTo>
                    <a:pt x="228600" y="145851"/>
                    <a:pt x="217438" y="172789"/>
                    <a:pt x="195114" y="195113"/>
                  </a:cubicBezTo>
                  <a:cubicBezTo>
                    <a:pt x="172790" y="217438"/>
                    <a:pt x="145852" y="228600"/>
                    <a:pt x="114300" y="228600"/>
                  </a:cubicBezTo>
                  <a:cubicBezTo>
                    <a:pt x="82748" y="228600"/>
                    <a:pt x="55811" y="217438"/>
                    <a:pt x="33486" y="195113"/>
                  </a:cubicBezTo>
                  <a:cubicBezTo>
                    <a:pt x="11162" y="172789"/>
                    <a:pt x="0" y="145851"/>
                    <a:pt x="0" y="114300"/>
                  </a:cubicBezTo>
                  <a:cubicBezTo>
                    <a:pt x="0" y="82748"/>
                    <a:pt x="11162" y="55810"/>
                    <a:pt x="33486" y="33486"/>
                  </a:cubicBezTo>
                  <a:cubicBezTo>
                    <a:pt x="55811" y="11162"/>
                    <a:pt x="82748" y="0"/>
                    <a:pt x="1143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694720" y="1086323"/>
              <a:ext cx="837089" cy="705837"/>
              <a:chOff x="4323727" y="1086323"/>
              <a:chExt cx="837089" cy="705837"/>
            </a:xfrm>
          </p:grpSpPr>
          <p:sp>
            <p:nvSpPr>
              <p:cNvPr id="65" name="文本框 70"/>
              <p:cNvSpPr txBox="1"/>
              <p:nvPr/>
            </p:nvSpPr>
            <p:spPr>
              <a:xfrm>
                <a:off x="4323727" y="1330495"/>
                <a:ext cx="83708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$250</a:t>
                </a: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6" name="文本框 71"/>
              <p:cNvSpPr txBox="1"/>
              <p:nvPr/>
            </p:nvSpPr>
            <p:spPr>
              <a:xfrm>
                <a:off x="4476814" y="1086323"/>
                <a:ext cx="530915" cy="244169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9151530" y="4666963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组合 40"/>
            <p:cNvGrpSpPr/>
            <p:nvPr/>
          </p:nvGrpSpPr>
          <p:grpSpPr>
            <a:xfrm>
              <a:off x="9022002" y="2455090"/>
              <a:ext cx="2074388" cy="889957"/>
              <a:chOff x="3732973" y="2539043"/>
              <a:chExt cx="2074388" cy="889957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732973" y="2539043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3732973" y="2867807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9005170" y="3701047"/>
              <a:ext cx="2074388" cy="889957"/>
              <a:chOff x="3732973" y="3622052"/>
              <a:chExt cx="2074388" cy="889957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732973" y="362205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3732973" y="395081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9022002" y="4925170"/>
              <a:ext cx="2074388" cy="889957"/>
              <a:chOff x="3732973" y="4856982"/>
              <a:chExt cx="2074388" cy="889957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732973" y="4856982"/>
                <a:ext cx="2074388" cy="328764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3732973" y="5185746"/>
                <a:ext cx="2074388" cy="561193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44082" y="0"/>
            <a:ext cx="2511057" cy="6868633"/>
            <a:chOff x="944082" y="0"/>
            <a:chExt cx="2511057" cy="6868633"/>
          </a:xfrm>
        </p:grpSpPr>
        <p:sp>
          <p:nvSpPr>
            <p:cNvPr id="4" name="矩形 3"/>
            <p:cNvSpPr/>
            <p:nvPr/>
          </p:nvSpPr>
          <p:spPr>
            <a:xfrm>
              <a:off x="1037118" y="0"/>
              <a:ext cx="2418021" cy="1600200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340840" y="3429000"/>
              <a:ext cx="1774751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55"/>
            <p:cNvSpPr txBox="1"/>
            <p:nvPr/>
          </p:nvSpPr>
          <p:spPr>
            <a:xfrm>
              <a:off x="1048075" y="1208407"/>
              <a:ext cx="23065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944082" y="4262908"/>
              <a:ext cx="0" cy="100584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1037118" y="4262909"/>
              <a:ext cx="1828800" cy="251530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90%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865918" y="4262909"/>
              <a:ext cx="457200" cy="251530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37118" y="4624416"/>
              <a:ext cx="1188720" cy="251530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50%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225838" y="4624416"/>
              <a:ext cx="1097280" cy="251530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37118" y="4985923"/>
              <a:ext cx="457200" cy="251530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10%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494318" y="4985923"/>
              <a:ext cx="1828800" cy="251530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37118" y="5347430"/>
              <a:ext cx="1890822" cy="251530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92%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927940" y="5347430"/>
              <a:ext cx="395177" cy="251530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37118" y="5708937"/>
              <a:ext cx="1005840" cy="251530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42%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042958" y="5708937"/>
              <a:ext cx="1280159" cy="251530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37117" y="6822913"/>
              <a:ext cx="2418021" cy="45720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092855" y="2428052"/>
              <a:ext cx="2306545" cy="1363372"/>
              <a:chOff x="1008237" y="2428052"/>
              <a:chExt cx="2306545" cy="1363372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1008237" y="2428052"/>
                <a:ext cx="2306545" cy="32876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008237" y="2804893"/>
                <a:ext cx="2306545" cy="98653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如需更改请在（设置形状格式）菜单下（文本选项）中调整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1fad77a-cf96-4736-b075-b44950c80456"/>
          <p:cNvGrpSpPr>
            <a:grpSpLocks noChangeAspect="1"/>
          </p:cNvGrpSpPr>
          <p:nvPr/>
        </p:nvGrpSpPr>
        <p:grpSpPr>
          <a:xfrm>
            <a:off x="810693" y="2282156"/>
            <a:ext cx="10613981" cy="3445677"/>
            <a:chOff x="810693" y="1977360"/>
            <a:chExt cx="10613981" cy="3445677"/>
          </a:xfrm>
        </p:grpSpPr>
        <p:grpSp>
          <p:nvGrpSpPr>
            <p:cNvPr id="4" name="Group 6"/>
            <p:cNvGrpSpPr/>
            <p:nvPr/>
          </p:nvGrpSpPr>
          <p:grpSpPr>
            <a:xfrm>
              <a:off x="810693" y="4753560"/>
              <a:ext cx="1544952" cy="669477"/>
              <a:chOff x="810691" y="4753558"/>
              <a:chExt cx="1544952" cy="669477"/>
            </a:xfrm>
          </p:grpSpPr>
          <p:sp>
            <p:nvSpPr>
              <p:cNvPr id="55" name="TextBox 46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TextBox 47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5" name="Straight Connector 33"/>
            <p:cNvCxnSpPr/>
            <p:nvPr/>
          </p:nvCxnSpPr>
          <p:spPr>
            <a:xfrm>
              <a:off x="1584975" y="2154711"/>
              <a:ext cx="9074027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34"/>
            <p:cNvCxnSpPr/>
            <p:nvPr/>
          </p:nvCxnSpPr>
          <p:spPr>
            <a:xfrm>
              <a:off x="1584972" y="2154713"/>
              <a:ext cx="0" cy="1836543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35"/>
            <p:cNvCxnSpPr/>
            <p:nvPr/>
          </p:nvCxnSpPr>
          <p:spPr>
            <a:xfrm>
              <a:off x="10658999" y="2154713"/>
              <a:ext cx="0" cy="1836543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37"/>
            <p:cNvSpPr/>
            <p:nvPr/>
          </p:nvSpPr>
          <p:spPr>
            <a:xfrm>
              <a:off x="8377051" y="3876009"/>
              <a:ext cx="877615" cy="8776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39"/>
            <p:cNvSpPr/>
            <p:nvPr/>
          </p:nvSpPr>
          <p:spPr bwMode="auto">
            <a:xfrm>
              <a:off x="8655750" y="4136014"/>
              <a:ext cx="327921" cy="327921"/>
            </a:xfrm>
            <a:custGeom>
              <a:avLst/>
              <a:gdLst>
                <a:gd name="T0" fmla="*/ 294284053 w 21600"/>
                <a:gd name="T1" fmla="*/ 147142664 h 21600"/>
                <a:gd name="T2" fmla="*/ 147142664 w 21600"/>
                <a:gd name="T3" fmla="*/ 0 h 21600"/>
                <a:gd name="T4" fmla="*/ 0 w 21600"/>
                <a:gd name="T5" fmla="*/ 147142664 h 21600"/>
                <a:gd name="T6" fmla="*/ 147142664 w 21600"/>
                <a:gd name="T7" fmla="*/ 294284053 h 21600"/>
                <a:gd name="T8" fmla="*/ 154866580 w 21600"/>
                <a:gd name="T9" fmla="*/ 294079785 h 21600"/>
                <a:gd name="T10" fmla="*/ 156869191 w 21600"/>
                <a:gd name="T11" fmla="*/ 294284053 h 21600"/>
                <a:gd name="T12" fmla="*/ 273670883 w 21600"/>
                <a:gd name="T13" fmla="*/ 294284053 h 21600"/>
                <a:gd name="T14" fmla="*/ 294284053 w 21600"/>
                <a:gd name="T15" fmla="*/ 273670883 h 21600"/>
                <a:gd name="T16" fmla="*/ 294284053 w 21600"/>
                <a:gd name="T17" fmla="*/ 159049579 h 21600"/>
                <a:gd name="T18" fmla="*/ 293983955 w 21600"/>
                <a:gd name="T19" fmla="*/ 156106299 h 21600"/>
                <a:gd name="T20" fmla="*/ 294284053 w 21600"/>
                <a:gd name="T21" fmla="*/ 147142664 h 21600"/>
                <a:gd name="T22" fmla="*/ 147142664 w 21600"/>
                <a:gd name="T23" fmla="*/ 257471245 h 21600"/>
                <a:gd name="T24" fmla="*/ 136255913 w 21600"/>
                <a:gd name="T25" fmla="*/ 256926494 h 21600"/>
                <a:gd name="T26" fmla="*/ 36812808 w 21600"/>
                <a:gd name="T27" fmla="*/ 147142664 h 21600"/>
                <a:gd name="T28" fmla="*/ 147142664 w 21600"/>
                <a:gd name="T29" fmla="*/ 36812808 h 21600"/>
                <a:gd name="T30" fmla="*/ 257090496 w 21600"/>
                <a:gd name="T31" fmla="*/ 138422407 h 21600"/>
                <a:gd name="T32" fmla="*/ 257471245 w 21600"/>
                <a:gd name="T33" fmla="*/ 147142664 h 21600"/>
                <a:gd name="T34" fmla="*/ 147142664 w 21600"/>
                <a:gd name="T35" fmla="*/ 257471245 h 21600"/>
                <a:gd name="T36" fmla="*/ 147142664 w 21600"/>
                <a:gd name="T37" fmla="*/ 257471245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0991" y="21600"/>
                    <a:pt x="11179" y="21595"/>
                    <a:pt x="11367" y="21585"/>
                  </a:cubicBezTo>
                  <a:cubicBezTo>
                    <a:pt x="11416" y="21590"/>
                    <a:pt x="11464" y="21600"/>
                    <a:pt x="11514" y="21600"/>
                  </a:cubicBezTo>
                  <a:lnTo>
                    <a:pt x="20087" y="21600"/>
                  </a:lnTo>
                  <a:cubicBezTo>
                    <a:pt x="20919" y="21600"/>
                    <a:pt x="21600" y="20919"/>
                    <a:pt x="21600" y="20087"/>
                  </a:cubicBezTo>
                  <a:lnTo>
                    <a:pt x="21600" y="11674"/>
                  </a:lnTo>
                  <a:cubicBezTo>
                    <a:pt x="21600" y="11600"/>
                    <a:pt x="21589" y="11529"/>
                    <a:pt x="21578" y="11458"/>
                  </a:cubicBezTo>
                  <a:cubicBezTo>
                    <a:pt x="21591" y="11240"/>
                    <a:pt x="21600" y="11021"/>
                    <a:pt x="21600" y="10800"/>
                  </a:cubicBezTo>
                  <a:close/>
                  <a:moveTo>
                    <a:pt x="10800" y="18898"/>
                  </a:moveTo>
                  <a:cubicBezTo>
                    <a:pt x="10531" y="18898"/>
                    <a:pt x="10264" y="18884"/>
                    <a:pt x="10001" y="18858"/>
                  </a:cubicBezTo>
                  <a:cubicBezTo>
                    <a:pt x="5909" y="18455"/>
                    <a:pt x="2702" y="14995"/>
                    <a:pt x="2702" y="10800"/>
                  </a:cubicBezTo>
                  <a:cubicBezTo>
                    <a:pt x="2702" y="6334"/>
                    <a:pt x="6335" y="2702"/>
                    <a:pt x="10800" y="2702"/>
                  </a:cubicBezTo>
                  <a:cubicBezTo>
                    <a:pt x="15050" y="2702"/>
                    <a:pt x="18543" y="5993"/>
                    <a:pt x="18870" y="10160"/>
                  </a:cubicBezTo>
                  <a:cubicBezTo>
                    <a:pt x="18887" y="10371"/>
                    <a:pt x="18898" y="10584"/>
                    <a:pt x="18898" y="10800"/>
                  </a:cubicBezTo>
                  <a:cubicBezTo>
                    <a:pt x="18898" y="15265"/>
                    <a:pt x="15265" y="18898"/>
                    <a:pt x="10800" y="18898"/>
                  </a:cubicBezTo>
                  <a:close/>
                  <a:moveTo>
                    <a:pt x="10800" y="1889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43"/>
            <p:cNvSpPr/>
            <p:nvPr/>
          </p:nvSpPr>
          <p:spPr>
            <a:xfrm>
              <a:off x="1154279" y="3876009"/>
              <a:ext cx="877615" cy="8776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45"/>
            <p:cNvSpPr/>
            <p:nvPr/>
          </p:nvSpPr>
          <p:spPr bwMode="auto">
            <a:xfrm>
              <a:off x="1434299" y="4136015"/>
              <a:ext cx="325691" cy="327920"/>
            </a:xfrm>
            <a:custGeom>
              <a:avLst/>
              <a:gdLst>
                <a:gd name="T0" fmla="*/ 238615946 w 21600"/>
                <a:gd name="T1" fmla="*/ 0 h 21600"/>
                <a:gd name="T2" fmla="*/ 47739287 w 21600"/>
                <a:gd name="T3" fmla="*/ 0 h 21600"/>
                <a:gd name="T4" fmla="*/ 0 w 21600"/>
                <a:gd name="T5" fmla="*/ 49033051 h 21600"/>
                <a:gd name="T6" fmla="*/ 0 w 21600"/>
                <a:gd name="T7" fmla="*/ 245245906 h 21600"/>
                <a:gd name="T8" fmla="*/ 47739287 w 21600"/>
                <a:gd name="T9" fmla="*/ 294279076 h 21600"/>
                <a:gd name="T10" fmla="*/ 238615946 w 21600"/>
                <a:gd name="T11" fmla="*/ 294279076 h 21600"/>
                <a:gd name="T12" fmla="*/ 286355233 w 21600"/>
                <a:gd name="T13" fmla="*/ 245245906 h 21600"/>
                <a:gd name="T14" fmla="*/ 286355233 w 21600"/>
                <a:gd name="T15" fmla="*/ 49033051 h 21600"/>
                <a:gd name="T16" fmla="*/ 238615946 w 21600"/>
                <a:gd name="T17" fmla="*/ 0 h 21600"/>
                <a:gd name="T18" fmla="*/ 250547090 w 21600"/>
                <a:gd name="T19" fmla="*/ 73446865 h 21600"/>
                <a:gd name="T20" fmla="*/ 250547090 w 21600"/>
                <a:gd name="T21" fmla="*/ 114291859 h 21600"/>
                <a:gd name="T22" fmla="*/ 75857704 w 21600"/>
                <a:gd name="T23" fmla="*/ 114291859 h 21600"/>
                <a:gd name="T24" fmla="*/ 75857704 w 21600"/>
                <a:gd name="T25" fmla="*/ 73446865 h 21600"/>
                <a:gd name="T26" fmla="*/ 250547090 w 21600"/>
                <a:gd name="T27" fmla="*/ 73446865 h 21600"/>
                <a:gd name="T28" fmla="*/ 68565902 w 21600"/>
                <a:gd name="T29" fmla="*/ 169019775 h 21600"/>
                <a:gd name="T30" fmla="*/ 68565902 w 21600"/>
                <a:gd name="T31" fmla="*/ 209006170 h 21600"/>
                <a:gd name="T32" fmla="*/ 35808154 w 21600"/>
                <a:gd name="T33" fmla="*/ 209006170 h 21600"/>
                <a:gd name="T34" fmla="*/ 35808154 w 21600"/>
                <a:gd name="T35" fmla="*/ 169019775 h 21600"/>
                <a:gd name="T36" fmla="*/ 68565902 w 21600"/>
                <a:gd name="T37" fmla="*/ 169019775 h 21600"/>
                <a:gd name="T38" fmla="*/ 35808154 w 21600"/>
                <a:gd name="T39" fmla="*/ 161526694 h 21600"/>
                <a:gd name="T40" fmla="*/ 35808154 w 21600"/>
                <a:gd name="T41" fmla="*/ 121771176 h 21600"/>
                <a:gd name="T42" fmla="*/ 68565902 w 21600"/>
                <a:gd name="T43" fmla="*/ 121771176 h 21600"/>
                <a:gd name="T44" fmla="*/ 68565902 w 21600"/>
                <a:gd name="T45" fmla="*/ 161526694 h 21600"/>
                <a:gd name="T46" fmla="*/ 35808154 w 21600"/>
                <a:gd name="T47" fmla="*/ 161526694 h 21600"/>
                <a:gd name="T48" fmla="*/ 75857704 w 21600"/>
                <a:gd name="T49" fmla="*/ 169019775 h 21600"/>
                <a:gd name="T50" fmla="*/ 250547090 w 21600"/>
                <a:gd name="T51" fmla="*/ 169019775 h 21600"/>
                <a:gd name="T52" fmla="*/ 250547090 w 21600"/>
                <a:gd name="T53" fmla="*/ 209006170 h 21600"/>
                <a:gd name="T54" fmla="*/ 75857704 w 21600"/>
                <a:gd name="T55" fmla="*/ 209006170 h 21600"/>
                <a:gd name="T56" fmla="*/ 75857704 w 21600"/>
                <a:gd name="T57" fmla="*/ 169019775 h 21600"/>
                <a:gd name="T58" fmla="*/ 75857704 w 21600"/>
                <a:gd name="T59" fmla="*/ 161526694 h 21600"/>
                <a:gd name="T60" fmla="*/ 75857704 w 21600"/>
                <a:gd name="T61" fmla="*/ 121771176 h 21600"/>
                <a:gd name="T62" fmla="*/ 250547090 w 21600"/>
                <a:gd name="T63" fmla="*/ 121771176 h 21600"/>
                <a:gd name="T64" fmla="*/ 250547090 w 21600"/>
                <a:gd name="T65" fmla="*/ 161526694 h 21600"/>
                <a:gd name="T66" fmla="*/ 75857704 w 21600"/>
                <a:gd name="T67" fmla="*/ 161526694 h 21600"/>
                <a:gd name="T68" fmla="*/ 68565902 w 21600"/>
                <a:gd name="T69" fmla="*/ 73446865 h 21600"/>
                <a:gd name="T70" fmla="*/ 68565902 w 21600"/>
                <a:gd name="T71" fmla="*/ 114291859 h 21600"/>
                <a:gd name="T72" fmla="*/ 35808154 w 21600"/>
                <a:gd name="T73" fmla="*/ 114291859 h 21600"/>
                <a:gd name="T74" fmla="*/ 35808154 w 21600"/>
                <a:gd name="T75" fmla="*/ 73446865 h 21600"/>
                <a:gd name="T76" fmla="*/ 68565902 w 21600"/>
                <a:gd name="T77" fmla="*/ 73446865 h 21600"/>
                <a:gd name="T78" fmla="*/ 35808154 w 21600"/>
                <a:gd name="T79" fmla="*/ 245259800 h 21600"/>
                <a:gd name="T80" fmla="*/ 35808154 w 21600"/>
                <a:gd name="T81" fmla="*/ 216499262 h 21600"/>
                <a:gd name="T82" fmla="*/ 68565902 w 21600"/>
                <a:gd name="T83" fmla="*/ 216499262 h 21600"/>
                <a:gd name="T84" fmla="*/ 68565902 w 21600"/>
                <a:gd name="T85" fmla="*/ 257508377 h 21600"/>
                <a:gd name="T86" fmla="*/ 47739287 w 21600"/>
                <a:gd name="T87" fmla="*/ 257508377 h 21600"/>
                <a:gd name="T88" fmla="*/ 35808154 w 21600"/>
                <a:gd name="T89" fmla="*/ 245259800 h 21600"/>
                <a:gd name="T90" fmla="*/ 238615946 w 21600"/>
                <a:gd name="T91" fmla="*/ 257508377 h 21600"/>
                <a:gd name="T92" fmla="*/ 75857704 w 21600"/>
                <a:gd name="T93" fmla="*/ 257508377 h 21600"/>
                <a:gd name="T94" fmla="*/ 75857704 w 21600"/>
                <a:gd name="T95" fmla="*/ 216499262 h 21600"/>
                <a:gd name="T96" fmla="*/ 250547090 w 21600"/>
                <a:gd name="T97" fmla="*/ 216499262 h 21600"/>
                <a:gd name="T98" fmla="*/ 250547090 w 21600"/>
                <a:gd name="T99" fmla="*/ 245259800 h 21600"/>
                <a:gd name="T100" fmla="*/ 238615946 w 21600"/>
                <a:gd name="T101" fmla="*/ 257508377 h 21600"/>
                <a:gd name="T102" fmla="*/ 238615946 w 21600"/>
                <a:gd name="T103" fmla="*/ 257508377 h 216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1600" h="21600">
                  <a:moveTo>
                    <a:pt x="17999" y="0"/>
                  </a:moveTo>
                  <a:lnTo>
                    <a:pt x="3601" y="0"/>
                  </a:lnTo>
                  <a:cubicBezTo>
                    <a:pt x="1612" y="0"/>
                    <a:pt x="0" y="1611"/>
                    <a:pt x="0" y="3599"/>
                  </a:cubicBezTo>
                  <a:lnTo>
                    <a:pt x="0" y="18001"/>
                  </a:lnTo>
                  <a:cubicBezTo>
                    <a:pt x="0" y="19989"/>
                    <a:pt x="1612" y="21600"/>
                    <a:pt x="3601" y="21600"/>
                  </a:cubicBezTo>
                  <a:lnTo>
                    <a:pt x="17999" y="21600"/>
                  </a:lnTo>
                  <a:cubicBezTo>
                    <a:pt x="19988" y="21600"/>
                    <a:pt x="21600" y="19989"/>
                    <a:pt x="21600" y="18001"/>
                  </a:cubicBezTo>
                  <a:lnTo>
                    <a:pt x="21600" y="3599"/>
                  </a:lnTo>
                  <a:cubicBezTo>
                    <a:pt x="21600" y="1611"/>
                    <a:pt x="19988" y="0"/>
                    <a:pt x="17999" y="0"/>
                  </a:cubicBezTo>
                  <a:close/>
                  <a:moveTo>
                    <a:pt x="18899" y="5391"/>
                  </a:moveTo>
                  <a:lnTo>
                    <a:pt x="18899" y="8389"/>
                  </a:lnTo>
                  <a:lnTo>
                    <a:pt x="5722" y="8389"/>
                  </a:lnTo>
                  <a:lnTo>
                    <a:pt x="5722" y="5391"/>
                  </a:lnTo>
                  <a:lnTo>
                    <a:pt x="18899" y="5391"/>
                  </a:lnTo>
                  <a:close/>
                  <a:moveTo>
                    <a:pt x="5172" y="12406"/>
                  </a:moveTo>
                  <a:lnTo>
                    <a:pt x="5172" y="15341"/>
                  </a:lnTo>
                  <a:lnTo>
                    <a:pt x="2701" y="15341"/>
                  </a:lnTo>
                  <a:lnTo>
                    <a:pt x="2701" y="12406"/>
                  </a:lnTo>
                  <a:lnTo>
                    <a:pt x="5172" y="12406"/>
                  </a:lnTo>
                  <a:close/>
                  <a:moveTo>
                    <a:pt x="2701" y="11856"/>
                  </a:moveTo>
                  <a:lnTo>
                    <a:pt x="2701" y="8938"/>
                  </a:lnTo>
                  <a:lnTo>
                    <a:pt x="5172" y="8938"/>
                  </a:lnTo>
                  <a:lnTo>
                    <a:pt x="5172" y="11856"/>
                  </a:lnTo>
                  <a:lnTo>
                    <a:pt x="2701" y="11856"/>
                  </a:lnTo>
                  <a:close/>
                  <a:moveTo>
                    <a:pt x="5722" y="12406"/>
                  </a:moveTo>
                  <a:lnTo>
                    <a:pt x="18899" y="12406"/>
                  </a:lnTo>
                  <a:lnTo>
                    <a:pt x="18899" y="15341"/>
                  </a:lnTo>
                  <a:lnTo>
                    <a:pt x="5722" y="15341"/>
                  </a:lnTo>
                  <a:lnTo>
                    <a:pt x="5722" y="12406"/>
                  </a:lnTo>
                  <a:close/>
                  <a:moveTo>
                    <a:pt x="5722" y="11856"/>
                  </a:moveTo>
                  <a:lnTo>
                    <a:pt x="5722" y="8938"/>
                  </a:lnTo>
                  <a:lnTo>
                    <a:pt x="18899" y="8938"/>
                  </a:lnTo>
                  <a:lnTo>
                    <a:pt x="18899" y="11856"/>
                  </a:lnTo>
                  <a:lnTo>
                    <a:pt x="5722" y="11856"/>
                  </a:lnTo>
                  <a:close/>
                  <a:moveTo>
                    <a:pt x="5172" y="5391"/>
                  </a:moveTo>
                  <a:lnTo>
                    <a:pt x="5172" y="8389"/>
                  </a:lnTo>
                  <a:lnTo>
                    <a:pt x="2701" y="8389"/>
                  </a:lnTo>
                  <a:lnTo>
                    <a:pt x="2701" y="5391"/>
                  </a:lnTo>
                  <a:lnTo>
                    <a:pt x="5172" y="5391"/>
                  </a:lnTo>
                  <a:close/>
                  <a:moveTo>
                    <a:pt x="2701" y="18002"/>
                  </a:moveTo>
                  <a:lnTo>
                    <a:pt x="2701" y="15891"/>
                  </a:lnTo>
                  <a:lnTo>
                    <a:pt x="5172" y="15891"/>
                  </a:lnTo>
                  <a:lnTo>
                    <a:pt x="5172" y="18901"/>
                  </a:lnTo>
                  <a:lnTo>
                    <a:pt x="3601" y="18901"/>
                  </a:lnTo>
                  <a:cubicBezTo>
                    <a:pt x="3105" y="18901"/>
                    <a:pt x="2701" y="18498"/>
                    <a:pt x="2701" y="18002"/>
                  </a:cubicBezTo>
                  <a:close/>
                  <a:moveTo>
                    <a:pt x="17999" y="18901"/>
                  </a:moveTo>
                  <a:lnTo>
                    <a:pt x="5722" y="18901"/>
                  </a:lnTo>
                  <a:lnTo>
                    <a:pt x="5722" y="15891"/>
                  </a:lnTo>
                  <a:lnTo>
                    <a:pt x="18899" y="15891"/>
                  </a:lnTo>
                  <a:lnTo>
                    <a:pt x="18899" y="18002"/>
                  </a:lnTo>
                  <a:cubicBezTo>
                    <a:pt x="18899" y="18498"/>
                    <a:pt x="18495" y="18901"/>
                    <a:pt x="17999" y="18901"/>
                  </a:cubicBezTo>
                  <a:close/>
                  <a:moveTo>
                    <a:pt x="17999" y="1890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49"/>
            <p:cNvSpPr/>
            <p:nvPr/>
          </p:nvSpPr>
          <p:spPr>
            <a:xfrm>
              <a:off x="10182742" y="3876009"/>
              <a:ext cx="877615" cy="8776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51"/>
            <p:cNvGrpSpPr/>
            <p:nvPr/>
          </p:nvGrpSpPr>
          <p:grpSpPr bwMode="auto">
            <a:xfrm>
              <a:off x="10491360" y="4191347"/>
              <a:ext cx="579" cy="356"/>
              <a:chOff x="0" y="0"/>
              <a:chExt cx="579" cy="356"/>
            </a:xfrm>
            <a:solidFill>
              <a:srgbClr val="FFFFFF"/>
            </a:solidFill>
            <a:effectLst/>
          </p:grpSpPr>
          <p:sp>
            <p:nvSpPr>
              <p:cNvPr id="52" name="Freeform: Shape 52"/>
              <p:cNvSpPr/>
              <p:nvPr/>
            </p:nvSpPr>
            <p:spPr bwMode="auto">
              <a:xfrm>
                <a:off x="400" y="296"/>
                <a:ext cx="0" cy="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0"/>
                    </a:lnTo>
                    <a:cubicBezTo>
                      <a:pt x="7714" y="7524"/>
                      <a:pt x="14503" y="14319"/>
                      <a:pt x="21600" y="21600"/>
                    </a:cubicBezTo>
                    <a:lnTo>
                      <a:pt x="21600" y="0"/>
                    </a:ln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3"/>
              <p:cNvSpPr/>
              <p:nvPr/>
            </p:nvSpPr>
            <p:spPr bwMode="auto">
              <a:xfrm>
                <a:off x="0" y="0"/>
                <a:ext cx="399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21599" y="17987"/>
                    </a:moveTo>
                    <a:cubicBezTo>
                      <a:pt x="21589" y="17973"/>
                      <a:pt x="21580" y="17959"/>
                      <a:pt x="21569" y="17944"/>
                    </a:cubicBezTo>
                    <a:lnTo>
                      <a:pt x="15945" y="17944"/>
                    </a:lnTo>
                    <a:cubicBezTo>
                      <a:pt x="14930" y="17944"/>
                      <a:pt x="14107" y="17022"/>
                      <a:pt x="14107" y="15885"/>
                    </a:cubicBezTo>
                    <a:lnTo>
                      <a:pt x="14107" y="13490"/>
                    </a:lnTo>
                    <a:cubicBezTo>
                      <a:pt x="13771" y="13386"/>
                      <a:pt x="13420" y="13295"/>
                      <a:pt x="13054" y="13221"/>
                    </a:cubicBezTo>
                    <a:cubicBezTo>
                      <a:pt x="13802" y="12324"/>
                      <a:pt x="14368" y="10920"/>
                      <a:pt x="14951" y="9256"/>
                    </a:cubicBezTo>
                    <a:cubicBezTo>
                      <a:pt x="15289" y="8293"/>
                      <a:pt x="15230" y="7470"/>
                      <a:pt x="15230" y="6300"/>
                    </a:cubicBezTo>
                    <a:cubicBezTo>
                      <a:pt x="15230" y="5436"/>
                      <a:pt x="15376" y="4049"/>
                      <a:pt x="15185" y="3287"/>
                    </a:cubicBezTo>
                    <a:cubicBezTo>
                      <a:pt x="14540" y="711"/>
                      <a:pt x="12909" y="0"/>
                      <a:pt x="10999" y="0"/>
                    </a:cubicBezTo>
                    <a:cubicBezTo>
                      <a:pt x="9087" y="0"/>
                      <a:pt x="7455" y="714"/>
                      <a:pt x="6810" y="3294"/>
                    </a:cubicBezTo>
                    <a:cubicBezTo>
                      <a:pt x="6620" y="4055"/>
                      <a:pt x="6766" y="5438"/>
                      <a:pt x="6766" y="6300"/>
                    </a:cubicBezTo>
                    <a:cubicBezTo>
                      <a:pt x="6766" y="7473"/>
                      <a:pt x="6709" y="8297"/>
                      <a:pt x="7047" y="9263"/>
                    </a:cubicBezTo>
                    <a:cubicBezTo>
                      <a:pt x="7634" y="10934"/>
                      <a:pt x="8193" y="12336"/>
                      <a:pt x="8938" y="13230"/>
                    </a:cubicBezTo>
                    <a:cubicBezTo>
                      <a:pt x="6036" y="13829"/>
                      <a:pt x="4075" y="15525"/>
                      <a:pt x="2751" y="16188"/>
                    </a:cubicBezTo>
                    <a:cubicBezTo>
                      <a:pt x="14" y="17555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21600" y="21597"/>
                    </a:lnTo>
                    <a:cubicBezTo>
                      <a:pt x="21600" y="21597"/>
                      <a:pt x="21599" y="21591"/>
                      <a:pt x="21599" y="21587"/>
                    </a:cubicBezTo>
                    <a:lnTo>
                      <a:pt x="21599" y="17987"/>
                    </a:lnTo>
                    <a:close/>
                    <a:moveTo>
                      <a:pt x="21599" y="1798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4"/>
              <p:cNvSpPr/>
              <p:nvPr/>
            </p:nvSpPr>
            <p:spPr bwMode="auto">
              <a:xfrm>
                <a:off x="296" y="104"/>
                <a:ext cx="283" cy="2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10799"/>
                    </a:moveTo>
                    <a:lnTo>
                      <a:pt x="10550" y="0"/>
                    </a:lnTo>
                    <a:lnTo>
                      <a:pt x="10550" y="8100"/>
                    </a:lnTo>
                    <a:lnTo>
                      <a:pt x="0" y="8100"/>
                    </a:lnTo>
                    <a:lnTo>
                      <a:pt x="0" y="13498"/>
                    </a:lnTo>
                    <a:lnTo>
                      <a:pt x="10550" y="13498"/>
                    </a:lnTo>
                    <a:lnTo>
                      <a:pt x="10550" y="21600"/>
                    </a:lnTo>
                    <a:lnTo>
                      <a:pt x="21600" y="10799"/>
                    </a:lnTo>
                    <a:close/>
                    <a:moveTo>
                      <a:pt x="21600" y="107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Oval 58"/>
            <p:cNvSpPr/>
            <p:nvPr/>
          </p:nvSpPr>
          <p:spPr>
            <a:xfrm>
              <a:off x="6571358" y="3876009"/>
              <a:ext cx="877615" cy="87761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5" name="Group 60"/>
            <p:cNvGrpSpPr/>
            <p:nvPr/>
          </p:nvGrpSpPr>
          <p:grpSpPr bwMode="auto">
            <a:xfrm>
              <a:off x="6852798" y="4193085"/>
              <a:ext cx="330149" cy="238689"/>
              <a:chOff x="0" y="0"/>
              <a:chExt cx="580" cy="420"/>
            </a:xfrm>
            <a:solidFill>
              <a:srgbClr val="FFFFFF"/>
            </a:solidFill>
            <a:effectLst/>
          </p:grpSpPr>
          <p:sp>
            <p:nvSpPr>
              <p:cNvPr id="47" name="Freeform: Shape 61"/>
              <p:cNvSpPr/>
              <p:nvPr/>
            </p:nvSpPr>
            <p:spPr bwMode="auto">
              <a:xfrm>
                <a:off x="472" y="0"/>
                <a:ext cx="108" cy="420"/>
              </a:xfrm>
              <a:custGeom>
                <a:avLst/>
                <a:gdLst>
                  <a:gd name="T0" fmla="*/ 0 w 17314"/>
                  <a:gd name="T1" fmla="*/ 0 h 21600"/>
                  <a:gd name="T2" fmla="*/ 0 w 17314"/>
                  <a:gd name="T3" fmla="*/ 0 h 21600"/>
                  <a:gd name="T4" fmla="*/ 0 w 17314"/>
                  <a:gd name="T5" fmla="*/ 0 h 21600"/>
                  <a:gd name="T6" fmla="*/ 0 w 17314"/>
                  <a:gd name="T7" fmla="*/ 0 h 21600"/>
                  <a:gd name="T8" fmla="*/ 0 w 17314"/>
                  <a:gd name="T9" fmla="*/ 0 h 21600"/>
                  <a:gd name="T10" fmla="*/ 0 w 17314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314" h="21600">
                    <a:moveTo>
                      <a:pt x="4453" y="0"/>
                    </a:moveTo>
                    <a:lnTo>
                      <a:pt x="0" y="1433"/>
                    </a:lnTo>
                    <a:cubicBezTo>
                      <a:pt x="14716" y="6729"/>
                      <a:pt x="14703" y="14799"/>
                      <a:pt x="6" y="20134"/>
                    </a:cubicBezTo>
                    <a:lnTo>
                      <a:pt x="4561" y="21600"/>
                    </a:lnTo>
                    <a:cubicBezTo>
                      <a:pt x="21600" y="15901"/>
                      <a:pt x="21566" y="5680"/>
                      <a:pt x="4453" y="0"/>
                    </a:cubicBezTo>
                    <a:close/>
                    <a:moveTo>
                      <a:pt x="4453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62"/>
              <p:cNvSpPr/>
              <p:nvPr/>
            </p:nvSpPr>
            <p:spPr bwMode="auto">
              <a:xfrm>
                <a:off x="400" y="72"/>
                <a:ext cx="82" cy="289"/>
              </a:xfrm>
              <a:custGeom>
                <a:avLst/>
                <a:gdLst>
                  <a:gd name="T0" fmla="*/ 0 w 17740"/>
                  <a:gd name="T1" fmla="*/ 0 h 21600"/>
                  <a:gd name="T2" fmla="*/ 0 w 17740"/>
                  <a:gd name="T3" fmla="*/ 0 h 21600"/>
                  <a:gd name="T4" fmla="*/ 0 w 17740"/>
                  <a:gd name="T5" fmla="*/ 0 h 21600"/>
                  <a:gd name="T6" fmla="*/ 0 w 17740"/>
                  <a:gd name="T7" fmla="*/ 0 h 21600"/>
                  <a:gd name="T8" fmla="*/ 0 w 17740"/>
                  <a:gd name="T9" fmla="*/ 0 h 21600"/>
                  <a:gd name="T10" fmla="*/ 0 w 1774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740" h="21600">
                    <a:moveTo>
                      <a:pt x="6187" y="0"/>
                    </a:moveTo>
                    <a:lnTo>
                      <a:pt x="0" y="2151"/>
                    </a:lnTo>
                    <a:cubicBezTo>
                      <a:pt x="12064" y="7124"/>
                      <a:pt x="12071" y="14454"/>
                      <a:pt x="58" y="19465"/>
                    </a:cubicBezTo>
                    <a:lnTo>
                      <a:pt x="6192" y="21600"/>
                    </a:lnTo>
                    <a:cubicBezTo>
                      <a:pt x="21581" y="15393"/>
                      <a:pt x="21600" y="6154"/>
                      <a:pt x="6187" y="0"/>
                    </a:cubicBezTo>
                    <a:close/>
                    <a:moveTo>
                      <a:pt x="618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63"/>
              <p:cNvSpPr/>
              <p:nvPr/>
            </p:nvSpPr>
            <p:spPr bwMode="auto">
              <a:xfrm>
                <a:off x="0" y="0"/>
                <a:ext cx="108" cy="420"/>
              </a:xfrm>
              <a:custGeom>
                <a:avLst/>
                <a:gdLst>
                  <a:gd name="T0" fmla="*/ 0 w 17314"/>
                  <a:gd name="T1" fmla="*/ 0 h 21600"/>
                  <a:gd name="T2" fmla="*/ 0 w 17314"/>
                  <a:gd name="T3" fmla="*/ 0 h 21600"/>
                  <a:gd name="T4" fmla="*/ 0 w 17314"/>
                  <a:gd name="T5" fmla="*/ 0 h 21600"/>
                  <a:gd name="T6" fmla="*/ 0 w 17314"/>
                  <a:gd name="T7" fmla="*/ 0 h 21600"/>
                  <a:gd name="T8" fmla="*/ 0 w 17314"/>
                  <a:gd name="T9" fmla="*/ 0 h 21600"/>
                  <a:gd name="T10" fmla="*/ 0 w 17314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314" h="21600">
                    <a:moveTo>
                      <a:pt x="17314" y="1433"/>
                    </a:moveTo>
                    <a:lnTo>
                      <a:pt x="12861" y="0"/>
                    </a:lnTo>
                    <a:cubicBezTo>
                      <a:pt x="-4252" y="5680"/>
                      <a:pt x="-4286" y="15900"/>
                      <a:pt x="12752" y="21600"/>
                    </a:cubicBezTo>
                    <a:lnTo>
                      <a:pt x="17306" y="20134"/>
                    </a:lnTo>
                    <a:cubicBezTo>
                      <a:pt x="2608" y="14799"/>
                      <a:pt x="2595" y="6728"/>
                      <a:pt x="17314" y="1433"/>
                    </a:cubicBezTo>
                    <a:close/>
                    <a:moveTo>
                      <a:pt x="17314" y="1433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64"/>
              <p:cNvSpPr/>
              <p:nvPr/>
            </p:nvSpPr>
            <p:spPr bwMode="auto">
              <a:xfrm>
                <a:off x="95" y="72"/>
                <a:ext cx="83" cy="289"/>
              </a:xfrm>
              <a:custGeom>
                <a:avLst/>
                <a:gdLst>
                  <a:gd name="T0" fmla="*/ 0 w 17739"/>
                  <a:gd name="T1" fmla="*/ 0 h 21600"/>
                  <a:gd name="T2" fmla="*/ 0 w 17739"/>
                  <a:gd name="T3" fmla="*/ 0 h 21600"/>
                  <a:gd name="T4" fmla="*/ 0 w 17739"/>
                  <a:gd name="T5" fmla="*/ 0 h 21600"/>
                  <a:gd name="T6" fmla="*/ 0 w 17739"/>
                  <a:gd name="T7" fmla="*/ 0 h 21600"/>
                  <a:gd name="T8" fmla="*/ 0 w 17739"/>
                  <a:gd name="T9" fmla="*/ 0 h 21600"/>
                  <a:gd name="T10" fmla="*/ 0 w 17739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739" h="21600">
                    <a:moveTo>
                      <a:pt x="11555" y="0"/>
                    </a:moveTo>
                    <a:cubicBezTo>
                      <a:pt x="-3861" y="6155"/>
                      <a:pt x="-3840" y="15393"/>
                      <a:pt x="11548" y="21600"/>
                    </a:cubicBezTo>
                    <a:lnTo>
                      <a:pt x="17684" y="19465"/>
                    </a:lnTo>
                    <a:cubicBezTo>
                      <a:pt x="5669" y="14454"/>
                      <a:pt x="5673" y="7124"/>
                      <a:pt x="17739" y="2151"/>
                    </a:cubicBezTo>
                    <a:lnTo>
                      <a:pt x="11555" y="0"/>
                    </a:lnTo>
                    <a:close/>
                    <a:moveTo>
                      <a:pt x="1155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65"/>
              <p:cNvSpPr/>
              <p:nvPr/>
            </p:nvSpPr>
            <p:spPr bwMode="auto">
              <a:xfrm>
                <a:off x="200" y="120"/>
                <a:ext cx="185" cy="185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" name="Oval 71"/>
            <p:cNvSpPr/>
            <p:nvPr/>
          </p:nvSpPr>
          <p:spPr>
            <a:xfrm>
              <a:off x="4765666" y="3876009"/>
              <a:ext cx="877615" cy="8776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73"/>
            <p:cNvGrpSpPr/>
            <p:nvPr/>
          </p:nvGrpSpPr>
          <p:grpSpPr bwMode="auto">
            <a:xfrm>
              <a:off x="5136406" y="4083499"/>
              <a:ext cx="159252" cy="394087"/>
              <a:chOff x="0" y="0"/>
              <a:chExt cx="230" cy="572"/>
            </a:xfrm>
            <a:solidFill>
              <a:srgbClr val="FFFFFF"/>
            </a:solidFill>
            <a:effectLst/>
          </p:grpSpPr>
          <p:sp>
            <p:nvSpPr>
              <p:cNvPr id="43" name="Freeform: Shape 76"/>
              <p:cNvSpPr/>
              <p:nvPr/>
            </p:nvSpPr>
            <p:spPr bwMode="auto">
              <a:xfrm>
                <a:off x="0" y="159"/>
                <a:ext cx="230" cy="4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9908" y="0"/>
                    </a:moveTo>
                    <a:lnTo>
                      <a:pt x="1692" y="0"/>
                    </a:lnTo>
                    <a:cubicBezTo>
                      <a:pt x="758" y="0"/>
                      <a:pt x="0" y="422"/>
                      <a:pt x="0" y="943"/>
                    </a:cubicBezTo>
                    <a:cubicBezTo>
                      <a:pt x="0" y="1464"/>
                      <a:pt x="758" y="1887"/>
                      <a:pt x="1692" y="1887"/>
                    </a:cubicBezTo>
                    <a:lnTo>
                      <a:pt x="3595" y="1887"/>
                    </a:lnTo>
                    <a:lnTo>
                      <a:pt x="3595" y="17635"/>
                    </a:lnTo>
                    <a:lnTo>
                      <a:pt x="3600" y="17635"/>
                    </a:lnTo>
                    <a:cubicBezTo>
                      <a:pt x="3649" y="19829"/>
                      <a:pt x="6852" y="21600"/>
                      <a:pt x="10799" y="21600"/>
                    </a:cubicBezTo>
                    <a:cubicBezTo>
                      <a:pt x="14748" y="21600"/>
                      <a:pt x="17949" y="19830"/>
                      <a:pt x="18000" y="17635"/>
                    </a:cubicBezTo>
                    <a:lnTo>
                      <a:pt x="18004" y="17635"/>
                    </a:lnTo>
                    <a:lnTo>
                      <a:pt x="18004" y="1887"/>
                    </a:lnTo>
                    <a:lnTo>
                      <a:pt x="19908" y="1887"/>
                    </a:lnTo>
                    <a:cubicBezTo>
                      <a:pt x="20843" y="1887"/>
                      <a:pt x="21600" y="1464"/>
                      <a:pt x="21600" y="943"/>
                    </a:cubicBezTo>
                    <a:cubicBezTo>
                      <a:pt x="21600" y="422"/>
                      <a:pt x="20843" y="0"/>
                      <a:pt x="19908" y="0"/>
                    </a:cubicBezTo>
                    <a:close/>
                    <a:moveTo>
                      <a:pt x="14269" y="17635"/>
                    </a:moveTo>
                    <a:cubicBezTo>
                      <a:pt x="14269" y="17626"/>
                      <a:pt x="14264" y="17617"/>
                      <a:pt x="14264" y="17609"/>
                    </a:cubicBezTo>
                    <a:cubicBezTo>
                      <a:pt x="14241" y="18661"/>
                      <a:pt x="12686" y="19517"/>
                      <a:pt x="10799" y="19517"/>
                    </a:cubicBezTo>
                    <a:cubicBezTo>
                      <a:pt x="8913" y="19517"/>
                      <a:pt x="7359" y="18661"/>
                      <a:pt x="7336" y="17609"/>
                    </a:cubicBezTo>
                    <a:cubicBezTo>
                      <a:pt x="7336" y="17617"/>
                      <a:pt x="7331" y="17626"/>
                      <a:pt x="7331" y="17635"/>
                    </a:cubicBezTo>
                    <a:lnTo>
                      <a:pt x="7331" y="2082"/>
                    </a:lnTo>
                    <a:lnTo>
                      <a:pt x="14269" y="2082"/>
                    </a:lnTo>
                    <a:lnTo>
                      <a:pt x="14269" y="17635"/>
                    </a:lnTo>
                    <a:close/>
                    <a:moveTo>
                      <a:pt x="14269" y="176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77"/>
              <p:cNvSpPr/>
              <p:nvPr/>
            </p:nvSpPr>
            <p:spPr bwMode="auto">
              <a:xfrm>
                <a:off x="8" y="48"/>
                <a:ext cx="90" cy="9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0798" y="21600"/>
                    </a:moveTo>
                    <a:cubicBezTo>
                      <a:pt x="16763" y="21600"/>
                      <a:pt x="21600" y="16765"/>
                      <a:pt x="21600" y="10802"/>
                    </a:cubicBezTo>
                    <a:cubicBezTo>
                      <a:pt x="21600" y="4837"/>
                      <a:pt x="16763" y="0"/>
                      <a:pt x="10798" y="0"/>
                    </a:cubicBezTo>
                    <a:cubicBezTo>
                      <a:pt x="4835" y="0"/>
                      <a:pt x="0" y="4837"/>
                      <a:pt x="0" y="10802"/>
                    </a:cubicBezTo>
                    <a:cubicBezTo>
                      <a:pt x="0" y="16763"/>
                      <a:pt x="4835" y="21600"/>
                      <a:pt x="10798" y="21600"/>
                    </a:cubicBezTo>
                    <a:close/>
                    <a:moveTo>
                      <a:pt x="10798" y="5717"/>
                    </a:moveTo>
                    <a:cubicBezTo>
                      <a:pt x="13601" y="5717"/>
                      <a:pt x="15883" y="7999"/>
                      <a:pt x="15883" y="10802"/>
                    </a:cubicBezTo>
                    <a:cubicBezTo>
                      <a:pt x="15883" y="13605"/>
                      <a:pt x="13601" y="15885"/>
                      <a:pt x="10798" y="15885"/>
                    </a:cubicBezTo>
                    <a:cubicBezTo>
                      <a:pt x="7995" y="15885"/>
                      <a:pt x="5717" y="13605"/>
                      <a:pt x="5717" y="10802"/>
                    </a:cubicBezTo>
                    <a:cubicBezTo>
                      <a:pt x="5717" y="7999"/>
                      <a:pt x="7997" y="5717"/>
                      <a:pt x="10798" y="5717"/>
                    </a:cubicBezTo>
                    <a:close/>
                    <a:moveTo>
                      <a:pt x="10798" y="571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78"/>
              <p:cNvSpPr/>
              <p:nvPr/>
            </p:nvSpPr>
            <p:spPr bwMode="auto">
              <a:xfrm>
                <a:off x="104" y="104"/>
                <a:ext cx="45" cy="45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80"/>
              <p:cNvSpPr/>
              <p:nvPr/>
            </p:nvSpPr>
            <p:spPr bwMode="auto">
              <a:xfrm>
                <a:off x="88" y="0"/>
                <a:ext cx="56" cy="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cubicBezTo>
                      <a:pt x="16762" y="21600"/>
                      <a:pt x="21600" y="16765"/>
                      <a:pt x="21600" y="10803"/>
                    </a:cubicBezTo>
                    <a:cubicBezTo>
                      <a:pt x="21600" y="4835"/>
                      <a:pt x="16762" y="0"/>
                      <a:pt x="10800" y="0"/>
                    </a:cubicBezTo>
                    <a:cubicBezTo>
                      <a:pt x="4832" y="0"/>
                      <a:pt x="0" y="4835"/>
                      <a:pt x="0" y="10803"/>
                    </a:cubicBezTo>
                    <a:cubicBezTo>
                      <a:pt x="0" y="16762"/>
                      <a:pt x="4835" y="21600"/>
                      <a:pt x="10800" y="21600"/>
                    </a:cubicBezTo>
                    <a:close/>
                    <a:moveTo>
                      <a:pt x="10800" y="6171"/>
                    </a:moveTo>
                    <a:cubicBezTo>
                      <a:pt x="13352" y="6171"/>
                      <a:pt x="15429" y="8251"/>
                      <a:pt x="15429" y="10803"/>
                    </a:cubicBezTo>
                    <a:cubicBezTo>
                      <a:pt x="15429" y="13352"/>
                      <a:pt x="13352" y="15432"/>
                      <a:pt x="10800" y="15432"/>
                    </a:cubicBezTo>
                    <a:cubicBezTo>
                      <a:pt x="8248" y="15432"/>
                      <a:pt x="6171" y="13352"/>
                      <a:pt x="6171" y="10803"/>
                    </a:cubicBezTo>
                    <a:cubicBezTo>
                      <a:pt x="6171" y="8248"/>
                      <a:pt x="8248" y="6171"/>
                      <a:pt x="10800" y="6171"/>
                    </a:cubicBezTo>
                    <a:close/>
                    <a:moveTo>
                      <a:pt x="10800" y="617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Oval 84"/>
            <p:cNvSpPr/>
            <p:nvPr/>
          </p:nvSpPr>
          <p:spPr>
            <a:xfrm>
              <a:off x="2959973" y="3876009"/>
              <a:ext cx="877615" cy="8776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87"/>
            <p:cNvGrpSpPr/>
            <p:nvPr/>
          </p:nvGrpSpPr>
          <p:grpSpPr bwMode="auto">
            <a:xfrm>
              <a:off x="3239077" y="4126213"/>
              <a:ext cx="327920" cy="316769"/>
              <a:chOff x="0" y="0"/>
              <a:chExt cx="575" cy="556"/>
            </a:xfrm>
            <a:solidFill>
              <a:srgbClr val="FFFFFF"/>
            </a:solidFill>
            <a:effectLst/>
          </p:grpSpPr>
          <p:sp>
            <p:nvSpPr>
              <p:cNvPr id="40" name="Freeform: Shape 88"/>
              <p:cNvSpPr/>
              <p:nvPr/>
            </p:nvSpPr>
            <p:spPr bwMode="auto">
              <a:xfrm>
                <a:off x="0" y="0"/>
                <a:ext cx="575" cy="2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>
                    <a:moveTo>
                      <a:pt x="20244" y="12853"/>
                    </a:moveTo>
                    <a:lnTo>
                      <a:pt x="15842" y="0"/>
                    </a:lnTo>
                    <a:lnTo>
                      <a:pt x="5758" y="0"/>
                    </a:lnTo>
                    <a:lnTo>
                      <a:pt x="1356" y="12853"/>
                    </a:lnTo>
                    <a:lnTo>
                      <a:pt x="0" y="12853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2853"/>
                    </a:lnTo>
                    <a:lnTo>
                      <a:pt x="20244" y="12853"/>
                    </a:lnTo>
                    <a:close/>
                    <a:moveTo>
                      <a:pt x="2300" y="19019"/>
                    </a:moveTo>
                    <a:lnTo>
                      <a:pt x="1312" y="19019"/>
                    </a:lnTo>
                    <a:lnTo>
                      <a:pt x="1312" y="15501"/>
                    </a:lnTo>
                    <a:lnTo>
                      <a:pt x="2300" y="15501"/>
                    </a:lnTo>
                    <a:lnTo>
                      <a:pt x="2300" y="19019"/>
                    </a:lnTo>
                    <a:close/>
                    <a:moveTo>
                      <a:pt x="4088" y="19019"/>
                    </a:moveTo>
                    <a:lnTo>
                      <a:pt x="3101" y="19019"/>
                    </a:lnTo>
                    <a:lnTo>
                      <a:pt x="3101" y="15501"/>
                    </a:lnTo>
                    <a:lnTo>
                      <a:pt x="4088" y="15501"/>
                    </a:lnTo>
                    <a:lnTo>
                      <a:pt x="4088" y="19019"/>
                    </a:lnTo>
                    <a:close/>
                    <a:moveTo>
                      <a:pt x="5877" y="19019"/>
                    </a:moveTo>
                    <a:lnTo>
                      <a:pt x="4890" y="19019"/>
                    </a:lnTo>
                    <a:lnTo>
                      <a:pt x="4890" y="15501"/>
                    </a:lnTo>
                    <a:lnTo>
                      <a:pt x="5877" y="15501"/>
                    </a:lnTo>
                    <a:lnTo>
                      <a:pt x="5877" y="19019"/>
                    </a:lnTo>
                    <a:close/>
                    <a:moveTo>
                      <a:pt x="20278" y="18370"/>
                    </a:moveTo>
                    <a:lnTo>
                      <a:pt x="13912" y="18370"/>
                    </a:lnTo>
                    <a:lnTo>
                      <a:pt x="13912" y="16092"/>
                    </a:lnTo>
                    <a:lnTo>
                      <a:pt x="20278" y="16092"/>
                    </a:lnTo>
                    <a:lnTo>
                      <a:pt x="20278" y="18370"/>
                    </a:lnTo>
                    <a:close/>
                    <a:moveTo>
                      <a:pt x="20278" y="1837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90"/>
              <p:cNvSpPr/>
              <p:nvPr/>
            </p:nvSpPr>
            <p:spPr bwMode="auto">
              <a:xfrm>
                <a:off x="0" y="304"/>
                <a:ext cx="575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1600" h="21600">
                    <a:moveTo>
                      <a:pt x="1356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20244" y="0"/>
                    </a:lnTo>
                    <a:lnTo>
                      <a:pt x="1356" y="0"/>
                    </a:lnTo>
                    <a:close/>
                    <a:moveTo>
                      <a:pt x="2299" y="15226"/>
                    </a:moveTo>
                    <a:lnTo>
                      <a:pt x="1312" y="15226"/>
                    </a:lnTo>
                    <a:lnTo>
                      <a:pt x="1312" y="6538"/>
                    </a:lnTo>
                    <a:lnTo>
                      <a:pt x="2299" y="6538"/>
                    </a:lnTo>
                    <a:lnTo>
                      <a:pt x="2299" y="15226"/>
                    </a:lnTo>
                    <a:close/>
                    <a:moveTo>
                      <a:pt x="4088" y="15226"/>
                    </a:moveTo>
                    <a:lnTo>
                      <a:pt x="3101" y="15226"/>
                    </a:lnTo>
                    <a:lnTo>
                      <a:pt x="3101" y="6538"/>
                    </a:lnTo>
                    <a:lnTo>
                      <a:pt x="4088" y="6538"/>
                    </a:lnTo>
                    <a:lnTo>
                      <a:pt x="4088" y="15226"/>
                    </a:lnTo>
                    <a:close/>
                    <a:moveTo>
                      <a:pt x="5877" y="15226"/>
                    </a:moveTo>
                    <a:lnTo>
                      <a:pt x="4890" y="15226"/>
                    </a:lnTo>
                    <a:lnTo>
                      <a:pt x="4890" y="6538"/>
                    </a:lnTo>
                    <a:lnTo>
                      <a:pt x="5877" y="6538"/>
                    </a:lnTo>
                    <a:lnTo>
                      <a:pt x="5877" y="15226"/>
                    </a:lnTo>
                    <a:close/>
                    <a:moveTo>
                      <a:pt x="20278" y="13624"/>
                    </a:moveTo>
                    <a:lnTo>
                      <a:pt x="13912" y="13624"/>
                    </a:lnTo>
                    <a:lnTo>
                      <a:pt x="13912" y="7999"/>
                    </a:lnTo>
                    <a:lnTo>
                      <a:pt x="20278" y="7999"/>
                    </a:lnTo>
                    <a:lnTo>
                      <a:pt x="20278" y="13624"/>
                    </a:lnTo>
                    <a:close/>
                    <a:moveTo>
                      <a:pt x="20278" y="1362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91"/>
              <p:cNvSpPr/>
              <p:nvPr/>
            </p:nvSpPr>
            <p:spPr bwMode="auto">
              <a:xfrm>
                <a:off x="0" y="448"/>
                <a:ext cx="575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1600" h="21600">
                    <a:moveTo>
                      <a:pt x="1356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20244" y="0"/>
                    </a:lnTo>
                    <a:lnTo>
                      <a:pt x="1356" y="0"/>
                    </a:lnTo>
                    <a:close/>
                    <a:moveTo>
                      <a:pt x="2299" y="15226"/>
                    </a:moveTo>
                    <a:lnTo>
                      <a:pt x="1312" y="15226"/>
                    </a:lnTo>
                    <a:lnTo>
                      <a:pt x="1312" y="6538"/>
                    </a:lnTo>
                    <a:lnTo>
                      <a:pt x="2299" y="6538"/>
                    </a:lnTo>
                    <a:lnTo>
                      <a:pt x="2299" y="15226"/>
                    </a:lnTo>
                    <a:close/>
                    <a:moveTo>
                      <a:pt x="4088" y="15226"/>
                    </a:moveTo>
                    <a:lnTo>
                      <a:pt x="3101" y="15226"/>
                    </a:lnTo>
                    <a:lnTo>
                      <a:pt x="3101" y="6538"/>
                    </a:lnTo>
                    <a:lnTo>
                      <a:pt x="4088" y="6538"/>
                    </a:lnTo>
                    <a:lnTo>
                      <a:pt x="4088" y="15226"/>
                    </a:lnTo>
                    <a:close/>
                    <a:moveTo>
                      <a:pt x="5877" y="15226"/>
                    </a:moveTo>
                    <a:lnTo>
                      <a:pt x="4890" y="15226"/>
                    </a:lnTo>
                    <a:lnTo>
                      <a:pt x="4890" y="6538"/>
                    </a:lnTo>
                    <a:lnTo>
                      <a:pt x="5877" y="6538"/>
                    </a:lnTo>
                    <a:lnTo>
                      <a:pt x="5877" y="15226"/>
                    </a:lnTo>
                    <a:close/>
                    <a:moveTo>
                      <a:pt x="20278" y="13624"/>
                    </a:moveTo>
                    <a:lnTo>
                      <a:pt x="13912" y="13624"/>
                    </a:lnTo>
                    <a:lnTo>
                      <a:pt x="13912" y="7999"/>
                    </a:lnTo>
                    <a:lnTo>
                      <a:pt x="20278" y="7999"/>
                    </a:lnTo>
                    <a:lnTo>
                      <a:pt x="20278" y="13624"/>
                    </a:lnTo>
                    <a:close/>
                    <a:moveTo>
                      <a:pt x="20278" y="13624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1" name="Freeform: Shape 117"/>
            <p:cNvSpPr/>
            <p:nvPr/>
          </p:nvSpPr>
          <p:spPr bwMode="auto">
            <a:xfrm>
              <a:off x="5937115" y="1977360"/>
              <a:ext cx="296083" cy="298109"/>
            </a:xfrm>
            <a:custGeom>
              <a:avLst/>
              <a:gdLst>
                <a:gd name="T0" fmla="*/ 286355233 w 21600"/>
                <a:gd name="T1" fmla="*/ 49183159 h 21600"/>
                <a:gd name="T2" fmla="*/ 238430687 w 21600"/>
                <a:gd name="T3" fmla="*/ 0 h 21600"/>
                <a:gd name="T4" fmla="*/ 190506023 w 21600"/>
                <a:gd name="T5" fmla="*/ 49183159 h 21600"/>
                <a:gd name="T6" fmla="*/ 226525457 w 21600"/>
                <a:gd name="T7" fmla="*/ 96798730 h 21600"/>
                <a:gd name="T8" fmla="*/ 226525457 w 21600"/>
                <a:gd name="T9" fmla="*/ 135000684 h 21600"/>
                <a:gd name="T10" fmla="*/ 189578237 w 21600"/>
                <a:gd name="T11" fmla="*/ 135000684 h 21600"/>
                <a:gd name="T12" fmla="*/ 142912626 w 21600"/>
                <a:gd name="T13" fmla="*/ 97752122 h 21600"/>
                <a:gd name="T14" fmla="*/ 96233431 w 21600"/>
                <a:gd name="T15" fmla="*/ 135000684 h 21600"/>
                <a:gd name="T16" fmla="*/ 35317649 w 21600"/>
                <a:gd name="T17" fmla="*/ 135000684 h 21600"/>
                <a:gd name="T18" fmla="*/ 35317649 w 21600"/>
                <a:gd name="T19" fmla="*/ 198202849 h 21600"/>
                <a:gd name="T20" fmla="*/ 0 w 21600"/>
                <a:gd name="T21" fmla="*/ 245382120 h 21600"/>
                <a:gd name="T22" fmla="*/ 47633014 w 21600"/>
                <a:gd name="T23" fmla="*/ 294279076 h 21600"/>
                <a:gd name="T24" fmla="*/ 95266028 w 21600"/>
                <a:gd name="T25" fmla="*/ 245382120 h 21600"/>
                <a:gd name="T26" fmla="*/ 59219425 w 21600"/>
                <a:gd name="T27" fmla="*/ 198011190 h 21600"/>
                <a:gd name="T28" fmla="*/ 59219425 w 21600"/>
                <a:gd name="T29" fmla="*/ 159536819 h 21600"/>
                <a:gd name="T30" fmla="*/ 96247015 w 21600"/>
                <a:gd name="T31" fmla="*/ 159536819 h 21600"/>
                <a:gd name="T32" fmla="*/ 142912626 w 21600"/>
                <a:gd name="T33" fmla="*/ 196745115 h 21600"/>
                <a:gd name="T34" fmla="*/ 189564641 w 21600"/>
                <a:gd name="T35" fmla="*/ 159536819 h 21600"/>
                <a:gd name="T36" fmla="*/ 250428488 w 21600"/>
                <a:gd name="T37" fmla="*/ 159536819 h 21600"/>
                <a:gd name="T38" fmla="*/ 250428488 w 21600"/>
                <a:gd name="T39" fmla="*/ 96771073 h 21600"/>
                <a:gd name="T40" fmla="*/ 286355233 w 21600"/>
                <a:gd name="T41" fmla="*/ 49183159 h 21600"/>
                <a:gd name="T42" fmla="*/ 71350668 w 21600"/>
                <a:gd name="T43" fmla="*/ 245382120 h 21600"/>
                <a:gd name="T44" fmla="*/ 47619429 w 21600"/>
                <a:gd name="T45" fmla="*/ 269755549 h 21600"/>
                <a:gd name="T46" fmla="*/ 23889446 w 21600"/>
                <a:gd name="T47" fmla="*/ 245382120 h 21600"/>
                <a:gd name="T48" fmla="*/ 47619429 w 21600"/>
                <a:gd name="T49" fmla="*/ 221022585 h 21600"/>
                <a:gd name="T50" fmla="*/ 71350668 w 21600"/>
                <a:gd name="T51" fmla="*/ 245382120 h 21600"/>
                <a:gd name="T52" fmla="*/ 59219425 w 21600"/>
                <a:gd name="T53" fmla="*/ 210123434 h 21600"/>
                <a:gd name="T54" fmla="*/ 59219425 w 21600"/>
                <a:gd name="T55" fmla="*/ 210123434 h 21600"/>
                <a:gd name="T56" fmla="*/ 142899041 w 21600"/>
                <a:gd name="T57" fmla="*/ 172221577 h 21600"/>
                <a:gd name="T58" fmla="*/ 118585876 w 21600"/>
                <a:gd name="T59" fmla="*/ 147261858 h 21600"/>
                <a:gd name="T60" fmla="*/ 142899041 w 21600"/>
                <a:gd name="T61" fmla="*/ 122289424 h 21600"/>
                <a:gd name="T62" fmla="*/ 167213462 w 21600"/>
                <a:gd name="T63" fmla="*/ 147261858 h 21600"/>
                <a:gd name="T64" fmla="*/ 142899041 w 21600"/>
                <a:gd name="T65" fmla="*/ 172221577 h 21600"/>
                <a:gd name="T66" fmla="*/ 238430687 w 21600"/>
                <a:gd name="T67" fmla="*/ 73855389 h 21600"/>
                <a:gd name="T68" fmla="*/ 214409065 w 21600"/>
                <a:gd name="T69" fmla="*/ 49183159 h 21600"/>
                <a:gd name="T70" fmla="*/ 238430687 w 21600"/>
                <a:gd name="T71" fmla="*/ 24523408 h 21600"/>
                <a:gd name="T72" fmla="*/ 262465787 w 21600"/>
                <a:gd name="T73" fmla="*/ 49183159 h 21600"/>
                <a:gd name="T74" fmla="*/ 238430687 w 21600"/>
                <a:gd name="T75" fmla="*/ 73855389 h 21600"/>
                <a:gd name="T76" fmla="*/ 238430687 w 21600"/>
                <a:gd name="T77" fmla="*/ 73855389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1600" y="3610"/>
                  </a:moveTo>
                  <a:cubicBezTo>
                    <a:pt x="21600" y="1616"/>
                    <a:pt x="19981" y="0"/>
                    <a:pt x="17985" y="0"/>
                  </a:cubicBezTo>
                  <a:cubicBezTo>
                    <a:pt x="15988" y="0"/>
                    <a:pt x="14370" y="1616"/>
                    <a:pt x="14370" y="3610"/>
                  </a:cubicBezTo>
                  <a:cubicBezTo>
                    <a:pt x="14370" y="5294"/>
                    <a:pt x="15526" y="6705"/>
                    <a:pt x="17087" y="7105"/>
                  </a:cubicBezTo>
                  <a:lnTo>
                    <a:pt x="17087" y="9909"/>
                  </a:lnTo>
                  <a:lnTo>
                    <a:pt x="14300" y="9909"/>
                  </a:lnTo>
                  <a:cubicBezTo>
                    <a:pt x="13898" y="8338"/>
                    <a:pt x="12477" y="7175"/>
                    <a:pt x="10780" y="7175"/>
                  </a:cubicBezTo>
                  <a:cubicBezTo>
                    <a:pt x="9082" y="7175"/>
                    <a:pt x="7660" y="8338"/>
                    <a:pt x="7259" y="9909"/>
                  </a:cubicBezTo>
                  <a:lnTo>
                    <a:pt x="2664" y="9909"/>
                  </a:lnTo>
                  <a:lnTo>
                    <a:pt x="2664" y="14548"/>
                  </a:lnTo>
                  <a:cubicBezTo>
                    <a:pt x="1131" y="14957"/>
                    <a:pt x="0" y="16351"/>
                    <a:pt x="0" y="18011"/>
                  </a:cubicBezTo>
                  <a:cubicBezTo>
                    <a:pt x="0" y="19993"/>
                    <a:pt x="1609" y="21600"/>
                    <a:pt x="3593" y="21600"/>
                  </a:cubicBezTo>
                  <a:cubicBezTo>
                    <a:pt x="5577" y="21600"/>
                    <a:pt x="7186" y="19994"/>
                    <a:pt x="7186" y="18011"/>
                  </a:cubicBezTo>
                  <a:cubicBezTo>
                    <a:pt x="7186" y="16331"/>
                    <a:pt x="6028" y="14925"/>
                    <a:pt x="4467" y="14534"/>
                  </a:cubicBezTo>
                  <a:lnTo>
                    <a:pt x="4467" y="11710"/>
                  </a:lnTo>
                  <a:lnTo>
                    <a:pt x="7260" y="11710"/>
                  </a:lnTo>
                  <a:cubicBezTo>
                    <a:pt x="7662" y="13279"/>
                    <a:pt x="9083" y="14441"/>
                    <a:pt x="10780" y="14441"/>
                  </a:cubicBezTo>
                  <a:cubicBezTo>
                    <a:pt x="12476" y="14441"/>
                    <a:pt x="13897" y="13279"/>
                    <a:pt x="14299" y="11710"/>
                  </a:cubicBezTo>
                  <a:lnTo>
                    <a:pt x="18890" y="11710"/>
                  </a:lnTo>
                  <a:lnTo>
                    <a:pt x="18890" y="7103"/>
                  </a:lnTo>
                  <a:cubicBezTo>
                    <a:pt x="20447" y="6701"/>
                    <a:pt x="21600" y="5293"/>
                    <a:pt x="21600" y="3610"/>
                  </a:cubicBezTo>
                  <a:close/>
                  <a:moveTo>
                    <a:pt x="5382" y="18011"/>
                  </a:moveTo>
                  <a:cubicBezTo>
                    <a:pt x="5382" y="18997"/>
                    <a:pt x="4580" y="19800"/>
                    <a:pt x="3592" y="19800"/>
                  </a:cubicBezTo>
                  <a:cubicBezTo>
                    <a:pt x="2605" y="19800"/>
                    <a:pt x="1802" y="18997"/>
                    <a:pt x="1802" y="18011"/>
                  </a:cubicBezTo>
                  <a:cubicBezTo>
                    <a:pt x="1802" y="17025"/>
                    <a:pt x="2605" y="16223"/>
                    <a:pt x="3592" y="16223"/>
                  </a:cubicBezTo>
                  <a:cubicBezTo>
                    <a:pt x="4580" y="16223"/>
                    <a:pt x="5382" y="17025"/>
                    <a:pt x="5382" y="18011"/>
                  </a:cubicBezTo>
                  <a:close/>
                  <a:moveTo>
                    <a:pt x="4467" y="15423"/>
                  </a:moveTo>
                  <a:lnTo>
                    <a:pt x="4467" y="15423"/>
                  </a:lnTo>
                  <a:close/>
                  <a:moveTo>
                    <a:pt x="10779" y="12641"/>
                  </a:moveTo>
                  <a:cubicBezTo>
                    <a:pt x="9768" y="12641"/>
                    <a:pt x="8945" y="11819"/>
                    <a:pt x="8945" y="10809"/>
                  </a:cubicBezTo>
                  <a:cubicBezTo>
                    <a:pt x="8945" y="9798"/>
                    <a:pt x="9768" y="8976"/>
                    <a:pt x="10779" y="8976"/>
                  </a:cubicBezTo>
                  <a:cubicBezTo>
                    <a:pt x="11791" y="8976"/>
                    <a:pt x="12613" y="9798"/>
                    <a:pt x="12613" y="10809"/>
                  </a:cubicBezTo>
                  <a:cubicBezTo>
                    <a:pt x="12614" y="11819"/>
                    <a:pt x="11791" y="12641"/>
                    <a:pt x="10779" y="12641"/>
                  </a:cubicBezTo>
                  <a:close/>
                  <a:moveTo>
                    <a:pt x="17985" y="5421"/>
                  </a:moveTo>
                  <a:cubicBezTo>
                    <a:pt x="16986" y="5421"/>
                    <a:pt x="16173" y="4609"/>
                    <a:pt x="16173" y="3610"/>
                  </a:cubicBezTo>
                  <a:cubicBezTo>
                    <a:pt x="16173" y="2613"/>
                    <a:pt x="16986" y="1800"/>
                    <a:pt x="17985" y="1800"/>
                  </a:cubicBezTo>
                  <a:cubicBezTo>
                    <a:pt x="18984" y="1800"/>
                    <a:pt x="19798" y="2613"/>
                    <a:pt x="19798" y="3610"/>
                  </a:cubicBezTo>
                  <a:cubicBezTo>
                    <a:pt x="19798" y="4609"/>
                    <a:pt x="18984" y="5421"/>
                    <a:pt x="17985" y="5421"/>
                  </a:cubicBezTo>
                  <a:close/>
                  <a:moveTo>
                    <a:pt x="17985" y="542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118"/>
            <p:cNvSpPr txBox="1"/>
            <p:nvPr/>
          </p:nvSpPr>
          <p:spPr>
            <a:xfrm>
              <a:off x="4831220" y="3370946"/>
              <a:ext cx="2532197" cy="365095"/>
            </a:xfrm>
            <a:prstGeom prst="rect">
              <a:avLst/>
            </a:prstGeom>
            <a:effectLst/>
          </p:spPr>
          <p:txBody>
            <a:bodyPr vert="horz" wrap="none" anchor="ctr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Oval 119"/>
            <p:cNvSpPr/>
            <p:nvPr/>
          </p:nvSpPr>
          <p:spPr>
            <a:xfrm>
              <a:off x="1539181" y="2100808"/>
              <a:ext cx="107811" cy="1078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120"/>
            <p:cNvSpPr/>
            <p:nvPr/>
          </p:nvSpPr>
          <p:spPr>
            <a:xfrm>
              <a:off x="10601413" y="2100808"/>
              <a:ext cx="107811" cy="1078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Group 70"/>
            <p:cNvGrpSpPr/>
            <p:nvPr/>
          </p:nvGrpSpPr>
          <p:grpSpPr>
            <a:xfrm>
              <a:off x="2624498" y="4753560"/>
              <a:ext cx="1544952" cy="669477"/>
              <a:chOff x="810691" y="4753558"/>
              <a:chExt cx="1544952" cy="669477"/>
            </a:xfrm>
          </p:grpSpPr>
          <p:sp>
            <p:nvSpPr>
              <p:cNvPr id="38" name="TextBox 72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TextBox 74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" name="Group 75"/>
            <p:cNvGrpSpPr/>
            <p:nvPr/>
          </p:nvGrpSpPr>
          <p:grpSpPr>
            <a:xfrm>
              <a:off x="4438305" y="4753560"/>
              <a:ext cx="1544952" cy="669477"/>
              <a:chOff x="810691" y="4753558"/>
              <a:chExt cx="1544952" cy="669477"/>
            </a:xfrm>
          </p:grpSpPr>
          <p:sp>
            <p:nvSpPr>
              <p:cNvPr id="36" name="TextBox 79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TextBox 83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7" name="Group 85"/>
            <p:cNvGrpSpPr/>
            <p:nvPr/>
          </p:nvGrpSpPr>
          <p:grpSpPr>
            <a:xfrm>
              <a:off x="6252110" y="4753560"/>
              <a:ext cx="1544952" cy="669477"/>
              <a:chOff x="810691" y="4753558"/>
              <a:chExt cx="1544952" cy="669477"/>
            </a:xfrm>
          </p:grpSpPr>
          <p:sp>
            <p:nvSpPr>
              <p:cNvPr id="34" name="TextBox 86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TextBox 89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" name="Group 92"/>
            <p:cNvGrpSpPr/>
            <p:nvPr/>
          </p:nvGrpSpPr>
          <p:grpSpPr>
            <a:xfrm>
              <a:off x="8065917" y="4753560"/>
              <a:ext cx="1544952" cy="669477"/>
              <a:chOff x="810691" y="4753558"/>
              <a:chExt cx="1544952" cy="669477"/>
            </a:xfrm>
          </p:grpSpPr>
          <p:sp>
            <p:nvSpPr>
              <p:cNvPr id="32" name="TextBox 93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3D4242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TextBox 95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9" name="Group 96"/>
            <p:cNvGrpSpPr/>
            <p:nvPr/>
          </p:nvGrpSpPr>
          <p:grpSpPr>
            <a:xfrm>
              <a:off x="9879722" y="4753560"/>
              <a:ext cx="1544952" cy="669477"/>
              <a:chOff x="810691" y="4753558"/>
              <a:chExt cx="1544952" cy="669477"/>
            </a:xfrm>
          </p:grpSpPr>
          <p:sp>
            <p:nvSpPr>
              <p:cNvPr id="30" name="TextBox 97"/>
              <p:cNvSpPr txBox="1"/>
              <p:nvPr/>
            </p:nvSpPr>
            <p:spPr>
              <a:xfrm>
                <a:off x="975070" y="4753558"/>
                <a:ext cx="1223412" cy="300210"/>
              </a:xfrm>
              <a:prstGeom prst="rect">
                <a:avLst/>
              </a:prstGeom>
            </p:spPr>
            <p:txBody>
              <a:bodyPr vert="horz"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323531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TextBox 98"/>
              <p:cNvSpPr txBox="1"/>
              <p:nvPr/>
            </p:nvSpPr>
            <p:spPr>
              <a:xfrm>
                <a:off x="810691" y="5053703"/>
                <a:ext cx="1544952" cy="369332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4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accent6"/>
            </a:solidFill>
          </a:ln>
        </p:spPr>
      </p:pic>
      <p:grpSp>
        <p:nvGrpSpPr>
          <p:cNvPr id="58" name="组合 5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59" name="文本框 5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7"/>
          <p:cNvSpPr/>
          <p:nvPr>
            <p:custDataLst>
              <p:tags r:id="rId1"/>
            </p:custDataLst>
          </p:nvPr>
        </p:nvSpPr>
        <p:spPr bwMode="auto">
          <a:xfrm>
            <a:off x="3579813" y="2090738"/>
            <a:ext cx="1471612" cy="1471612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72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5194301" y="3040063"/>
            <a:ext cx="394652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22"/>
          <p:cNvSpPr txBox="1"/>
          <p:nvPr>
            <p:custDataLst>
              <p:tags r:id="rId3"/>
            </p:custDataLst>
          </p:nvPr>
        </p:nvSpPr>
        <p:spPr>
          <a:xfrm>
            <a:off x="3222626" y="1901826"/>
            <a:ext cx="765175" cy="766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86000"/>
            </a:schemeClr>
          </a:solidFill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等线" panose="02010600030101010101" pitchFamily="2" charset="-122"/>
                <a:cs typeface="+mn-cs"/>
              </a:rPr>
              <a:t>Part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3422650" y="3048001"/>
            <a:ext cx="1765300" cy="677863"/>
          </a:xfrm>
          <a:custGeom>
            <a:avLst/>
            <a:gdLst>
              <a:gd name="connsiteX0" fmla="*/ 0 w 1807014"/>
              <a:gd name="connsiteY0" fmla="*/ 0 h 693278"/>
              <a:gd name="connsiteX1" fmla="*/ 1807014 w 1807014"/>
              <a:gd name="connsiteY1" fmla="*/ 0 h 693278"/>
              <a:gd name="connsiteX2" fmla="*/ 1770122 w 1807014"/>
              <a:gd name="connsiteY2" fmla="*/ 118847 h 693278"/>
              <a:gd name="connsiteX3" fmla="*/ 903507 w 1807014"/>
              <a:gd name="connsiteY3" fmla="*/ 693278 h 693278"/>
              <a:gd name="connsiteX4" fmla="*/ 36892 w 1807014"/>
              <a:gd name="connsiteY4" fmla="*/ 118847 h 693278"/>
              <a:gd name="connsiteX0-1" fmla="*/ 1807014 w 1898454"/>
              <a:gd name="connsiteY0-2" fmla="*/ 0 h 693278"/>
              <a:gd name="connsiteX1-3" fmla="*/ 1770122 w 1898454"/>
              <a:gd name="connsiteY1-4" fmla="*/ 118847 h 693278"/>
              <a:gd name="connsiteX2-5" fmla="*/ 903507 w 1898454"/>
              <a:gd name="connsiteY2-6" fmla="*/ 693278 h 693278"/>
              <a:gd name="connsiteX3-7" fmla="*/ 36892 w 1898454"/>
              <a:gd name="connsiteY3-8" fmla="*/ 118847 h 693278"/>
              <a:gd name="connsiteX4-9" fmla="*/ 0 w 1898454"/>
              <a:gd name="connsiteY4-10" fmla="*/ 0 h 693278"/>
              <a:gd name="connsiteX5" fmla="*/ 1898454 w 1898454"/>
              <a:gd name="connsiteY5" fmla="*/ 91440 h 693278"/>
              <a:gd name="connsiteX0-11" fmla="*/ 1807014 w 1807014"/>
              <a:gd name="connsiteY0-12" fmla="*/ 0 h 693278"/>
              <a:gd name="connsiteX1-13" fmla="*/ 1770122 w 1807014"/>
              <a:gd name="connsiteY1-14" fmla="*/ 118847 h 693278"/>
              <a:gd name="connsiteX2-15" fmla="*/ 903507 w 1807014"/>
              <a:gd name="connsiteY2-16" fmla="*/ 693278 h 693278"/>
              <a:gd name="connsiteX3-17" fmla="*/ 36892 w 1807014"/>
              <a:gd name="connsiteY3-18" fmla="*/ 118847 h 693278"/>
              <a:gd name="connsiteX4-19" fmla="*/ 0 w 1807014"/>
              <a:gd name="connsiteY4-20" fmla="*/ 0 h 6932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07014" h="693278">
                <a:moveTo>
                  <a:pt x="1807014" y="0"/>
                </a:moveTo>
                <a:lnTo>
                  <a:pt x="1770122" y="118847"/>
                </a:lnTo>
                <a:cubicBezTo>
                  <a:pt x="1627342" y="456416"/>
                  <a:pt x="1293086" y="693278"/>
                  <a:pt x="903507" y="693278"/>
                </a:cubicBezTo>
                <a:cubicBezTo>
                  <a:pt x="513929" y="693278"/>
                  <a:pt x="179672" y="456416"/>
                  <a:pt x="36892" y="118847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1531939" y="3049588"/>
            <a:ext cx="190023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5"/>
          <p:cNvSpPr txBox="1"/>
          <p:nvPr>
            <p:custDataLst>
              <p:tags r:id="rId6"/>
            </p:custDataLst>
          </p:nvPr>
        </p:nvSpPr>
        <p:spPr>
          <a:xfrm>
            <a:off x="5272089" y="2297114"/>
            <a:ext cx="3868737" cy="7508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LOREM 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文本占位符 6"/>
          <p:cNvSpPr txBox="1"/>
          <p:nvPr>
            <p:custDataLst>
              <p:tags r:id="rId7"/>
            </p:custDataLst>
          </p:nvPr>
        </p:nvSpPr>
        <p:spPr>
          <a:xfrm>
            <a:off x="5272089" y="3074988"/>
            <a:ext cx="3868737" cy="42386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200"/>
              </a:spcBef>
              <a:spcAft>
                <a:spcPts val="800"/>
              </a:spcAft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Lorem ipsum dolor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b47f02-c124-4c7d-80ac-533ffd2bbf71"/>
          <p:cNvGrpSpPr>
            <a:grpSpLocks noChangeAspect="1"/>
          </p:cNvGrpSpPr>
          <p:nvPr/>
        </p:nvGrpSpPr>
        <p:grpSpPr>
          <a:xfrm>
            <a:off x="1691612" y="1587805"/>
            <a:ext cx="9403942" cy="4457201"/>
            <a:chOff x="1691612" y="1341062"/>
            <a:chExt cx="9403942" cy="4457201"/>
          </a:xfrm>
        </p:grpSpPr>
        <p:sp>
          <p:nvSpPr>
            <p:cNvPr id="4" name="Freeform: Shape 106"/>
            <p:cNvSpPr/>
            <p:nvPr/>
          </p:nvSpPr>
          <p:spPr bwMode="auto">
            <a:xfrm>
              <a:off x="6211618" y="3517011"/>
              <a:ext cx="1554047" cy="63732"/>
            </a:xfrm>
            <a:custGeom>
              <a:avLst/>
              <a:gdLst/>
              <a:ahLst/>
              <a:cxnLst>
                <a:cxn ang="0">
                  <a:pos x="370" y="16"/>
                </a:cxn>
                <a:cxn ang="0">
                  <a:pos x="8" y="16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370" y="0"/>
                </a:cxn>
                <a:cxn ang="0">
                  <a:pos x="378" y="8"/>
                </a:cxn>
                <a:cxn ang="0">
                  <a:pos x="370" y="16"/>
                </a:cxn>
              </a:cxnLst>
              <a:rect l="0" t="0" r="r" b="b"/>
              <a:pathLst>
                <a:path w="378" h="16">
                  <a:moveTo>
                    <a:pt x="37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6"/>
                    <a:pt x="0" y="8"/>
                  </a:cubicBezTo>
                  <a:cubicBezTo>
                    <a:pt x="0" y="0"/>
                    <a:pt x="4" y="0"/>
                    <a:pt x="8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4" y="0"/>
                    <a:pt x="378" y="0"/>
                    <a:pt x="378" y="8"/>
                  </a:cubicBezTo>
                  <a:cubicBezTo>
                    <a:pt x="378" y="16"/>
                    <a:pt x="374" y="16"/>
                    <a:pt x="370" y="16"/>
                  </a:cubicBezTo>
                  <a:close/>
                </a:path>
              </a:pathLst>
            </a:custGeom>
            <a:solidFill>
              <a:srgbClr val="D1D3D4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107"/>
            <p:cNvSpPr/>
            <p:nvPr/>
          </p:nvSpPr>
          <p:spPr bwMode="auto">
            <a:xfrm>
              <a:off x="4412454" y="3517011"/>
              <a:ext cx="1554047" cy="6373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69" y="0"/>
                </a:cxn>
                <a:cxn ang="0">
                  <a:pos x="378" y="8"/>
                </a:cxn>
                <a:cxn ang="0">
                  <a:pos x="369" y="16"/>
                </a:cxn>
                <a:cxn ang="0">
                  <a:pos x="8" y="16"/>
                </a:cxn>
                <a:cxn ang="0">
                  <a:pos x="0" y="8"/>
                </a:cxn>
                <a:cxn ang="0">
                  <a:pos x="8" y="0"/>
                </a:cxn>
              </a:cxnLst>
              <a:rect l="0" t="0" r="r" b="b"/>
              <a:pathLst>
                <a:path w="378" h="16">
                  <a:moveTo>
                    <a:pt x="8" y="0"/>
                  </a:moveTo>
                  <a:cubicBezTo>
                    <a:pt x="369" y="0"/>
                    <a:pt x="369" y="0"/>
                    <a:pt x="369" y="0"/>
                  </a:cubicBezTo>
                  <a:cubicBezTo>
                    <a:pt x="374" y="0"/>
                    <a:pt x="378" y="0"/>
                    <a:pt x="378" y="8"/>
                  </a:cubicBezTo>
                  <a:cubicBezTo>
                    <a:pt x="378" y="16"/>
                    <a:pt x="374" y="16"/>
                    <a:pt x="36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6"/>
                    <a:pt x="0" y="8"/>
                  </a:cubicBezTo>
                  <a:cubicBezTo>
                    <a:pt x="0" y="0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D1D3D4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: Shape 108"/>
            <p:cNvSpPr/>
            <p:nvPr/>
          </p:nvSpPr>
          <p:spPr bwMode="auto">
            <a:xfrm>
              <a:off x="4373235" y="1820800"/>
              <a:ext cx="1475608" cy="1671701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7" y="267"/>
                </a:cxn>
                <a:cxn ang="0">
                  <a:pos x="351" y="388"/>
                </a:cxn>
                <a:cxn ang="0">
                  <a:pos x="356" y="398"/>
                </a:cxn>
                <a:cxn ang="0">
                  <a:pos x="345" y="403"/>
                </a:cxn>
                <a:cxn ang="0">
                  <a:pos x="6" y="280"/>
                </a:cxn>
                <a:cxn ang="0">
                  <a:pos x="0" y="272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7" y="8"/>
                </a:cxn>
              </a:cxnLst>
              <a:rect l="0" t="0" r="r" b="b"/>
              <a:pathLst>
                <a:path w="359" h="406">
                  <a:moveTo>
                    <a:pt x="17" y="8"/>
                  </a:moveTo>
                  <a:cubicBezTo>
                    <a:pt x="17" y="267"/>
                    <a:pt x="17" y="267"/>
                    <a:pt x="17" y="267"/>
                  </a:cubicBezTo>
                  <a:cubicBezTo>
                    <a:pt x="351" y="388"/>
                    <a:pt x="351" y="388"/>
                    <a:pt x="351" y="388"/>
                  </a:cubicBezTo>
                  <a:cubicBezTo>
                    <a:pt x="355" y="389"/>
                    <a:pt x="359" y="390"/>
                    <a:pt x="356" y="398"/>
                  </a:cubicBezTo>
                  <a:cubicBezTo>
                    <a:pt x="353" y="406"/>
                    <a:pt x="349" y="404"/>
                    <a:pt x="345" y="403"/>
                  </a:cubicBezTo>
                  <a:cubicBezTo>
                    <a:pt x="6" y="280"/>
                    <a:pt x="6" y="280"/>
                    <a:pt x="6" y="280"/>
                  </a:cubicBezTo>
                  <a:cubicBezTo>
                    <a:pt x="3" y="279"/>
                    <a:pt x="0" y="275"/>
                    <a:pt x="0" y="27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0"/>
                    <a:pt x="8" y="0"/>
                  </a:cubicBezTo>
                  <a:cubicBezTo>
                    <a:pt x="17" y="0"/>
                    <a:pt x="17" y="4"/>
                    <a:pt x="17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109"/>
            <p:cNvSpPr/>
            <p:nvPr/>
          </p:nvSpPr>
          <p:spPr bwMode="auto">
            <a:xfrm>
              <a:off x="4858570" y="2575761"/>
              <a:ext cx="1269711" cy="1176563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6" y="163"/>
                </a:cxn>
                <a:cxn ang="0">
                  <a:pos x="302" y="267"/>
                </a:cxn>
                <a:cxn ang="0">
                  <a:pos x="307" y="277"/>
                </a:cxn>
                <a:cxn ang="0">
                  <a:pos x="296" y="282"/>
                </a:cxn>
                <a:cxn ang="0">
                  <a:pos x="5" y="177"/>
                </a:cxn>
                <a:cxn ang="0">
                  <a:pos x="0" y="169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6" y="8"/>
                </a:cxn>
              </a:cxnLst>
              <a:rect l="0" t="0" r="r" b="b"/>
              <a:pathLst>
                <a:path w="309" h="285">
                  <a:moveTo>
                    <a:pt x="16" y="8"/>
                  </a:moveTo>
                  <a:cubicBezTo>
                    <a:pt x="16" y="163"/>
                    <a:pt x="16" y="163"/>
                    <a:pt x="16" y="163"/>
                  </a:cubicBezTo>
                  <a:cubicBezTo>
                    <a:pt x="302" y="267"/>
                    <a:pt x="302" y="267"/>
                    <a:pt x="302" y="267"/>
                  </a:cubicBezTo>
                  <a:cubicBezTo>
                    <a:pt x="305" y="268"/>
                    <a:pt x="309" y="270"/>
                    <a:pt x="307" y="277"/>
                  </a:cubicBezTo>
                  <a:cubicBezTo>
                    <a:pt x="304" y="285"/>
                    <a:pt x="300" y="284"/>
                    <a:pt x="296" y="282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3" y="176"/>
                    <a:pt x="0" y="172"/>
                    <a:pt x="0" y="16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0"/>
                    <a:pt x="8" y="0"/>
                  </a:cubicBezTo>
                  <a:cubicBezTo>
                    <a:pt x="16" y="0"/>
                    <a:pt x="16" y="4"/>
                    <a:pt x="16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110"/>
            <p:cNvSpPr/>
            <p:nvPr/>
          </p:nvSpPr>
          <p:spPr bwMode="auto">
            <a:xfrm>
              <a:off x="4373235" y="3605254"/>
              <a:ext cx="1475608" cy="1725625"/>
            </a:xfrm>
            <a:custGeom>
              <a:avLst/>
              <a:gdLst/>
              <a:ahLst/>
              <a:cxnLst>
                <a:cxn ang="0">
                  <a:pos x="0" y="410"/>
                </a:cxn>
                <a:cxn ang="0">
                  <a:pos x="0" y="133"/>
                </a:cxn>
                <a:cxn ang="0">
                  <a:pos x="6" y="125"/>
                </a:cxn>
                <a:cxn ang="0">
                  <a:pos x="345" y="2"/>
                </a:cxn>
                <a:cxn ang="0">
                  <a:pos x="356" y="7"/>
                </a:cxn>
                <a:cxn ang="0">
                  <a:pos x="351" y="18"/>
                </a:cxn>
                <a:cxn ang="0">
                  <a:pos x="17" y="139"/>
                </a:cxn>
                <a:cxn ang="0">
                  <a:pos x="17" y="410"/>
                </a:cxn>
                <a:cxn ang="0">
                  <a:pos x="8" y="419"/>
                </a:cxn>
                <a:cxn ang="0">
                  <a:pos x="0" y="410"/>
                </a:cxn>
              </a:cxnLst>
              <a:rect l="0" t="0" r="r" b="b"/>
              <a:pathLst>
                <a:path w="359" h="419">
                  <a:moveTo>
                    <a:pt x="0" y="41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1"/>
                    <a:pt x="3" y="126"/>
                    <a:pt x="6" y="125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9" y="1"/>
                    <a:pt x="353" y="0"/>
                    <a:pt x="356" y="7"/>
                  </a:cubicBezTo>
                  <a:cubicBezTo>
                    <a:pt x="359" y="15"/>
                    <a:pt x="355" y="17"/>
                    <a:pt x="351" y="18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7" y="410"/>
                    <a:pt x="17" y="410"/>
                    <a:pt x="17" y="410"/>
                  </a:cubicBezTo>
                  <a:cubicBezTo>
                    <a:pt x="17" y="415"/>
                    <a:pt x="17" y="419"/>
                    <a:pt x="8" y="419"/>
                  </a:cubicBezTo>
                  <a:cubicBezTo>
                    <a:pt x="0" y="419"/>
                    <a:pt x="0" y="415"/>
                    <a:pt x="0" y="4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11"/>
            <p:cNvSpPr/>
            <p:nvPr/>
          </p:nvSpPr>
          <p:spPr bwMode="auto">
            <a:xfrm>
              <a:off x="4858570" y="3345428"/>
              <a:ext cx="1269711" cy="1176563"/>
            </a:xfrm>
            <a:custGeom>
              <a:avLst/>
              <a:gdLst/>
              <a:ahLst/>
              <a:cxnLst>
                <a:cxn ang="0">
                  <a:pos x="0" y="277"/>
                </a:cxn>
                <a:cxn ang="0">
                  <a:pos x="0" y="116"/>
                </a:cxn>
                <a:cxn ang="0">
                  <a:pos x="5" y="109"/>
                </a:cxn>
                <a:cxn ang="0">
                  <a:pos x="296" y="3"/>
                </a:cxn>
                <a:cxn ang="0">
                  <a:pos x="307" y="8"/>
                </a:cxn>
                <a:cxn ang="0">
                  <a:pos x="302" y="19"/>
                </a:cxn>
                <a:cxn ang="0">
                  <a:pos x="16" y="122"/>
                </a:cxn>
                <a:cxn ang="0">
                  <a:pos x="16" y="277"/>
                </a:cxn>
                <a:cxn ang="0">
                  <a:pos x="8" y="286"/>
                </a:cxn>
                <a:cxn ang="0">
                  <a:pos x="0" y="277"/>
                </a:cxn>
              </a:cxnLst>
              <a:rect l="0" t="0" r="r" b="b"/>
              <a:pathLst>
                <a:path w="309" h="286">
                  <a:moveTo>
                    <a:pt x="0" y="277"/>
                  </a:moveTo>
                  <a:cubicBezTo>
                    <a:pt x="0" y="116"/>
                    <a:pt x="0" y="116"/>
                    <a:pt x="0" y="116"/>
                  </a:cubicBezTo>
                  <a:cubicBezTo>
                    <a:pt x="0" y="114"/>
                    <a:pt x="3" y="109"/>
                    <a:pt x="5" y="109"/>
                  </a:cubicBezTo>
                  <a:cubicBezTo>
                    <a:pt x="296" y="3"/>
                    <a:pt x="296" y="3"/>
                    <a:pt x="296" y="3"/>
                  </a:cubicBezTo>
                  <a:cubicBezTo>
                    <a:pt x="300" y="2"/>
                    <a:pt x="304" y="0"/>
                    <a:pt x="307" y="8"/>
                  </a:cubicBezTo>
                  <a:cubicBezTo>
                    <a:pt x="309" y="16"/>
                    <a:pt x="305" y="17"/>
                    <a:pt x="302" y="19"/>
                  </a:cubicBezTo>
                  <a:cubicBezTo>
                    <a:pt x="16" y="122"/>
                    <a:pt x="16" y="122"/>
                    <a:pt x="16" y="122"/>
                  </a:cubicBezTo>
                  <a:cubicBezTo>
                    <a:pt x="16" y="277"/>
                    <a:pt x="16" y="277"/>
                    <a:pt x="16" y="277"/>
                  </a:cubicBezTo>
                  <a:cubicBezTo>
                    <a:pt x="16" y="282"/>
                    <a:pt x="16" y="286"/>
                    <a:pt x="8" y="286"/>
                  </a:cubicBezTo>
                  <a:cubicBezTo>
                    <a:pt x="0" y="286"/>
                    <a:pt x="0" y="282"/>
                    <a:pt x="0" y="2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12"/>
            <p:cNvSpPr/>
            <p:nvPr/>
          </p:nvSpPr>
          <p:spPr bwMode="auto">
            <a:xfrm>
              <a:off x="6324371" y="1806093"/>
              <a:ext cx="1475608" cy="1686407"/>
            </a:xfrm>
            <a:custGeom>
              <a:avLst/>
              <a:gdLst/>
              <a:ahLst/>
              <a:cxnLst>
                <a:cxn ang="0">
                  <a:pos x="358" y="9"/>
                </a:cxn>
                <a:cxn ang="0">
                  <a:pos x="358" y="276"/>
                </a:cxn>
                <a:cxn ang="0">
                  <a:pos x="353" y="284"/>
                </a:cxn>
                <a:cxn ang="0">
                  <a:pos x="13" y="407"/>
                </a:cxn>
                <a:cxn ang="0">
                  <a:pos x="3" y="402"/>
                </a:cxn>
                <a:cxn ang="0">
                  <a:pos x="8" y="392"/>
                </a:cxn>
                <a:cxn ang="0">
                  <a:pos x="342" y="271"/>
                </a:cxn>
                <a:cxn ang="0">
                  <a:pos x="342" y="9"/>
                </a:cxn>
                <a:cxn ang="0">
                  <a:pos x="350" y="0"/>
                </a:cxn>
                <a:cxn ang="0">
                  <a:pos x="358" y="9"/>
                </a:cxn>
              </a:cxnLst>
              <a:rect l="0" t="0" r="r" b="b"/>
              <a:pathLst>
                <a:path w="358" h="410">
                  <a:moveTo>
                    <a:pt x="358" y="9"/>
                  </a:moveTo>
                  <a:cubicBezTo>
                    <a:pt x="358" y="276"/>
                    <a:pt x="358" y="276"/>
                    <a:pt x="358" y="276"/>
                  </a:cubicBezTo>
                  <a:cubicBezTo>
                    <a:pt x="358" y="279"/>
                    <a:pt x="356" y="283"/>
                    <a:pt x="353" y="284"/>
                  </a:cubicBezTo>
                  <a:cubicBezTo>
                    <a:pt x="13" y="407"/>
                    <a:pt x="13" y="407"/>
                    <a:pt x="13" y="407"/>
                  </a:cubicBezTo>
                  <a:cubicBezTo>
                    <a:pt x="9" y="408"/>
                    <a:pt x="6" y="410"/>
                    <a:pt x="3" y="402"/>
                  </a:cubicBezTo>
                  <a:cubicBezTo>
                    <a:pt x="0" y="394"/>
                    <a:pt x="4" y="393"/>
                    <a:pt x="8" y="392"/>
                  </a:cubicBezTo>
                  <a:cubicBezTo>
                    <a:pt x="342" y="271"/>
                    <a:pt x="342" y="271"/>
                    <a:pt x="342" y="271"/>
                  </a:cubicBezTo>
                  <a:cubicBezTo>
                    <a:pt x="342" y="9"/>
                    <a:pt x="342" y="9"/>
                    <a:pt x="342" y="9"/>
                  </a:cubicBezTo>
                  <a:cubicBezTo>
                    <a:pt x="342" y="5"/>
                    <a:pt x="342" y="0"/>
                    <a:pt x="350" y="0"/>
                  </a:cubicBezTo>
                  <a:cubicBezTo>
                    <a:pt x="358" y="0"/>
                    <a:pt x="358" y="5"/>
                    <a:pt x="358" y="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13"/>
            <p:cNvSpPr/>
            <p:nvPr/>
          </p:nvSpPr>
          <p:spPr bwMode="auto">
            <a:xfrm>
              <a:off x="6040033" y="2575761"/>
              <a:ext cx="1274611" cy="1176563"/>
            </a:xfrm>
            <a:custGeom>
              <a:avLst/>
              <a:gdLst/>
              <a:ahLst/>
              <a:cxnLst>
                <a:cxn ang="0">
                  <a:pos x="310" y="8"/>
                </a:cxn>
                <a:cxn ang="0">
                  <a:pos x="310" y="169"/>
                </a:cxn>
                <a:cxn ang="0">
                  <a:pos x="304" y="177"/>
                </a:cxn>
                <a:cxn ang="0">
                  <a:pos x="14" y="282"/>
                </a:cxn>
                <a:cxn ang="0">
                  <a:pos x="3" y="277"/>
                </a:cxn>
                <a:cxn ang="0">
                  <a:pos x="8" y="267"/>
                </a:cxn>
                <a:cxn ang="0">
                  <a:pos x="293" y="163"/>
                </a:cxn>
                <a:cxn ang="0">
                  <a:pos x="293" y="8"/>
                </a:cxn>
                <a:cxn ang="0">
                  <a:pos x="301" y="0"/>
                </a:cxn>
                <a:cxn ang="0">
                  <a:pos x="310" y="8"/>
                </a:cxn>
              </a:cxnLst>
              <a:rect l="0" t="0" r="r" b="b"/>
              <a:pathLst>
                <a:path w="310" h="285">
                  <a:moveTo>
                    <a:pt x="310" y="8"/>
                  </a:moveTo>
                  <a:cubicBezTo>
                    <a:pt x="310" y="169"/>
                    <a:pt x="310" y="169"/>
                    <a:pt x="310" y="169"/>
                  </a:cubicBezTo>
                  <a:cubicBezTo>
                    <a:pt x="310" y="172"/>
                    <a:pt x="307" y="176"/>
                    <a:pt x="304" y="177"/>
                  </a:cubicBezTo>
                  <a:cubicBezTo>
                    <a:pt x="14" y="282"/>
                    <a:pt x="14" y="282"/>
                    <a:pt x="14" y="282"/>
                  </a:cubicBezTo>
                  <a:cubicBezTo>
                    <a:pt x="10" y="284"/>
                    <a:pt x="6" y="285"/>
                    <a:pt x="3" y="277"/>
                  </a:cubicBezTo>
                  <a:cubicBezTo>
                    <a:pt x="0" y="270"/>
                    <a:pt x="4" y="268"/>
                    <a:pt x="8" y="267"/>
                  </a:cubicBezTo>
                  <a:cubicBezTo>
                    <a:pt x="293" y="163"/>
                    <a:pt x="293" y="163"/>
                    <a:pt x="293" y="163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3" y="4"/>
                    <a:pt x="293" y="0"/>
                    <a:pt x="301" y="0"/>
                  </a:cubicBezTo>
                  <a:cubicBezTo>
                    <a:pt x="310" y="0"/>
                    <a:pt x="310" y="4"/>
                    <a:pt x="310" y="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4"/>
            <p:cNvSpPr/>
            <p:nvPr/>
          </p:nvSpPr>
          <p:spPr bwMode="auto">
            <a:xfrm>
              <a:off x="6324371" y="3605253"/>
              <a:ext cx="1475608" cy="1710920"/>
            </a:xfrm>
            <a:custGeom>
              <a:avLst/>
              <a:gdLst/>
              <a:ahLst/>
              <a:cxnLst>
                <a:cxn ang="0">
                  <a:pos x="342" y="407"/>
                </a:cxn>
                <a:cxn ang="0">
                  <a:pos x="342" y="139"/>
                </a:cxn>
                <a:cxn ang="0">
                  <a:pos x="8" y="18"/>
                </a:cxn>
                <a:cxn ang="0">
                  <a:pos x="3" y="7"/>
                </a:cxn>
                <a:cxn ang="0">
                  <a:pos x="13" y="2"/>
                </a:cxn>
                <a:cxn ang="0">
                  <a:pos x="353" y="125"/>
                </a:cxn>
                <a:cxn ang="0">
                  <a:pos x="358" y="133"/>
                </a:cxn>
                <a:cxn ang="0">
                  <a:pos x="358" y="407"/>
                </a:cxn>
                <a:cxn ang="0">
                  <a:pos x="350" y="416"/>
                </a:cxn>
                <a:cxn ang="0">
                  <a:pos x="342" y="407"/>
                </a:cxn>
              </a:cxnLst>
              <a:rect l="0" t="0" r="r" b="b"/>
              <a:pathLst>
                <a:path w="358" h="416">
                  <a:moveTo>
                    <a:pt x="342" y="407"/>
                  </a:moveTo>
                  <a:cubicBezTo>
                    <a:pt x="342" y="139"/>
                    <a:pt x="342" y="139"/>
                    <a:pt x="342" y="13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7"/>
                    <a:pt x="0" y="15"/>
                    <a:pt x="3" y="7"/>
                  </a:cubicBezTo>
                  <a:cubicBezTo>
                    <a:pt x="6" y="0"/>
                    <a:pt x="9" y="1"/>
                    <a:pt x="13" y="2"/>
                  </a:cubicBezTo>
                  <a:cubicBezTo>
                    <a:pt x="353" y="125"/>
                    <a:pt x="353" y="125"/>
                    <a:pt x="353" y="125"/>
                  </a:cubicBezTo>
                  <a:cubicBezTo>
                    <a:pt x="356" y="126"/>
                    <a:pt x="358" y="131"/>
                    <a:pt x="358" y="133"/>
                  </a:cubicBezTo>
                  <a:cubicBezTo>
                    <a:pt x="358" y="407"/>
                    <a:pt x="358" y="407"/>
                    <a:pt x="358" y="407"/>
                  </a:cubicBezTo>
                  <a:cubicBezTo>
                    <a:pt x="358" y="411"/>
                    <a:pt x="358" y="416"/>
                    <a:pt x="350" y="416"/>
                  </a:cubicBezTo>
                  <a:cubicBezTo>
                    <a:pt x="342" y="416"/>
                    <a:pt x="342" y="411"/>
                    <a:pt x="342" y="4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15"/>
            <p:cNvSpPr/>
            <p:nvPr/>
          </p:nvSpPr>
          <p:spPr bwMode="auto">
            <a:xfrm>
              <a:off x="6040033" y="3345428"/>
              <a:ext cx="1274611" cy="1176563"/>
            </a:xfrm>
            <a:custGeom>
              <a:avLst/>
              <a:gdLst/>
              <a:ahLst/>
              <a:cxnLst>
                <a:cxn ang="0">
                  <a:pos x="293" y="277"/>
                </a:cxn>
                <a:cxn ang="0">
                  <a:pos x="293" y="122"/>
                </a:cxn>
                <a:cxn ang="0">
                  <a:pos x="8" y="19"/>
                </a:cxn>
                <a:cxn ang="0">
                  <a:pos x="3" y="8"/>
                </a:cxn>
                <a:cxn ang="0">
                  <a:pos x="14" y="3"/>
                </a:cxn>
                <a:cxn ang="0">
                  <a:pos x="304" y="109"/>
                </a:cxn>
                <a:cxn ang="0">
                  <a:pos x="310" y="116"/>
                </a:cxn>
                <a:cxn ang="0">
                  <a:pos x="310" y="277"/>
                </a:cxn>
                <a:cxn ang="0">
                  <a:pos x="301" y="286"/>
                </a:cxn>
                <a:cxn ang="0">
                  <a:pos x="293" y="277"/>
                </a:cxn>
              </a:cxnLst>
              <a:rect l="0" t="0" r="r" b="b"/>
              <a:pathLst>
                <a:path w="310" h="286">
                  <a:moveTo>
                    <a:pt x="293" y="277"/>
                  </a:moveTo>
                  <a:cubicBezTo>
                    <a:pt x="293" y="122"/>
                    <a:pt x="293" y="122"/>
                    <a:pt x="293" y="12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4" y="17"/>
                    <a:pt x="0" y="16"/>
                    <a:pt x="3" y="8"/>
                  </a:cubicBezTo>
                  <a:cubicBezTo>
                    <a:pt x="6" y="0"/>
                    <a:pt x="10" y="2"/>
                    <a:pt x="14" y="3"/>
                  </a:cubicBezTo>
                  <a:cubicBezTo>
                    <a:pt x="304" y="109"/>
                    <a:pt x="304" y="109"/>
                    <a:pt x="304" y="109"/>
                  </a:cubicBezTo>
                  <a:cubicBezTo>
                    <a:pt x="307" y="109"/>
                    <a:pt x="310" y="114"/>
                    <a:pt x="310" y="116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10" y="282"/>
                    <a:pt x="310" y="286"/>
                    <a:pt x="301" y="286"/>
                  </a:cubicBezTo>
                  <a:cubicBezTo>
                    <a:pt x="293" y="286"/>
                    <a:pt x="293" y="282"/>
                    <a:pt x="293" y="2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17"/>
            <p:cNvSpPr/>
            <p:nvPr/>
          </p:nvSpPr>
          <p:spPr bwMode="auto">
            <a:xfrm>
              <a:off x="4892885" y="1413904"/>
              <a:ext cx="2392347" cy="1098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8" y="0"/>
                </a:cxn>
                <a:cxn ang="0">
                  <a:pos x="488" y="135"/>
                </a:cxn>
                <a:cxn ang="0">
                  <a:pos x="244" y="224"/>
                </a:cxn>
                <a:cxn ang="0">
                  <a:pos x="0" y="13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8" h="224">
                  <a:moveTo>
                    <a:pt x="0" y="0"/>
                  </a:moveTo>
                  <a:lnTo>
                    <a:pt x="488" y="0"/>
                  </a:lnTo>
                  <a:lnTo>
                    <a:pt x="488" y="135"/>
                  </a:lnTo>
                  <a:lnTo>
                    <a:pt x="244" y="224"/>
                  </a:lnTo>
                  <a:lnTo>
                    <a:pt x="0" y="1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18"/>
            <p:cNvSpPr/>
            <p:nvPr/>
          </p:nvSpPr>
          <p:spPr bwMode="auto">
            <a:xfrm>
              <a:off x="4966422" y="1482537"/>
              <a:ext cx="2245276" cy="9559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8" y="0"/>
                </a:cxn>
                <a:cxn ang="0">
                  <a:pos x="458" y="111"/>
                </a:cxn>
                <a:cxn ang="0">
                  <a:pos x="229" y="195"/>
                </a:cxn>
                <a:cxn ang="0">
                  <a:pos x="0" y="11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58" h="195">
                  <a:moveTo>
                    <a:pt x="0" y="0"/>
                  </a:moveTo>
                  <a:lnTo>
                    <a:pt x="458" y="0"/>
                  </a:lnTo>
                  <a:lnTo>
                    <a:pt x="458" y="111"/>
                  </a:lnTo>
                  <a:lnTo>
                    <a:pt x="229" y="195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19"/>
            <p:cNvSpPr/>
            <p:nvPr/>
          </p:nvSpPr>
          <p:spPr bwMode="auto">
            <a:xfrm>
              <a:off x="5035053" y="1556074"/>
              <a:ext cx="2108011" cy="8088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0" y="0"/>
                </a:cxn>
                <a:cxn ang="0">
                  <a:pos x="430" y="86"/>
                </a:cxn>
                <a:cxn ang="0">
                  <a:pos x="215" y="165"/>
                </a:cxn>
                <a:cxn ang="0">
                  <a:pos x="0" y="8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30" h="165">
                  <a:moveTo>
                    <a:pt x="0" y="0"/>
                  </a:moveTo>
                  <a:lnTo>
                    <a:pt x="430" y="0"/>
                  </a:lnTo>
                  <a:lnTo>
                    <a:pt x="430" y="86"/>
                  </a:lnTo>
                  <a:lnTo>
                    <a:pt x="215" y="165"/>
                  </a:lnTo>
                  <a:lnTo>
                    <a:pt x="0" y="8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none" lIns="0" tIns="144000" rIns="0" bIns="0" anchor="t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7" name="Group 120"/>
            <p:cNvGrpSpPr/>
            <p:nvPr/>
          </p:nvGrpSpPr>
          <p:grpSpPr>
            <a:xfrm>
              <a:off x="3990854" y="3129726"/>
              <a:ext cx="833399" cy="833399"/>
              <a:chOff x="3059906" y="2694628"/>
              <a:chExt cx="601300" cy="601300"/>
            </a:xfrm>
          </p:grpSpPr>
          <p:sp>
            <p:nvSpPr>
              <p:cNvPr id="87" name="Oval 121"/>
              <p:cNvSpPr/>
              <p:nvPr/>
            </p:nvSpPr>
            <p:spPr bwMode="auto">
              <a:xfrm>
                <a:off x="3059906" y="2694628"/>
                <a:ext cx="601300" cy="6013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Oval 122"/>
              <p:cNvSpPr/>
              <p:nvPr/>
            </p:nvSpPr>
            <p:spPr bwMode="auto">
              <a:xfrm>
                <a:off x="3105889" y="2740611"/>
                <a:ext cx="509337" cy="5093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123"/>
              <p:cNvSpPr/>
              <p:nvPr/>
            </p:nvSpPr>
            <p:spPr bwMode="auto">
              <a:xfrm>
                <a:off x="3180166" y="2867945"/>
                <a:ext cx="357244" cy="198075"/>
              </a:xfrm>
              <a:custGeom>
                <a:avLst/>
                <a:gdLst/>
                <a:ahLst/>
                <a:cxnLst>
                  <a:cxn ang="0">
                    <a:pos x="29" y="18"/>
                  </a:cxn>
                  <a:cxn ang="0">
                    <a:pos x="36" y="19"/>
                  </a:cxn>
                  <a:cxn ang="0">
                    <a:pos x="54" y="0"/>
                  </a:cxn>
                  <a:cxn ang="0">
                    <a:pos x="54" y="36"/>
                  </a:cxn>
                  <a:cxn ang="0">
                    <a:pos x="47" y="29"/>
                  </a:cxn>
                  <a:cxn ang="0">
                    <a:pos x="38" y="29"/>
                  </a:cxn>
                  <a:cxn ang="0">
                    <a:pos x="38" y="29"/>
                  </a:cxn>
                  <a:cxn ang="0">
                    <a:pos x="38" y="37"/>
                  </a:cxn>
                  <a:cxn ang="0">
                    <a:pos x="56" y="55"/>
                  </a:cxn>
                  <a:cxn ang="0">
                    <a:pos x="60" y="57"/>
                  </a:cxn>
                  <a:cxn ang="0">
                    <a:pos x="60" y="57"/>
                  </a:cxn>
                  <a:cxn ang="0">
                    <a:pos x="61" y="57"/>
                  </a:cxn>
                  <a:cxn ang="0">
                    <a:pos x="65" y="55"/>
                  </a:cxn>
                  <a:cxn ang="0">
                    <a:pos x="83" y="37"/>
                  </a:cxn>
                  <a:cxn ang="0">
                    <a:pos x="83" y="29"/>
                  </a:cxn>
                  <a:cxn ang="0">
                    <a:pos x="83" y="29"/>
                  </a:cxn>
                  <a:cxn ang="0">
                    <a:pos x="74" y="29"/>
                  </a:cxn>
                  <a:cxn ang="0">
                    <a:pos x="66" y="36"/>
                  </a:cxn>
                  <a:cxn ang="0">
                    <a:pos x="66" y="0"/>
                  </a:cxn>
                  <a:cxn ang="0">
                    <a:pos x="85" y="19"/>
                  </a:cxn>
                  <a:cxn ang="0">
                    <a:pos x="92" y="18"/>
                  </a:cxn>
                  <a:cxn ang="0">
                    <a:pos x="113" y="39"/>
                  </a:cxn>
                  <a:cxn ang="0">
                    <a:pos x="113" y="42"/>
                  </a:cxn>
                  <a:cxn ang="0">
                    <a:pos x="120" y="54"/>
                  </a:cxn>
                  <a:cxn ang="0">
                    <a:pos x="108" y="67"/>
                  </a:cxn>
                  <a:cxn ang="0">
                    <a:pos x="13" y="67"/>
                  </a:cxn>
                  <a:cxn ang="0">
                    <a:pos x="0" y="54"/>
                  </a:cxn>
                  <a:cxn ang="0">
                    <a:pos x="8" y="42"/>
                  </a:cxn>
                  <a:cxn ang="0">
                    <a:pos x="8" y="39"/>
                  </a:cxn>
                  <a:cxn ang="0">
                    <a:pos x="29" y="18"/>
                  </a:cxn>
                </a:cxnLst>
                <a:rect l="0" t="0" r="r" b="b"/>
                <a:pathLst>
                  <a:path w="120" h="67">
                    <a:moveTo>
                      <a:pt x="29" y="18"/>
                    </a:moveTo>
                    <a:cubicBezTo>
                      <a:pt x="31" y="18"/>
                      <a:pt x="34" y="18"/>
                      <a:pt x="36" y="19"/>
                    </a:cubicBezTo>
                    <a:cubicBezTo>
                      <a:pt x="38" y="10"/>
                      <a:pt x="45" y="3"/>
                      <a:pt x="54" y="0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4" y="26"/>
                      <a:pt x="40" y="26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6" y="31"/>
                      <a:pt x="36" y="35"/>
                      <a:pt x="38" y="37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7" y="56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0" y="57"/>
                      <a:pt x="60" y="57"/>
                      <a:pt x="61" y="57"/>
                    </a:cubicBezTo>
                    <a:cubicBezTo>
                      <a:pt x="62" y="57"/>
                      <a:pt x="64" y="56"/>
                      <a:pt x="65" y="55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5" y="35"/>
                      <a:pt x="85" y="31"/>
                      <a:pt x="83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0" y="26"/>
                      <a:pt x="76" y="26"/>
                      <a:pt x="74" y="29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6" y="3"/>
                      <a:pt x="83" y="10"/>
                      <a:pt x="85" y="19"/>
                    </a:cubicBezTo>
                    <a:cubicBezTo>
                      <a:pt x="87" y="18"/>
                      <a:pt x="89" y="18"/>
                      <a:pt x="92" y="18"/>
                    </a:cubicBezTo>
                    <a:cubicBezTo>
                      <a:pt x="103" y="18"/>
                      <a:pt x="113" y="27"/>
                      <a:pt x="113" y="39"/>
                    </a:cubicBezTo>
                    <a:cubicBezTo>
                      <a:pt x="113" y="40"/>
                      <a:pt x="113" y="41"/>
                      <a:pt x="113" y="42"/>
                    </a:cubicBezTo>
                    <a:cubicBezTo>
                      <a:pt x="117" y="44"/>
                      <a:pt x="120" y="49"/>
                      <a:pt x="120" y="54"/>
                    </a:cubicBezTo>
                    <a:cubicBezTo>
                      <a:pt x="120" y="61"/>
                      <a:pt x="115" y="67"/>
                      <a:pt x="108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6" y="67"/>
                      <a:pt x="0" y="61"/>
                      <a:pt x="0" y="54"/>
                    </a:cubicBezTo>
                    <a:cubicBezTo>
                      <a:pt x="0" y="49"/>
                      <a:pt x="4" y="44"/>
                      <a:pt x="8" y="42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27"/>
                      <a:pt x="17" y="18"/>
                      <a:pt x="29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24"/>
            <p:cNvGrpSpPr/>
            <p:nvPr/>
          </p:nvGrpSpPr>
          <p:grpSpPr>
            <a:xfrm>
              <a:off x="7348965" y="3129726"/>
              <a:ext cx="833399" cy="833399"/>
              <a:chOff x="5482794" y="2694628"/>
              <a:chExt cx="601300" cy="601300"/>
            </a:xfrm>
          </p:grpSpPr>
          <p:sp>
            <p:nvSpPr>
              <p:cNvPr id="84" name="Oval 125"/>
              <p:cNvSpPr/>
              <p:nvPr/>
            </p:nvSpPr>
            <p:spPr bwMode="auto">
              <a:xfrm>
                <a:off x="5482794" y="2694628"/>
                <a:ext cx="601300" cy="6013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Oval 126"/>
              <p:cNvSpPr/>
              <p:nvPr/>
            </p:nvSpPr>
            <p:spPr bwMode="auto">
              <a:xfrm>
                <a:off x="5532313" y="2740611"/>
                <a:ext cx="505801" cy="50933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127"/>
              <p:cNvSpPr/>
              <p:nvPr/>
            </p:nvSpPr>
            <p:spPr bwMode="auto">
              <a:xfrm>
                <a:off x="5603054" y="2867945"/>
                <a:ext cx="357244" cy="198075"/>
              </a:xfrm>
              <a:custGeom>
                <a:avLst/>
                <a:gdLst/>
                <a:ahLst/>
                <a:cxnLst>
                  <a:cxn ang="0">
                    <a:pos x="29" y="18"/>
                  </a:cxn>
                  <a:cxn ang="0">
                    <a:pos x="36" y="19"/>
                  </a:cxn>
                  <a:cxn ang="0">
                    <a:pos x="60" y="0"/>
                  </a:cxn>
                  <a:cxn ang="0">
                    <a:pos x="85" y="19"/>
                  </a:cxn>
                  <a:cxn ang="0">
                    <a:pos x="92" y="18"/>
                  </a:cxn>
                  <a:cxn ang="0">
                    <a:pos x="113" y="39"/>
                  </a:cxn>
                  <a:cxn ang="0">
                    <a:pos x="112" y="42"/>
                  </a:cxn>
                  <a:cxn ang="0">
                    <a:pos x="120" y="54"/>
                  </a:cxn>
                  <a:cxn ang="0">
                    <a:pos x="107" y="67"/>
                  </a:cxn>
                  <a:cxn ang="0">
                    <a:pos x="66" y="67"/>
                  </a:cxn>
                  <a:cxn ang="0">
                    <a:pos x="66" y="37"/>
                  </a:cxn>
                  <a:cxn ang="0">
                    <a:pos x="74" y="45"/>
                  </a:cxn>
                  <a:cxn ang="0">
                    <a:pos x="82" y="45"/>
                  </a:cxn>
                  <a:cxn ang="0">
                    <a:pos x="82" y="45"/>
                  </a:cxn>
                  <a:cxn ang="0">
                    <a:pos x="82" y="37"/>
                  </a:cxn>
                  <a:cxn ang="0">
                    <a:pos x="64" y="19"/>
                  </a:cxn>
                  <a:cxn ang="0">
                    <a:pos x="60" y="17"/>
                  </a:cxn>
                  <a:cxn ang="0">
                    <a:pos x="60" y="17"/>
                  </a:cxn>
                  <a:cxn ang="0">
                    <a:pos x="60" y="17"/>
                  </a:cxn>
                  <a:cxn ang="0">
                    <a:pos x="56" y="19"/>
                  </a:cxn>
                  <a:cxn ang="0">
                    <a:pos x="38" y="37"/>
                  </a:cxn>
                  <a:cxn ang="0">
                    <a:pos x="38" y="45"/>
                  </a:cxn>
                  <a:cxn ang="0">
                    <a:pos x="38" y="45"/>
                  </a:cxn>
                  <a:cxn ang="0">
                    <a:pos x="46" y="45"/>
                  </a:cxn>
                  <a:cxn ang="0">
                    <a:pos x="54" y="37"/>
                  </a:cxn>
                  <a:cxn ang="0">
                    <a:pos x="54" y="67"/>
                  </a:cxn>
                  <a:cxn ang="0">
                    <a:pos x="13" y="67"/>
                  </a:cxn>
                  <a:cxn ang="0">
                    <a:pos x="0" y="54"/>
                  </a:cxn>
                  <a:cxn ang="0">
                    <a:pos x="8" y="42"/>
                  </a:cxn>
                  <a:cxn ang="0">
                    <a:pos x="8" y="39"/>
                  </a:cxn>
                  <a:cxn ang="0">
                    <a:pos x="29" y="18"/>
                  </a:cxn>
                </a:cxnLst>
                <a:rect l="0" t="0" r="r" b="b"/>
                <a:pathLst>
                  <a:path w="120" h="67">
                    <a:moveTo>
                      <a:pt x="29" y="18"/>
                    </a:moveTo>
                    <a:cubicBezTo>
                      <a:pt x="31" y="18"/>
                      <a:pt x="34" y="18"/>
                      <a:pt x="36" y="19"/>
                    </a:cubicBezTo>
                    <a:cubicBezTo>
                      <a:pt x="38" y="8"/>
                      <a:pt x="48" y="0"/>
                      <a:pt x="60" y="0"/>
                    </a:cubicBezTo>
                    <a:cubicBezTo>
                      <a:pt x="72" y="0"/>
                      <a:pt x="82" y="8"/>
                      <a:pt x="85" y="19"/>
                    </a:cubicBezTo>
                    <a:cubicBezTo>
                      <a:pt x="87" y="18"/>
                      <a:pt x="89" y="18"/>
                      <a:pt x="92" y="18"/>
                    </a:cubicBezTo>
                    <a:cubicBezTo>
                      <a:pt x="103" y="18"/>
                      <a:pt x="113" y="27"/>
                      <a:pt x="113" y="39"/>
                    </a:cubicBezTo>
                    <a:cubicBezTo>
                      <a:pt x="113" y="40"/>
                      <a:pt x="113" y="41"/>
                      <a:pt x="112" y="42"/>
                    </a:cubicBezTo>
                    <a:cubicBezTo>
                      <a:pt x="117" y="44"/>
                      <a:pt x="120" y="49"/>
                      <a:pt x="120" y="54"/>
                    </a:cubicBezTo>
                    <a:cubicBezTo>
                      <a:pt x="120" y="61"/>
                      <a:pt x="114" y="67"/>
                      <a:pt x="107" y="67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74" y="45"/>
                      <a:pt x="74" y="45"/>
                      <a:pt x="74" y="45"/>
                    </a:cubicBezTo>
                    <a:cubicBezTo>
                      <a:pt x="76" y="47"/>
                      <a:pt x="80" y="47"/>
                      <a:pt x="82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5" y="43"/>
                      <a:pt x="85" y="39"/>
                      <a:pt x="82" y="37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3" y="18"/>
                      <a:pt x="62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7"/>
                      <a:pt x="57" y="18"/>
                      <a:pt x="56" y="19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6" y="39"/>
                      <a:pt x="36" y="43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40" y="47"/>
                      <a:pt x="44" y="47"/>
                      <a:pt x="46" y="45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6" y="67"/>
                      <a:pt x="0" y="61"/>
                      <a:pt x="0" y="54"/>
                    </a:cubicBezTo>
                    <a:cubicBezTo>
                      <a:pt x="0" y="49"/>
                      <a:pt x="3" y="44"/>
                      <a:pt x="8" y="42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27"/>
                      <a:pt x="17" y="18"/>
                      <a:pt x="29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28"/>
            <p:cNvGrpSpPr/>
            <p:nvPr/>
          </p:nvGrpSpPr>
          <p:grpSpPr>
            <a:xfrm>
              <a:off x="4588939" y="2271817"/>
              <a:ext cx="602991" cy="593185"/>
              <a:chOff x="3491427" y="2075644"/>
              <a:chExt cx="435060" cy="427985"/>
            </a:xfrm>
          </p:grpSpPr>
          <p:sp>
            <p:nvSpPr>
              <p:cNvPr id="81" name="Oval 129"/>
              <p:cNvSpPr/>
              <p:nvPr/>
            </p:nvSpPr>
            <p:spPr bwMode="auto">
              <a:xfrm>
                <a:off x="3491427" y="2075644"/>
                <a:ext cx="435060" cy="42798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Oval 130"/>
              <p:cNvSpPr/>
              <p:nvPr/>
            </p:nvSpPr>
            <p:spPr bwMode="auto">
              <a:xfrm>
                <a:off x="3548020" y="2125163"/>
                <a:ext cx="325410" cy="3289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131"/>
              <p:cNvSpPr/>
              <p:nvPr/>
            </p:nvSpPr>
            <p:spPr bwMode="auto">
              <a:xfrm>
                <a:off x="3650596" y="2202978"/>
                <a:ext cx="116724" cy="1697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37" y="0"/>
                  </a:cxn>
                  <a:cxn ang="0">
                    <a:pos x="40" y="0"/>
                  </a:cxn>
                  <a:cxn ang="0">
                    <a:pos x="39" y="57"/>
                  </a:cxn>
                  <a:cxn ang="0">
                    <a:pos x="3" y="57"/>
                  </a:cxn>
                  <a:cxn ang="0">
                    <a:pos x="0" y="57"/>
                  </a:cxn>
                  <a:cxn ang="0">
                    <a:pos x="22" y="49"/>
                  </a:cxn>
                  <a:cxn ang="0">
                    <a:pos x="33" y="46"/>
                  </a:cxn>
                  <a:cxn ang="0">
                    <a:pos x="33" y="49"/>
                  </a:cxn>
                  <a:cxn ang="0">
                    <a:pos x="7" y="49"/>
                  </a:cxn>
                  <a:cxn ang="0">
                    <a:pos x="19" y="39"/>
                  </a:cxn>
                  <a:cxn ang="0">
                    <a:pos x="19" y="49"/>
                  </a:cxn>
                  <a:cxn ang="0">
                    <a:pos x="33" y="43"/>
                  </a:cxn>
                  <a:cxn ang="0">
                    <a:pos x="22" y="39"/>
                  </a:cxn>
                  <a:cxn ang="0">
                    <a:pos x="33" y="39"/>
                  </a:cxn>
                  <a:cxn ang="0">
                    <a:pos x="33" y="43"/>
                  </a:cxn>
                  <a:cxn ang="0">
                    <a:pos x="7" y="36"/>
                  </a:cxn>
                  <a:cxn ang="0">
                    <a:pos x="33" y="33"/>
                  </a:cxn>
                  <a:cxn ang="0">
                    <a:pos x="33" y="36"/>
                  </a:cxn>
                  <a:cxn ang="0">
                    <a:pos x="33" y="30"/>
                  </a:cxn>
                  <a:cxn ang="0">
                    <a:pos x="7" y="26"/>
                  </a:cxn>
                  <a:cxn ang="0">
                    <a:pos x="33" y="26"/>
                  </a:cxn>
                  <a:cxn ang="0">
                    <a:pos x="33" y="30"/>
                  </a:cxn>
                  <a:cxn ang="0">
                    <a:pos x="7" y="23"/>
                  </a:cxn>
                  <a:cxn ang="0">
                    <a:pos x="33" y="20"/>
                  </a:cxn>
                  <a:cxn ang="0">
                    <a:pos x="33" y="23"/>
                  </a:cxn>
                  <a:cxn ang="0">
                    <a:pos x="33" y="7"/>
                  </a:cxn>
                  <a:cxn ang="0">
                    <a:pos x="7" y="15"/>
                  </a:cxn>
                  <a:cxn ang="0">
                    <a:pos x="37" y="53"/>
                  </a:cxn>
                  <a:cxn ang="0">
                    <a:pos x="3" y="4"/>
                  </a:cxn>
                  <a:cxn ang="0">
                    <a:pos x="37" y="53"/>
                  </a:cxn>
                </a:cxnLst>
                <a:rect l="0" t="0" r="r" b="b"/>
                <a:pathLst>
                  <a:path w="40" h="57">
                    <a:moveTo>
                      <a:pt x="0" y="5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7"/>
                      <a:pt x="0" y="57"/>
                    </a:cubicBezTo>
                    <a:close/>
                    <a:moveTo>
                      <a:pt x="33" y="49"/>
                    </a:move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9"/>
                      <a:pt x="33" y="49"/>
                      <a:pt x="33" y="49"/>
                    </a:cubicBezTo>
                    <a:close/>
                    <a:moveTo>
                      <a:pt x="19" y="49"/>
                    </a:moveTo>
                    <a:cubicBezTo>
                      <a:pt x="15" y="49"/>
                      <a:pt x="11" y="49"/>
                      <a:pt x="7" y="49"/>
                    </a:cubicBezTo>
                    <a:cubicBezTo>
                      <a:pt x="7" y="46"/>
                      <a:pt x="7" y="43"/>
                      <a:pt x="7" y="39"/>
                    </a:cubicBezTo>
                    <a:cubicBezTo>
                      <a:pt x="11" y="39"/>
                      <a:pt x="15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43"/>
                      <a:pt x="19" y="46"/>
                      <a:pt x="19" y="49"/>
                    </a:cubicBezTo>
                    <a:cubicBezTo>
                      <a:pt x="19" y="49"/>
                      <a:pt x="19" y="49"/>
                      <a:pt x="19" y="49"/>
                    </a:cubicBezTo>
                    <a:close/>
                    <a:moveTo>
                      <a:pt x="33" y="43"/>
                    </a:moveTo>
                    <a:cubicBezTo>
                      <a:pt x="30" y="43"/>
                      <a:pt x="26" y="43"/>
                      <a:pt x="22" y="43"/>
                    </a:cubicBezTo>
                    <a:cubicBezTo>
                      <a:pt x="22" y="42"/>
                      <a:pt x="22" y="40"/>
                      <a:pt x="22" y="39"/>
                    </a:cubicBezTo>
                    <a:cubicBezTo>
                      <a:pt x="26" y="39"/>
                      <a:pt x="30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0"/>
                      <a:pt x="33" y="42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lose/>
                    <a:moveTo>
                      <a:pt x="33" y="36"/>
                    </a:moveTo>
                    <a:cubicBezTo>
                      <a:pt x="25" y="36"/>
                      <a:pt x="16" y="36"/>
                      <a:pt x="7" y="36"/>
                    </a:cubicBezTo>
                    <a:cubicBezTo>
                      <a:pt x="7" y="35"/>
                      <a:pt x="7" y="34"/>
                      <a:pt x="7" y="33"/>
                    </a:cubicBezTo>
                    <a:cubicBezTo>
                      <a:pt x="16" y="33"/>
                      <a:pt x="25" y="33"/>
                      <a:pt x="33" y="33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3" y="30"/>
                    </a:moveTo>
                    <a:cubicBezTo>
                      <a:pt x="25" y="30"/>
                      <a:pt x="16" y="30"/>
                      <a:pt x="7" y="30"/>
                    </a:cubicBezTo>
                    <a:cubicBezTo>
                      <a:pt x="7" y="28"/>
                      <a:pt x="7" y="27"/>
                      <a:pt x="7" y="26"/>
                    </a:cubicBezTo>
                    <a:cubicBezTo>
                      <a:pt x="16" y="26"/>
                      <a:pt x="25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7"/>
                      <a:pt x="33" y="28"/>
                      <a:pt x="33" y="30"/>
                    </a:cubicBezTo>
                    <a:cubicBezTo>
                      <a:pt x="33" y="30"/>
                      <a:pt x="33" y="30"/>
                      <a:pt x="33" y="30"/>
                    </a:cubicBezTo>
                    <a:close/>
                    <a:moveTo>
                      <a:pt x="33" y="23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7" y="7"/>
                    </a:moveTo>
                    <a:cubicBezTo>
                      <a:pt x="33" y="7"/>
                      <a:pt x="33" y="7"/>
                      <a:pt x="33" y="7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7"/>
                      <a:pt x="7" y="7"/>
                      <a:pt x="7" y="7"/>
                    </a:cubicBezTo>
                    <a:close/>
                    <a:moveTo>
                      <a:pt x="37" y="53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7" y="53"/>
                      <a:pt x="37" y="53"/>
                      <a:pt x="37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2"/>
            <p:cNvGrpSpPr/>
            <p:nvPr/>
          </p:nvGrpSpPr>
          <p:grpSpPr>
            <a:xfrm>
              <a:off x="6981286" y="2271817"/>
              <a:ext cx="598087" cy="593185"/>
              <a:chOff x="5217513" y="2075644"/>
              <a:chExt cx="431521" cy="427985"/>
            </a:xfrm>
          </p:grpSpPr>
          <p:sp>
            <p:nvSpPr>
              <p:cNvPr id="78" name="Oval 133"/>
              <p:cNvSpPr/>
              <p:nvPr/>
            </p:nvSpPr>
            <p:spPr bwMode="auto">
              <a:xfrm>
                <a:off x="5217513" y="2075644"/>
                <a:ext cx="431521" cy="42798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Oval 134"/>
              <p:cNvSpPr/>
              <p:nvPr/>
            </p:nvSpPr>
            <p:spPr bwMode="auto">
              <a:xfrm>
                <a:off x="5270570" y="2125163"/>
                <a:ext cx="328948" cy="3289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135"/>
              <p:cNvSpPr/>
              <p:nvPr/>
            </p:nvSpPr>
            <p:spPr bwMode="auto">
              <a:xfrm>
                <a:off x="5344847" y="2227736"/>
                <a:ext cx="180391" cy="123798"/>
              </a:xfrm>
              <a:custGeom>
                <a:avLst/>
                <a:gdLst/>
                <a:ahLst/>
                <a:cxnLst>
                  <a:cxn ang="0">
                    <a:pos x="56" y="2"/>
                  </a:cxn>
                  <a:cxn ang="0">
                    <a:pos x="55" y="0"/>
                  </a:cxn>
                  <a:cxn ang="0">
                    <a:pos x="46" y="1"/>
                  </a:cxn>
                  <a:cxn ang="0">
                    <a:pos x="10" y="2"/>
                  </a:cxn>
                  <a:cxn ang="0">
                    <a:pos x="9" y="0"/>
                  </a:cxn>
                  <a:cxn ang="0">
                    <a:pos x="5" y="1"/>
                  </a:cxn>
                  <a:cxn ang="0">
                    <a:pos x="2" y="2"/>
                  </a:cxn>
                  <a:cxn ang="0">
                    <a:pos x="0" y="39"/>
                  </a:cxn>
                  <a:cxn ang="0">
                    <a:pos x="59" y="41"/>
                  </a:cxn>
                  <a:cxn ang="0">
                    <a:pos x="61" y="4"/>
                  </a:cxn>
                  <a:cxn ang="0">
                    <a:pos x="59" y="2"/>
                  </a:cxn>
                  <a:cxn ang="0">
                    <a:pos x="5" y="8"/>
                  </a:cxn>
                  <a:cxn ang="0">
                    <a:pos x="10" y="8"/>
                  </a:cxn>
                  <a:cxn ang="0">
                    <a:pos x="8" y="5"/>
                  </a:cxn>
                  <a:cxn ang="0">
                    <a:pos x="47" y="6"/>
                  </a:cxn>
                  <a:cxn ang="0">
                    <a:pos x="46" y="8"/>
                  </a:cxn>
                  <a:cxn ang="0">
                    <a:pos x="55" y="9"/>
                  </a:cxn>
                  <a:cxn ang="0">
                    <a:pos x="56" y="7"/>
                  </a:cxn>
                  <a:cxn ang="0">
                    <a:pos x="55" y="6"/>
                  </a:cxn>
                  <a:cxn ang="0">
                    <a:pos x="48" y="22"/>
                  </a:cxn>
                  <a:cxn ang="0">
                    <a:pos x="13" y="22"/>
                  </a:cxn>
                  <a:cxn ang="0">
                    <a:pos x="31" y="5"/>
                  </a:cxn>
                  <a:cxn ang="0">
                    <a:pos x="44" y="22"/>
                  </a:cxn>
                  <a:cxn ang="0">
                    <a:pos x="17" y="22"/>
                  </a:cxn>
                  <a:cxn ang="0">
                    <a:pos x="31" y="8"/>
                  </a:cxn>
                  <a:cxn ang="0">
                    <a:pos x="40" y="22"/>
                  </a:cxn>
                  <a:cxn ang="0">
                    <a:pos x="21" y="22"/>
                  </a:cxn>
                  <a:cxn ang="0">
                    <a:pos x="31" y="12"/>
                  </a:cxn>
                  <a:cxn ang="0">
                    <a:pos x="36" y="17"/>
                  </a:cxn>
                  <a:cxn ang="0">
                    <a:pos x="24" y="23"/>
                  </a:cxn>
                  <a:cxn ang="0">
                    <a:pos x="23" y="22"/>
                  </a:cxn>
                  <a:cxn ang="0">
                    <a:pos x="31" y="14"/>
                  </a:cxn>
                </a:cxnLst>
                <a:rect l="0" t="0" r="r" b="b"/>
                <a:pathLst>
                  <a:path w="61" h="41">
                    <a:moveTo>
                      <a:pt x="59" y="2"/>
                    </a:move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0"/>
                      <a:pt x="55" y="0"/>
                      <a:pt x="5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6" y="0"/>
                      <a:pt x="46" y="1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1" y="41"/>
                      <a:pt x="2" y="41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60" y="41"/>
                      <a:pt x="61" y="40"/>
                      <a:pt x="61" y="39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3"/>
                      <a:pt x="60" y="2"/>
                      <a:pt x="59" y="2"/>
                    </a:cubicBezTo>
                    <a:cubicBezTo>
                      <a:pt x="59" y="2"/>
                      <a:pt x="59" y="2"/>
                      <a:pt x="59" y="2"/>
                    </a:cubicBezTo>
                    <a:close/>
                    <a:moveTo>
                      <a:pt x="8" y="5"/>
                    </a:moveTo>
                    <a:cubicBezTo>
                      <a:pt x="6" y="5"/>
                      <a:pt x="5" y="6"/>
                      <a:pt x="5" y="8"/>
                    </a:cubicBezTo>
                    <a:cubicBezTo>
                      <a:pt x="5" y="9"/>
                      <a:pt x="6" y="10"/>
                      <a:pt x="8" y="10"/>
                    </a:cubicBezTo>
                    <a:cubicBezTo>
                      <a:pt x="9" y="10"/>
                      <a:pt x="10" y="9"/>
                      <a:pt x="10" y="8"/>
                    </a:cubicBezTo>
                    <a:cubicBezTo>
                      <a:pt x="10" y="6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55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6" y="7"/>
                      <a:pt x="46" y="7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9"/>
                      <a:pt x="47" y="9"/>
                      <a:pt x="47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9"/>
                      <a:pt x="56" y="9"/>
                      <a:pt x="56" y="8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lose/>
                    <a:moveTo>
                      <a:pt x="31" y="5"/>
                    </a:moveTo>
                    <a:cubicBezTo>
                      <a:pt x="40" y="5"/>
                      <a:pt x="48" y="12"/>
                      <a:pt x="48" y="22"/>
                    </a:cubicBezTo>
                    <a:cubicBezTo>
                      <a:pt x="48" y="31"/>
                      <a:pt x="40" y="39"/>
                      <a:pt x="31" y="39"/>
                    </a:cubicBezTo>
                    <a:cubicBezTo>
                      <a:pt x="21" y="39"/>
                      <a:pt x="13" y="31"/>
                      <a:pt x="13" y="22"/>
                    </a:cubicBezTo>
                    <a:cubicBezTo>
                      <a:pt x="13" y="12"/>
                      <a:pt x="2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1" y="8"/>
                    </a:moveTo>
                    <a:cubicBezTo>
                      <a:pt x="38" y="8"/>
                      <a:pt x="44" y="14"/>
                      <a:pt x="44" y="22"/>
                    </a:cubicBezTo>
                    <a:cubicBezTo>
                      <a:pt x="44" y="29"/>
                      <a:pt x="38" y="35"/>
                      <a:pt x="31" y="35"/>
                    </a:cubicBezTo>
                    <a:cubicBezTo>
                      <a:pt x="23" y="35"/>
                      <a:pt x="17" y="29"/>
                      <a:pt x="17" y="22"/>
                    </a:cubicBezTo>
                    <a:cubicBezTo>
                      <a:pt x="17" y="14"/>
                      <a:pt x="23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lose/>
                    <a:moveTo>
                      <a:pt x="31" y="12"/>
                    </a:moveTo>
                    <a:cubicBezTo>
                      <a:pt x="36" y="12"/>
                      <a:pt x="40" y="16"/>
                      <a:pt x="40" y="22"/>
                    </a:cubicBezTo>
                    <a:cubicBezTo>
                      <a:pt x="40" y="27"/>
                      <a:pt x="36" y="32"/>
                      <a:pt x="31" y="32"/>
                    </a:cubicBezTo>
                    <a:cubicBezTo>
                      <a:pt x="25" y="32"/>
                      <a:pt x="21" y="27"/>
                      <a:pt x="21" y="22"/>
                    </a:cubicBezTo>
                    <a:cubicBezTo>
                      <a:pt x="21" y="16"/>
                      <a:pt x="25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lose/>
                    <a:moveTo>
                      <a:pt x="31" y="14"/>
                    </a:moveTo>
                    <a:cubicBezTo>
                      <a:pt x="33" y="14"/>
                      <a:pt x="35" y="16"/>
                      <a:pt x="36" y="17"/>
                    </a:cubicBezTo>
                    <a:cubicBezTo>
                      <a:pt x="35" y="16"/>
                      <a:pt x="33" y="16"/>
                      <a:pt x="32" y="16"/>
                    </a:cubicBezTo>
                    <a:cubicBezTo>
                      <a:pt x="28" y="16"/>
                      <a:pt x="24" y="19"/>
                      <a:pt x="24" y="23"/>
                    </a:cubicBezTo>
                    <a:cubicBezTo>
                      <a:pt x="24" y="25"/>
                      <a:pt x="25" y="26"/>
                      <a:pt x="25" y="27"/>
                    </a:cubicBezTo>
                    <a:cubicBezTo>
                      <a:pt x="24" y="26"/>
                      <a:pt x="23" y="24"/>
                      <a:pt x="23" y="22"/>
                    </a:cubicBezTo>
                    <a:cubicBezTo>
                      <a:pt x="23" y="18"/>
                      <a:pt x="26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136"/>
            <p:cNvGrpSpPr/>
            <p:nvPr/>
          </p:nvGrpSpPr>
          <p:grpSpPr>
            <a:xfrm>
              <a:off x="6981286" y="4227850"/>
              <a:ext cx="598087" cy="598087"/>
              <a:chOff x="5217513" y="3486929"/>
              <a:chExt cx="431521" cy="431521"/>
            </a:xfrm>
          </p:grpSpPr>
          <p:sp>
            <p:nvSpPr>
              <p:cNvPr id="75" name="Oval 137"/>
              <p:cNvSpPr/>
              <p:nvPr/>
            </p:nvSpPr>
            <p:spPr bwMode="auto">
              <a:xfrm>
                <a:off x="5217513" y="3486929"/>
                <a:ext cx="431521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Oval 138"/>
              <p:cNvSpPr/>
              <p:nvPr/>
            </p:nvSpPr>
            <p:spPr bwMode="auto">
              <a:xfrm>
                <a:off x="5270570" y="3539986"/>
                <a:ext cx="328948" cy="325409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139"/>
              <p:cNvSpPr/>
              <p:nvPr/>
            </p:nvSpPr>
            <p:spPr bwMode="auto">
              <a:xfrm>
                <a:off x="5358995" y="3642559"/>
                <a:ext cx="152095" cy="123798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0" y="29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48" y="0"/>
                  </a:cxn>
                  <a:cxn ang="0">
                    <a:pos x="51" y="3"/>
                  </a:cxn>
                  <a:cxn ang="0">
                    <a:pos x="51" y="29"/>
                  </a:cxn>
                  <a:cxn ang="0">
                    <a:pos x="48" y="32"/>
                  </a:cxn>
                  <a:cxn ang="0">
                    <a:pos x="3" y="32"/>
                  </a:cxn>
                  <a:cxn ang="0">
                    <a:pos x="3" y="32"/>
                  </a:cxn>
                  <a:cxn ang="0">
                    <a:pos x="18" y="6"/>
                  </a:cxn>
                  <a:cxn ang="0">
                    <a:pos x="38" y="16"/>
                  </a:cxn>
                  <a:cxn ang="0">
                    <a:pos x="18" y="26"/>
                  </a:cxn>
                  <a:cxn ang="0">
                    <a:pos x="18" y="6"/>
                  </a:cxn>
                  <a:cxn ang="0">
                    <a:pos x="51" y="39"/>
                  </a:cxn>
                  <a:cxn ang="0">
                    <a:pos x="29" y="39"/>
                  </a:cxn>
                  <a:cxn ang="0">
                    <a:pos x="25" y="42"/>
                  </a:cxn>
                  <a:cxn ang="0">
                    <a:pos x="22" y="39"/>
                  </a:cxn>
                  <a:cxn ang="0">
                    <a:pos x="0" y="39"/>
                  </a:cxn>
                  <a:cxn ang="0">
                    <a:pos x="0" y="37"/>
                  </a:cxn>
                  <a:cxn ang="0">
                    <a:pos x="22" y="37"/>
                  </a:cxn>
                  <a:cxn ang="0">
                    <a:pos x="25" y="34"/>
                  </a:cxn>
                  <a:cxn ang="0">
                    <a:pos x="29" y="37"/>
                  </a:cxn>
                  <a:cxn ang="0">
                    <a:pos x="51" y="37"/>
                  </a:cxn>
                  <a:cxn ang="0">
                    <a:pos x="51" y="39"/>
                  </a:cxn>
                </a:cxnLst>
                <a:rect l="0" t="0" r="r" b="b"/>
                <a:pathLst>
                  <a:path w="51" h="42">
                    <a:moveTo>
                      <a:pt x="3" y="32"/>
                    </a:moveTo>
                    <a:cubicBezTo>
                      <a:pt x="1" y="32"/>
                      <a:pt x="0" y="31"/>
                      <a:pt x="0" y="29"/>
                    </a:cubicBezTo>
                    <a:cubicBezTo>
                      <a:pt x="0" y="20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1"/>
                      <a:pt x="51" y="3"/>
                    </a:cubicBezTo>
                    <a:cubicBezTo>
                      <a:pt x="51" y="11"/>
                      <a:pt x="51" y="20"/>
                      <a:pt x="51" y="29"/>
                    </a:cubicBezTo>
                    <a:cubicBezTo>
                      <a:pt x="51" y="31"/>
                      <a:pt x="50" y="32"/>
                      <a:pt x="48" y="32"/>
                    </a:cubicBezTo>
                    <a:cubicBezTo>
                      <a:pt x="26" y="32"/>
                      <a:pt x="25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lose/>
                    <a:moveTo>
                      <a:pt x="18" y="6"/>
                    </a:moveTo>
                    <a:cubicBezTo>
                      <a:pt x="38" y="16"/>
                      <a:pt x="38" y="16"/>
                      <a:pt x="38" y="1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6"/>
                      <a:pt x="18" y="6"/>
                      <a:pt x="18" y="6"/>
                    </a:cubicBezTo>
                    <a:close/>
                    <a:moveTo>
                      <a:pt x="51" y="39"/>
                    </a:move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41"/>
                      <a:pt x="27" y="42"/>
                      <a:pt x="25" y="42"/>
                    </a:cubicBezTo>
                    <a:cubicBezTo>
                      <a:pt x="24" y="42"/>
                      <a:pt x="22" y="41"/>
                      <a:pt x="22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5"/>
                      <a:pt x="24" y="34"/>
                      <a:pt x="25" y="34"/>
                    </a:cubicBezTo>
                    <a:cubicBezTo>
                      <a:pt x="27" y="34"/>
                      <a:pt x="29" y="35"/>
                      <a:pt x="29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9"/>
                      <a:pt x="51" y="39"/>
                      <a:pt x="51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140"/>
            <p:cNvGrpSpPr/>
            <p:nvPr/>
          </p:nvGrpSpPr>
          <p:grpSpPr>
            <a:xfrm>
              <a:off x="4588939" y="4227850"/>
              <a:ext cx="602991" cy="598087"/>
              <a:chOff x="3491427" y="3486929"/>
              <a:chExt cx="435060" cy="431521"/>
            </a:xfrm>
          </p:grpSpPr>
          <p:sp>
            <p:nvSpPr>
              <p:cNvPr id="72" name="Oval 141"/>
              <p:cNvSpPr/>
              <p:nvPr/>
            </p:nvSpPr>
            <p:spPr bwMode="auto">
              <a:xfrm>
                <a:off x="3491427" y="3486929"/>
                <a:ext cx="435060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Oval 142"/>
              <p:cNvSpPr/>
              <p:nvPr/>
            </p:nvSpPr>
            <p:spPr bwMode="auto">
              <a:xfrm>
                <a:off x="3548020" y="3539986"/>
                <a:ext cx="325410" cy="325409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143"/>
              <p:cNvSpPr/>
              <p:nvPr/>
            </p:nvSpPr>
            <p:spPr bwMode="auto">
              <a:xfrm>
                <a:off x="3639984" y="3621337"/>
                <a:ext cx="137946" cy="16624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42" y="19"/>
                  </a:cxn>
                  <a:cxn ang="0">
                    <a:pos x="23" y="37"/>
                  </a:cxn>
                  <a:cxn ang="0">
                    <a:pos x="4" y="19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8"/>
                  </a:cxn>
                  <a:cxn ang="0">
                    <a:pos x="34" y="19"/>
                  </a:cxn>
                  <a:cxn ang="0">
                    <a:pos x="23" y="29"/>
                  </a:cxn>
                  <a:cxn ang="0">
                    <a:pos x="12" y="19"/>
                  </a:cxn>
                  <a:cxn ang="0">
                    <a:pos x="23" y="8"/>
                  </a:cxn>
                  <a:cxn ang="0">
                    <a:pos x="23" y="8"/>
                  </a:cxn>
                  <a:cxn ang="0">
                    <a:pos x="23" y="11"/>
                  </a:cxn>
                  <a:cxn ang="0">
                    <a:pos x="28" y="14"/>
                  </a:cxn>
                  <a:cxn ang="0">
                    <a:pos x="25" y="13"/>
                  </a:cxn>
                  <a:cxn ang="0">
                    <a:pos x="17" y="21"/>
                  </a:cxn>
                  <a:cxn ang="0">
                    <a:pos x="18" y="24"/>
                  </a:cxn>
                  <a:cxn ang="0">
                    <a:pos x="16" y="19"/>
                  </a:cxn>
                  <a:cxn ang="0">
                    <a:pos x="23" y="11"/>
                  </a:cxn>
                  <a:cxn ang="0">
                    <a:pos x="23" y="11"/>
                  </a:cxn>
                  <a:cxn ang="0">
                    <a:pos x="23" y="2"/>
                  </a:cxn>
                  <a:cxn ang="0">
                    <a:pos x="25" y="4"/>
                  </a:cxn>
                  <a:cxn ang="0">
                    <a:pos x="23" y="6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3" y="2"/>
                  </a:cxn>
                  <a:cxn ang="0">
                    <a:pos x="0" y="51"/>
                  </a:cxn>
                  <a:cxn ang="0">
                    <a:pos x="4" y="51"/>
                  </a:cxn>
                  <a:cxn ang="0">
                    <a:pos x="12" y="38"/>
                  </a:cxn>
                  <a:cxn ang="0">
                    <a:pos x="23" y="41"/>
                  </a:cxn>
                  <a:cxn ang="0">
                    <a:pos x="34" y="38"/>
                  </a:cxn>
                  <a:cxn ang="0">
                    <a:pos x="42" y="51"/>
                  </a:cxn>
                  <a:cxn ang="0">
                    <a:pos x="46" y="51"/>
                  </a:cxn>
                  <a:cxn ang="0">
                    <a:pos x="46" y="56"/>
                  </a:cxn>
                  <a:cxn ang="0">
                    <a:pos x="45" y="56"/>
                  </a:cxn>
                  <a:cxn ang="0">
                    <a:pos x="1" y="56"/>
                  </a:cxn>
                  <a:cxn ang="0">
                    <a:pos x="0" y="56"/>
                  </a:cxn>
                  <a:cxn ang="0">
                    <a:pos x="0" y="51"/>
                  </a:cxn>
                </a:cxnLst>
                <a:rect l="0" t="0" r="r" b="b"/>
                <a:pathLst>
                  <a:path w="46" h="56">
                    <a:moveTo>
                      <a:pt x="23" y="0"/>
                    </a:moveTo>
                    <a:cubicBezTo>
                      <a:pt x="33" y="0"/>
                      <a:pt x="42" y="8"/>
                      <a:pt x="42" y="19"/>
                    </a:cubicBezTo>
                    <a:cubicBezTo>
                      <a:pt x="42" y="29"/>
                      <a:pt x="33" y="37"/>
                      <a:pt x="23" y="37"/>
                    </a:cubicBezTo>
                    <a:cubicBezTo>
                      <a:pt x="13" y="37"/>
                      <a:pt x="4" y="29"/>
                      <a:pt x="4" y="19"/>
                    </a:cubicBezTo>
                    <a:cubicBezTo>
                      <a:pt x="4" y="8"/>
                      <a:pt x="1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  <a:moveTo>
                      <a:pt x="23" y="8"/>
                    </a:moveTo>
                    <a:cubicBezTo>
                      <a:pt x="29" y="8"/>
                      <a:pt x="34" y="13"/>
                      <a:pt x="34" y="19"/>
                    </a:cubicBezTo>
                    <a:cubicBezTo>
                      <a:pt x="34" y="25"/>
                      <a:pt x="29" y="29"/>
                      <a:pt x="23" y="29"/>
                    </a:cubicBezTo>
                    <a:cubicBezTo>
                      <a:pt x="17" y="29"/>
                      <a:pt x="12" y="25"/>
                      <a:pt x="12" y="19"/>
                    </a:cubicBezTo>
                    <a:cubicBezTo>
                      <a:pt x="12" y="13"/>
                      <a:pt x="17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lose/>
                    <a:moveTo>
                      <a:pt x="23" y="11"/>
                    </a:moveTo>
                    <a:cubicBezTo>
                      <a:pt x="25" y="11"/>
                      <a:pt x="27" y="12"/>
                      <a:pt x="28" y="14"/>
                    </a:cubicBezTo>
                    <a:cubicBezTo>
                      <a:pt x="27" y="13"/>
                      <a:pt x="26" y="13"/>
                      <a:pt x="25" y="13"/>
                    </a:cubicBezTo>
                    <a:cubicBezTo>
                      <a:pt x="21" y="13"/>
                      <a:pt x="17" y="16"/>
                      <a:pt x="17" y="21"/>
                    </a:cubicBezTo>
                    <a:cubicBezTo>
                      <a:pt x="17" y="22"/>
                      <a:pt x="18" y="23"/>
                      <a:pt x="18" y="24"/>
                    </a:cubicBezTo>
                    <a:cubicBezTo>
                      <a:pt x="17" y="23"/>
                      <a:pt x="16" y="21"/>
                      <a:pt x="16" y="19"/>
                    </a:cubicBezTo>
                    <a:cubicBezTo>
                      <a:pt x="16" y="15"/>
                      <a:pt x="19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lose/>
                    <a:moveTo>
                      <a:pt x="23" y="2"/>
                    </a:moveTo>
                    <a:cubicBezTo>
                      <a:pt x="24" y="2"/>
                      <a:pt x="25" y="3"/>
                      <a:pt x="25" y="4"/>
                    </a:cubicBezTo>
                    <a:cubicBezTo>
                      <a:pt x="25" y="5"/>
                      <a:pt x="24" y="6"/>
                      <a:pt x="23" y="6"/>
                    </a:cubicBezTo>
                    <a:cubicBezTo>
                      <a:pt x="22" y="6"/>
                      <a:pt x="21" y="5"/>
                      <a:pt x="21" y="4"/>
                    </a:cubicBezTo>
                    <a:cubicBezTo>
                      <a:pt x="21" y="3"/>
                      <a:pt x="22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lose/>
                    <a:moveTo>
                      <a:pt x="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6" y="40"/>
                      <a:pt x="19" y="41"/>
                      <a:pt x="23" y="41"/>
                    </a:cubicBezTo>
                    <a:cubicBezTo>
                      <a:pt x="27" y="41"/>
                      <a:pt x="31" y="40"/>
                      <a:pt x="34" y="38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1"/>
                      <a:pt x="0" y="51"/>
                      <a:pt x="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144"/>
            <p:cNvGrpSpPr/>
            <p:nvPr/>
          </p:nvGrpSpPr>
          <p:grpSpPr>
            <a:xfrm>
              <a:off x="7466619" y="1413903"/>
              <a:ext cx="598087" cy="598087"/>
              <a:chOff x="5567683" y="1456658"/>
              <a:chExt cx="431521" cy="431521"/>
            </a:xfrm>
          </p:grpSpPr>
          <p:sp>
            <p:nvSpPr>
              <p:cNvPr id="69" name="Oval 145"/>
              <p:cNvSpPr/>
              <p:nvPr/>
            </p:nvSpPr>
            <p:spPr bwMode="auto">
              <a:xfrm>
                <a:off x="5567683" y="1456658"/>
                <a:ext cx="431521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Oval 146"/>
              <p:cNvSpPr/>
              <p:nvPr/>
            </p:nvSpPr>
            <p:spPr bwMode="auto">
              <a:xfrm>
                <a:off x="5620738" y="1506177"/>
                <a:ext cx="325410" cy="328947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147"/>
              <p:cNvSpPr/>
              <p:nvPr/>
            </p:nvSpPr>
            <p:spPr bwMode="auto">
              <a:xfrm>
                <a:off x="5695017" y="1580456"/>
                <a:ext cx="173317" cy="176853"/>
              </a:xfrm>
              <a:custGeom>
                <a:avLst/>
                <a:gdLst/>
                <a:ahLst/>
                <a:cxnLst>
                  <a:cxn ang="0">
                    <a:pos x="37" y="34"/>
                  </a:cxn>
                  <a:cxn ang="0">
                    <a:pos x="36" y="8"/>
                  </a:cxn>
                  <a:cxn ang="0">
                    <a:pos x="8" y="8"/>
                  </a:cxn>
                  <a:cxn ang="0">
                    <a:pos x="8" y="36"/>
                  </a:cxn>
                  <a:cxn ang="0">
                    <a:pos x="34" y="37"/>
                  </a:cxn>
                  <a:cxn ang="0">
                    <a:pos x="37" y="41"/>
                  </a:cxn>
                  <a:cxn ang="0">
                    <a:pos x="38" y="44"/>
                  </a:cxn>
                  <a:cxn ang="0">
                    <a:pos x="51" y="58"/>
                  </a:cxn>
                  <a:cxn ang="0">
                    <a:pos x="55" y="58"/>
                  </a:cxn>
                  <a:cxn ang="0">
                    <a:pos x="57" y="55"/>
                  </a:cxn>
                  <a:cxn ang="0">
                    <a:pos x="57" y="51"/>
                  </a:cxn>
                  <a:cxn ang="0">
                    <a:pos x="44" y="38"/>
                  </a:cxn>
                  <a:cxn ang="0">
                    <a:pos x="40" y="37"/>
                  </a:cxn>
                  <a:cxn ang="0">
                    <a:pos x="37" y="34"/>
                  </a:cxn>
                  <a:cxn ang="0">
                    <a:pos x="33" y="33"/>
                  </a:cxn>
                  <a:cxn ang="0">
                    <a:pos x="33" y="11"/>
                  </a:cxn>
                  <a:cxn ang="0">
                    <a:pos x="11" y="11"/>
                  </a:cxn>
                  <a:cxn ang="0">
                    <a:pos x="11" y="33"/>
                  </a:cxn>
                  <a:cxn ang="0">
                    <a:pos x="33" y="33"/>
                  </a:cxn>
                  <a:cxn ang="0">
                    <a:pos x="33" y="33"/>
                  </a:cxn>
                  <a:cxn ang="0">
                    <a:pos x="28" y="12"/>
                  </a:cxn>
                  <a:cxn ang="0">
                    <a:pos x="14" y="14"/>
                  </a:cxn>
                  <a:cxn ang="0">
                    <a:pos x="14" y="30"/>
                  </a:cxn>
                  <a:cxn ang="0">
                    <a:pos x="15" y="31"/>
                  </a:cxn>
                  <a:cxn ang="0">
                    <a:pos x="16" y="15"/>
                  </a:cxn>
                  <a:cxn ang="0">
                    <a:pos x="28" y="12"/>
                  </a:cxn>
                  <a:cxn ang="0">
                    <a:pos x="28" y="12"/>
                  </a:cxn>
                </a:cxnLst>
                <a:rect l="0" t="0" r="r" b="b"/>
                <a:pathLst>
                  <a:path w="59" h="59">
                    <a:moveTo>
                      <a:pt x="37" y="34"/>
                    </a:moveTo>
                    <a:cubicBezTo>
                      <a:pt x="44" y="27"/>
                      <a:pt x="43" y="15"/>
                      <a:pt x="36" y="8"/>
                    </a:cubicBezTo>
                    <a:cubicBezTo>
                      <a:pt x="28" y="0"/>
                      <a:pt x="16" y="0"/>
                      <a:pt x="8" y="8"/>
                    </a:cubicBezTo>
                    <a:cubicBezTo>
                      <a:pt x="0" y="16"/>
                      <a:pt x="0" y="28"/>
                      <a:pt x="8" y="36"/>
                    </a:cubicBezTo>
                    <a:cubicBezTo>
                      <a:pt x="15" y="43"/>
                      <a:pt x="27" y="44"/>
                      <a:pt x="34" y="37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2"/>
                      <a:pt x="37" y="43"/>
                      <a:pt x="38" y="44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2" y="59"/>
                      <a:pt x="54" y="59"/>
                      <a:pt x="55" y="58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9" y="54"/>
                      <a:pt x="59" y="52"/>
                      <a:pt x="57" y="51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3" y="37"/>
                      <a:pt x="42" y="37"/>
                      <a:pt x="40" y="37"/>
                    </a:cubicBezTo>
                    <a:cubicBezTo>
                      <a:pt x="37" y="34"/>
                      <a:pt x="37" y="34"/>
                      <a:pt x="37" y="34"/>
                    </a:cubicBezTo>
                    <a:close/>
                    <a:moveTo>
                      <a:pt x="33" y="33"/>
                    </a:moveTo>
                    <a:cubicBezTo>
                      <a:pt x="38" y="27"/>
                      <a:pt x="38" y="17"/>
                      <a:pt x="33" y="11"/>
                    </a:cubicBezTo>
                    <a:cubicBezTo>
                      <a:pt x="27" y="6"/>
                      <a:pt x="17" y="6"/>
                      <a:pt x="11" y="11"/>
                    </a:cubicBezTo>
                    <a:cubicBezTo>
                      <a:pt x="6" y="17"/>
                      <a:pt x="6" y="27"/>
                      <a:pt x="11" y="33"/>
                    </a:cubicBezTo>
                    <a:cubicBezTo>
                      <a:pt x="17" y="38"/>
                      <a:pt x="27" y="38"/>
                      <a:pt x="33" y="33"/>
                    </a:cubicBezTo>
                    <a:cubicBezTo>
                      <a:pt x="33" y="33"/>
                      <a:pt x="33" y="33"/>
                      <a:pt x="33" y="33"/>
                    </a:cubicBezTo>
                    <a:close/>
                    <a:moveTo>
                      <a:pt x="28" y="12"/>
                    </a:moveTo>
                    <a:cubicBezTo>
                      <a:pt x="23" y="9"/>
                      <a:pt x="17" y="10"/>
                      <a:pt x="14" y="14"/>
                    </a:cubicBezTo>
                    <a:cubicBezTo>
                      <a:pt x="9" y="18"/>
                      <a:pt x="9" y="26"/>
                      <a:pt x="14" y="30"/>
                    </a:cubicBezTo>
                    <a:cubicBezTo>
                      <a:pt x="14" y="31"/>
                      <a:pt x="14" y="31"/>
                      <a:pt x="15" y="31"/>
                    </a:cubicBezTo>
                    <a:cubicBezTo>
                      <a:pt x="11" y="26"/>
                      <a:pt x="12" y="20"/>
                      <a:pt x="16" y="15"/>
                    </a:cubicBezTo>
                    <a:cubicBezTo>
                      <a:pt x="19" y="12"/>
                      <a:pt x="24" y="11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148"/>
            <p:cNvGrpSpPr/>
            <p:nvPr/>
          </p:nvGrpSpPr>
          <p:grpSpPr>
            <a:xfrm>
              <a:off x="4108509" y="1413903"/>
              <a:ext cx="598087" cy="598087"/>
              <a:chOff x="3144795" y="1456658"/>
              <a:chExt cx="431521" cy="431521"/>
            </a:xfrm>
          </p:grpSpPr>
          <p:sp>
            <p:nvSpPr>
              <p:cNvPr id="66" name="Oval 149"/>
              <p:cNvSpPr/>
              <p:nvPr/>
            </p:nvSpPr>
            <p:spPr bwMode="auto">
              <a:xfrm>
                <a:off x="3144795" y="1456658"/>
                <a:ext cx="431521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Oval 150"/>
              <p:cNvSpPr/>
              <p:nvPr/>
            </p:nvSpPr>
            <p:spPr bwMode="auto">
              <a:xfrm>
                <a:off x="3197852" y="1506177"/>
                <a:ext cx="325410" cy="328947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151"/>
              <p:cNvSpPr/>
              <p:nvPr/>
            </p:nvSpPr>
            <p:spPr bwMode="auto">
              <a:xfrm>
                <a:off x="3282742" y="1576918"/>
                <a:ext cx="155631" cy="183927"/>
              </a:xfrm>
              <a:custGeom>
                <a:avLst/>
                <a:gdLst/>
                <a:ahLst/>
                <a:cxnLst>
                  <a:cxn ang="0">
                    <a:pos x="34" y="54"/>
                  </a:cxn>
                  <a:cxn ang="0">
                    <a:pos x="35" y="56"/>
                  </a:cxn>
                  <a:cxn ang="0">
                    <a:pos x="19" y="57"/>
                  </a:cxn>
                  <a:cxn ang="0">
                    <a:pos x="18" y="55"/>
                  </a:cxn>
                  <a:cxn ang="0">
                    <a:pos x="19" y="54"/>
                  </a:cxn>
                  <a:cxn ang="0">
                    <a:pos x="32" y="61"/>
                  </a:cxn>
                  <a:cxn ang="0">
                    <a:pos x="23" y="62"/>
                  </a:cxn>
                  <a:cxn ang="0">
                    <a:pos x="21" y="59"/>
                  </a:cxn>
                  <a:cxn ang="0">
                    <a:pos x="26" y="14"/>
                  </a:cxn>
                  <a:cxn ang="0">
                    <a:pos x="33" y="52"/>
                  </a:cxn>
                  <a:cxn ang="0">
                    <a:pos x="12" y="28"/>
                  </a:cxn>
                  <a:cxn ang="0">
                    <a:pos x="26" y="14"/>
                  </a:cxn>
                  <a:cxn ang="0">
                    <a:pos x="29" y="17"/>
                  </a:cxn>
                  <a:cxn ang="0">
                    <a:pos x="32" y="19"/>
                  </a:cxn>
                  <a:cxn ang="0">
                    <a:pos x="29" y="18"/>
                  </a:cxn>
                  <a:cxn ang="0">
                    <a:pos x="20" y="22"/>
                  </a:cxn>
                  <a:cxn ang="0">
                    <a:pos x="16" y="29"/>
                  </a:cxn>
                  <a:cxn ang="0">
                    <a:pos x="16" y="34"/>
                  </a:cxn>
                  <a:cxn ang="0">
                    <a:pos x="15" y="31"/>
                  </a:cxn>
                  <a:cxn ang="0">
                    <a:pos x="15" y="25"/>
                  </a:cxn>
                  <a:cxn ang="0">
                    <a:pos x="19" y="20"/>
                  </a:cxn>
                  <a:cxn ang="0">
                    <a:pos x="26" y="17"/>
                  </a:cxn>
                  <a:cxn ang="0">
                    <a:pos x="28" y="17"/>
                  </a:cxn>
                  <a:cxn ang="0">
                    <a:pos x="28" y="0"/>
                  </a:cxn>
                  <a:cxn ang="0">
                    <a:pos x="26" y="10"/>
                  </a:cxn>
                  <a:cxn ang="0">
                    <a:pos x="25" y="0"/>
                  </a:cxn>
                  <a:cxn ang="0">
                    <a:pos x="47" y="9"/>
                  </a:cxn>
                  <a:cxn ang="0">
                    <a:pos x="38" y="13"/>
                  </a:cxn>
                  <a:cxn ang="0">
                    <a:pos x="13" y="42"/>
                  </a:cxn>
                  <a:cxn ang="0">
                    <a:pos x="6" y="45"/>
                  </a:cxn>
                  <a:cxn ang="0">
                    <a:pos x="13" y="42"/>
                  </a:cxn>
                  <a:cxn ang="0">
                    <a:pos x="9" y="7"/>
                  </a:cxn>
                  <a:cxn ang="0">
                    <a:pos x="13" y="16"/>
                  </a:cxn>
                  <a:cxn ang="0">
                    <a:pos x="9" y="7"/>
                  </a:cxn>
                  <a:cxn ang="0">
                    <a:pos x="44" y="47"/>
                  </a:cxn>
                  <a:cxn ang="0">
                    <a:pos x="41" y="40"/>
                  </a:cxn>
                  <a:cxn ang="0">
                    <a:pos x="39" y="42"/>
                  </a:cxn>
                  <a:cxn ang="0">
                    <a:pos x="53" y="29"/>
                  </a:cxn>
                  <a:cxn ang="0">
                    <a:pos x="45" y="29"/>
                  </a:cxn>
                  <a:cxn ang="0">
                    <a:pos x="53" y="25"/>
                  </a:cxn>
                  <a:cxn ang="0">
                    <a:pos x="0" y="29"/>
                  </a:cxn>
                  <a:cxn ang="0">
                    <a:pos x="8" y="25"/>
                  </a:cxn>
                  <a:cxn ang="0">
                    <a:pos x="8" y="29"/>
                  </a:cxn>
                </a:cxnLst>
                <a:rect l="0" t="0" r="r" b="b"/>
                <a:pathLst>
                  <a:path w="53" h="62">
                    <a:moveTo>
                      <a:pt x="19" y="54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34" y="54"/>
                      <a:pt x="35" y="54"/>
                      <a:pt x="35" y="55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57"/>
                      <a:pt x="34" y="57"/>
                      <a:pt x="34" y="57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7"/>
                      <a:pt x="18" y="57"/>
                      <a:pt x="18" y="56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4"/>
                      <a:pt x="18" y="54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lose/>
                    <a:moveTo>
                      <a:pt x="32" y="59"/>
                    </a:moveTo>
                    <a:cubicBezTo>
                      <a:pt x="32" y="61"/>
                      <a:pt x="32" y="61"/>
                      <a:pt x="32" y="61"/>
                    </a:cubicBezTo>
                    <a:cubicBezTo>
                      <a:pt x="32" y="62"/>
                      <a:pt x="31" y="62"/>
                      <a:pt x="30" y="62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2" y="62"/>
                      <a:pt x="21" y="62"/>
                      <a:pt x="21" y="61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32" y="59"/>
                      <a:pt x="32" y="59"/>
                      <a:pt x="32" y="59"/>
                    </a:cubicBezTo>
                    <a:close/>
                    <a:moveTo>
                      <a:pt x="26" y="14"/>
                    </a:moveTo>
                    <a:cubicBezTo>
                      <a:pt x="34" y="14"/>
                      <a:pt x="40" y="21"/>
                      <a:pt x="40" y="28"/>
                    </a:cubicBezTo>
                    <a:cubicBezTo>
                      <a:pt x="40" y="37"/>
                      <a:pt x="33" y="39"/>
                      <a:pt x="33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39"/>
                      <a:pt x="12" y="37"/>
                      <a:pt x="12" y="28"/>
                    </a:cubicBezTo>
                    <a:cubicBezTo>
                      <a:pt x="12" y="21"/>
                      <a:pt x="19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lose/>
                    <a:moveTo>
                      <a:pt x="28" y="17"/>
                    </a:moveTo>
                    <a:cubicBezTo>
                      <a:pt x="29" y="17"/>
                      <a:pt x="29" y="17"/>
                      <a:pt x="29" y="17"/>
                    </a:cubicBezTo>
                    <a:cubicBezTo>
                      <a:pt x="31" y="18"/>
                      <a:pt x="32" y="18"/>
                      <a:pt x="34" y="19"/>
                    </a:cubicBezTo>
                    <a:cubicBezTo>
                      <a:pt x="33" y="19"/>
                      <a:pt x="32" y="19"/>
                      <a:pt x="32" y="19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7" y="18"/>
                      <a:pt x="26" y="19"/>
                    </a:cubicBezTo>
                    <a:cubicBezTo>
                      <a:pt x="23" y="19"/>
                      <a:pt x="22" y="20"/>
                      <a:pt x="20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17" y="26"/>
                      <a:pt x="16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1"/>
                      <a:pt x="16" y="33"/>
                      <a:pt x="16" y="34"/>
                    </a:cubicBezTo>
                    <a:cubicBezTo>
                      <a:pt x="16" y="33"/>
                      <a:pt x="15" y="33"/>
                      <a:pt x="15" y="32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29"/>
                      <a:pt x="15" y="28"/>
                      <a:pt x="15" y="2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3"/>
                      <a:pt x="16" y="22"/>
                      <a:pt x="18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19"/>
                      <a:pt x="21" y="18"/>
                      <a:pt x="23" y="17"/>
                    </a:cubicBezTo>
                    <a:cubicBezTo>
                      <a:pt x="24" y="17"/>
                      <a:pt x="25" y="17"/>
                      <a:pt x="26" y="17"/>
                    </a:cubicBezTo>
                    <a:cubicBezTo>
                      <a:pt x="27" y="17"/>
                      <a:pt x="27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lose/>
                    <a:moveTo>
                      <a:pt x="2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7" y="10"/>
                      <a:pt x="27" y="10"/>
                      <a:pt x="26" y="10"/>
                    </a:cubicBezTo>
                    <a:cubicBezTo>
                      <a:pt x="26" y="10"/>
                      <a:pt x="25" y="10"/>
                      <a:pt x="25" y="10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44" y="7"/>
                    </a:moveTo>
                    <a:cubicBezTo>
                      <a:pt x="47" y="9"/>
                      <a:pt x="47" y="9"/>
                      <a:pt x="47" y="9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9" y="15"/>
                      <a:pt x="39" y="14"/>
                      <a:pt x="38" y="13"/>
                    </a:cubicBezTo>
                    <a:cubicBezTo>
                      <a:pt x="44" y="7"/>
                      <a:pt x="44" y="7"/>
                      <a:pt x="44" y="7"/>
                    </a:cubicBezTo>
                    <a:close/>
                    <a:moveTo>
                      <a:pt x="13" y="42"/>
                    </a:moveTo>
                    <a:cubicBezTo>
                      <a:pt x="9" y="47"/>
                      <a:pt x="9" y="47"/>
                      <a:pt x="9" y="47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2" y="41"/>
                      <a:pt x="13" y="42"/>
                      <a:pt x="13" y="42"/>
                    </a:cubicBezTo>
                    <a:cubicBezTo>
                      <a:pt x="13" y="42"/>
                      <a:pt x="13" y="42"/>
                      <a:pt x="13" y="42"/>
                    </a:cubicBezTo>
                    <a:close/>
                    <a:moveTo>
                      <a:pt x="9" y="7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5"/>
                      <a:pt x="14" y="14"/>
                      <a:pt x="15" y="13"/>
                    </a:cubicBezTo>
                    <a:cubicBezTo>
                      <a:pt x="9" y="7"/>
                      <a:pt x="9" y="7"/>
                      <a:pt x="9" y="7"/>
                    </a:cubicBezTo>
                    <a:close/>
                    <a:moveTo>
                      <a:pt x="39" y="42"/>
                    </a:moveTo>
                    <a:cubicBezTo>
                      <a:pt x="44" y="47"/>
                      <a:pt x="44" y="47"/>
                      <a:pt x="44" y="4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1" y="41"/>
                      <a:pt x="40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lose/>
                    <a:moveTo>
                      <a:pt x="53" y="25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7"/>
                      <a:pt x="45" y="26"/>
                      <a:pt x="45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8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6"/>
                      <a:pt x="8" y="27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152"/>
            <p:cNvGrpSpPr/>
            <p:nvPr/>
          </p:nvGrpSpPr>
          <p:grpSpPr>
            <a:xfrm>
              <a:off x="7466619" y="5080858"/>
              <a:ext cx="598087" cy="598087"/>
              <a:chOff x="5567683" y="4102377"/>
              <a:chExt cx="431521" cy="431521"/>
            </a:xfrm>
          </p:grpSpPr>
          <p:sp>
            <p:nvSpPr>
              <p:cNvPr id="61" name="Oval 153"/>
              <p:cNvSpPr/>
              <p:nvPr/>
            </p:nvSpPr>
            <p:spPr bwMode="auto">
              <a:xfrm>
                <a:off x="5567683" y="4102377"/>
                <a:ext cx="431521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Oval 154"/>
              <p:cNvSpPr/>
              <p:nvPr/>
            </p:nvSpPr>
            <p:spPr bwMode="auto">
              <a:xfrm>
                <a:off x="5620738" y="4155434"/>
                <a:ext cx="325410" cy="325409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" name="Group 155"/>
              <p:cNvGrpSpPr/>
              <p:nvPr/>
            </p:nvGrpSpPr>
            <p:grpSpPr>
              <a:xfrm>
                <a:off x="5691479" y="4226175"/>
                <a:ext cx="183927" cy="183927"/>
                <a:chOff x="5691479" y="4226175"/>
                <a:chExt cx="183927" cy="183927"/>
              </a:xfrm>
              <a:solidFill>
                <a:schemeClr val="bg1"/>
              </a:solidFill>
            </p:grpSpPr>
            <p:sp>
              <p:nvSpPr>
                <p:cNvPr id="64" name="Freeform: Shape 156"/>
                <p:cNvSpPr/>
                <p:nvPr/>
              </p:nvSpPr>
              <p:spPr bwMode="auto">
                <a:xfrm>
                  <a:off x="5758684" y="4293378"/>
                  <a:ext cx="102576" cy="106112"/>
                </a:xfrm>
                <a:custGeom>
                  <a:avLst/>
                  <a:gdLst/>
                  <a:ahLst/>
                  <a:cxnLst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11" y="0"/>
                    </a:cxn>
                    <a:cxn ang="0">
                      <a:pos x="18" y="6"/>
                    </a:cxn>
                    <a:cxn ang="0">
                      <a:pos x="16" y="11"/>
                    </a:cxn>
                    <a:cxn ang="0">
                      <a:pos x="16" y="11"/>
                    </a:cxn>
                    <a:cxn ang="0">
                      <a:pos x="34" y="28"/>
                    </a:cxn>
                    <a:cxn ang="0">
                      <a:pos x="34" y="34"/>
                    </a:cxn>
                    <a:cxn ang="0">
                      <a:pos x="34" y="34"/>
                    </a:cxn>
                    <a:cxn ang="0">
                      <a:pos x="28" y="34"/>
                    </a:cxn>
                    <a:cxn ang="0">
                      <a:pos x="11" y="16"/>
                    </a:cxn>
                    <a:cxn ang="0">
                      <a:pos x="11" y="16"/>
                    </a:cxn>
                    <a:cxn ang="0">
                      <a:pos x="6" y="18"/>
                    </a:cxn>
                    <a:cxn ang="0">
                      <a:pos x="0" y="11"/>
                    </a:cxn>
                    <a:cxn ang="0">
                      <a:pos x="1" y="7"/>
                    </a:cxn>
                    <a:cxn ang="0">
                      <a:pos x="1" y="7"/>
                    </a:cxn>
                    <a:cxn ang="0">
                      <a:pos x="2" y="7"/>
                    </a:cxn>
                    <a:cxn ang="0">
                      <a:pos x="6" y="11"/>
                    </a:cxn>
                    <a:cxn ang="0">
                      <a:pos x="10" y="10"/>
                    </a:cxn>
                    <a:cxn ang="0">
                      <a:pos x="11" y="6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29" y="29"/>
                    </a:cxn>
                    <a:cxn ang="0">
                      <a:pos x="32" y="29"/>
                    </a:cxn>
                    <a:cxn ang="0">
                      <a:pos x="32" y="32"/>
                    </a:cxn>
                    <a:cxn ang="0">
                      <a:pos x="29" y="32"/>
                    </a:cxn>
                    <a:cxn ang="0">
                      <a:pos x="29" y="29"/>
                    </a:cxn>
                  </a:cxnLst>
                  <a:rect l="0" t="0" r="r" b="b"/>
                  <a:pathLst>
                    <a:path w="35" h="35">
                      <a:moveTo>
                        <a:pt x="7" y="1"/>
                      </a:move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5" y="29"/>
                        <a:pt x="35" y="32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2" y="35"/>
                        <a:pt x="30" y="35"/>
                        <a:pt x="28" y="34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lose/>
                      <a:moveTo>
                        <a:pt x="29" y="29"/>
                      </a:moveTo>
                      <a:cubicBezTo>
                        <a:pt x="30" y="29"/>
                        <a:pt x="31" y="29"/>
                        <a:pt x="32" y="29"/>
                      </a:cubicBezTo>
                      <a:cubicBezTo>
                        <a:pt x="33" y="30"/>
                        <a:pt x="33" y="31"/>
                        <a:pt x="32" y="32"/>
                      </a:cubicBezTo>
                      <a:cubicBezTo>
                        <a:pt x="31" y="33"/>
                        <a:pt x="30" y="33"/>
                        <a:pt x="29" y="32"/>
                      </a:cubicBezTo>
                      <a:cubicBezTo>
                        <a:pt x="29" y="31"/>
                        <a:pt x="29" y="30"/>
                        <a:pt x="29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157"/>
                <p:cNvSpPr/>
                <p:nvPr/>
              </p:nvSpPr>
              <p:spPr bwMode="auto">
                <a:xfrm>
                  <a:off x="5691479" y="4226175"/>
                  <a:ext cx="183927" cy="183927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37" y="8"/>
                    </a:cxn>
                    <a:cxn ang="0">
                      <a:pos x="43" y="11"/>
                    </a:cxn>
                    <a:cxn ang="0">
                      <a:pos x="50" y="6"/>
                    </a:cxn>
                    <a:cxn ang="0">
                      <a:pos x="56" y="12"/>
                    </a:cxn>
                    <a:cxn ang="0">
                      <a:pos x="52" y="19"/>
                    </a:cxn>
                    <a:cxn ang="0">
                      <a:pos x="54" y="25"/>
                    </a:cxn>
                    <a:cxn ang="0">
                      <a:pos x="62" y="27"/>
                    </a:cxn>
                    <a:cxn ang="0">
                      <a:pos x="62" y="36"/>
                    </a:cxn>
                    <a:cxn ang="0">
                      <a:pos x="54" y="37"/>
                    </a:cxn>
                    <a:cxn ang="0">
                      <a:pos x="52" y="41"/>
                    </a:cxn>
                    <a:cxn ang="0">
                      <a:pos x="47" y="36"/>
                    </a:cxn>
                    <a:cxn ang="0">
                      <a:pos x="48" y="34"/>
                    </a:cxn>
                    <a:cxn ang="0">
                      <a:pos x="33" y="15"/>
                    </a:cxn>
                    <a:cxn ang="0">
                      <a:pos x="15" y="29"/>
                    </a:cxn>
                    <a:cxn ang="0">
                      <a:pos x="29" y="48"/>
                    </a:cxn>
                    <a:cxn ang="0">
                      <a:pos x="37" y="47"/>
                    </a:cxn>
                    <a:cxn ang="0">
                      <a:pos x="42" y="52"/>
                    </a:cxn>
                    <a:cxn ang="0">
                      <a:pos x="37" y="54"/>
                    </a:cxn>
                    <a:cxn ang="0">
                      <a:pos x="36" y="62"/>
                    </a:cxn>
                    <a:cxn ang="0">
                      <a:pos x="27" y="62"/>
                    </a:cxn>
                    <a:cxn ang="0">
                      <a:pos x="25" y="54"/>
                    </a:cxn>
                    <a:cxn ang="0">
                      <a:pos x="19" y="52"/>
                    </a:cxn>
                    <a:cxn ang="0">
                      <a:pos x="12" y="56"/>
                    </a:cxn>
                    <a:cxn ang="0">
                      <a:pos x="6" y="50"/>
                    </a:cxn>
                    <a:cxn ang="0">
                      <a:pos x="11" y="43"/>
                    </a:cxn>
                    <a:cxn ang="0">
                      <a:pos x="8" y="37"/>
                    </a:cxn>
                    <a:cxn ang="0">
                      <a:pos x="0" y="36"/>
                    </a:cxn>
                    <a:cxn ang="0">
                      <a:pos x="0" y="27"/>
                    </a:cxn>
                    <a:cxn ang="0">
                      <a:pos x="8" y="25"/>
                    </a:cxn>
                    <a:cxn ang="0">
                      <a:pos x="11" y="19"/>
                    </a:cxn>
                    <a:cxn ang="0">
                      <a:pos x="6" y="12"/>
                    </a:cxn>
                    <a:cxn ang="0">
                      <a:pos x="12" y="6"/>
                    </a:cxn>
                    <a:cxn ang="0">
                      <a:pos x="19" y="11"/>
                    </a:cxn>
                    <a:cxn ang="0">
                      <a:pos x="25" y="8"/>
                    </a:cxn>
                    <a:cxn ang="0">
                      <a:pos x="27" y="0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62" h="62">
                      <a:moveTo>
                        <a:pt x="36" y="0"/>
                      </a:move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6" y="12"/>
                        <a:pt x="56" y="12"/>
                        <a:pt x="56" y="12"/>
                      </a:cubicBez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54" y="25"/>
                        <a:pt x="54" y="25"/>
                        <a:pt x="54" y="25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2" y="36"/>
                        <a:pt x="62" y="36"/>
                        <a:pt x="62" y="36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52" y="41"/>
                        <a:pt x="52" y="41"/>
                        <a:pt x="52" y="41"/>
                      </a:cubicBezTo>
                      <a:cubicBezTo>
                        <a:pt x="47" y="36"/>
                        <a:pt x="47" y="36"/>
                        <a:pt x="47" y="36"/>
                      </a:cubicBezTo>
                      <a:cubicBezTo>
                        <a:pt x="47" y="35"/>
                        <a:pt x="48" y="34"/>
                        <a:pt x="48" y="34"/>
                      </a:cubicBezTo>
                      <a:cubicBezTo>
                        <a:pt x="49" y="24"/>
                        <a:pt x="43" y="16"/>
                        <a:pt x="33" y="15"/>
                      </a:cubicBezTo>
                      <a:cubicBezTo>
                        <a:pt x="24" y="13"/>
                        <a:pt x="16" y="20"/>
                        <a:pt x="15" y="29"/>
                      </a:cubicBezTo>
                      <a:cubicBezTo>
                        <a:pt x="13" y="38"/>
                        <a:pt x="20" y="47"/>
                        <a:pt x="29" y="48"/>
                      </a:cubicBezTo>
                      <a:cubicBezTo>
                        <a:pt x="32" y="48"/>
                        <a:pt x="34" y="48"/>
                        <a:pt x="37" y="47"/>
                      </a:cubicBezTo>
                      <a:cubicBezTo>
                        <a:pt x="42" y="52"/>
                        <a:pt x="42" y="52"/>
                        <a:pt x="42" y="52"/>
                      </a:cubicBezTo>
                      <a:cubicBezTo>
                        <a:pt x="37" y="54"/>
                        <a:pt x="37" y="54"/>
                        <a:pt x="37" y="54"/>
                      </a:cubicBezTo>
                      <a:cubicBezTo>
                        <a:pt x="36" y="62"/>
                        <a:pt x="36" y="62"/>
                        <a:pt x="36" y="62"/>
                      </a:cubicBezTo>
                      <a:cubicBezTo>
                        <a:pt x="27" y="62"/>
                        <a:pt x="27" y="62"/>
                        <a:pt x="27" y="62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12" y="56"/>
                        <a:pt x="12" y="56"/>
                        <a:pt x="12" y="56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" name="Group 158"/>
            <p:cNvGrpSpPr/>
            <p:nvPr/>
          </p:nvGrpSpPr>
          <p:grpSpPr>
            <a:xfrm>
              <a:off x="4108509" y="5080858"/>
              <a:ext cx="598087" cy="598087"/>
              <a:chOff x="3144795" y="4102377"/>
              <a:chExt cx="431521" cy="431521"/>
            </a:xfrm>
          </p:grpSpPr>
          <p:sp>
            <p:nvSpPr>
              <p:cNvPr id="58" name="Oval 159"/>
              <p:cNvSpPr/>
              <p:nvPr/>
            </p:nvSpPr>
            <p:spPr bwMode="auto">
              <a:xfrm>
                <a:off x="3144795" y="4102377"/>
                <a:ext cx="431521" cy="43152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160"/>
              <p:cNvSpPr/>
              <p:nvPr/>
            </p:nvSpPr>
            <p:spPr bwMode="auto">
              <a:xfrm>
                <a:off x="3197852" y="4155434"/>
                <a:ext cx="325410" cy="325409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161"/>
              <p:cNvSpPr/>
              <p:nvPr/>
            </p:nvSpPr>
            <p:spPr bwMode="auto">
              <a:xfrm>
                <a:off x="3286278" y="4233249"/>
                <a:ext cx="152095" cy="148556"/>
              </a:xfrm>
              <a:custGeom>
                <a:avLst/>
                <a:gdLst/>
                <a:ahLst/>
                <a:cxnLst>
                  <a:cxn ang="0">
                    <a:pos x="32" y="15"/>
                  </a:cxn>
                  <a:cxn ang="0">
                    <a:pos x="10" y="15"/>
                  </a:cxn>
                  <a:cxn ang="0">
                    <a:pos x="10" y="12"/>
                  </a:cxn>
                  <a:cxn ang="0">
                    <a:pos x="32" y="12"/>
                  </a:cxn>
                  <a:cxn ang="0">
                    <a:pos x="32" y="12"/>
                  </a:cxn>
                  <a:cxn ang="0">
                    <a:pos x="32" y="15"/>
                  </a:cxn>
                  <a:cxn ang="0">
                    <a:pos x="32" y="15"/>
                  </a:cxn>
                  <a:cxn ang="0">
                    <a:pos x="32" y="20"/>
                  </a:cxn>
                  <a:cxn ang="0">
                    <a:pos x="10" y="20"/>
                  </a:cxn>
                  <a:cxn ang="0">
                    <a:pos x="10" y="17"/>
                  </a:cxn>
                  <a:cxn ang="0">
                    <a:pos x="32" y="17"/>
                  </a:cxn>
                  <a:cxn ang="0">
                    <a:pos x="32" y="17"/>
                  </a:cxn>
                  <a:cxn ang="0">
                    <a:pos x="32" y="20"/>
                  </a:cxn>
                  <a:cxn ang="0">
                    <a:pos x="32" y="20"/>
                  </a:cxn>
                  <a:cxn ang="0">
                    <a:pos x="21" y="0"/>
                  </a:cxn>
                  <a:cxn ang="0">
                    <a:pos x="43" y="14"/>
                  </a:cxn>
                  <a:cxn ang="0">
                    <a:pos x="43" y="14"/>
                  </a:cxn>
                  <a:cxn ang="0">
                    <a:pos x="35" y="18"/>
                  </a:cxn>
                  <a:cxn ang="0">
                    <a:pos x="35" y="9"/>
                  </a:cxn>
                  <a:cxn ang="0">
                    <a:pos x="6" y="9"/>
                  </a:cxn>
                  <a:cxn ang="0">
                    <a:pos x="6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43" y="16"/>
                  </a:cxn>
                  <a:cxn ang="0">
                    <a:pos x="43" y="39"/>
                  </a:cxn>
                  <a:cxn ang="0">
                    <a:pos x="26" y="28"/>
                  </a:cxn>
                  <a:cxn ang="0">
                    <a:pos x="43" y="16"/>
                  </a:cxn>
                  <a:cxn ang="0">
                    <a:pos x="43" y="16"/>
                  </a:cxn>
                  <a:cxn ang="0">
                    <a:pos x="17" y="2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17" y="28"/>
                  </a:cxn>
                  <a:cxn ang="0">
                    <a:pos x="17" y="28"/>
                  </a:cxn>
                  <a:cxn ang="0">
                    <a:pos x="43" y="42"/>
                  </a:cxn>
                  <a:cxn ang="0">
                    <a:pos x="0" y="42"/>
                  </a:cxn>
                  <a:cxn ang="0">
                    <a:pos x="22" y="28"/>
                  </a:cxn>
                  <a:cxn ang="0">
                    <a:pos x="43" y="42"/>
                  </a:cxn>
                  <a:cxn ang="0">
                    <a:pos x="43" y="42"/>
                  </a:cxn>
                  <a:cxn ang="0">
                    <a:pos x="27" y="25"/>
                  </a:cxn>
                  <a:cxn ang="0">
                    <a:pos x="16" y="25"/>
                  </a:cxn>
                  <a:cxn ang="0">
                    <a:pos x="12" y="22"/>
                  </a:cxn>
                  <a:cxn ang="0">
                    <a:pos x="30" y="22"/>
                  </a:cxn>
                  <a:cxn ang="0">
                    <a:pos x="27" y="25"/>
                  </a:cxn>
                  <a:cxn ang="0">
                    <a:pos x="27" y="25"/>
                  </a:cxn>
                </a:cxnLst>
                <a:rect l="0" t="0" r="r" b="b"/>
                <a:pathLst>
                  <a:path w="43" h="42">
                    <a:moveTo>
                      <a:pt x="32" y="15"/>
                    </a:moveTo>
                    <a:lnTo>
                      <a:pt x="10" y="15"/>
                    </a:lnTo>
                    <a:lnTo>
                      <a:pt x="10" y="12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5"/>
                    </a:lnTo>
                    <a:lnTo>
                      <a:pt x="32" y="15"/>
                    </a:lnTo>
                    <a:close/>
                    <a:moveTo>
                      <a:pt x="32" y="20"/>
                    </a:moveTo>
                    <a:lnTo>
                      <a:pt x="10" y="20"/>
                    </a:lnTo>
                    <a:lnTo>
                      <a:pt x="10" y="17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20"/>
                    </a:lnTo>
                    <a:lnTo>
                      <a:pt x="32" y="20"/>
                    </a:lnTo>
                    <a:close/>
                    <a:moveTo>
                      <a:pt x="21" y="0"/>
                    </a:moveTo>
                    <a:lnTo>
                      <a:pt x="43" y="14"/>
                    </a:lnTo>
                    <a:lnTo>
                      <a:pt x="43" y="14"/>
                    </a:lnTo>
                    <a:lnTo>
                      <a:pt x="35" y="18"/>
                    </a:lnTo>
                    <a:lnTo>
                      <a:pt x="35" y="9"/>
                    </a:lnTo>
                    <a:lnTo>
                      <a:pt x="6" y="9"/>
                    </a:lnTo>
                    <a:lnTo>
                      <a:pt x="6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  <a:moveTo>
                      <a:pt x="43" y="16"/>
                    </a:moveTo>
                    <a:lnTo>
                      <a:pt x="43" y="39"/>
                    </a:lnTo>
                    <a:lnTo>
                      <a:pt x="26" y="28"/>
                    </a:lnTo>
                    <a:lnTo>
                      <a:pt x="43" y="16"/>
                    </a:lnTo>
                    <a:lnTo>
                      <a:pt x="43" y="16"/>
                    </a:lnTo>
                    <a:close/>
                    <a:moveTo>
                      <a:pt x="17" y="28"/>
                    </a:moveTo>
                    <a:lnTo>
                      <a:pt x="0" y="39"/>
                    </a:lnTo>
                    <a:lnTo>
                      <a:pt x="0" y="16"/>
                    </a:lnTo>
                    <a:lnTo>
                      <a:pt x="17" y="28"/>
                    </a:lnTo>
                    <a:lnTo>
                      <a:pt x="17" y="28"/>
                    </a:lnTo>
                    <a:close/>
                    <a:moveTo>
                      <a:pt x="43" y="42"/>
                    </a:moveTo>
                    <a:lnTo>
                      <a:pt x="0" y="42"/>
                    </a:lnTo>
                    <a:lnTo>
                      <a:pt x="22" y="28"/>
                    </a:lnTo>
                    <a:lnTo>
                      <a:pt x="43" y="42"/>
                    </a:lnTo>
                    <a:lnTo>
                      <a:pt x="43" y="42"/>
                    </a:lnTo>
                    <a:close/>
                    <a:moveTo>
                      <a:pt x="27" y="25"/>
                    </a:moveTo>
                    <a:lnTo>
                      <a:pt x="16" y="25"/>
                    </a:lnTo>
                    <a:lnTo>
                      <a:pt x="12" y="22"/>
                    </a:lnTo>
                    <a:lnTo>
                      <a:pt x="30" y="22"/>
                    </a:lnTo>
                    <a:lnTo>
                      <a:pt x="27" y="25"/>
                    </a:lnTo>
                    <a:lnTo>
                      <a:pt x="27" y="2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162"/>
            <p:cNvGrpSpPr/>
            <p:nvPr/>
          </p:nvGrpSpPr>
          <p:grpSpPr>
            <a:xfrm>
              <a:off x="5187025" y="2644392"/>
              <a:ext cx="1799163" cy="1799163"/>
              <a:chOff x="3922949" y="2344460"/>
              <a:chExt cx="1298102" cy="1298101"/>
            </a:xfrm>
          </p:grpSpPr>
          <p:sp>
            <p:nvSpPr>
              <p:cNvPr id="50" name="Oval 163"/>
              <p:cNvSpPr/>
              <p:nvPr/>
            </p:nvSpPr>
            <p:spPr bwMode="auto">
              <a:xfrm>
                <a:off x="3922949" y="2344460"/>
                <a:ext cx="1298102" cy="129810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Oval 164"/>
              <p:cNvSpPr/>
              <p:nvPr/>
            </p:nvSpPr>
            <p:spPr bwMode="auto">
              <a:xfrm>
                <a:off x="3976006" y="2397515"/>
                <a:ext cx="1191991" cy="1191989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Oval 165"/>
              <p:cNvSpPr/>
              <p:nvPr/>
            </p:nvSpPr>
            <p:spPr bwMode="auto">
              <a:xfrm>
                <a:off x="4099802" y="2517775"/>
                <a:ext cx="947932" cy="95147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166"/>
              <p:cNvSpPr/>
              <p:nvPr/>
            </p:nvSpPr>
            <p:spPr bwMode="auto">
              <a:xfrm>
                <a:off x="4113950" y="2553146"/>
                <a:ext cx="933784" cy="916099"/>
              </a:xfrm>
              <a:custGeom>
                <a:avLst/>
                <a:gdLst/>
                <a:ahLst/>
                <a:cxnLst>
                  <a:cxn ang="0">
                    <a:pos x="302" y="86"/>
                  </a:cxn>
                  <a:cxn ang="0">
                    <a:pos x="315" y="148"/>
                  </a:cxn>
                  <a:cxn ang="0">
                    <a:pos x="155" y="308"/>
                  </a:cxn>
                  <a:cxn ang="0">
                    <a:pos x="13" y="222"/>
                  </a:cxn>
                  <a:cxn ang="0">
                    <a:pos x="0" y="160"/>
                  </a:cxn>
                  <a:cxn ang="0">
                    <a:pos x="160" y="0"/>
                  </a:cxn>
                  <a:cxn ang="0">
                    <a:pos x="302" y="86"/>
                  </a:cxn>
                </a:cxnLst>
                <a:rect l="0" t="0" r="r" b="b"/>
                <a:pathLst>
                  <a:path w="315" h="308">
                    <a:moveTo>
                      <a:pt x="302" y="86"/>
                    </a:moveTo>
                    <a:cubicBezTo>
                      <a:pt x="311" y="105"/>
                      <a:pt x="315" y="126"/>
                      <a:pt x="315" y="148"/>
                    </a:cubicBezTo>
                    <a:cubicBezTo>
                      <a:pt x="315" y="237"/>
                      <a:pt x="243" y="308"/>
                      <a:pt x="155" y="308"/>
                    </a:cubicBezTo>
                    <a:cubicBezTo>
                      <a:pt x="93" y="308"/>
                      <a:pt x="39" y="273"/>
                      <a:pt x="13" y="222"/>
                    </a:cubicBezTo>
                    <a:cubicBezTo>
                      <a:pt x="4" y="203"/>
                      <a:pt x="0" y="182"/>
                      <a:pt x="0" y="160"/>
                    </a:cubicBezTo>
                    <a:cubicBezTo>
                      <a:pt x="0" y="72"/>
                      <a:pt x="72" y="0"/>
                      <a:pt x="160" y="0"/>
                    </a:cubicBezTo>
                    <a:cubicBezTo>
                      <a:pt x="222" y="0"/>
                      <a:pt x="276" y="35"/>
                      <a:pt x="302" y="8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4" name="Group 167"/>
              <p:cNvGrpSpPr/>
              <p:nvPr/>
            </p:nvGrpSpPr>
            <p:grpSpPr>
              <a:xfrm>
                <a:off x="4248358" y="3009427"/>
                <a:ext cx="643748" cy="367854"/>
                <a:chOff x="4248358" y="3009427"/>
                <a:chExt cx="643748" cy="367854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6" name="Freeform: Shape 169"/>
                <p:cNvSpPr/>
                <p:nvPr/>
              </p:nvSpPr>
              <p:spPr bwMode="auto">
                <a:xfrm>
                  <a:off x="4513639" y="3016501"/>
                  <a:ext cx="378467" cy="357244"/>
                </a:xfrm>
                <a:custGeom>
                  <a:avLst/>
                  <a:gdLst/>
                  <a:ahLst/>
                  <a:cxnLst>
                    <a:cxn ang="0">
                      <a:pos x="74" y="5"/>
                    </a:cxn>
                    <a:cxn ang="0">
                      <a:pos x="33" y="4"/>
                    </a:cxn>
                    <a:cxn ang="0">
                      <a:pos x="31" y="5"/>
                    </a:cxn>
                    <a:cxn ang="0">
                      <a:pos x="20" y="7"/>
                    </a:cxn>
                    <a:cxn ang="0">
                      <a:pos x="19" y="12"/>
                    </a:cxn>
                    <a:cxn ang="0">
                      <a:pos x="21" y="12"/>
                    </a:cxn>
                    <a:cxn ang="0">
                      <a:pos x="59" y="8"/>
                    </a:cxn>
                    <a:cxn ang="0">
                      <a:pos x="72" y="10"/>
                    </a:cxn>
                    <a:cxn ang="0">
                      <a:pos x="89" y="9"/>
                    </a:cxn>
                    <a:cxn ang="0">
                      <a:pos x="109" y="12"/>
                    </a:cxn>
                    <a:cxn ang="0">
                      <a:pos x="104" y="24"/>
                    </a:cxn>
                    <a:cxn ang="0">
                      <a:pos x="100" y="22"/>
                    </a:cxn>
                    <a:cxn ang="0">
                      <a:pos x="91" y="50"/>
                    </a:cxn>
                    <a:cxn ang="0">
                      <a:pos x="88" y="57"/>
                    </a:cxn>
                    <a:cxn ang="0">
                      <a:pos x="77" y="72"/>
                    </a:cxn>
                    <a:cxn ang="0">
                      <a:pos x="65" y="68"/>
                    </a:cxn>
                    <a:cxn ang="0">
                      <a:pos x="49" y="64"/>
                    </a:cxn>
                    <a:cxn ang="0">
                      <a:pos x="44" y="72"/>
                    </a:cxn>
                    <a:cxn ang="0">
                      <a:pos x="10" y="76"/>
                    </a:cxn>
                    <a:cxn ang="0">
                      <a:pos x="21" y="59"/>
                    </a:cxn>
                    <a:cxn ang="0">
                      <a:pos x="26" y="54"/>
                    </a:cxn>
                    <a:cxn ang="0">
                      <a:pos x="17" y="49"/>
                    </a:cxn>
                    <a:cxn ang="0">
                      <a:pos x="17" y="40"/>
                    </a:cxn>
                    <a:cxn ang="0">
                      <a:pos x="22" y="31"/>
                    </a:cxn>
                    <a:cxn ang="0">
                      <a:pos x="15" y="33"/>
                    </a:cxn>
                    <a:cxn ang="0">
                      <a:pos x="24" y="24"/>
                    </a:cxn>
                    <a:cxn ang="0">
                      <a:pos x="36" y="27"/>
                    </a:cxn>
                    <a:cxn ang="0">
                      <a:pos x="48" y="20"/>
                    </a:cxn>
                    <a:cxn ang="0">
                      <a:pos x="53" y="19"/>
                    </a:cxn>
                    <a:cxn ang="0">
                      <a:pos x="57" y="8"/>
                    </a:cxn>
                    <a:cxn ang="0">
                      <a:pos x="60" y="11"/>
                    </a:cxn>
                    <a:cxn ang="0">
                      <a:pos x="37" y="19"/>
                    </a:cxn>
                    <a:cxn ang="0">
                      <a:pos x="53" y="19"/>
                    </a:cxn>
                    <a:cxn ang="0">
                      <a:pos x="72" y="27"/>
                    </a:cxn>
                    <a:cxn ang="0">
                      <a:pos x="28" y="31"/>
                    </a:cxn>
                    <a:cxn ang="0">
                      <a:pos x="27" y="33"/>
                    </a:cxn>
                    <a:cxn ang="0">
                      <a:pos x="98" y="43"/>
                    </a:cxn>
                    <a:cxn ang="0">
                      <a:pos x="73" y="39"/>
                    </a:cxn>
                    <a:cxn ang="0">
                      <a:pos x="9" y="39"/>
                    </a:cxn>
                    <a:cxn ang="0">
                      <a:pos x="22" y="37"/>
                    </a:cxn>
                    <a:cxn ang="0">
                      <a:pos x="71" y="41"/>
                    </a:cxn>
                    <a:cxn ang="0">
                      <a:pos x="101" y="45"/>
                    </a:cxn>
                    <a:cxn ang="0">
                      <a:pos x="56" y="47"/>
                    </a:cxn>
                    <a:cxn ang="0">
                      <a:pos x="33" y="51"/>
                    </a:cxn>
                    <a:cxn ang="0">
                      <a:pos x="48" y="46"/>
                    </a:cxn>
                    <a:cxn ang="0">
                      <a:pos x="94" y="54"/>
                    </a:cxn>
                    <a:cxn ang="0">
                      <a:pos x="28" y="56"/>
                    </a:cxn>
                    <a:cxn ang="0">
                      <a:pos x="15" y="73"/>
                    </a:cxn>
                    <a:cxn ang="0">
                      <a:pos x="83" y="81"/>
                    </a:cxn>
                    <a:cxn ang="0">
                      <a:pos x="95" y="80"/>
                    </a:cxn>
                    <a:cxn ang="0">
                      <a:pos x="97" y="80"/>
                    </a:cxn>
                    <a:cxn ang="0">
                      <a:pos x="76" y="81"/>
                    </a:cxn>
                    <a:cxn ang="0">
                      <a:pos x="111" y="83"/>
                    </a:cxn>
                    <a:cxn ang="0">
                      <a:pos x="94" y="85"/>
                    </a:cxn>
                    <a:cxn ang="0">
                      <a:pos x="117" y="87"/>
                    </a:cxn>
                    <a:cxn ang="0">
                      <a:pos x="99" y="106"/>
                    </a:cxn>
                    <a:cxn ang="0">
                      <a:pos x="92" y="91"/>
                    </a:cxn>
                    <a:cxn ang="0">
                      <a:pos x="120" y="91"/>
                    </a:cxn>
                    <a:cxn ang="0">
                      <a:pos x="121" y="113"/>
                    </a:cxn>
                    <a:cxn ang="0">
                      <a:pos x="114" y="120"/>
                    </a:cxn>
                    <a:cxn ang="0">
                      <a:pos x="93" y="72"/>
                    </a:cxn>
                    <a:cxn ang="0">
                      <a:pos x="11" y="74"/>
                    </a:cxn>
                    <a:cxn ang="0">
                      <a:pos x="43" y="90"/>
                    </a:cxn>
                  </a:cxnLst>
                  <a:rect l="0" t="0" r="r" b="b"/>
                  <a:pathLst>
                    <a:path w="128" h="121">
                      <a:moveTo>
                        <a:pt x="50" y="1"/>
                      </a:moveTo>
                      <a:cubicBezTo>
                        <a:pt x="50" y="1"/>
                        <a:pt x="50" y="1"/>
                        <a:pt x="50" y="1"/>
                      </a:cubicBezTo>
                      <a:cubicBezTo>
                        <a:pt x="50" y="1"/>
                        <a:pt x="50" y="1"/>
                        <a:pt x="50" y="1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0" y="2"/>
                        <a:pt x="50" y="3"/>
                        <a:pt x="49" y="2"/>
                      </a:cubicBezTo>
                      <a:cubicBezTo>
                        <a:pt x="48" y="2"/>
                        <a:pt x="48" y="2"/>
                        <a:pt x="48" y="2"/>
                      </a:cubicBezTo>
                      <a:cubicBezTo>
                        <a:pt x="48" y="2"/>
                        <a:pt x="48" y="1"/>
                        <a:pt x="48" y="0"/>
                      </a:cubicBezTo>
                      <a:cubicBezTo>
                        <a:pt x="49" y="0"/>
                        <a:pt x="49" y="1"/>
                        <a:pt x="50" y="1"/>
                      </a:cubicBezTo>
                      <a:close/>
                      <a:moveTo>
                        <a:pt x="51" y="2"/>
                      </a:move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2" y="2"/>
                        <a:pt x="52" y="2"/>
                        <a:pt x="52" y="3"/>
                      </a:cubicBezTo>
                      <a:cubicBezTo>
                        <a:pt x="53" y="3"/>
                        <a:pt x="52" y="4"/>
                        <a:pt x="53" y="4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5"/>
                        <a:pt x="52" y="4"/>
                        <a:pt x="51" y="4"/>
                      </a:cubicBezTo>
                      <a:cubicBezTo>
                        <a:pt x="50" y="4"/>
                        <a:pt x="50" y="3"/>
                        <a:pt x="50" y="4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lose/>
                      <a:moveTo>
                        <a:pt x="76" y="3"/>
                      </a:moveTo>
                      <a:cubicBezTo>
                        <a:pt x="76" y="3"/>
                        <a:pt x="76" y="4"/>
                        <a:pt x="77" y="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6" y="4"/>
                        <a:pt x="76" y="3"/>
                      </a:cubicBezTo>
                      <a:cubicBezTo>
                        <a:pt x="76" y="3"/>
                        <a:pt x="76" y="3"/>
                        <a:pt x="76" y="3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8" y="3"/>
                        <a:pt x="78" y="4"/>
                        <a:pt x="77" y="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5"/>
                        <a:pt x="77" y="4"/>
                      </a:cubicBezTo>
                      <a:cubicBezTo>
                        <a:pt x="76" y="5"/>
                        <a:pt x="76" y="5"/>
                        <a:pt x="76" y="5"/>
                      </a:cubicBezTo>
                      <a:cubicBezTo>
                        <a:pt x="76" y="5"/>
                        <a:pt x="76" y="5"/>
                        <a:pt x="76" y="5"/>
                      </a:cubicBezTo>
                      <a:cubicBezTo>
                        <a:pt x="75" y="5"/>
                        <a:pt x="76" y="5"/>
                        <a:pt x="76" y="6"/>
                      </a:cubicBezTo>
                      <a:cubicBezTo>
                        <a:pt x="76" y="5"/>
                        <a:pt x="75" y="5"/>
                        <a:pt x="75" y="5"/>
                      </a:cubicBezTo>
                      <a:cubicBezTo>
                        <a:pt x="75" y="6"/>
                        <a:pt x="75" y="6"/>
                        <a:pt x="75" y="6"/>
                      </a:cubicBezTo>
                      <a:cubicBezTo>
                        <a:pt x="75" y="5"/>
                        <a:pt x="74" y="5"/>
                        <a:pt x="74" y="5"/>
                      </a:cubicBezTo>
                      <a:cubicBezTo>
                        <a:pt x="74" y="5"/>
                        <a:pt x="74" y="5"/>
                        <a:pt x="74" y="5"/>
                      </a:cubicBezTo>
                      <a:cubicBezTo>
                        <a:pt x="74" y="4"/>
                        <a:pt x="73" y="4"/>
                        <a:pt x="73" y="3"/>
                      </a:cubicBezTo>
                      <a:cubicBezTo>
                        <a:pt x="74" y="3"/>
                        <a:pt x="73" y="3"/>
                        <a:pt x="73" y="3"/>
                      </a:cubicBezTo>
                      <a:cubicBezTo>
                        <a:pt x="74" y="3"/>
                        <a:pt x="74" y="3"/>
                        <a:pt x="75" y="4"/>
                      </a:cubicBezTo>
                      <a:cubicBezTo>
                        <a:pt x="75" y="3"/>
                        <a:pt x="75" y="3"/>
                        <a:pt x="75" y="2"/>
                      </a:cubicBezTo>
                      <a:cubicBezTo>
                        <a:pt x="75" y="3"/>
                        <a:pt x="75" y="3"/>
                        <a:pt x="76" y="3"/>
                      </a:cubicBezTo>
                      <a:close/>
                      <a:moveTo>
                        <a:pt x="81" y="3"/>
                      </a:moveTo>
                      <a:cubicBezTo>
                        <a:pt x="81" y="3"/>
                        <a:pt x="80" y="3"/>
                        <a:pt x="80" y="3"/>
                      </a:cubicBezTo>
                      <a:cubicBezTo>
                        <a:pt x="79" y="3"/>
                        <a:pt x="78" y="3"/>
                        <a:pt x="78" y="3"/>
                      </a:cubicBezTo>
                      <a:cubicBezTo>
                        <a:pt x="79" y="3"/>
                        <a:pt x="79" y="2"/>
                        <a:pt x="79" y="3"/>
                      </a:cubicBezTo>
                      <a:cubicBezTo>
                        <a:pt x="80" y="2"/>
                        <a:pt x="80" y="2"/>
                        <a:pt x="81" y="3"/>
                      </a:cubicBezTo>
                      <a:close/>
                      <a:moveTo>
                        <a:pt x="43" y="3"/>
                      </a:moveTo>
                      <a:cubicBezTo>
                        <a:pt x="42" y="3"/>
                        <a:pt x="42" y="3"/>
                        <a:pt x="42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lose/>
                      <a:moveTo>
                        <a:pt x="33" y="3"/>
                      </a:move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3" y="3"/>
                        <a:pt x="33" y="3"/>
                        <a:pt x="33" y="3"/>
                      </a:cubicBezTo>
                      <a:close/>
                      <a:moveTo>
                        <a:pt x="37" y="4"/>
                      </a:move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4"/>
                        <a:pt x="36" y="4"/>
                        <a:pt x="36" y="3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3"/>
                        <a:pt x="36" y="3"/>
                        <a:pt x="37" y="4"/>
                      </a:cubicBezTo>
                      <a:close/>
                      <a:moveTo>
                        <a:pt x="34" y="3"/>
                      </a:moveTo>
                      <a:cubicBezTo>
                        <a:pt x="34" y="3"/>
                        <a:pt x="33" y="3"/>
                        <a:pt x="33" y="3"/>
                      </a:cubicBezTo>
                      <a:cubicBezTo>
                        <a:pt x="33" y="3"/>
                        <a:pt x="33" y="3"/>
                        <a:pt x="33" y="3"/>
                      </a:cubicBezTo>
                      <a:cubicBezTo>
                        <a:pt x="34" y="3"/>
                        <a:pt x="34" y="3"/>
                        <a:pt x="34" y="3"/>
                      </a:cubicBezTo>
                      <a:close/>
                      <a:moveTo>
                        <a:pt x="33" y="4"/>
                      </a:move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34" y="4"/>
                        <a:pt x="33" y="4"/>
                        <a:pt x="34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4"/>
                        <a:pt x="33" y="4"/>
                        <a:pt x="33" y="4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4" y="4"/>
                        <a:pt x="34" y="4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3" y="5"/>
                      </a:cubicBezTo>
                      <a:cubicBezTo>
                        <a:pt x="33" y="5"/>
                        <a:pt x="34" y="5"/>
                        <a:pt x="34" y="5"/>
                      </a:cubicBezTo>
                      <a:cubicBezTo>
                        <a:pt x="33" y="5"/>
                        <a:pt x="33" y="5"/>
                        <a:pt x="33" y="4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3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4"/>
                        <a:pt x="33" y="4"/>
                        <a:pt x="33" y="4"/>
                      </a:cubicBezTo>
                      <a:cubicBezTo>
                        <a:pt x="33" y="4"/>
                        <a:pt x="33" y="4"/>
                        <a:pt x="33" y="3"/>
                      </a:cubicBezTo>
                      <a:cubicBezTo>
                        <a:pt x="33" y="4"/>
                        <a:pt x="33" y="4"/>
                        <a:pt x="33" y="4"/>
                      </a:cubicBezTo>
                      <a:close/>
                      <a:moveTo>
                        <a:pt x="35" y="4"/>
                      </a:moveTo>
                      <a:cubicBezTo>
                        <a:pt x="35" y="5"/>
                        <a:pt x="36" y="4"/>
                        <a:pt x="36" y="4"/>
                      </a:cubicBezTo>
                      <a:cubicBezTo>
                        <a:pt x="36" y="5"/>
                        <a:pt x="35" y="4"/>
                        <a:pt x="36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5"/>
                        <a:pt x="35" y="5"/>
                        <a:pt x="35" y="5"/>
                      </a:cubicBezTo>
                      <a:cubicBezTo>
                        <a:pt x="35" y="5"/>
                        <a:pt x="35" y="5"/>
                        <a:pt x="35" y="4"/>
                      </a:cubicBezTo>
                      <a:cubicBezTo>
                        <a:pt x="35" y="4"/>
                        <a:pt x="35" y="5"/>
                        <a:pt x="35" y="4"/>
                      </a:cubicBezTo>
                      <a:cubicBezTo>
                        <a:pt x="35" y="4"/>
                        <a:pt x="35" y="4"/>
                        <a:pt x="35" y="4"/>
                      </a:cubicBezTo>
                      <a:cubicBezTo>
                        <a:pt x="35" y="4"/>
                        <a:pt x="35" y="4"/>
                        <a:pt x="35" y="4"/>
                      </a:cubicBezTo>
                      <a:cubicBezTo>
                        <a:pt x="35" y="4"/>
                        <a:pt x="35" y="4"/>
                        <a:pt x="35" y="4"/>
                      </a:cubicBezTo>
                      <a:close/>
                      <a:moveTo>
                        <a:pt x="31" y="5"/>
                      </a:moveTo>
                      <a:cubicBezTo>
                        <a:pt x="31" y="5"/>
                        <a:pt x="31" y="5"/>
                        <a:pt x="32" y="5"/>
                      </a:cubicBezTo>
                      <a:cubicBezTo>
                        <a:pt x="32" y="5"/>
                        <a:pt x="32" y="6"/>
                        <a:pt x="32" y="6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31" y="6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1" y="6"/>
                        <a:pt x="30" y="6"/>
                      </a:cubicBezTo>
                      <a:cubicBezTo>
                        <a:pt x="31" y="6"/>
                        <a:pt x="31" y="6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5"/>
                        <a:pt x="31" y="5"/>
                        <a:pt x="31" y="5"/>
                      </a:cubicBezTo>
                      <a:close/>
                      <a:moveTo>
                        <a:pt x="33" y="5"/>
                      </a:move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  <a:moveTo>
                        <a:pt x="30" y="6"/>
                      </a:move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0" y="6"/>
                        <a:pt x="30" y="5"/>
                        <a:pt x="30" y="6"/>
                      </a:cubicBezTo>
                      <a:cubicBezTo>
                        <a:pt x="29" y="6"/>
                        <a:pt x="30" y="6"/>
                        <a:pt x="30" y="6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0" y="7"/>
                        <a:pt x="29" y="6"/>
                        <a:pt x="29" y="6"/>
                      </a:cubicBezTo>
                      <a:cubicBezTo>
                        <a:pt x="29" y="6"/>
                        <a:pt x="29" y="6"/>
                        <a:pt x="30" y="5"/>
                      </a:cubicBezTo>
                      <a:cubicBezTo>
                        <a:pt x="30" y="5"/>
                        <a:pt x="30" y="5"/>
                        <a:pt x="30" y="6"/>
                      </a:cubicBezTo>
                      <a:close/>
                      <a:moveTo>
                        <a:pt x="35" y="6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5" y="5"/>
                        <a:pt x="35" y="6"/>
                        <a:pt x="35" y="6"/>
                      </a:cubicBezTo>
                      <a:close/>
                      <a:moveTo>
                        <a:pt x="36" y="6"/>
                      </a:moveTo>
                      <a:cubicBezTo>
                        <a:pt x="35" y="6"/>
                        <a:pt x="35" y="7"/>
                        <a:pt x="35" y="7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lose/>
                      <a:moveTo>
                        <a:pt x="32" y="7"/>
                      </a:move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lose/>
                      <a:moveTo>
                        <a:pt x="20" y="8"/>
                      </a:move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8"/>
                        <a:pt x="20" y="8"/>
                        <a:pt x="20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7"/>
                        <a:pt x="22" y="8"/>
                        <a:pt x="22" y="8"/>
                      </a:cubicBezTo>
                      <a:cubicBezTo>
                        <a:pt x="23" y="9"/>
                        <a:pt x="22" y="9"/>
                        <a:pt x="22" y="9"/>
                      </a:cubicBezTo>
                      <a:cubicBezTo>
                        <a:pt x="22" y="9"/>
                        <a:pt x="21" y="9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0"/>
                        <a:pt x="20" y="9"/>
                        <a:pt x="20" y="10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8"/>
                        <a:pt x="18" y="9"/>
                        <a:pt x="19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8"/>
                        <a:pt x="19" y="8"/>
                        <a:pt x="19" y="7"/>
                      </a:cubicBezTo>
                      <a:cubicBezTo>
                        <a:pt x="19" y="8"/>
                        <a:pt x="19" y="8"/>
                        <a:pt x="20" y="8"/>
                      </a:cubicBezTo>
                      <a:close/>
                      <a:moveTo>
                        <a:pt x="24" y="8"/>
                      </a:move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8"/>
                        <a:pt x="24" y="8"/>
                        <a:pt x="24" y="8"/>
                      </a:cubicBezTo>
                      <a:close/>
                      <a:moveTo>
                        <a:pt x="19" y="9"/>
                      </a:move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0" y="10"/>
                        <a:pt x="19" y="11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3"/>
                      </a:cubicBezTo>
                      <a:cubicBezTo>
                        <a:pt x="19" y="13"/>
                        <a:pt x="19" y="14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4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4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12"/>
                        <a:pt x="17" y="12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8" y="12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7" y="11"/>
                        <a:pt x="18" y="11"/>
                        <a:pt x="17" y="12"/>
                      </a:cubicBezTo>
                      <a:cubicBezTo>
                        <a:pt x="17" y="12"/>
                        <a:pt x="17" y="11"/>
                        <a:pt x="16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7" y="9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7" y="9"/>
                        <a:pt x="17" y="10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8" y="9"/>
                        <a:pt x="17" y="11"/>
                        <a:pt x="18" y="10"/>
                      </a:cubicBezTo>
                      <a:cubicBezTo>
                        <a:pt x="17" y="10"/>
                        <a:pt x="18" y="9"/>
                        <a:pt x="18" y="8"/>
                      </a:cubicBezTo>
                      <a:cubicBezTo>
                        <a:pt x="18" y="9"/>
                        <a:pt x="18" y="9"/>
                        <a:pt x="19" y="9"/>
                      </a:cubicBezTo>
                      <a:close/>
                      <a:moveTo>
                        <a:pt x="16" y="12"/>
                      </a:move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lose/>
                      <a:moveTo>
                        <a:pt x="21" y="11"/>
                      </a:move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0" y="12"/>
                        <a:pt x="21" y="12"/>
                        <a:pt x="21" y="12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1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2" y="12"/>
                        <a:pt x="22" y="12"/>
                      </a:cubicBezTo>
                      <a:cubicBezTo>
                        <a:pt x="22" y="13"/>
                        <a:pt x="21" y="13"/>
                        <a:pt x="21" y="13"/>
                      </a:cubicBezTo>
                      <a:cubicBezTo>
                        <a:pt x="21" y="13"/>
                        <a:pt x="21" y="13"/>
                        <a:pt x="21" y="12"/>
                      </a:cubicBezTo>
                      <a:cubicBezTo>
                        <a:pt x="21" y="13"/>
                        <a:pt x="21" y="13"/>
                        <a:pt x="20" y="13"/>
                      </a:cubicBezTo>
                      <a:cubicBezTo>
                        <a:pt x="20" y="13"/>
                        <a:pt x="21" y="12"/>
                        <a:pt x="2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0" y="11"/>
                        <a:pt x="21" y="11"/>
                        <a:pt x="21" y="11"/>
                      </a:cubicBezTo>
                      <a:close/>
                      <a:moveTo>
                        <a:pt x="54" y="3"/>
                      </a:moveTo>
                      <a:cubicBezTo>
                        <a:pt x="55" y="3"/>
                        <a:pt x="55" y="4"/>
                        <a:pt x="56" y="3"/>
                      </a:cubicBezTo>
                      <a:cubicBezTo>
                        <a:pt x="56" y="4"/>
                        <a:pt x="56" y="4"/>
                        <a:pt x="56" y="4"/>
                      </a:cubicBezTo>
                      <a:cubicBezTo>
                        <a:pt x="56" y="5"/>
                        <a:pt x="55" y="5"/>
                        <a:pt x="54" y="6"/>
                      </a:cubicBezTo>
                      <a:cubicBezTo>
                        <a:pt x="54" y="6"/>
                        <a:pt x="54" y="5"/>
                        <a:pt x="54" y="4"/>
                      </a:cubicBezTo>
                      <a:cubicBezTo>
                        <a:pt x="54" y="4"/>
                        <a:pt x="54" y="4"/>
                        <a:pt x="54" y="3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4" y="3"/>
                        <a:pt x="53" y="3"/>
                        <a:pt x="54" y="3"/>
                      </a:cubicBezTo>
                      <a:cubicBezTo>
                        <a:pt x="54" y="3"/>
                        <a:pt x="54" y="3"/>
                        <a:pt x="54" y="3"/>
                      </a:cubicBezTo>
                      <a:close/>
                      <a:moveTo>
                        <a:pt x="49" y="3"/>
                      </a:moveTo>
                      <a:cubicBezTo>
                        <a:pt x="49" y="3"/>
                        <a:pt x="49" y="4"/>
                        <a:pt x="49" y="4"/>
                      </a:cubicBezTo>
                      <a:cubicBezTo>
                        <a:pt x="49" y="3"/>
                        <a:pt x="49" y="3"/>
                        <a:pt x="49" y="3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9" y="3"/>
                        <a:pt x="49" y="3"/>
                        <a:pt x="49" y="3"/>
                      </a:cubicBezTo>
                      <a:close/>
                      <a:moveTo>
                        <a:pt x="73" y="5"/>
                      </a:moveTo>
                      <a:cubicBezTo>
                        <a:pt x="72" y="4"/>
                        <a:pt x="72" y="4"/>
                        <a:pt x="72" y="4"/>
                      </a:cubicBezTo>
                      <a:cubicBezTo>
                        <a:pt x="73" y="4"/>
                        <a:pt x="73" y="4"/>
                        <a:pt x="73" y="5"/>
                      </a:cubicBezTo>
                      <a:close/>
                      <a:moveTo>
                        <a:pt x="57" y="4"/>
                      </a:moveTo>
                      <a:cubicBezTo>
                        <a:pt x="57" y="4"/>
                        <a:pt x="57" y="5"/>
                        <a:pt x="57" y="4"/>
                      </a:cubicBezTo>
                      <a:cubicBezTo>
                        <a:pt x="57" y="4"/>
                        <a:pt x="57" y="4"/>
                        <a:pt x="57" y="4"/>
                      </a:cubicBezTo>
                      <a:close/>
                      <a:moveTo>
                        <a:pt x="58" y="6"/>
                      </a:moveTo>
                      <a:cubicBezTo>
                        <a:pt x="58" y="6"/>
                        <a:pt x="57" y="7"/>
                        <a:pt x="57" y="7"/>
                      </a:cubicBezTo>
                      <a:cubicBezTo>
                        <a:pt x="58" y="7"/>
                        <a:pt x="58" y="7"/>
                        <a:pt x="58" y="6"/>
                      </a:cubicBezTo>
                      <a:cubicBezTo>
                        <a:pt x="58" y="7"/>
                        <a:pt x="58" y="6"/>
                        <a:pt x="58" y="6"/>
                      </a:cubicBezTo>
                      <a:cubicBezTo>
                        <a:pt x="59" y="6"/>
                        <a:pt x="59" y="7"/>
                        <a:pt x="59" y="7"/>
                      </a:cubicBezTo>
                      <a:cubicBezTo>
                        <a:pt x="59" y="7"/>
                        <a:pt x="59" y="7"/>
                        <a:pt x="59" y="8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9" y="7"/>
                        <a:pt x="60" y="7"/>
                        <a:pt x="59" y="7"/>
                      </a:cubicBezTo>
                      <a:cubicBezTo>
                        <a:pt x="59" y="7"/>
                        <a:pt x="59" y="7"/>
                        <a:pt x="59" y="7"/>
                      </a:cubicBezTo>
                      <a:cubicBezTo>
                        <a:pt x="60" y="7"/>
                        <a:pt x="60" y="7"/>
                        <a:pt x="61" y="6"/>
                      </a:cubicBezTo>
                      <a:cubicBezTo>
                        <a:pt x="61" y="6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3" y="7"/>
                        <a:pt x="63" y="8"/>
                        <a:pt x="63" y="8"/>
                      </a:cubicBezTo>
                      <a:cubicBezTo>
                        <a:pt x="63" y="8"/>
                        <a:pt x="63" y="7"/>
                        <a:pt x="62" y="8"/>
                      </a:cubicBezTo>
                      <a:cubicBezTo>
                        <a:pt x="63" y="8"/>
                        <a:pt x="63" y="8"/>
                        <a:pt x="63" y="8"/>
                      </a:cubicBezTo>
                      <a:cubicBezTo>
                        <a:pt x="63" y="8"/>
                        <a:pt x="63" y="8"/>
                        <a:pt x="63" y="8"/>
                      </a:cubicBezTo>
                      <a:cubicBezTo>
                        <a:pt x="63" y="8"/>
                        <a:pt x="63" y="9"/>
                        <a:pt x="63" y="9"/>
                      </a:cubicBezTo>
                      <a:cubicBezTo>
                        <a:pt x="63" y="10"/>
                        <a:pt x="63" y="10"/>
                        <a:pt x="63" y="11"/>
                      </a:cubicBezTo>
                      <a:cubicBezTo>
                        <a:pt x="63" y="11"/>
                        <a:pt x="63" y="12"/>
                        <a:pt x="62" y="12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2" y="13"/>
                        <a:pt x="63" y="13"/>
                        <a:pt x="63" y="13"/>
                      </a:cubicBezTo>
                      <a:cubicBezTo>
                        <a:pt x="63" y="12"/>
                        <a:pt x="64" y="12"/>
                        <a:pt x="64" y="11"/>
                      </a:cubicBezTo>
                      <a:cubicBezTo>
                        <a:pt x="63" y="11"/>
                        <a:pt x="64" y="12"/>
                        <a:pt x="63" y="12"/>
                      </a:cubicBezTo>
                      <a:cubicBezTo>
                        <a:pt x="63" y="11"/>
                        <a:pt x="63" y="11"/>
                        <a:pt x="63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ubicBezTo>
                        <a:pt x="64" y="11"/>
                        <a:pt x="64" y="12"/>
                        <a:pt x="65" y="12"/>
                      </a:cubicBezTo>
                      <a:cubicBezTo>
                        <a:pt x="65" y="11"/>
                        <a:pt x="65" y="11"/>
                        <a:pt x="65" y="11"/>
                      </a:cubicBezTo>
                      <a:cubicBezTo>
                        <a:pt x="65" y="11"/>
                        <a:pt x="65" y="11"/>
                        <a:pt x="65" y="11"/>
                      </a:cubicBezTo>
                      <a:cubicBezTo>
                        <a:pt x="65" y="12"/>
                        <a:pt x="65" y="12"/>
                        <a:pt x="65" y="12"/>
                      </a:cubicBezTo>
                      <a:cubicBezTo>
                        <a:pt x="66" y="11"/>
                        <a:pt x="67" y="11"/>
                        <a:pt x="68" y="11"/>
                      </a:cubicBezTo>
                      <a:cubicBezTo>
                        <a:pt x="68" y="11"/>
                        <a:pt x="68" y="11"/>
                        <a:pt x="68" y="11"/>
                      </a:cubicBezTo>
                      <a:cubicBezTo>
                        <a:pt x="68" y="11"/>
                        <a:pt x="68" y="11"/>
                        <a:pt x="68" y="11"/>
                      </a:cubicBezTo>
                      <a:cubicBezTo>
                        <a:pt x="68" y="11"/>
                        <a:pt x="68" y="12"/>
                        <a:pt x="69" y="11"/>
                      </a:cubicBezTo>
                      <a:cubicBezTo>
                        <a:pt x="69" y="11"/>
                        <a:pt x="69" y="11"/>
                        <a:pt x="69" y="11"/>
                      </a:cubicBezTo>
                      <a:cubicBezTo>
                        <a:pt x="69" y="12"/>
                        <a:pt x="70" y="11"/>
                        <a:pt x="70" y="11"/>
                      </a:cubicBezTo>
                      <a:cubicBezTo>
                        <a:pt x="70" y="11"/>
                        <a:pt x="70" y="11"/>
                        <a:pt x="71" y="11"/>
                      </a:cubicBezTo>
                      <a:cubicBezTo>
                        <a:pt x="71" y="11"/>
                        <a:pt x="70" y="10"/>
                        <a:pt x="70" y="10"/>
                      </a:cubicBezTo>
                      <a:cubicBezTo>
                        <a:pt x="70" y="10"/>
                        <a:pt x="71" y="10"/>
                        <a:pt x="71" y="10"/>
                      </a:cubicBezTo>
                      <a:cubicBezTo>
                        <a:pt x="71" y="10"/>
                        <a:pt x="72" y="10"/>
                        <a:pt x="72" y="10"/>
                      </a:cubicBezTo>
                      <a:cubicBezTo>
                        <a:pt x="72" y="10"/>
                        <a:pt x="72" y="9"/>
                        <a:pt x="72" y="10"/>
                      </a:cubicBezTo>
                      <a:cubicBezTo>
                        <a:pt x="72" y="10"/>
                        <a:pt x="72" y="10"/>
                        <a:pt x="72" y="10"/>
                      </a:cubicBezTo>
                      <a:cubicBezTo>
                        <a:pt x="73" y="10"/>
                        <a:pt x="73" y="10"/>
                        <a:pt x="73" y="10"/>
                      </a:cubicBezTo>
                      <a:cubicBezTo>
                        <a:pt x="73" y="10"/>
                        <a:pt x="73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2"/>
                      </a:cubicBezTo>
                      <a:cubicBezTo>
                        <a:pt x="74" y="12"/>
                        <a:pt x="74" y="11"/>
                        <a:pt x="74" y="12"/>
                      </a:cubicBezTo>
                      <a:cubicBezTo>
                        <a:pt x="74" y="12"/>
                        <a:pt x="75" y="12"/>
                        <a:pt x="76" y="13"/>
                      </a:cubicBezTo>
                      <a:cubicBezTo>
                        <a:pt x="76" y="13"/>
                        <a:pt x="76" y="13"/>
                        <a:pt x="76" y="13"/>
                      </a:cubicBezTo>
                      <a:cubicBezTo>
                        <a:pt x="76" y="13"/>
                        <a:pt x="77" y="14"/>
                        <a:pt x="77" y="13"/>
                      </a:cubicBezTo>
                      <a:cubicBezTo>
                        <a:pt x="77" y="12"/>
                        <a:pt x="76" y="12"/>
                        <a:pt x="76" y="11"/>
                      </a:cubicBezTo>
                      <a:cubicBezTo>
                        <a:pt x="77" y="12"/>
                        <a:pt x="77" y="12"/>
                        <a:pt x="78" y="12"/>
                      </a:cubicBezTo>
                      <a:cubicBezTo>
                        <a:pt x="78" y="12"/>
                        <a:pt x="78" y="11"/>
                        <a:pt x="78" y="11"/>
                      </a:cubicBezTo>
                      <a:cubicBezTo>
                        <a:pt x="79" y="12"/>
                        <a:pt x="79" y="10"/>
                        <a:pt x="80" y="11"/>
                      </a:cubicBezTo>
                      <a:cubicBezTo>
                        <a:pt x="80" y="11"/>
                        <a:pt x="80" y="11"/>
                        <a:pt x="80" y="11"/>
                      </a:cubicBez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79" y="10"/>
                        <a:pt x="80" y="10"/>
                        <a:pt x="80" y="9"/>
                      </a:cubicBezTo>
                      <a:cubicBezTo>
                        <a:pt x="79" y="9"/>
                        <a:pt x="79" y="10"/>
                        <a:pt x="79" y="10"/>
                      </a:cubicBezTo>
                      <a:cubicBezTo>
                        <a:pt x="79" y="10"/>
                        <a:pt x="79" y="9"/>
                        <a:pt x="79" y="9"/>
                      </a:cubicBezTo>
                      <a:cubicBezTo>
                        <a:pt x="79" y="9"/>
                        <a:pt x="80" y="9"/>
                        <a:pt x="80" y="9"/>
                      </a:cubicBezTo>
                      <a:cubicBezTo>
                        <a:pt x="80" y="8"/>
                        <a:pt x="79" y="9"/>
                        <a:pt x="79" y="8"/>
                      </a:cubicBezTo>
                      <a:cubicBezTo>
                        <a:pt x="79" y="8"/>
                        <a:pt x="80" y="9"/>
                        <a:pt x="80" y="8"/>
                      </a:cubicBezTo>
                      <a:cubicBezTo>
                        <a:pt x="81" y="8"/>
                        <a:pt x="82" y="8"/>
                        <a:pt x="83" y="9"/>
                      </a:cubicBezTo>
                      <a:cubicBezTo>
                        <a:pt x="83" y="8"/>
                        <a:pt x="83" y="8"/>
                        <a:pt x="84" y="8"/>
                      </a:cubicBezTo>
                      <a:cubicBezTo>
                        <a:pt x="84" y="8"/>
                        <a:pt x="84" y="8"/>
                        <a:pt x="85" y="8"/>
                      </a:cubicBezTo>
                      <a:cubicBezTo>
                        <a:pt x="85" y="8"/>
                        <a:pt x="85" y="8"/>
                        <a:pt x="85" y="8"/>
                      </a:cubicBezTo>
                      <a:cubicBezTo>
                        <a:pt x="84" y="8"/>
                        <a:pt x="84" y="8"/>
                        <a:pt x="84" y="8"/>
                      </a:cubicBezTo>
                      <a:cubicBezTo>
                        <a:pt x="84" y="8"/>
                        <a:pt x="84" y="9"/>
                        <a:pt x="84" y="9"/>
                      </a:cubicBezTo>
                      <a:cubicBezTo>
                        <a:pt x="84" y="9"/>
                        <a:pt x="85" y="9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6" y="9"/>
                        <a:pt x="86" y="9"/>
                        <a:pt x="87" y="9"/>
                      </a:cubicBezTo>
                      <a:cubicBezTo>
                        <a:pt x="87" y="9"/>
                        <a:pt x="87" y="9"/>
                        <a:pt x="87" y="10"/>
                      </a:cubicBezTo>
                      <a:cubicBezTo>
                        <a:pt x="87" y="10"/>
                        <a:pt x="88" y="9"/>
                        <a:pt x="89" y="9"/>
                      </a:cubicBezTo>
                      <a:cubicBezTo>
                        <a:pt x="89" y="8"/>
                        <a:pt x="90" y="8"/>
                        <a:pt x="91" y="9"/>
                      </a:cubicBezTo>
                      <a:cubicBezTo>
                        <a:pt x="92" y="9"/>
                        <a:pt x="91" y="11"/>
                        <a:pt x="93" y="10"/>
                      </a:cubicBezTo>
                      <a:cubicBezTo>
                        <a:pt x="93" y="10"/>
                        <a:pt x="93" y="11"/>
                        <a:pt x="93" y="10"/>
                      </a:cubicBezTo>
                      <a:cubicBezTo>
                        <a:pt x="93" y="10"/>
                        <a:pt x="93" y="10"/>
                        <a:pt x="93" y="10"/>
                      </a:cubicBezTo>
                      <a:cubicBezTo>
                        <a:pt x="94" y="9"/>
                        <a:pt x="95" y="10"/>
                        <a:pt x="96" y="9"/>
                      </a:cubicBezTo>
                      <a:cubicBezTo>
                        <a:pt x="96" y="9"/>
                        <a:pt x="96" y="8"/>
                        <a:pt x="96" y="8"/>
                      </a:cubicBezTo>
                      <a:cubicBezTo>
                        <a:pt x="96" y="8"/>
                        <a:pt x="97" y="8"/>
                        <a:pt x="97" y="8"/>
                      </a:cubicBezTo>
                      <a:cubicBezTo>
                        <a:pt x="97" y="8"/>
                        <a:pt x="97" y="9"/>
                        <a:pt x="96" y="9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96" y="9"/>
                        <a:pt x="96" y="9"/>
                        <a:pt x="96" y="9"/>
                      </a:cubicBezTo>
                      <a:cubicBezTo>
                        <a:pt x="97" y="9"/>
                        <a:pt x="97" y="10"/>
                        <a:pt x="97" y="9"/>
                      </a:cubicBezTo>
                      <a:cubicBezTo>
                        <a:pt x="98" y="9"/>
                        <a:pt x="98" y="10"/>
                        <a:pt x="98" y="10"/>
                      </a:cubicBezTo>
                      <a:cubicBezTo>
                        <a:pt x="98" y="10"/>
                        <a:pt x="99" y="9"/>
                        <a:pt x="98" y="9"/>
                      </a:cubicBezTo>
                      <a:cubicBezTo>
                        <a:pt x="98" y="8"/>
                        <a:pt x="97" y="8"/>
                        <a:pt x="97" y="8"/>
                      </a:cubicBezTo>
                      <a:cubicBezTo>
                        <a:pt x="98" y="8"/>
                        <a:pt x="99" y="7"/>
                        <a:pt x="101" y="7"/>
                      </a:cubicBezTo>
                      <a:cubicBezTo>
                        <a:pt x="101" y="7"/>
                        <a:pt x="102" y="7"/>
                        <a:pt x="103" y="7"/>
                      </a:cubicBezTo>
                      <a:cubicBezTo>
                        <a:pt x="103" y="8"/>
                        <a:pt x="104" y="7"/>
                        <a:pt x="104" y="8"/>
                      </a:cubicBezTo>
                      <a:cubicBezTo>
                        <a:pt x="105" y="8"/>
                        <a:pt x="105" y="8"/>
                        <a:pt x="106" y="8"/>
                      </a:cubicBezTo>
                      <a:cubicBezTo>
                        <a:pt x="106" y="8"/>
                        <a:pt x="106" y="8"/>
                        <a:pt x="106" y="8"/>
                      </a:cubicBezTo>
                      <a:cubicBezTo>
                        <a:pt x="106" y="8"/>
                        <a:pt x="106" y="8"/>
                        <a:pt x="106" y="8"/>
                      </a:cubicBezTo>
                      <a:cubicBezTo>
                        <a:pt x="107" y="8"/>
                        <a:pt x="107" y="9"/>
                        <a:pt x="108" y="9"/>
                      </a:cubicBezTo>
                      <a:cubicBezTo>
                        <a:pt x="108" y="9"/>
                        <a:pt x="108" y="9"/>
                        <a:pt x="108" y="9"/>
                      </a:cubicBezTo>
                      <a:cubicBezTo>
                        <a:pt x="108" y="9"/>
                        <a:pt x="108" y="8"/>
                        <a:pt x="107" y="8"/>
                      </a:cubicBezTo>
                      <a:cubicBezTo>
                        <a:pt x="108" y="8"/>
                        <a:pt x="108" y="8"/>
                        <a:pt x="108" y="8"/>
                      </a:cubicBezTo>
                      <a:cubicBezTo>
                        <a:pt x="108" y="8"/>
                        <a:pt x="108" y="8"/>
                        <a:pt x="108" y="8"/>
                      </a:cubicBezTo>
                      <a:cubicBezTo>
                        <a:pt x="108" y="8"/>
                        <a:pt x="108" y="7"/>
                        <a:pt x="108" y="7"/>
                      </a:cubicBezTo>
                      <a:cubicBezTo>
                        <a:pt x="108" y="7"/>
                        <a:pt x="109" y="7"/>
                        <a:pt x="109" y="8"/>
                      </a:cubicBezTo>
                      <a:cubicBezTo>
                        <a:pt x="109" y="7"/>
                        <a:pt x="109" y="8"/>
                        <a:pt x="110" y="8"/>
                      </a:cubicBezTo>
                      <a:cubicBezTo>
                        <a:pt x="110" y="8"/>
                        <a:pt x="110" y="8"/>
                        <a:pt x="110" y="9"/>
                      </a:cubicBezTo>
                      <a:cubicBezTo>
                        <a:pt x="110" y="9"/>
                        <a:pt x="110" y="9"/>
                        <a:pt x="110" y="9"/>
                      </a:cubicBezTo>
                      <a:cubicBezTo>
                        <a:pt x="110" y="9"/>
                        <a:pt x="110" y="9"/>
                        <a:pt x="109" y="9"/>
                      </a:cubicBezTo>
                      <a:cubicBezTo>
                        <a:pt x="110" y="10"/>
                        <a:pt x="111" y="10"/>
                        <a:pt x="110" y="11"/>
                      </a:cubicBezTo>
                      <a:cubicBezTo>
                        <a:pt x="110" y="11"/>
                        <a:pt x="111" y="11"/>
                        <a:pt x="111" y="11"/>
                      </a:cubicBezTo>
                      <a:cubicBezTo>
                        <a:pt x="111" y="11"/>
                        <a:pt x="111" y="11"/>
                        <a:pt x="111" y="11"/>
                      </a:cubicBezTo>
                      <a:cubicBezTo>
                        <a:pt x="111" y="11"/>
                        <a:pt x="111" y="11"/>
                        <a:pt x="111" y="11"/>
                      </a:cubicBezTo>
                      <a:cubicBezTo>
                        <a:pt x="111" y="12"/>
                        <a:pt x="110" y="11"/>
                        <a:pt x="109" y="12"/>
                      </a:cubicBezTo>
                      <a:cubicBezTo>
                        <a:pt x="109" y="12"/>
                        <a:pt x="109" y="11"/>
                        <a:pt x="108" y="11"/>
                      </a:cubicBezTo>
                      <a:cubicBezTo>
                        <a:pt x="108" y="12"/>
                        <a:pt x="108" y="12"/>
                        <a:pt x="108" y="12"/>
                      </a:cubicBezTo>
                      <a:cubicBezTo>
                        <a:pt x="108" y="12"/>
                        <a:pt x="108" y="12"/>
                        <a:pt x="108" y="12"/>
                      </a:cubicBezTo>
                      <a:cubicBezTo>
                        <a:pt x="108" y="12"/>
                        <a:pt x="107" y="12"/>
                        <a:pt x="107" y="12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7" y="12"/>
                        <a:pt x="107" y="12"/>
                        <a:pt x="107" y="12"/>
                      </a:cubicBezTo>
                      <a:cubicBezTo>
                        <a:pt x="107" y="12"/>
                        <a:pt x="107" y="12"/>
                        <a:pt x="107" y="12"/>
                      </a:cubicBezTo>
                      <a:cubicBezTo>
                        <a:pt x="106" y="12"/>
                        <a:pt x="106" y="12"/>
                        <a:pt x="106" y="12"/>
                      </a:cubicBezTo>
                      <a:cubicBezTo>
                        <a:pt x="107" y="13"/>
                        <a:pt x="108" y="12"/>
                        <a:pt x="108" y="13"/>
                      </a:cubicBezTo>
                      <a:cubicBezTo>
                        <a:pt x="108" y="13"/>
                        <a:pt x="108" y="14"/>
                        <a:pt x="108" y="14"/>
                      </a:cubicBezTo>
                      <a:cubicBezTo>
                        <a:pt x="108" y="14"/>
                        <a:pt x="108" y="14"/>
                        <a:pt x="108" y="15"/>
                      </a:cubicBezTo>
                      <a:cubicBezTo>
                        <a:pt x="107" y="15"/>
                        <a:pt x="107" y="15"/>
                        <a:pt x="107" y="15"/>
                      </a:cubicBezTo>
                      <a:cubicBezTo>
                        <a:pt x="107" y="15"/>
                        <a:pt x="106" y="15"/>
                        <a:pt x="106" y="15"/>
                      </a:cubicBezTo>
                      <a:cubicBezTo>
                        <a:pt x="106" y="15"/>
                        <a:pt x="106" y="15"/>
                        <a:pt x="106" y="15"/>
                      </a:cubicBezTo>
                      <a:cubicBezTo>
                        <a:pt x="107" y="15"/>
                        <a:pt x="107" y="15"/>
                        <a:pt x="107" y="15"/>
                      </a:cubicBezTo>
                      <a:cubicBezTo>
                        <a:pt x="107" y="15"/>
                        <a:pt x="107" y="15"/>
                        <a:pt x="107" y="16"/>
                      </a:cubicBezTo>
                      <a:cubicBezTo>
                        <a:pt x="108" y="15"/>
                        <a:pt x="108" y="15"/>
                        <a:pt x="108" y="15"/>
                      </a:cubicBezTo>
                      <a:cubicBezTo>
                        <a:pt x="108" y="16"/>
                        <a:pt x="108" y="16"/>
                        <a:pt x="108" y="16"/>
                      </a:cubicBezTo>
                      <a:cubicBezTo>
                        <a:pt x="108" y="16"/>
                        <a:pt x="108" y="16"/>
                        <a:pt x="108" y="16"/>
                      </a:cubicBezTo>
                      <a:cubicBezTo>
                        <a:pt x="108" y="16"/>
                        <a:pt x="109" y="16"/>
                        <a:pt x="108" y="16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08" y="17"/>
                        <a:pt x="109" y="17"/>
                        <a:pt x="109" y="17"/>
                      </a:cubicBezTo>
                      <a:cubicBezTo>
                        <a:pt x="109" y="17"/>
                        <a:pt x="109" y="17"/>
                        <a:pt x="110" y="18"/>
                      </a:cubicBezTo>
                      <a:cubicBezTo>
                        <a:pt x="110" y="18"/>
                        <a:pt x="110" y="18"/>
                        <a:pt x="110" y="18"/>
                      </a:cubicBezTo>
                      <a:cubicBezTo>
                        <a:pt x="109" y="18"/>
                        <a:pt x="109" y="18"/>
                        <a:pt x="109" y="18"/>
                      </a:cubicBezTo>
                      <a:cubicBezTo>
                        <a:pt x="108" y="19"/>
                        <a:pt x="108" y="19"/>
                        <a:pt x="108" y="20"/>
                      </a:cubicBezTo>
                      <a:cubicBezTo>
                        <a:pt x="108" y="20"/>
                        <a:pt x="107" y="21"/>
                        <a:pt x="107" y="21"/>
                      </a:cubicBezTo>
                      <a:cubicBezTo>
                        <a:pt x="107" y="21"/>
                        <a:pt x="107" y="21"/>
                        <a:pt x="107" y="21"/>
                      </a:cubicBezTo>
                      <a:cubicBezTo>
                        <a:pt x="107" y="22"/>
                        <a:pt x="107" y="22"/>
                        <a:pt x="107" y="23"/>
                      </a:cubicBezTo>
                      <a:cubicBezTo>
                        <a:pt x="107" y="23"/>
                        <a:pt x="107" y="23"/>
                        <a:pt x="107" y="23"/>
                      </a:cubicBezTo>
                      <a:cubicBezTo>
                        <a:pt x="107" y="23"/>
                        <a:pt x="106" y="22"/>
                        <a:pt x="105" y="23"/>
                      </a:cubicBezTo>
                      <a:cubicBezTo>
                        <a:pt x="105" y="23"/>
                        <a:pt x="105" y="23"/>
                        <a:pt x="105" y="24"/>
                      </a:cubicBezTo>
                      <a:cubicBezTo>
                        <a:pt x="105" y="23"/>
                        <a:pt x="105" y="23"/>
                        <a:pt x="105" y="23"/>
                      </a:cubicBezTo>
                      <a:cubicBezTo>
                        <a:pt x="104" y="23"/>
                        <a:pt x="104" y="24"/>
                        <a:pt x="104" y="24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3" y="25"/>
                        <a:pt x="104" y="25"/>
                        <a:pt x="104" y="26"/>
                      </a:cubicBezTo>
                      <a:cubicBezTo>
                        <a:pt x="104" y="26"/>
                        <a:pt x="104" y="27"/>
                        <a:pt x="104" y="27"/>
                      </a:cubicBezTo>
                      <a:cubicBezTo>
                        <a:pt x="105" y="27"/>
                        <a:pt x="105" y="27"/>
                        <a:pt x="105" y="27"/>
                      </a:cubicBezTo>
                      <a:cubicBezTo>
                        <a:pt x="105" y="27"/>
                        <a:pt x="104" y="27"/>
                        <a:pt x="105" y="27"/>
                      </a:cubicBezTo>
                      <a:cubicBezTo>
                        <a:pt x="105" y="27"/>
                        <a:pt x="105" y="27"/>
                        <a:pt x="105" y="27"/>
                      </a:cubicBezTo>
                      <a:cubicBezTo>
                        <a:pt x="105" y="28"/>
                        <a:pt x="105" y="28"/>
                        <a:pt x="105" y="28"/>
                      </a:cubicBezTo>
                      <a:cubicBezTo>
                        <a:pt x="106" y="28"/>
                        <a:pt x="106" y="28"/>
                        <a:pt x="106" y="28"/>
                      </a:cubicBezTo>
                      <a:cubicBezTo>
                        <a:pt x="105" y="29"/>
                        <a:pt x="106" y="29"/>
                        <a:pt x="106" y="29"/>
                      </a:cubicBezTo>
                      <a:cubicBezTo>
                        <a:pt x="106" y="29"/>
                        <a:pt x="106" y="29"/>
                        <a:pt x="105" y="29"/>
                      </a:cubicBez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105" y="30"/>
                        <a:pt x="106" y="31"/>
                        <a:pt x="106" y="31"/>
                      </a:cubicBezTo>
                      <a:cubicBezTo>
                        <a:pt x="106" y="32"/>
                        <a:pt x="106" y="31"/>
                        <a:pt x="105" y="32"/>
                      </a:cubicBezTo>
                      <a:cubicBezTo>
                        <a:pt x="105" y="32"/>
                        <a:pt x="105" y="33"/>
                        <a:pt x="106" y="33"/>
                      </a:cubicBezTo>
                      <a:cubicBezTo>
                        <a:pt x="105" y="34"/>
                        <a:pt x="105" y="34"/>
                        <a:pt x="105" y="34"/>
                      </a:cubicBezTo>
                      <a:cubicBezTo>
                        <a:pt x="105" y="34"/>
                        <a:pt x="106" y="35"/>
                        <a:pt x="105" y="36"/>
                      </a:cubicBezTo>
                      <a:cubicBezTo>
                        <a:pt x="105" y="36"/>
                        <a:pt x="105" y="36"/>
                        <a:pt x="105" y="36"/>
                      </a:cubicBezTo>
                      <a:cubicBezTo>
                        <a:pt x="104" y="36"/>
                        <a:pt x="105" y="34"/>
                        <a:pt x="104" y="34"/>
                      </a:cubicBezTo>
                      <a:cubicBezTo>
                        <a:pt x="103" y="32"/>
                        <a:pt x="102" y="31"/>
                        <a:pt x="101" y="29"/>
                      </a:cubicBezTo>
                      <a:cubicBezTo>
                        <a:pt x="101" y="29"/>
                        <a:pt x="102" y="28"/>
                        <a:pt x="101" y="28"/>
                      </a:cubicBezTo>
                      <a:cubicBezTo>
                        <a:pt x="101" y="28"/>
                        <a:pt x="101" y="28"/>
                        <a:pt x="101" y="28"/>
                      </a:cubicBezTo>
                      <a:cubicBezTo>
                        <a:pt x="101" y="28"/>
                        <a:pt x="101" y="28"/>
                        <a:pt x="101" y="28"/>
                      </a:cubicBezTo>
                      <a:cubicBezTo>
                        <a:pt x="101" y="28"/>
                        <a:pt x="101" y="28"/>
                        <a:pt x="101" y="28"/>
                      </a:cubicBezTo>
                      <a:cubicBezTo>
                        <a:pt x="102" y="27"/>
                        <a:pt x="103" y="27"/>
                        <a:pt x="102" y="26"/>
                      </a:cubicBezTo>
                      <a:cubicBezTo>
                        <a:pt x="102" y="26"/>
                        <a:pt x="102" y="25"/>
                        <a:pt x="102" y="25"/>
                      </a:cubicBezTo>
                      <a:cubicBezTo>
                        <a:pt x="103" y="24"/>
                        <a:pt x="102" y="23"/>
                        <a:pt x="103" y="23"/>
                      </a:cubicBezTo>
                      <a:cubicBezTo>
                        <a:pt x="103" y="23"/>
                        <a:pt x="103" y="23"/>
                        <a:pt x="103" y="23"/>
                      </a:cubicBezTo>
                      <a:cubicBezTo>
                        <a:pt x="103" y="22"/>
                        <a:pt x="102" y="22"/>
                        <a:pt x="102" y="21"/>
                      </a:cubicBezTo>
                      <a:cubicBezTo>
                        <a:pt x="102" y="21"/>
                        <a:pt x="102" y="21"/>
                        <a:pt x="102" y="21"/>
                      </a:cubicBezTo>
                      <a:cubicBezTo>
                        <a:pt x="102" y="20"/>
                        <a:pt x="102" y="21"/>
                        <a:pt x="102" y="20"/>
                      </a:cubicBezTo>
                      <a:cubicBezTo>
                        <a:pt x="102" y="20"/>
                        <a:pt x="102" y="20"/>
                        <a:pt x="101" y="20"/>
                      </a:cubicBezTo>
                      <a:cubicBezTo>
                        <a:pt x="101" y="21"/>
                        <a:pt x="102" y="21"/>
                        <a:pt x="102" y="22"/>
                      </a:cubicBezTo>
                      <a:cubicBezTo>
                        <a:pt x="101" y="22"/>
                        <a:pt x="102" y="23"/>
                        <a:pt x="101" y="23"/>
                      </a:cubicBezTo>
                      <a:cubicBezTo>
                        <a:pt x="101" y="23"/>
                        <a:pt x="101" y="23"/>
                        <a:pt x="101" y="23"/>
                      </a:cubicBezTo>
                      <a:cubicBezTo>
                        <a:pt x="101" y="23"/>
                        <a:pt x="101" y="23"/>
                        <a:pt x="101" y="23"/>
                      </a:cubicBezTo>
                      <a:cubicBezTo>
                        <a:pt x="100" y="23"/>
                        <a:pt x="101" y="22"/>
                        <a:pt x="100" y="22"/>
                      </a:cubicBezTo>
                      <a:cubicBezTo>
                        <a:pt x="100" y="22"/>
                        <a:pt x="100" y="22"/>
                        <a:pt x="100" y="22"/>
                      </a:cubicBezTo>
                      <a:cubicBezTo>
                        <a:pt x="100" y="22"/>
                        <a:pt x="99" y="23"/>
                        <a:pt x="99" y="22"/>
                      </a:cubicBezTo>
                      <a:cubicBezTo>
                        <a:pt x="99" y="23"/>
                        <a:pt x="98" y="23"/>
                        <a:pt x="98" y="23"/>
                      </a:cubicBezTo>
                      <a:cubicBezTo>
                        <a:pt x="98" y="24"/>
                        <a:pt x="98" y="25"/>
                        <a:pt x="98" y="25"/>
                      </a:cubicBezTo>
                      <a:cubicBezTo>
                        <a:pt x="98" y="26"/>
                        <a:pt x="99" y="26"/>
                        <a:pt x="99" y="26"/>
                      </a:cubicBezTo>
                      <a:cubicBezTo>
                        <a:pt x="99" y="27"/>
                        <a:pt x="98" y="26"/>
                        <a:pt x="98" y="27"/>
                      </a:cubicBezTo>
                      <a:cubicBezTo>
                        <a:pt x="98" y="27"/>
                        <a:pt x="97" y="28"/>
                        <a:pt x="97" y="27"/>
                      </a:cubicBezTo>
                      <a:cubicBezTo>
                        <a:pt x="98" y="26"/>
                        <a:pt x="98" y="26"/>
                        <a:pt x="98" y="26"/>
                      </a:cubicBezTo>
                      <a:cubicBezTo>
                        <a:pt x="97" y="26"/>
                        <a:pt x="96" y="26"/>
                        <a:pt x="96" y="26"/>
                      </a:cubicBezTo>
                      <a:cubicBezTo>
                        <a:pt x="95" y="26"/>
                        <a:pt x="95" y="26"/>
                        <a:pt x="95" y="27"/>
                      </a:cubicBezTo>
                      <a:cubicBezTo>
                        <a:pt x="96" y="27"/>
                        <a:pt x="96" y="27"/>
                        <a:pt x="96" y="27"/>
                      </a:cubicBezTo>
                      <a:cubicBezTo>
                        <a:pt x="95" y="27"/>
                        <a:pt x="94" y="27"/>
                        <a:pt x="94" y="27"/>
                      </a:cubicBezTo>
                      <a:cubicBezTo>
                        <a:pt x="94" y="27"/>
                        <a:pt x="94" y="27"/>
                        <a:pt x="94" y="27"/>
                      </a:cubicBezTo>
                      <a:cubicBezTo>
                        <a:pt x="93" y="27"/>
                        <a:pt x="93" y="27"/>
                        <a:pt x="92" y="28"/>
                      </a:cubicBezTo>
                      <a:cubicBezTo>
                        <a:pt x="92" y="28"/>
                        <a:pt x="92" y="28"/>
                        <a:pt x="92" y="28"/>
                      </a:cubicBezTo>
                      <a:cubicBezTo>
                        <a:pt x="91" y="28"/>
                        <a:pt x="92" y="29"/>
                        <a:pt x="92" y="29"/>
                      </a:cubicBezTo>
                      <a:cubicBezTo>
                        <a:pt x="92" y="30"/>
                        <a:pt x="91" y="31"/>
                        <a:pt x="91" y="31"/>
                      </a:cubicBezTo>
                      <a:cubicBezTo>
                        <a:pt x="91" y="32"/>
                        <a:pt x="90" y="33"/>
                        <a:pt x="90" y="34"/>
                      </a:cubicBezTo>
                      <a:cubicBezTo>
                        <a:pt x="90" y="34"/>
                        <a:pt x="91" y="34"/>
                        <a:pt x="91" y="34"/>
                      </a:cubicBezTo>
                      <a:cubicBezTo>
                        <a:pt x="92" y="35"/>
                        <a:pt x="92" y="35"/>
                        <a:pt x="92" y="35"/>
                      </a:cubicBezTo>
                      <a:cubicBezTo>
                        <a:pt x="92" y="35"/>
                        <a:pt x="92" y="35"/>
                        <a:pt x="92" y="35"/>
                      </a:cubicBezTo>
                      <a:cubicBezTo>
                        <a:pt x="92" y="35"/>
                        <a:pt x="92" y="35"/>
                        <a:pt x="92" y="35"/>
                      </a:cubicBezTo>
                      <a:cubicBezTo>
                        <a:pt x="92" y="35"/>
                        <a:pt x="92" y="35"/>
                        <a:pt x="93" y="35"/>
                      </a:cubicBezTo>
                      <a:cubicBezTo>
                        <a:pt x="93" y="35"/>
                        <a:pt x="93" y="34"/>
                        <a:pt x="93" y="34"/>
                      </a:cubicBezTo>
                      <a:cubicBezTo>
                        <a:pt x="93" y="34"/>
                        <a:pt x="93" y="34"/>
                        <a:pt x="94" y="35"/>
                      </a:cubicBezTo>
                      <a:cubicBezTo>
                        <a:pt x="94" y="35"/>
                        <a:pt x="94" y="35"/>
                        <a:pt x="95" y="35"/>
                      </a:cubicBezTo>
                      <a:cubicBezTo>
                        <a:pt x="94" y="35"/>
                        <a:pt x="94" y="35"/>
                        <a:pt x="94" y="36"/>
                      </a:cubicBezTo>
                      <a:cubicBezTo>
                        <a:pt x="95" y="36"/>
                        <a:pt x="95" y="36"/>
                        <a:pt x="95" y="36"/>
                      </a:cubicBezTo>
                      <a:cubicBezTo>
                        <a:pt x="95" y="36"/>
                        <a:pt x="95" y="36"/>
                        <a:pt x="95" y="36"/>
                      </a:cubicBezTo>
                      <a:cubicBezTo>
                        <a:pt x="95" y="37"/>
                        <a:pt x="95" y="39"/>
                        <a:pt x="96" y="39"/>
                      </a:cubicBezTo>
                      <a:cubicBezTo>
                        <a:pt x="96" y="41"/>
                        <a:pt x="95" y="42"/>
                        <a:pt x="95" y="43"/>
                      </a:cubicBezTo>
                      <a:cubicBezTo>
                        <a:pt x="95" y="43"/>
                        <a:pt x="95" y="43"/>
                        <a:pt x="95" y="43"/>
                      </a:cubicBezTo>
                      <a:cubicBezTo>
                        <a:pt x="95" y="44"/>
                        <a:pt x="95" y="46"/>
                        <a:pt x="93" y="47"/>
                      </a:cubicBezTo>
                      <a:cubicBezTo>
                        <a:pt x="93" y="46"/>
                        <a:pt x="93" y="46"/>
                        <a:pt x="93" y="46"/>
                      </a:cubicBezTo>
                      <a:cubicBezTo>
                        <a:pt x="92" y="47"/>
                        <a:pt x="91" y="48"/>
                        <a:pt x="92" y="49"/>
                      </a:cubicBezTo>
                      <a:cubicBezTo>
                        <a:pt x="91" y="49"/>
                        <a:pt x="91" y="49"/>
                        <a:pt x="91" y="50"/>
                      </a:cubicBezTo>
                      <a:cubicBezTo>
                        <a:pt x="92" y="51"/>
                        <a:pt x="93" y="52"/>
                        <a:pt x="93" y="53"/>
                      </a:cubicBezTo>
                      <a:cubicBezTo>
                        <a:pt x="93" y="54"/>
                        <a:pt x="93" y="54"/>
                        <a:pt x="92" y="54"/>
                      </a:cubicBezTo>
                      <a:cubicBezTo>
                        <a:pt x="92" y="54"/>
                        <a:pt x="92" y="54"/>
                        <a:pt x="91" y="54"/>
                      </a:cubicBezTo>
                      <a:cubicBezTo>
                        <a:pt x="91" y="54"/>
                        <a:pt x="91" y="53"/>
                        <a:pt x="91" y="53"/>
                      </a:cubicBezTo>
                      <a:cubicBezTo>
                        <a:pt x="91" y="52"/>
                        <a:pt x="91" y="52"/>
                        <a:pt x="91" y="52"/>
                      </a:cubicBezTo>
                      <a:cubicBezTo>
                        <a:pt x="91" y="52"/>
                        <a:pt x="91" y="52"/>
                        <a:pt x="90" y="52"/>
                      </a:cubicBezTo>
                      <a:cubicBezTo>
                        <a:pt x="90" y="52"/>
                        <a:pt x="90" y="52"/>
                        <a:pt x="90" y="52"/>
                      </a:cubicBezTo>
                      <a:cubicBezTo>
                        <a:pt x="90" y="51"/>
                        <a:pt x="89" y="51"/>
                        <a:pt x="90" y="51"/>
                      </a:cubicBezTo>
                      <a:cubicBezTo>
                        <a:pt x="90" y="51"/>
                        <a:pt x="90" y="51"/>
                        <a:pt x="90" y="51"/>
                      </a:cubicBezTo>
                      <a:cubicBezTo>
                        <a:pt x="89" y="51"/>
                        <a:pt x="90" y="51"/>
                        <a:pt x="90" y="50"/>
                      </a:cubicBezTo>
                      <a:cubicBezTo>
                        <a:pt x="89" y="50"/>
                        <a:pt x="89" y="50"/>
                        <a:pt x="89" y="50"/>
                      </a:cubicBezTo>
                      <a:cubicBezTo>
                        <a:pt x="89" y="50"/>
                        <a:pt x="88" y="50"/>
                        <a:pt x="88" y="50"/>
                      </a:cubicBez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87" y="51"/>
                        <a:pt x="87" y="51"/>
                        <a:pt x="87" y="51"/>
                      </a:cubicBezTo>
                      <a:cubicBezTo>
                        <a:pt x="87" y="50"/>
                        <a:pt x="87" y="50"/>
                        <a:pt x="87" y="50"/>
                      </a:cubicBezTo>
                      <a:cubicBezTo>
                        <a:pt x="87" y="49"/>
                        <a:pt x="87" y="49"/>
                        <a:pt x="87" y="49"/>
                      </a:cubicBezTo>
                      <a:cubicBezTo>
                        <a:pt x="87" y="49"/>
                        <a:pt x="87" y="49"/>
                        <a:pt x="86" y="49"/>
                      </a:cubicBezTo>
                      <a:cubicBezTo>
                        <a:pt x="86" y="50"/>
                        <a:pt x="85" y="50"/>
                        <a:pt x="85" y="51"/>
                      </a:cubicBezTo>
                      <a:cubicBezTo>
                        <a:pt x="85" y="51"/>
                        <a:pt x="85" y="51"/>
                        <a:pt x="85" y="51"/>
                      </a:cubicBezTo>
                      <a:cubicBezTo>
                        <a:pt x="84" y="51"/>
                        <a:pt x="85" y="52"/>
                        <a:pt x="85" y="52"/>
                      </a:cubicBezTo>
                      <a:cubicBezTo>
                        <a:pt x="85" y="52"/>
                        <a:pt x="85" y="52"/>
                        <a:pt x="86" y="52"/>
                      </a:cubicBezTo>
                      <a:cubicBezTo>
                        <a:pt x="85" y="52"/>
                        <a:pt x="86" y="52"/>
                        <a:pt x="86" y="53"/>
                      </a:cubicBezTo>
                      <a:cubicBezTo>
                        <a:pt x="86" y="53"/>
                        <a:pt x="87" y="51"/>
                        <a:pt x="87" y="52"/>
                      </a:cubicBezTo>
                      <a:cubicBezTo>
                        <a:pt x="88" y="52"/>
                        <a:pt x="88" y="52"/>
                        <a:pt x="88" y="52"/>
                      </a:cubicBezTo>
                      <a:cubicBezTo>
                        <a:pt x="88" y="52"/>
                        <a:pt x="88" y="52"/>
                        <a:pt x="88" y="52"/>
                      </a:cubicBezTo>
                      <a:cubicBezTo>
                        <a:pt x="88" y="53"/>
                        <a:pt x="88" y="53"/>
                        <a:pt x="88" y="53"/>
                      </a:cubicBezTo>
                      <a:cubicBezTo>
                        <a:pt x="88" y="53"/>
                        <a:pt x="88" y="53"/>
                        <a:pt x="88" y="53"/>
                      </a:cubicBezTo>
                      <a:cubicBezTo>
                        <a:pt x="88" y="52"/>
                        <a:pt x="88" y="53"/>
                        <a:pt x="87" y="53"/>
                      </a:cubicBezTo>
                      <a:cubicBezTo>
                        <a:pt x="87" y="53"/>
                        <a:pt x="87" y="53"/>
                        <a:pt x="87" y="53"/>
                      </a:cubicBezTo>
                      <a:cubicBezTo>
                        <a:pt x="87" y="53"/>
                        <a:pt x="87" y="53"/>
                        <a:pt x="87" y="53"/>
                      </a:cubicBezTo>
                      <a:cubicBezTo>
                        <a:pt x="86" y="54"/>
                        <a:pt x="86" y="54"/>
                        <a:pt x="86" y="54"/>
                      </a:cubicBezTo>
                      <a:cubicBezTo>
                        <a:pt x="87" y="54"/>
                        <a:pt x="86" y="54"/>
                        <a:pt x="86" y="54"/>
                      </a:cubicBezTo>
                      <a:cubicBezTo>
                        <a:pt x="87" y="55"/>
                        <a:pt x="87" y="56"/>
                        <a:pt x="88" y="56"/>
                      </a:cubicBezTo>
                      <a:cubicBezTo>
                        <a:pt x="88" y="57"/>
                        <a:pt x="88" y="57"/>
                        <a:pt x="89" y="57"/>
                      </a:cubicBezTo>
                      <a:cubicBezTo>
                        <a:pt x="88" y="57"/>
                        <a:pt x="88" y="57"/>
                        <a:pt x="88" y="57"/>
                      </a:cubicBezTo>
                      <a:cubicBezTo>
                        <a:pt x="88" y="57"/>
                        <a:pt x="89" y="57"/>
                        <a:pt x="89" y="58"/>
                      </a:cubicBezTo>
                      <a:cubicBezTo>
                        <a:pt x="88" y="58"/>
                        <a:pt x="88" y="58"/>
                        <a:pt x="88" y="58"/>
                      </a:cubicBezTo>
                      <a:cubicBezTo>
                        <a:pt x="88" y="59"/>
                        <a:pt x="89" y="58"/>
                        <a:pt x="89" y="59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89" y="60"/>
                        <a:pt x="89" y="60"/>
                        <a:pt x="89" y="60"/>
                      </a:cubicBezTo>
                      <a:cubicBezTo>
                        <a:pt x="89" y="60"/>
                        <a:pt x="89" y="60"/>
                        <a:pt x="88" y="60"/>
                      </a:cubicBezTo>
                      <a:cubicBezTo>
                        <a:pt x="89" y="61"/>
                        <a:pt x="88" y="61"/>
                        <a:pt x="88" y="61"/>
                      </a:cubicBezTo>
                      <a:cubicBezTo>
                        <a:pt x="88" y="61"/>
                        <a:pt x="88" y="61"/>
                        <a:pt x="88" y="61"/>
                      </a:cubicBezTo>
                      <a:cubicBezTo>
                        <a:pt x="88" y="61"/>
                        <a:pt x="88" y="62"/>
                        <a:pt x="88" y="62"/>
                      </a:cubicBez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87" y="62"/>
                        <a:pt x="88" y="63"/>
                        <a:pt x="87" y="63"/>
                      </a:cubicBezTo>
                      <a:cubicBezTo>
                        <a:pt x="87" y="63"/>
                        <a:pt x="87" y="63"/>
                        <a:pt x="87" y="63"/>
                      </a:cubicBezTo>
                      <a:cubicBezTo>
                        <a:pt x="87" y="63"/>
                        <a:pt x="86" y="64"/>
                        <a:pt x="86" y="64"/>
                      </a:cubicBezTo>
                      <a:cubicBezTo>
                        <a:pt x="85" y="64"/>
                        <a:pt x="85" y="64"/>
                        <a:pt x="85" y="65"/>
                      </a:cubicBezTo>
                      <a:cubicBezTo>
                        <a:pt x="84" y="64"/>
                        <a:pt x="84" y="64"/>
                        <a:pt x="84" y="64"/>
                      </a:cubicBezTo>
                      <a:cubicBezTo>
                        <a:pt x="84" y="65"/>
                        <a:pt x="83" y="65"/>
                        <a:pt x="83" y="65"/>
                      </a:cubicBezTo>
                      <a:cubicBezTo>
                        <a:pt x="83" y="65"/>
                        <a:pt x="83" y="65"/>
                        <a:pt x="83" y="65"/>
                      </a:cubicBezTo>
                      <a:cubicBezTo>
                        <a:pt x="82" y="65"/>
                        <a:pt x="83" y="66"/>
                        <a:pt x="83" y="66"/>
                      </a:cubicBezTo>
                      <a:cubicBezTo>
                        <a:pt x="82" y="66"/>
                        <a:pt x="82" y="66"/>
                        <a:pt x="82" y="66"/>
                      </a:cubicBezTo>
                      <a:cubicBezTo>
                        <a:pt x="82" y="65"/>
                        <a:pt x="82" y="65"/>
                        <a:pt x="82" y="65"/>
                      </a:cubicBezTo>
                      <a:cubicBezTo>
                        <a:pt x="82" y="65"/>
                        <a:pt x="82" y="65"/>
                        <a:pt x="81" y="65"/>
                      </a:cubicBezTo>
                      <a:cubicBezTo>
                        <a:pt x="81" y="65"/>
                        <a:pt x="80" y="65"/>
                        <a:pt x="80" y="66"/>
                      </a:cubicBezTo>
                      <a:cubicBezTo>
                        <a:pt x="80" y="66"/>
                        <a:pt x="80" y="67"/>
                        <a:pt x="80" y="67"/>
                      </a:cubicBezTo>
                      <a:cubicBezTo>
                        <a:pt x="80" y="68"/>
                        <a:pt x="81" y="69"/>
                        <a:pt x="82" y="69"/>
                      </a:cubicBezTo>
                      <a:cubicBezTo>
                        <a:pt x="82" y="70"/>
                        <a:pt x="82" y="71"/>
                        <a:pt x="82" y="72"/>
                      </a:cubicBezTo>
                      <a:cubicBezTo>
                        <a:pt x="82" y="73"/>
                        <a:pt x="81" y="73"/>
                        <a:pt x="81" y="73"/>
                      </a:cubicBezTo>
                      <a:cubicBezTo>
                        <a:pt x="81" y="74"/>
                        <a:pt x="80" y="74"/>
                        <a:pt x="80" y="74"/>
                      </a:cubicBezTo>
                      <a:cubicBezTo>
                        <a:pt x="79" y="74"/>
                        <a:pt x="80" y="73"/>
                        <a:pt x="79" y="73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8" y="72"/>
                        <a:pt x="78" y="72"/>
                        <a:pt x="77" y="71"/>
                      </a:cubicBezTo>
                      <a:cubicBezTo>
                        <a:pt x="77" y="72"/>
                        <a:pt x="77" y="71"/>
                        <a:pt x="77" y="72"/>
                      </a:cubicBezTo>
                      <a:cubicBezTo>
                        <a:pt x="77" y="71"/>
                        <a:pt x="77" y="71"/>
                        <a:pt x="77" y="71"/>
                      </a:cubicBezTo>
                      <a:cubicBezTo>
                        <a:pt x="76" y="71"/>
                        <a:pt x="76" y="71"/>
                        <a:pt x="76" y="71"/>
                      </a:cubicBezTo>
                      <a:cubicBezTo>
                        <a:pt x="76" y="72"/>
                        <a:pt x="76" y="72"/>
                        <a:pt x="76" y="73"/>
                      </a:cubicBezTo>
                      <a:cubicBezTo>
                        <a:pt x="76" y="73"/>
                        <a:pt x="76" y="74"/>
                        <a:pt x="76" y="74"/>
                      </a:cubicBezTo>
                      <a:cubicBezTo>
                        <a:pt x="76" y="74"/>
                        <a:pt x="76" y="74"/>
                        <a:pt x="76" y="74"/>
                      </a:cubicBezTo>
                      <a:cubicBezTo>
                        <a:pt x="76" y="74"/>
                        <a:pt x="77" y="75"/>
                        <a:pt x="77" y="75"/>
                      </a:cubicBezTo>
                      <a:cubicBezTo>
                        <a:pt x="77" y="75"/>
                        <a:pt x="77" y="76"/>
                        <a:pt x="78" y="76"/>
                      </a:cubicBezTo>
                      <a:cubicBezTo>
                        <a:pt x="78" y="76"/>
                        <a:pt x="78" y="76"/>
                        <a:pt x="78" y="76"/>
                      </a:cubicBezTo>
                      <a:cubicBezTo>
                        <a:pt x="78" y="76"/>
                        <a:pt x="78" y="76"/>
                        <a:pt x="78" y="76"/>
                      </a:cubicBezTo>
                      <a:cubicBezTo>
                        <a:pt x="79" y="77"/>
                        <a:pt x="78" y="78"/>
                        <a:pt x="79" y="78"/>
                      </a:cubicBezTo>
                      <a:cubicBezTo>
                        <a:pt x="79" y="79"/>
                        <a:pt x="79" y="79"/>
                        <a:pt x="79" y="79"/>
                      </a:cubicBezTo>
                      <a:cubicBezTo>
                        <a:pt x="79" y="79"/>
                        <a:pt x="78" y="79"/>
                        <a:pt x="78" y="78"/>
                      </a:cubicBezTo>
                      <a:cubicBezTo>
                        <a:pt x="78" y="78"/>
                        <a:pt x="77" y="78"/>
                        <a:pt x="77" y="77"/>
                      </a:cubicBezTo>
                      <a:cubicBezTo>
                        <a:pt x="77" y="76"/>
                        <a:pt x="76" y="75"/>
                        <a:pt x="76" y="74"/>
                      </a:cubicBezTo>
                      <a:cubicBezTo>
                        <a:pt x="75" y="74"/>
                        <a:pt x="75" y="74"/>
                        <a:pt x="75" y="74"/>
                      </a:cubicBezTo>
                      <a:cubicBezTo>
                        <a:pt x="75" y="74"/>
                        <a:pt x="76" y="73"/>
                        <a:pt x="75" y="73"/>
                      </a:cubicBezTo>
                      <a:cubicBezTo>
                        <a:pt x="75" y="73"/>
                        <a:pt x="76" y="73"/>
                        <a:pt x="76" y="73"/>
                      </a:cubicBezTo>
                      <a:cubicBezTo>
                        <a:pt x="76" y="72"/>
                        <a:pt x="75" y="71"/>
                        <a:pt x="75" y="71"/>
                      </a:cubicBezTo>
                      <a:cubicBezTo>
                        <a:pt x="75" y="70"/>
                        <a:pt x="75" y="69"/>
                        <a:pt x="74" y="68"/>
                      </a:cubicBezTo>
                      <a:cubicBezTo>
                        <a:pt x="74" y="69"/>
                        <a:pt x="73" y="69"/>
                        <a:pt x="73" y="69"/>
                      </a:cubicBezTo>
                      <a:cubicBezTo>
                        <a:pt x="73" y="69"/>
                        <a:pt x="73" y="70"/>
                        <a:pt x="72" y="69"/>
                      </a:cubicBezTo>
                      <a:cubicBezTo>
                        <a:pt x="73" y="68"/>
                        <a:pt x="72" y="68"/>
                        <a:pt x="72" y="67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71" y="66"/>
                        <a:pt x="71" y="66"/>
                        <a:pt x="70" y="65"/>
                      </a:cubicBezTo>
                      <a:cubicBezTo>
                        <a:pt x="70" y="64"/>
                        <a:pt x="70" y="65"/>
                        <a:pt x="70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5"/>
                        <a:pt x="70" y="65"/>
                        <a:pt x="70" y="65"/>
                      </a:cubicBezTo>
                      <a:cubicBezTo>
                        <a:pt x="70" y="65"/>
                        <a:pt x="70" y="65"/>
                        <a:pt x="70" y="65"/>
                      </a:cubicBezTo>
                      <a:cubicBezTo>
                        <a:pt x="69" y="65"/>
                        <a:pt x="69" y="65"/>
                        <a:pt x="68" y="65"/>
                      </a:cubicBezTo>
                      <a:cubicBezTo>
                        <a:pt x="68" y="65"/>
                        <a:pt x="68" y="65"/>
                        <a:pt x="68" y="65"/>
                      </a:cubicBezTo>
                      <a:cubicBezTo>
                        <a:pt x="68" y="65"/>
                        <a:pt x="68" y="65"/>
                        <a:pt x="68" y="65"/>
                      </a:cubicBezTo>
                      <a:cubicBezTo>
                        <a:pt x="68" y="65"/>
                        <a:pt x="67" y="65"/>
                        <a:pt x="67" y="66"/>
                      </a:cubicBezTo>
                      <a:cubicBezTo>
                        <a:pt x="67" y="66"/>
                        <a:pt x="67" y="67"/>
                        <a:pt x="67" y="67"/>
                      </a:cubicBezTo>
                      <a:cubicBezTo>
                        <a:pt x="66" y="67"/>
                        <a:pt x="66" y="67"/>
                        <a:pt x="66" y="67"/>
                      </a:cubicBezTo>
                      <a:cubicBezTo>
                        <a:pt x="66" y="67"/>
                        <a:pt x="65" y="68"/>
                        <a:pt x="65" y="68"/>
                      </a:cubicBezTo>
                      <a:cubicBezTo>
                        <a:pt x="65" y="69"/>
                        <a:pt x="64" y="69"/>
                        <a:pt x="64" y="69"/>
                      </a:cubicBezTo>
                      <a:cubicBezTo>
                        <a:pt x="64" y="69"/>
                        <a:pt x="63" y="69"/>
                        <a:pt x="63" y="70"/>
                      </a:cubicBezTo>
                      <a:cubicBezTo>
                        <a:pt x="64" y="70"/>
                        <a:pt x="63" y="71"/>
                        <a:pt x="64" y="71"/>
                      </a:cubicBezTo>
                      <a:cubicBezTo>
                        <a:pt x="63" y="72"/>
                        <a:pt x="63" y="72"/>
                        <a:pt x="63" y="73"/>
                      </a:cubicBezTo>
                      <a:cubicBezTo>
                        <a:pt x="63" y="73"/>
                        <a:pt x="63" y="73"/>
                        <a:pt x="63" y="74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2" y="74"/>
                        <a:pt x="62" y="75"/>
                        <a:pt x="62" y="75"/>
                      </a:cubicBezTo>
                      <a:cubicBezTo>
                        <a:pt x="61" y="74"/>
                        <a:pt x="61" y="72"/>
                        <a:pt x="60" y="72"/>
                      </a:cubicBezTo>
                      <a:cubicBezTo>
                        <a:pt x="60" y="70"/>
                        <a:pt x="59" y="70"/>
                        <a:pt x="59" y="68"/>
                      </a:cubicBezTo>
                      <a:cubicBezTo>
                        <a:pt x="58" y="68"/>
                        <a:pt x="59" y="67"/>
                        <a:pt x="58" y="67"/>
                      </a:cubicBezTo>
                      <a:cubicBezTo>
                        <a:pt x="58" y="67"/>
                        <a:pt x="59" y="66"/>
                        <a:pt x="58" y="66"/>
                      </a:cubicBezTo>
                      <a:cubicBezTo>
                        <a:pt x="58" y="65"/>
                        <a:pt x="58" y="65"/>
                        <a:pt x="58" y="65"/>
                      </a:cubicBezTo>
                      <a:cubicBezTo>
                        <a:pt x="58" y="65"/>
                        <a:pt x="58" y="65"/>
                        <a:pt x="58" y="65"/>
                      </a:cubicBezTo>
                      <a:cubicBezTo>
                        <a:pt x="58" y="65"/>
                        <a:pt x="58" y="66"/>
                        <a:pt x="57" y="66"/>
                      </a:cubicBezTo>
                      <a:cubicBezTo>
                        <a:pt x="57" y="66"/>
                        <a:pt x="56" y="65"/>
                        <a:pt x="56" y="65"/>
                      </a:cubicBezTo>
                      <a:cubicBezTo>
                        <a:pt x="56" y="65"/>
                        <a:pt x="56" y="65"/>
                        <a:pt x="57" y="65"/>
                      </a:cubicBezTo>
                      <a:cubicBezTo>
                        <a:pt x="57" y="65"/>
                        <a:pt x="57" y="65"/>
                        <a:pt x="57" y="65"/>
                      </a:cubicBezTo>
                      <a:cubicBezTo>
                        <a:pt x="56" y="64"/>
                        <a:pt x="56" y="65"/>
                        <a:pt x="56" y="64"/>
                      </a:cubicBezTo>
                      <a:cubicBezTo>
                        <a:pt x="55" y="64"/>
                        <a:pt x="54" y="64"/>
                        <a:pt x="54" y="63"/>
                      </a:cubicBezTo>
                      <a:cubicBezTo>
                        <a:pt x="54" y="62"/>
                        <a:pt x="53" y="63"/>
                        <a:pt x="52" y="63"/>
                      </a:cubicBezTo>
                      <a:cubicBezTo>
                        <a:pt x="51" y="63"/>
                        <a:pt x="49" y="63"/>
                        <a:pt x="48" y="62"/>
                      </a:cubicBezTo>
                      <a:cubicBezTo>
                        <a:pt x="48" y="62"/>
                        <a:pt x="48" y="62"/>
                        <a:pt x="47" y="61"/>
                      </a:cubicBezTo>
                      <a:cubicBezTo>
                        <a:pt x="46" y="62"/>
                        <a:pt x="46" y="62"/>
                        <a:pt x="46" y="62"/>
                      </a:cubicBezTo>
                      <a:cubicBezTo>
                        <a:pt x="45" y="62"/>
                        <a:pt x="45" y="61"/>
                        <a:pt x="44" y="61"/>
                      </a:cubicBezTo>
                      <a:cubicBezTo>
                        <a:pt x="44" y="61"/>
                        <a:pt x="43" y="60"/>
                        <a:pt x="43" y="59"/>
                      </a:cubicBezTo>
                      <a:cubicBezTo>
                        <a:pt x="43" y="60"/>
                        <a:pt x="43" y="60"/>
                        <a:pt x="42" y="59"/>
                      </a:cubicBez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59"/>
                        <a:pt x="42" y="59"/>
                        <a:pt x="42" y="59"/>
                      </a:cubicBezTo>
                      <a:cubicBezTo>
                        <a:pt x="41" y="60"/>
                        <a:pt x="42" y="60"/>
                        <a:pt x="42" y="61"/>
                      </a:cubicBezTo>
                      <a:cubicBezTo>
                        <a:pt x="43" y="62"/>
                        <a:pt x="43" y="63"/>
                        <a:pt x="44" y="63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3"/>
                        <a:pt x="44" y="64"/>
                        <a:pt x="45" y="64"/>
                      </a:cubicBezTo>
                      <a:cubicBezTo>
                        <a:pt x="45" y="64"/>
                        <a:pt x="46" y="64"/>
                        <a:pt x="46" y="63"/>
                      </a:cubicBezTo>
                      <a:cubicBezTo>
                        <a:pt x="47" y="62"/>
                        <a:pt x="47" y="62"/>
                        <a:pt x="47" y="62"/>
                      </a:cubicBezTo>
                      <a:cubicBezTo>
                        <a:pt x="47" y="63"/>
                        <a:pt x="47" y="64"/>
                        <a:pt x="48" y="64"/>
                      </a:cubicBezTo>
                      <a:cubicBezTo>
                        <a:pt x="48" y="64"/>
                        <a:pt x="49" y="64"/>
                        <a:pt x="49" y="64"/>
                      </a:cubicBezTo>
                      <a:cubicBezTo>
                        <a:pt x="49" y="65"/>
                        <a:pt x="49" y="65"/>
                        <a:pt x="50" y="65"/>
                      </a:cubicBezTo>
                      <a:cubicBezTo>
                        <a:pt x="50" y="65"/>
                        <a:pt x="49" y="66"/>
                        <a:pt x="49" y="66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6"/>
                        <a:pt x="48" y="67"/>
                        <a:pt x="49" y="67"/>
                      </a:cubicBezTo>
                      <a:cubicBezTo>
                        <a:pt x="49" y="67"/>
                        <a:pt x="49" y="67"/>
                        <a:pt x="49" y="67"/>
                      </a:cubicBezTo>
                      <a:cubicBezTo>
                        <a:pt x="48" y="67"/>
                        <a:pt x="48" y="68"/>
                        <a:pt x="48" y="68"/>
                      </a:cubicBezTo>
                      <a:cubicBezTo>
                        <a:pt x="47" y="68"/>
                        <a:pt x="47" y="68"/>
                        <a:pt x="47" y="68"/>
                      </a:cubicBezTo>
                      <a:cubicBezTo>
                        <a:pt x="47" y="68"/>
                        <a:pt x="47" y="68"/>
                        <a:pt x="47" y="68"/>
                      </a:cubicBezTo>
                      <a:cubicBezTo>
                        <a:pt x="47" y="69"/>
                        <a:pt x="47" y="69"/>
                        <a:pt x="47" y="69"/>
                      </a:cubicBezTo>
                      <a:cubicBezTo>
                        <a:pt x="46" y="69"/>
                        <a:pt x="46" y="69"/>
                        <a:pt x="45" y="69"/>
                      </a:cubicBezTo>
                      <a:cubicBezTo>
                        <a:pt x="45" y="70"/>
                        <a:pt x="44" y="70"/>
                        <a:pt x="43" y="70"/>
                      </a:cubicBezTo>
                      <a:cubicBezTo>
                        <a:pt x="43" y="71"/>
                        <a:pt x="42" y="70"/>
                        <a:pt x="42" y="71"/>
                      </a:cubicBezTo>
                      <a:cubicBezTo>
                        <a:pt x="41" y="71"/>
                        <a:pt x="41" y="71"/>
                        <a:pt x="40" y="72"/>
                      </a:cubicBezTo>
                      <a:cubicBezTo>
                        <a:pt x="40" y="71"/>
                        <a:pt x="39" y="72"/>
                        <a:pt x="40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40" y="71"/>
                        <a:pt x="39" y="71"/>
                        <a:pt x="39" y="71"/>
                      </a:cubicBezTo>
                      <a:cubicBezTo>
                        <a:pt x="39" y="70"/>
                        <a:pt x="39" y="69"/>
                        <a:pt x="39" y="69"/>
                      </a:cubicBezTo>
                      <a:cubicBezTo>
                        <a:pt x="38" y="68"/>
                        <a:pt x="38" y="67"/>
                        <a:pt x="37" y="66"/>
                      </a:cubicBezTo>
                      <a:cubicBezTo>
                        <a:pt x="36" y="65"/>
                        <a:pt x="36" y="64"/>
                        <a:pt x="36" y="64"/>
                      </a:cubicBezTo>
                      <a:cubicBezTo>
                        <a:pt x="35" y="64"/>
                        <a:pt x="35" y="63"/>
                        <a:pt x="34" y="62"/>
                      </a:cubicBezTo>
                      <a:cubicBezTo>
                        <a:pt x="34" y="62"/>
                        <a:pt x="34" y="61"/>
                        <a:pt x="34" y="61"/>
                      </a:cubicBezTo>
                      <a:cubicBezTo>
                        <a:pt x="33" y="61"/>
                        <a:pt x="34" y="61"/>
                        <a:pt x="33" y="60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2" y="60"/>
                        <a:pt x="32" y="60"/>
                        <a:pt x="32" y="60"/>
                      </a:cubicBezTo>
                      <a:cubicBezTo>
                        <a:pt x="32" y="60"/>
                        <a:pt x="32" y="61"/>
                        <a:pt x="33" y="61"/>
                      </a:cubicBezTo>
                      <a:cubicBezTo>
                        <a:pt x="33" y="62"/>
                        <a:pt x="34" y="63"/>
                        <a:pt x="34" y="65"/>
                      </a:cubicBezTo>
                      <a:cubicBezTo>
                        <a:pt x="34" y="65"/>
                        <a:pt x="35" y="65"/>
                        <a:pt x="35" y="66"/>
                      </a:cubicBezTo>
                      <a:cubicBezTo>
                        <a:pt x="36" y="66"/>
                        <a:pt x="35" y="68"/>
                        <a:pt x="36" y="68"/>
                      </a:cubicBezTo>
                      <a:cubicBezTo>
                        <a:pt x="37" y="69"/>
                        <a:pt x="37" y="69"/>
                        <a:pt x="37" y="70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38" y="70"/>
                        <a:pt x="39" y="71"/>
                        <a:pt x="39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0" y="73"/>
                        <a:pt x="40" y="74"/>
                        <a:pt x="41" y="73"/>
                      </a:cubicBezTo>
                      <a:cubicBezTo>
                        <a:pt x="41" y="73"/>
                        <a:pt x="42" y="73"/>
                        <a:pt x="42" y="73"/>
                      </a:cubicBezTo>
                      <a:cubicBezTo>
                        <a:pt x="43" y="73"/>
                        <a:pt x="44" y="73"/>
                        <a:pt x="44" y="72"/>
                      </a:cubicBezTo>
                      <a:cubicBezTo>
                        <a:pt x="45" y="74"/>
                        <a:pt x="43" y="76"/>
                        <a:pt x="42" y="77"/>
                      </a:cubicBezTo>
                      <a:cubicBezTo>
                        <a:pt x="41" y="79"/>
                        <a:pt x="39" y="80"/>
                        <a:pt x="38" y="81"/>
                      </a:cubicBezTo>
                      <a:cubicBezTo>
                        <a:pt x="37" y="82"/>
                        <a:pt x="37" y="83"/>
                        <a:pt x="37" y="84"/>
                      </a:cubicBezTo>
                      <a:cubicBezTo>
                        <a:pt x="36" y="84"/>
                        <a:pt x="37" y="84"/>
                        <a:pt x="37" y="85"/>
                      </a:cubicBezTo>
                      <a:cubicBezTo>
                        <a:pt x="36" y="85"/>
                        <a:pt x="37" y="85"/>
                        <a:pt x="37" y="85"/>
                      </a:cubicBezTo>
                      <a:cubicBezTo>
                        <a:pt x="37" y="86"/>
                        <a:pt x="37" y="87"/>
                        <a:pt x="38" y="87"/>
                      </a:cubicBezTo>
                      <a:cubicBezTo>
                        <a:pt x="37" y="88"/>
                        <a:pt x="37" y="89"/>
                        <a:pt x="38" y="90"/>
                      </a:cubicBezTo>
                      <a:cubicBezTo>
                        <a:pt x="37" y="91"/>
                        <a:pt x="35" y="92"/>
                        <a:pt x="34" y="93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3" y="94"/>
                        <a:pt x="34" y="95"/>
                        <a:pt x="34" y="95"/>
                      </a:cubicBezTo>
                      <a:cubicBezTo>
                        <a:pt x="34" y="96"/>
                        <a:pt x="34" y="96"/>
                        <a:pt x="33" y="96"/>
                      </a:cubicBezTo>
                      <a:cubicBezTo>
                        <a:pt x="33" y="96"/>
                        <a:pt x="32" y="97"/>
                        <a:pt x="32" y="97"/>
                      </a:cubicBezTo>
                      <a:cubicBezTo>
                        <a:pt x="32" y="98"/>
                        <a:pt x="32" y="98"/>
                        <a:pt x="32" y="99"/>
                      </a:cubicBezTo>
                      <a:cubicBezTo>
                        <a:pt x="30" y="100"/>
                        <a:pt x="29" y="102"/>
                        <a:pt x="28" y="103"/>
                      </a:cubicBezTo>
                      <a:cubicBezTo>
                        <a:pt x="27" y="103"/>
                        <a:pt x="27" y="103"/>
                        <a:pt x="27" y="103"/>
                      </a:cubicBezTo>
                      <a:cubicBezTo>
                        <a:pt x="26" y="103"/>
                        <a:pt x="25" y="103"/>
                        <a:pt x="25" y="103"/>
                      </a:cubicBezTo>
                      <a:cubicBezTo>
                        <a:pt x="24" y="103"/>
                        <a:pt x="23" y="104"/>
                        <a:pt x="23" y="103"/>
                      </a:cubicBezTo>
                      <a:cubicBezTo>
                        <a:pt x="23" y="103"/>
                        <a:pt x="23" y="103"/>
                        <a:pt x="23" y="103"/>
                      </a:cubicBezTo>
                      <a:cubicBezTo>
                        <a:pt x="23" y="103"/>
                        <a:pt x="23" y="102"/>
                        <a:pt x="22" y="102"/>
                      </a:cubicBezTo>
                      <a:cubicBezTo>
                        <a:pt x="23" y="102"/>
                        <a:pt x="22" y="101"/>
                        <a:pt x="22" y="101"/>
                      </a:cubicBezTo>
                      <a:cubicBezTo>
                        <a:pt x="22" y="99"/>
                        <a:pt x="20" y="98"/>
                        <a:pt x="21" y="96"/>
                      </a:cubicBezTo>
                      <a:cubicBezTo>
                        <a:pt x="20" y="96"/>
                        <a:pt x="21" y="95"/>
                        <a:pt x="21" y="95"/>
                      </a:cubicBezTo>
                      <a:cubicBezTo>
                        <a:pt x="20" y="94"/>
                        <a:pt x="20" y="93"/>
                        <a:pt x="19" y="92"/>
                      </a:cubicBezTo>
                      <a:cubicBezTo>
                        <a:pt x="19" y="91"/>
                        <a:pt x="19" y="90"/>
                        <a:pt x="19" y="89"/>
                      </a:cubicBezTo>
                      <a:cubicBezTo>
                        <a:pt x="20" y="88"/>
                        <a:pt x="21" y="88"/>
                        <a:pt x="20" y="87"/>
                      </a:cubicBezTo>
                      <a:cubicBezTo>
                        <a:pt x="19" y="86"/>
                        <a:pt x="20" y="85"/>
                        <a:pt x="19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9" y="84"/>
                        <a:pt x="19" y="83"/>
                        <a:pt x="19" y="83"/>
                      </a:cubicBezTo>
                      <a:cubicBezTo>
                        <a:pt x="18" y="82"/>
                        <a:pt x="17" y="81"/>
                        <a:pt x="17" y="80"/>
                      </a:cubicBezTo>
                      <a:cubicBezTo>
                        <a:pt x="18" y="80"/>
                        <a:pt x="17" y="80"/>
                        <a:pt x="18" y="80"/>
                      </a:cubicBezTo>
                      <a:cubicBezTo>
                        <a:pt x="17" y="79"/>
                        <a:pt x="18" y="78"/>
                        <a:pt x="18" y="77"/>
                      </a:cubicBezTo>
                      <a:cubicBezTo>
                        <a:pt x="17" y="77"/>
                        <a:pt x="17" y="77"/>
                        <a:pt x="17" y="77"/>
                      </a:cubicBezTo>
                      <a:cubicBezTo>
                        <a:pt x="16" y="77"/>
                        <a:pt x="15" y="78"/>
                        <a:pt x="15" y="77"/>
                      </a:cubicBezTo>
                      <a:cubicBezTo>
                        <a:pt x="15" y="76"/>
                        <a:pt x="14" y="76"/>
                        <a:pt x="14" y="76"/>
                      </a:cubicBezTo>
                      <a:cubicBezTo>
                        <a:pt x="12" y="75"/>
                        <a:pt x="11" y="77"/>
                        <a:pt x="10" y="76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cubicBezTo>
                        <a:pt x="10" y="77"/>
                        <a:pt x="9" y="76"/>
                        <a:pt x="9" y="76"/>
                      </a:cubicBezTo>
                      <a:cubicBezTo>
                        <a:pt x="9" y="77"/>
                        <a:pt x="8" y="76"/>
                        <a:pt x="8" y="77"/>
                      </a:cubicBezTo>
                      <a:cubicBezTo>
                        <a:pt x="7" y="77"/>
                        <a:pt x="7" y="77"/>
                        <a:pt x="7" y="77"/>
                      </a:cubicBezTo>
                      <a:cubicBezTo>
                        <a:pt x="6" y="77"/>
                        <a:pt x="5" y="76"/>
                        <a:pt x="5" y="76"/>
                      </a:cubicBezTo>
                      <a:cubicBezTo>
                        <a:pt x="5" y="75"/>
                        <a:pt x="4" y="76"/>
                        <a:pt x="4" y="75"/>
                      </a:cubicBezTo>
                      <a:cubicBezTo>
                        <a:pt x="4" y="75"/>
                        <a:pt x="3" y="74"/>
                        <a:pt x="3" y="74"/>
                      </a:cubicBezTo>
                      <a:cubicBezTo>
                        <a:pt x="3" y="73"/>
                        <a:pt x="2" y="73"/>
                        <a:pt x="2" y="73"/>
                      </a:cubicBezTo>
                      <a:cubicBezTo>
                        <a:pt x="2" y="72"/>
                        <a:pt x="1" y="72"/>
                        <a:pt x="1" y="72"/>
                      </a:cubicBezTo>
                      <a:cubicBezTo>
                        <a:pt x="1" y="71"/>
                        <a:pt x="0" y="71"/>
                        <a:pt x="1" y="71"/>
                      </a:cubicBezTo>
                      <a:cubicBezTo>
                        <a:pt x="1" y="71"/>
                        <a:pt x="1" y="70"/>
                        <a:pt x="0" y="70"/>
                      </a:cubicBezTo>
                      <a:cubicBezTo>
                        <a:pt x="1" y="69"/>
                        <a:pt x="2" y="68"/>
                        <a:pt x="1" y="67"/>
                      </a:cubicBezTo>
                      <a:cubicBezTo>
                        <a:pt x="1" y="67"/>
                        <a:pt x="1" y="67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5"/>
                        <a:pt x="1" y="65"/>
                        <a:pt x="2" y="64"/>
                      </a:cubicBezTo>
                      <a:cubicBezTo>
                        <a:pt x="2" y="63"/>
                        <a:pt x="2" y="62"/>
                        <a:pt x="3" y="62"/>
                      </a:cubicBezTo>
                      <a:cubicBezTo>
                        <a:pt x="3" y="62"/>
                        <a:pt x="4" y="61"/>
                        <a:pt x="4" y="61"/>
                      </a:cubicBezTo>
                      <a:cubicBezTo>
                        <a:pt x="4" y="62"/>
                        <a:pt x="4" y="61"/>
                        <a:pt x="5" y="61"/>
                      </a:cubicBezTo>
                      <a:cubicBezTo>
                        <a:pt x="5" y="60"/>
                        <a:pt x="6" y="60"/>
                        <a:pt x="5" y="59"/>
                      </a:cubicBezTo>
                      <a:cubicBezTo>
                        <a:pt x="6" y="59"/>
                        <a:pt x="6" y="58"/>
                        <a:pt x="6" y="58"/>
                      </a:cubicBezTo>
                      <a:cubicBezTo>
                        <a:pt x="7" y="57"/>
                        <a:pt x="8" y="57"/>
                        <a:pt x="8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8" y="56"/>
                        <a:pt x="8" y="56"/>
                        <a:pt x="9" y="56"/>
                      </a:cubicBezTo>
                      <a:cubicBezTo>
                        <a:pt x="9" y="56"/>
                        <a:pt x="11" y="57"/>
                        <a:pt x="11" y="56"/>
                      </a:cubicBezTo>
                      <a:cubicBezTo>
                        <a:pt x="12" y="55"/>
                        <a:pt x="13" y="55"/>
                        <a:pt x="14" y="55"/>
                      </a:cubicBezTo>
                      <a:cubicBezTo>
                        <a:pt x="14" y="55"/>
                        <a:pt x="15" y="55"/>
                        <a:pt x="15" y="55"/>
                      </a:cubicBezTo>
                      <a:cubicBezTo>
                        <a:pt x="15" y="55"/>
                        <a:pt x="16" y="55"/>
                        <a:pt x="16" y="55"/>
                      </a:cubicBezTo>
                      <a:cubicBezTo>
                        <a:pt x="16" y="55"/>
                        <a:pt x="17" y="55"/>
                        <a:pt x="17" y="55"/>
                      </a:cubicBez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17" y="55"/>
                        <a:pt x="18" y="55"/>
                        <a:pt x="18" y="55"/>
                      </a:cubicBez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17" y="56"/>
                        <a:pt x="19" y="56"/>
                        <a:pt x="18" y="57"/>
                      </a:cubicBezTo>
                      <a:cubicBezTo>
                        <a:pt x="18" y="57"/>
                        <a:pt x="18" y="57"/>
                        <a:pt x="18" y="57"/>
                      </a:cubicBezTo>
                      <a:cubicBezTo>
                        <a:pt x="18" y="57"/>
                        <a:pt x="18" y="57"/>
                        <a:pt x="18" y="57"/>
                      </a:cubicBezTo>
                      <a:cubicBezTo>
                        <a:pt x="18" y="58"/>
                        <a:pt x="19" y="58"/>
                        <a:pt x="19" y="58"/>
                      </a:cubicBezTo>
                      <a:cubicBezTo>
                        <a:pt x="20" y="58"/>
                        <a:pt x="20" y="58"/>
                        <a:pt x="21" y="58"/>
                      </a:cubicBezTo>
                      <a:cubicBezTo>
                        <a:pt x="21" y="59"/>
                        <a:pt x="21" y="59"/>
                        <a:pt x="21" y="59"/>
                      </a:cubicBezTo>
                      <a:cubicBezTo>
                        <a:pt x="22" y="59"/>
                        <a:pt x="23" y="61"/>
                        <a:pt x="24" y="59"/>
                      </a:cubicBezTo>
                      <a:cubicBezTo>
                        <a:pt x="24" y="59"/>
                        <a:pt x="24" y="58"/>
                        <a:pt x="24" y="58"/>
                      </a:cubicBezTo>
                      <a:cubicBezTo>
                        <a:pt x="25" y="58"/>
                        <a:pt x="25" y="58"/>
                        <a:pt x="26" y="58"/>
                      </a:cubicBezTo>
                      <a:cubicBezTo>
                        <a:pt x="27" y="58"/>
                        <a:pt x="28" y="59"/>
                        <a:pt x="29" y="59"/>
                      </a:cubicBezTo>
                      <a:cubicBezTo>
                        <a:pt x="30" y="60"/>
                        <a:pt x="30" y="58"/>
                        <a:pt x="31" y="59"/>
                      </a:cubicBezTo>
                      <a:cubicBezTo>
                        <a:pt x="31" y="59"/>
                        <a:pt x="31" y="59"/>
                        <a:pt x="3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2" y="59"/>
                        <a:pt x="33" y="59"/>
                      </a:cubicBezTo>
                      <a:cubicBezTo>
                        <a:pt x="34" y="58"/>
                        <a:pt x="34" y="57"/>
                        <a:pt x="34" y="56"/>
                      </a:cubicBezTo>
                      <a:cubicBezTo>
                        <a:pt x="34" y="56"/>
                        <a:pt x="34" y="55"/>
                        <a:pt x="34" y="55"/>
                      </a:cubicBezTo>
                      <a:cubicBezTo>
                        <a:pt x="34" y="55"/>
                        <a:pt x="33" y="55"/>
                        <a:pt x="33" y="55"/>
                      </a:cubicBezTo>
                      <a:cubicBezTo>
                        <a:pt x="33" y="55"/>
                        <a:pt x="32" y="55"/>
                        <a:pt x="32" y="55"/>
                      </a:cubicBezTo>
                      <a:cubicBezTo>
                        <a:pt x="31" y="55"/>
                        <a:pt x="31" y="55"/>
                        <a:pt x="30" y="55"/>
                      </a:cubicBezTo>
                      <a:cubicBezTo>
                        <a:pt x="30" y="55"/>
                        <a:pt x="30" y="55"/>
                        <a:pt x="30" y="55"/>
                      </a:cubicBez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28" y="54"/>
                        <a:pt x="28" y="54"/>
                        <a:pt x="28" y="54"/>
                      </a:cubicBezTo>
                      <a:cubicBezTo>
                        <a:pt x="28" y="54"/>
                        <a:pt x="28" y="54"/>
                        <a:pt x="28" y="54"/>
                      </a:cubicBezTo>
                      <a:cubicBezTo>
                        <a:pt x="28" y="54"/>
                        <a:pt x="28" y="54"/>
                        <a:pt x="27" y="54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8" y="54"/>
                        <a:pt x="28" y="54"/>
                        <a:pt x="28" y="54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8" y="52"/>
                        <a:pt x="28" y="52"/>
                        <a:pt x="27" y="52"/>
                      </a:cubicBezTo>
                      <a:cubicBezTo>
                        <a:pt x="27" y="51"/>
                        <a:pt x="27" y="52"/>
                        <a:pt x="26" y="52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6" y="53"/>
                        <a:pt x="25" y="53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25" y="53"/>
                        <a:pt x="25" y="54"/>
                        <a:pt x="26" y="53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3"/>
                        <a:pt x="26" y="54"/>
                        <a:pt x="26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5" y="55"/>
                        <a:pt x="26" y="55"/>
                        <a:pt x="26" y="55"/>
                      </a:cubicBezTo>
                      <a:cubicBezTo>
                        <a:pt x="26" y="55"/>
                        <a:pt x="25" y="55"/>
                        <a:pt x="25" y="55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5" y="54"/>
                        <a:pt x="24" y="54"/>
                        <a:pt x="25" y="54"/>
                      </a:cubicBezTo>
                      <a:cubicBezTo>
                        <a:pt x="24" y="54"/>
                        <a:pt x="24" y="53"/>
                        <a:pt x="23" y="52"/>
                      </a:cubicBezTo>
                      <a:cubicBezTo>
                        <a:pt x="23" y="52"/>
                        <a:pt x="23" y="52"/>
                        <a:pt x="23" y="51"/>
                      </a:cubicBezTo>
                      <a:cubicBezTo>
                        <a:pt x="24" y="51"/>
                        <a:pt x="23" y="51"/>
                        <a:pt x="22" y="50"/>
                      </a:cubicBezTo>
                      <a:cubicBezTo>
                        <a:pt x="22" y="50"/>
                        <a:pt x="22" y="50"/>
                        <a:pt x="22" y="50"/>
                      </a:cubicBezTo>
                      <a:cubicBezTo>
                        <a:pt x="21" y="50"/>
                        <a:pt x="21" y="49"/>
                        <a:pt x="21" y="49"/>
                      </a:cubicBezTo>
                      <a:cubicBezTo>
                        <a:pt x="21" y="49"/>
                        <a:pt x="20" y="48"/>
                        <a:pt x="20" y="48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9" y="48"/>
                        <a:pt x="18" y="48"/>
                        <a:pt x="19" y="49"/>
                      </a:cubicBezTo>
                      <a:cubicBezTo>
                        <a:pt x="19" y="49"/>
                        <a:pt x="20" y="50"/>
                        <a:pt x="20" y="50"/>
                      </a:cubicBezTo>
                      <a:cubicBezTo>
                        <a:pt x="20" y="51"/>
                        <a:pt x="21" y="51"/>
                        <a:pt x="21" y="51"/>
                      </a:cubicBezTo>
                      <a:cubicBezTo>
                        <a:pt x="21" y="51"/>
                        <a:pt x="21" y="51"/>
                        <a:pt x="21" y="51"/>
                      </a:cubicBezTo>
                      <a:cubicBezTo>
                        <a:pt x="21" y="51"/>
                        <a:pt x="22" y="52"/>
                        <a:pt x="23" y="52"/>
                      </a:cubicBezTo>
                      <a:cubicBezTo>
                        <a:pt x="22" y="52"/>
                        <a:pt x="22" y="52"/>
                        <a:pt x="22" y="52"/>
                      </a:cubicBezTo>
                      <a:cubicBezTo>
                        <a:pt x="22" y="52"/>
                        <a:pt x="22" y="52"/>
                        <a:pt x="22" y="52"/>
                      </a:cubicBezTo>
                      <a:cubicBezTo>
                        <a:pt x="22" y="52"/>
                        <a:pt x="21" y="52"/>
                        <a:pt x="21" y="53"/>
                      </a:cubicBezTo>
                      <a:cubicBezTo>
                        <a:pt x="22" y="53"/>
                        <a:pt x="21" y="53"/>
                        <a:pt x="21" y="54"/>
                      </a:cubicBezTo>
                      <a:cubicBezTo>
                        <a:pt x="21" y="54"/>
                        <a:pt x="21" y="54"/>
                        <a:pt x="21" y="54"/>
                      </a:cubicBezTo>
                      <a:cubicBezTo>
                        <a:pt x="21" y="54"/>
                        <a:pt x="21" y="54"/>
                        <a:pt x="21" y="54"/>
                      </a:cubicBezTo>
                      <a:cubicBezTo>
                        <a:pt x="21" y="54"/>
                        <a:pt x="21" y="54"/>
                        <a:pt x="21" y="55"/>
                      </a:cubicBezTo>
                      <a:cubicBezTo>
                        <a:pt x="20" y="55"/>
                        <a:pt x="19" y="55"/>
                        <a:pt x="19" y="54"/>
                      </a:cubicBezTo>
                      <a:cubicBezTo>
                        <a:pt x="19" y="54"/>
                        <a:pt x="20" y="54"/>
                        <a:pt x="20" y="54"/>
                      </a:cubicBezTo>
                      <a:cubicBezTo>
                        <a:pt x="20" y="54"/>
                        <a:pt x="21" y="54"/>
                        <a:pt x="21" y="53"/>
                      </a:cubicBezTo>
                      <a:cubicBezTo>
                        <a:pt x="21" y="53"/>
                        <a:pt x="21" y="52"/>
                        <a:pt x="21" y="52"/>
                      </a:cubicBezTo>
                      <a:cubicBezTo>
                        <a:pt x="20" y="52"/>
                        <a:pt x="20" y="51"/>
                        <a:pt x="19" y="51"/>
                      </a:cubicBezTo>
                      <a:cubicBezTo>
                        <a:pt x="18" y="50"/>
                        <a:pt x="18" y="50"/>
                        <a:pt x="17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6" y="49"/>
                        <a:pt x="15" y="51"/>
                        <a:pt x="14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3" y="50"/>
                        <a:pt x="13" y="51"/>
                        <a:pt x="13" y="51"/>
                      </a:cubicBezTo>
                      <a:cubicBezTo>
                        <a:pt x="12" y="51"/>
                        <a:pt x="12" y="52"/>
                        <a:pt x="11" y="53"/>
                      </a:cubicBezTo>
                      <a:cubicBezTo>
                        <a:pt x="12" y="53"/>
                        <a:pt x="12" y="53"/>
                        <a:pt x="12" y="53"/>
                      </a:cubicBezTo>
                      <a:cubicBezTo>
                        <a:pt x="11" y="54"/>
                        <a:pt x="11" y="54"/>
                        <a:pt x="10" y="55"/>
                      </a:cubicBezTo>
                      <a:cubicBezTo>
                        <a:pt x="9" y="54"/>
                        <a:pt x="8" y="57"/>
                        <a:pt x="7" y="55"/>
                      </a:cubicBezTo>
                      <a:cubicBezTo>
                        <a:pt x="7" y="54"/>
                        <a:pt x="7" y="55"/>
                        <a:pt x="6" y="54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6" y="54"/>
                        <a:pt x="6" y="54"/>
                        <a:pt x="6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52"/>
                        <a:pt x="6" y="51"/>
                        <a:pt x="6" y="50"/>
                      </a:cubicBezTo>
                      <a:cubicBezTo>
                        <a:pt x="7" y="49"/>
                        <a:pt x="7" y="50"/>
                        <a:pt x="8" y="50"/>
                      </a:cubicBezTo>
                      <a:cubicBezTo>
                        <a:pt x="8" y="50"/>
                        <a:pt x="9" y="49"/>
                        <a:pt x="10" y="50"/>
                      </a:cubicBezTo>
                      <a:cubicBezTo>
                        <a:pt x="10" y="49"/>
                        <a:pt x="10" y="50"/>
                        <a:pt x="11" y="50"/>
                      </a:cubicBezTo>
                      <a:cubicBezTo>
                        <a:pt x="11" y="49"/>
                        <a:pt x="11" y="49"/>
                        <a:pt x="11" y="48"/>
                      </a:cubicBezTo>
                      <a:cubicBezTo>
                        <a:pt x="11" y="47"/>
                        <a:pt x="10" y="47"/>
                        <a:pt x="10" y="47"/>
                      </a:cubicBezTo>
                      <a:cubicBezTo>
                        <a:pt x="10" y="46"/>
                        <a:pt x="9" y="46"/>
                        <a:pt x="9" y="46"/>
                      </a:cubicBezTo>
                      <a:cubicBezTo>
                        <a:pt x="9" y="46"/>
                        <a:pt x="10" y="45"/>
                        <a:pt x="10" y="46"/>
                      </a:cubicBezTo>
                      <a:cubicBezTo>
                        <a:pt x="10" y="46"/>
                        <a:pt x="10" y="46"/>
                        <a:pt x="11" y="45"/>
                      </a:cubicBezTo>
                      <a:cubicBezTo>
                        <a:pt x="11" y="45"/>
                        <a:pt x="11" y="45"/>
                        <a:pt x="10" y="45"/>
                      </a:cubicBezTo>
                      <a:cubicBezTo>
                        <a:pt x="11" y="45"/>
                        <a:pt x="11" y="45"/>
                        <a:pt x="12" y="45"/>
                      </a:cubicBezTo>
                      <a:cubicBezTo>
                        <a:pt x="12" y="44"/>
                        <a:pt x="13" y="45"/>
                        <a:pt x="13" y="44"/>
                      </a:cubicBezTo>
                      <a:cubicBezTo>
                        <a:pt x="13" y="44"/>
                        <a:pt x="13" y="43"/>
                        <a:pt x="14" y="43"/>
                      </a:cubicBezTo>
                      <a:cubicBezTo>
                        <a:pt x="14" y="43"/>
                        <a:pt x="14" y="42"/>
                        <a:pt x="14" y="42"/>
                      </a:cubicBezTo>
                      <a:cubicBezTo>
                        <a:pt x="15" y="42"/>
                        <a:pt x="15" y="42"/>
                        <a:pt x="15" y="41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6" y="41"/>
                        <a:pt x="17" y="41"/>
                        <a:pt x="16" y="41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7" y="38"/>
                        <a:pt x="17" y="38"/>
                      </a:cubicBezTo>
                      <a:cubicBezTo>
                        <a:pt x="17" y="38"/>
                        <a:pt x="17" y="39"/>
                        <a:pt x="17" y="39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7" y="40"/>
                        <a:pt x="17" y="39"/>
                        <a:pt x="17" y="40"/>
                      </a:cubicBezTo>
                      <a:cubicBezTo>
                        <a:pt x="17" y="40"/>
                        <a:pt x="17" y="40"/>
                        <a:pt x="17" y="39"/>
                      </a:cubicBezTo>
                      <a:cubicBezTo>
                        <a:pt x="16" y="40"/>
                        <a:pt x="17" y="40"/>
                        <a:pt x="17" y="41"/>
                      </a:cubicBezTo>
                      <a:cubicBezTo>
                        <a:pt x="17" y="40"/>
                        <a:pt x="17" y="41"/>
                        <a:pt x="18" y="41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18" y="41"/>
                        <a:pt x="18" y="40"/>
                        <a:pt x="19" y="41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20" y="41"/>
                        <a:pt x="21" y="40"/>
                        <a:pt x="21" y="40"/>
                      </a:cubicBezTo>
                      <a:cubicBezTo>
                        <a:pt x="22" y="40"/>
                        <a:pt x="22" y="41"/>
                        <a:pt x="23" y="40"/>
                      </a:cubicBezTo>
                      <a:cubicBezTo>
                        <a:pt x="23" y="40"/>
                        <a:pt x="23" y="40"/>
                        <a:pt x="23" y="40"/>
                      </a:cubicBezTo>
                      <a:cubicBezTo>
                        <a:pt x="23" y="40"/>
                        <a:pt x="23" y="40"/>
                        <a:pt x="23" y="40"/>
                      </a:cubicBezTo>
                      <a:cubicBezTo>
                        <a:pt x="24" y="40"/>
                        <a:pt x="23" y="39"/>
                        <a:pt x="23" y="39"/>
                      </a:cubicBezTo>
                      <a:cubicBezTo>
                        <a:pt x="23" y="38"/>
                        <a:pt x="23" y="38"/>
                        <a:pt x="24" y="38"/>
                      </a:cubicBezTo>
                      <a:cubicBezTo>
                        <a:pt x="24" y="37"/>
                        <a:pt x="24" y="38"/>
                        <a:pt x="25" y="38"/>
                      </a:cubicBezTo>
                      <a:cubicBezTo>
                        <a:pt x="25" y="38"/>
                        <a:pt x="25" y="37"/>
                        <a:pt x="25" y="37"/>
                      </a:cubicBezTo>
                      <a:cubicBezTo>
                        <a:pt x="25" y="37"/>
                        <a:pt x="25" y="37"/>
                        <a:pt x="25" y="37"/>
                      </a:cubicBezTo>
                      <a:cubicBezTo>
                        <a:pt x="25" y="36"/>
                        <a:pt x="24" y="36"/>
                        <a:pt x="24" y="3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5" y="36"/>
                        <a:pt x="25" y="35"/>
                        <a:pt x="26" y="35"/>
                      </a:cubicBezTo>
                      <a:cubicBezTo>
                        <a:pt x="26" y="35"/>
                        <a:pt x="27" y="36"/>
                        <a:pt x="27" y="35"/>
                      </a:cubicBezTo>
                      <a:cubicBezTo>
                        <a:pt x="27" y="35"/>
                        <a:pt x="27" y="35"/>
                        <a:pt x="28" y="35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6" y="34"/>
                        <a:pt x="26" y="34"/>
                      </a:cubicBezTo>
                      <a:cubicBezTo>
                        <a:pt x="25" y="35"/>
                        <a:pt x="25" y="35"/>
                        <a:pt x="24" y="35"/>
                      </a:cubicBezTo>
                      <a:cubicBezTo>
                        <a:pt x="24" y="34"/>
                        <a:pt x="22" y="34"/>
                        <a:pt x="23" y="33"/>
                      </a:cubicBezTo>
                      <a:cubicBezTo>
                        <a:pt x="23" y="33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1"/>
                        <a:pt x="24" y="30"/>
                        <a:pt x="25" y="30"/>
                      </a:cubicBezTo>
                      <a:cubicBezTo>
                        <a:pt x="25" y="29"/>
                        <a:pt x="24" y="29"/>
                        <a:pt x="24" y="29"/>
                      </a:cubicBezTo>
                      <a:cubicBezTo>
                        <a:pt x="24" y="29"/>
                        <a:pt x="23" y="29"/>
                        <a:pt x="23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3" y="29"/>
                        <a:pt x="22" y="30"/>
                        <a:pt x="22" y="30"/>
                      </a:cubicBezTo>
                      <a:cubicBezTo>
                        <a:pt x="23" y="30"/>
                        <a:pt x="22" y="30"/>
                        <a:pt x="22" y="31"/>
                      </a:cubicBezTo>
                      <a:cubicBezTo>
                        <a:pt x="22" y="31"/>
                        <a:pt x="21" y="32"/>
                        <a:pt x="21" y="33"/>
                      </a:cubicBezTo>
                      <a:cubicBezTo>
                        <a:pt x="21" y="34"/>
                        <a:pt x="20" y="34"/>
                        <a:pt x="21" y="35"/>
                      </a:cubicBezTo>
                      <a:cubicBezTo>
                        <a:pt x="21" y="35"/>
                        <a:pt x="21" y="35"/>
                        <a:pt x="22" y="35"/>
                      </a:cubicBezTo>
                      <a:cubicBezTo>
                        <a:pt x="22" y="35"/>
                        <a:pt x="21" y="35"/>
                        <a:pt x="21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1" y="37"/>
                        <a:pt x="20" y="38"/>
                        <a:pt x="21" y="38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8"/>
                        <a:pt x="21" y="38"/>
                        <a:pt x="21" y="39"/>
                      </a:cubicBezTo>
                      <a:cubicBezTo>
                        <a:pt x="21" y="39"/>
                        <a:pt x="21" y="39"/>
                        <a:pt x="21" y="38"/>
                      </a:cubicBezTo>
                      <a:cubicBezTo>
                        <a:pt x="20" y="38"/>
                        <a:pt x="20" y="39"/>
                        <a:pt x="20" y="39"/>
                      </a:cubicBezTo>
                      <a:cubicBezTo>
                        <a:pt x="20" y="39"/>
                        <a:pt x="19" y="39"/>
                        <a:pt x="19" y="39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9" y="39"/>
                        <a:pt x="18" y="39"/>
                        <a:pt x="19" y="39"/>
                      </a:cubicBezTo>
                      <a:cubicBezTo>
                        <a:pt x="18" y="38"/>
                        <a:pt x="18" y="37"/>
                        <a:pt x="18" y="36"/>
                      </a:cubicBez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6" y="36"/>
                        <a:pt x="16" y="37"/>
                        <a:pt x="15" y="37"/>
                      </a:cubicBezTo>
                      <a:cubicBezTo>
                        <a:pt x="15" y="37"/>
                        <a:pt x="15" y="37"/>
                        <a:pt x="14" y="37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5" y="35"/>
                        <a:pt x="14" y="36"/>
                        <a:pt x="14" y="36"/>
                      </a:cubicBezTo>
                      <a:cubicBezTo>
                        <a:pt x="15" y="36"/>
                        <a:pt x="15" y="35"/>
                        <a:pt x="15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5" y="35"/>
                        <a:pt x="14" y="35"/>
                        <a:pt x="14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4"/>
                        <a:pt x="14" y="35"/>
                        <a:pt x="14" y="35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4"/>
                        <a:pt x="14" y="34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3"/>
                        <a:pt x="15" y="33"/>
                        <a:pt x="15" y="32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5" y="32"/>
                        <a:pt x="16" y="32"/>
                        <a:pt x="16" y="32"/>
                      </a:cubicBezTo>
                      <a:cubicBezTo>
                        <a:pt x="16" y="32"/>
                        <a:pt x="16" y="31"/>
                        <a:pt x="17" y="30"/>
                      </a:cubicBezTo>
                      <a:cubicBezTo>
                        <a:pt x="18" y="30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9" y="28"/>
                        <a:pt x="19" y="28"/>
                        <a:pt x="19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20" y="26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25"/>
                        <a:pt x="20" y="25"/>
                        <a:pt x="20" y="25"/>
                      </a:cubicBezTo>
                      <a:cubicBezTo>
                        <a:pt x="20" y="25"/>
                        <a:pt x="20" y="25"/>
                        <a:pt x="20" y="25"/>
                      </a:cubicBezTo>
                      <a:cubicBezTo>
                        <a:pt x="20" y="25"/>
                        <a:pt x="20" y="25"/>
                        <a:pt x="20" y="24"/>
                      </a:cubicBezTo>
                      <a:cubicBezTo>
                        <a:pt x="20" y="25"/>
                        <a:pt x="20" y="25"/>
                        <a:pt x="21" y="25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4"/>
                        <a:pt x="20" y="24"/>
                        <a:pt x="21" y="24"/>
                      </a:cubicBezTo>
                      <a:cubicBezTo>
                        <a:pt x="21" y="24"/>
                        <a:pt x="20" y="24"/>
                        <a:pt x="20" y="24"/>
                      </a:cubicBezTo>
                      <a:cubicBezTo>
                        <a:pt x="21" y="25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4"/>
                        <a:pt x="22" y="24"/>
                        <a:pt x="22" y="23"/>
                      </a:cubicBezTo>
                      <a:cubicBezTo>
                        <a:pt x="22" y="23"/>
                        <a:pt x="23" y="25"/>
                        <a:pt x="2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3"/>
                        <a:pt x="23" y="23"/>
                        <a:pt x="24" y="24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2"/>
                        <a:pt x="25" y="23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23"/>
                        <a:pt x="26" y="23"/>
                        <a:pt x="27" y="23"/>
                      </a:cubicBezTo>
                      <a:cubicBezTo>
                        <a:pt x="26" y="23"/>
                        <a:pt x="26" y="23"/>
                        <a:pt x="26" y="24"/>
                      </a:cubicBezTo>
                      <a:cubicBezTo>
                        <a:pt x="26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4"/>
                        <a:pt x="28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8" y="25"/>
                        <a:pt x="29" y="24"/>
                        <a:pt x="30" y="25"/>
                      </a:cubicBezTo>
                      <a:cubicBezTo>
                        <a:pt x="31" y="26"/>
                        <a:pt x="33" y="26"/>
                        <a:pt x="33" y="27"/>
                      </a:cubicBezTo>
                      <a:cubicBezTo>
                        <a:pt x="32" y="28"/>
                        <a:pt x="32" y="28"/>
                        <a:pt x="31" y="28"/>
                      </a:cubicBezTo>
                      <a:cubicBezTo>
                        <a:pt x="30" y="28"/>
                        <a:pt x="29" y="27"/>
                        <a:pt x="28" y="27"/>
                      </a:cubicBezTo>
                      <a:cubicBezTo>
                        <a:pt x="28" y="28"/>
                        <a:pt x="30" y="28"/>
                        <a:pt x="29" y="29"/>
                      </a:cubicBezTo>
                      <a:cubicBezTo>
                        <a:pt x="30" y="29"/>
                        <a:pt x="30" y="30"/>
                        <a:pt x="30" y="30"/>
                      </a:cubicBezTo>
                      <a:cubicBezTo>
                        <a:pt x="30" y="31"/>
                        <a:pt x="31" y="31"/>
                        <a:pt x="31" y="31"/>
                      </a:cubicBezTo>
                      <a:cubicBezTo>
                        <a:pt x="31" y="31"/>
                        <a:pt x="32" y="31"/>
                        <a:pt x="32" y="30"/>
                      </a:cubicBezTo>
                      <a:cubicBezTo>
                        <a:pt x="32" y="30"/>
                        <a:pt x="30" y="30"/>
                        <a:pt x="31" y="29"/>
                      </a:cubicBezTo>
                      <a:cubicBezTo>
                        <a:pt x="31" y="29"/>
                        <a:pt x="32" y="30"/>
                        <a:pt x="32" y="30"/>
                      </a:cubicBezTo>
                      <a:cubicBezTo>
                        <a:pt x="33" y="30"/>
                        <a:pt x="33" y="30"/>
                        <a:pt x="33" y="29"/>
                      </a:cubicBezTo>
                      <a:cubicBezTo>
                        <a:pt x="32" y="29"/>
                        <a:pt x="32" y="29"/>
                        <a:pt x="33" y="28"/>
                      </a:cubicBezTo>
                      <a:cubicBezTo>
                        <a:pt x="33" y="28"/>
                        <a:pt x="33" y="27"/>
                        <a:pt x="34" y="28"/>
                      </a:cubicBezTo>
                      <a:cubicBezTo>
                        <a:pt x="35" y="28"/>
                        <a:pt x="35" y="27"/>
                        <a:pt x="34" y="27"/>
                      </a:cubicBezTo>
                      <a:cubicBezTo>
                        <a:pt x="34" y="27"/>
                        <a:pt x="34" y="26"/>
                        <a:pt x="34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5"/>
                        <a:pt x="35" y="25"/>
                        <a:pt x="35" y="25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7"/>
                        <a:pt x="36" y="27"/>
                      </a:cubicBezTo>
                      <a:cubicBezTo>
                        <a:pt x="37" y="27"/>
                        <a:pt x="36" y="25"/>
                        <a:pt x="37" y="26"/>
                      </a:cubicBezTo>
                      <a:cubicBezTo>
                        <a:pt x="37" y="26"/>
                        <a:pt x="37" y="26"/>
                        <a:pt x="37" y="26"/>
                      </a:cubicBezTo>
                      <a:cubicBezTo>
                        <a:pt x="37" y="25"/>
                        <a:pt x="37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4"/>
                        <a:pt x="38" y="25"/>
                        <a:pt x="39" y="24"/>
                      </a:cubicBezTo>
                      <a:cubicBezTo>
                        <a:pt x="39" y="24"/>
                        <a:pt x="38" y="24"/>
                        <a:pt x="39" y="24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39" y="24"/>
                        <a:pt x="39" y="24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39" y="24"/>
                        <a:pt x="40" y="24"/>
                        <a:pt x="40" y="24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2" y="24"/>
                        <a:pt x="41" y="24"/>
                        <a:pt x="42" y="24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3" y="24"/>
                        <a:pt x="43" y="24"/>
                        <a:pt x="43" y="24"/>
                      </a:cubicBezTo>
                      <a:cubicBezTo>
                        <a:pt x="42" y="23"/>
                        <a:pt x="41" y="23"/>
                        <a:pt x="41" y="22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1" y="22"/>
                        <a:pt x="41" y="22"/>
                        <a:pt x="42" y="22"/>
                      </a:cubicBezTo>
                      <a:cubicBezTo>
                        <a:pt x="44" y="22"/>
                        <a:pt x="44" y="23"/>
                        <a:pt x="46" y="23"/>
                      </a:cubicBezTo>
                      <a:cubicBezTo>
                        <a:pt x="47" y="24"/>
                        <a:pt x="47" y="24"/>
                        <a:pt x="47" y="24"/>
                      </a:cubicBezTo>
                      <a:cubicBezTo>
                        <a:pt x="47" y="24"/>
                        <a:pt x="47" y="23"/>
                        <a:pt x="47" y="23"/>
                      </a:cubicBezTo>
                      <a:cubicBezTo>
                        <a:pt x="46" y="23"/>
                        <a:pt x="46" y="22"/>
                        <a:pt x="45" y="22"/>
                      </a:cubicBezTo>
                      <a:cubicBezTo>
                        <a:pt x="45" y="22"/>
                        <a:pt x="45" y="22"/>
                        <a:pt x="45" y="22"/>
                      </a:cubicBezTo>
                      <a:cubicBezTo>
                        <a:pt x="45" y="21"/>
                        <a:pt x="44" y="20"/>
                        <a:pt x="45" y="19"/>
                      </a:cubicBezTo>
                      <a:cubicBezTo>
                        <a:pt x="45" y="19"/>
                        <a:pt x="45" y="18"/>
                        <a:pt x="45" y="17"/>
                      </a:cubicBezTo>
                      <a:cubicBezTo>
                        <a:pt x="45" y="17"/>
                        <a:pt x="46" y="17"/>
                        <a:pt x="46" y="17"/>
                      </a:cubicBezTo>
                      <a:cubicBezTo>
                        <a:pt x="47" y="18"/>
                        <a:pt x="47" y="19"/>
                        <a:pt x="47" y="19"/>
                      </a:cubicBezTo>
                      <a:cubicBezTo>
                        <a:pt x="46" y="20"/>
                        <a:pt x="47" y="20"/>
                        <a:pt x="48" y="20"/>
                      </a:cubicBezTo>
                      <a:cubicBezTo>
                        <a:pt x="48" y="21"/>
                        <a:pt x="48" y="23"/>
                        <a:pt x="49" y="23"/>
                      </a:cubicBezTo>
                      <a:cubicBezTo>
                        <a:pt x="49" y="23"/>
                        <a:pt x="49" y="24"/>
                        <a:pt x="49" y="24"/>
                      </a:cubicBezTo>
                      <a:cubicBezTo>
                        <a:pt x="49" y="25"/>
                        <a:pt x="49" y="25"/>
                        <a:pt x="49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8" y="26"/>
                        <a:pt x="48" y="25"/>
                        <a:pt x="48" y="26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ubicBezTo>
                        <a:pt x="48" y="25"/>
                        <a:pt x="47" y="26"/>
                        <a:pt x="47" y="26"/>
                      </a:cubicBezTo>
                      <a:cubicBezTo>
                        <a:pt x="48" y="26"/>
                        <a:pt x="49" y="26"/>
                        <a:pt x="49" y="26"/>
                      </a:cubicBezTo>
                      <a:cubicBezTo>
                        <a:pt x="49" y="26"/>
                        <a:pt x="50" y="25"/>
                        <a:pt x="50" y="25"/>
                      </a:cubicBezTo>
                      <a:cubicBezTo>
                        <a:pt x="50" y="25"/>
                        <a:pt x="50" y="25"/>
                        <a:pt x="50" y="24"/>
                      </a:cubicBezTo>
                      <a:cubicBezTo>
                        <a:pt x="50" y="24"/>
                        <a:pt x="49" y="23"/>
                        <a:pt x="50" y="23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51" y="22"/>
                        <a:pt x="51" y="24"/>
                        <a:pt x="52" y="24"/>
                      </a:cubicBezTo>
                      <a:cubicBezTo>
                        <a:pt x="52" y="24"/>
                        <a:pt x="51" y="24"/>
                        <a:pt x="51" y="23"/>
                      </a:cubicBezTo>
                      <a:cubicBezTo>
                        <a:pt x="52" y="23"/>
                        <a:pt x="52" y="23"/>
                        <a:pt x="52" y="23"/>
                      </a:cubicBezTo>
                      <a:cubicBezTo>
                        <a:pt x="51" y="22"/>
                        <a:pt x="50" y="22"/>
                        <a:pt x="50" y="22"/>
                      </a:cubicBezTo>
                      <a:cubicBezTo>
                        <a:pt x="50" y="22"/>
                        <a:pt x="49" y="22"/>
                        <a:pt x="49" y="22"/>
                      </a:cubicBezTo>
                      <a:cubicBezTo>
                        <a:pt x="48" y="21"/>
                        <a:pt x="49" y="20"/>
                        <a:pt x="47" y="19"/>
                      </a:cubicBezTo>
                      <a:cubicBezTo>
                        <a:pt x="48" y="19"/>
                        <a:pt x="47" y="19"/>
                        <a:pt x="48" y="18"/>
                      </a:cubicBezTo>
                      <a:cubicBezTo>
                        <a:pt x="48" y="18"/>
                        <a:pt x="48" y="17"/>
                        <a:pt x="48" y="17"/>
                      </a:cubicBezTo>
                      <a:cubicBezTo>
                        <a:pt x="48" y="18"/>
                        <a:pt x="48" y="19"/>
                        <a:pt x="48" y="19"/>
                      </a:cubicBezTo>
                      <a:cubicBezTo>
                        <a:pt x="49" y="20"/>
                        <a:pt x="50" y="19"/>
                        <a:pt x="50" y="20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49" y="19"/>
                        <a:pt x="49" y="19"/>
                        <a:pt x="49" y="19"/>
                      </a:cubicBezTo>
                      <a:cubicBezTo>
                        <a:pt x="49" y="19"/>
                        <a:pt x="48" y="18"/>
                        <a:pt x="49" y="18"/>
                      </a:cubicBezTo>
                      <a:cubicBezTo>
                        <a:pt x="49" y="18"/>
                        <a:pt x="50" y="19"/>
                        <a:pt x="50" y="18"/>
                      </a:cubicBezTo>
                      <a:cubicBezTo>
                        <a:pt x="50" y="18"/>
                        <a:pt x="49" y="18"/>
                        <a:pt x="49" y="1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9" y="18"/>
                        <a:pt x="49" y="17"/>
                        <a:pt x="49" y="17"/>
                      </a:cubicBezTo>
                      <a:cubicBezTo>
                        <a:pt x="49" y="17"/>
                        <a:pt x="49" y="18"/>
                        <a:pt x="49" y="18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9" y="18"/>
                        <a:pt x="50" y="17"/>
                        <a:pt x="50" y="17"/>
                      </a:cubicBezTo>
                      <a:cubicBezTo>
                        <a:pt x="51" y="18"/>
                        <a:pt x="51" y="19"/>
                        <a:pt x="52" y="18"/>
                      </a:cubicBezTo>
                      <a:cubicBezTo>
                        <a:pt x="52" y="19"/>
                        <a:pt x="52" y="19"/>
                        <a:pt x="52" y="20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19"/>
                        <a:pt x="53" y="18"/>
                        <a:pt x="53" y="18"/>
                      </a:cubicBezTo>
                      <a:cubicBezTo>
                        <a:pt x="52" y="18"/>
                        <a:pt x="52" y="17"/>
                        <a:pt x="51" y="17"/>
                      </a:cubicBezTo>
                      <a:cubicBezTo>
                        <a:pt x="50" y="17"/>
                        <a:pt x="50" y="16"/>
                        <a:pt x="50" y="16"/>
                      </a:cubicBezTo>
                      <a:cubicBezTo>
                        <a:pt x="50" y="15"/>
                        <a:pt x="51" y="15"/>
                        <a:pt x="51" y="15"/>
                      </a:cubicBezTo>
                      <a:cubicBezTo>
                        <a:pt x="51" y="15"/>
                        <a:pt x="52" y="15"/>
                        <a:pt x="52" y="14"/>
                      </a:cubicBezTo>
                      <a:cubicBezTo>
                        <a:pt x="52" y="15"/>
                        <a:pt x="52" y="15"/>
                        <a:pt x="52" y="15"/>
                      </a:cubicBezTo>
                      <a:cubicBezTo>
                        <a:pt x="52" y="15"/>
                        <a:pt x="53" y="15"/>
                        <a:pt x="53" y="15"/>
                      </a:cubicBezTo>
                      <a:cubicBezTo>
                        <a:pt x="52" y="15"/>
                        <a:pt x="53" y="15"/>
                        <a:pt x="53" y="15"/>
                      </a:cubicBezTo>
                      <a:cubicBezTo>
                        <a:pt x="53" y="15"/>
                        <a:pt x="53" y="14"/>
                        <a:pt x="53" y="14"/>
                      </a:cubicBezTo>
                      <a:cubicBezTo>
                        <a:pt x="52" y="14"/>
                        <a:pt x="52" y="14"/>
                        <a:pt x="52" y="14"/>
                      </a:cubicBezTo>
                      <a:cubicBezTo>
                        <a:pt x="52" y="13"/>
                        <a:pt x="52" y="13"/>
                        <a:pt x="52" y="13"/>
                      </a:cubicBezTo>
                      <a:cubicBezTo>
                        <a:pt x="52" y="13"/>
                        <a:pt x="52" y="13"/>
                        <a:pt x="52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2" y="13"/>
                        <a:pt x="51" y="13"/>
                        <a:pt x="51" y="13"/>
                      </a:cubicBezTo>
                      <a:cubicBezTo>
                        <a:pt x="51" y="13"/>
                        <a:pt x="52" y="13"/>
                        <a:pt x="52" y="13"/>
                      </a:cubicBezTo>
                      <a:cubicBezTo>
                        <a:pt x="52" y="13"/>
                        <a:pt x="52" y="12"/>
                        <a:pt x="52" y="12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cubicBezTo>
                        <a:pt x="52" y="11"/>
                        <a:pt x="53" y="11"/>
                        <a:pt x="54" y="10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4" y="10"/>
                        <a:pt x="54" y="10"/>
                        <a:pt x="55" y="10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9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6" y="10"/>
                        <a:pt x="56" y="9"/>
                        <a:pt x="56" y="9"/>
                      </a:cubicBezTo>
                      <a:cubicBezTo>
                        <a:pt x="57" y="9"/>
                        <a:pt x="56" y="10"/>
                        <a:pt x="57" y="10"/>
                      </a:cubicBezTo>
                      <a:cubicBezTo>
                        <a:pt x="57" y="9"/>
                        <a:pt x="57" y="9"/>
                        <a:pt x="56" y="9"/>
                      </a:cubicBezTo>
                      <a:cubicBezTo>
                        <a:pt x="56" y="9"/>
                        <a:pt x="56" y="9"/>
                        <a:pt x="56" y="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7" y="8"/>
                        <a:pt x="56" y="9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7"/>
                        <a:pt x="56" y="7"/>
                        <a:pt x="56" y="7"/>
                      </a:cubicBezTo>
                      <a:cubicBezTo>
                        <a:pt x="56" y="6"/>
                        <a:pt x="56" y="6"/>
                        <a:pt x="57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lose/>
                      <a:moveTo>
                        <a:pt x="77" y="6"/>
                      </a:moveTo>
                      <a:cubicBezTo>
                        <a:pt x="77" y="6"/>
                        <a:pt x="77" y="6"/>
                        <a:pt x="77" y="7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6"/>
                        <a:pt x="77" y="6"/>
                        <a:pt x="77" y="6"/>
                      </a:cubicBezTo>
                      <a:close/>
                      <a:moveTo>
                        <a:pt x="79" y="7"/>
                      </a:moveTo>
                      <a:cubicBezTo>
                        <a:pt x="79" y="7"/>
                        <a:pt x="78" y="7"/>
                        <a:pt x="78" y="8"/>
                      </a:cubicBezTo>
                      <a:cubicBezTo>
                        <a:pt x="78" y="7"/>
                        <a:pt x="78" y="7"/>
                        <a:pt x="78" y="6"/>
                      </a:cubicBezTo>
                      <a:cubicBezTo>
                        <a:pt x="79" y="7"/>
                        <a:pt x="79" y="6"/>
                        <a:pt x="79" y="7"/>
                      </a:cubicBezTo>
                      <a:close/>
                      <a:moveTo>
                        <a:pt x="75" y="7"/>
                      </a:moveTo>
                      <a:cubicBezTo>
                        <a:pt x="76" y="7"/>
                        <a:pt x="75" y="7"/>
                        <a:pt x="75" y="7"/>
                      </a:cubicBezTo>
                      <a:cubicBezTo>
                        <a:pt x="75" y="7"/>
                        <a:pt x="75" y="7"/>
                        <a:pt x="75" y="7"/>
                      </a:cubicBezTo>
                      <a:close/>
                      <a:moveTo>
                        <a:pt x="54" y="8"/>
                      </a:move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4" y="8"/>
                        <a:pt x="54" y="8"/>
                        <a:pt x="54" y="8"/>
                      </a:cubicBezTo>
                      <a:close/>
                      <a:moveTo>
                        <a:pt x="82" y="9"/>
                      </a:moveTo>
                      <a:cubicBezTo>
                        <a:pt x="82" y="9"/>
                        <a:pt x="82" y="9"/>
                        <a:pt x="82" y="9"/>
                      </a:cubicBezTo>
                      <a:cubicBezTo>
                        <a:pt x="82" y="8"/>
                        <a:pt x="82" y="8"/>
                        <a:pt x="82" y="8"/>
                      </a:cubicBezTo>
                      <a:cubicBezTo>
                        <a:pt x="82" y="9"/>
                        <a:pt x="82" y="9"/>
                        <a:pt x="82" y="9"/>
                      </a:cubicBezTo>
                      <a:close/>
                      <a:moveTo>
                        <a:pt x="83" y="9"/>
                      </a:moveTo>
                      <a:cubicBezTo>
                        <a:pt x="83" y="9"/>
                        <a:pt x="83" y="10"/>
                        <a:pt x="82" y="10"/>
                      </a:cubicBezTo>
                      <a:cubicBezTo>
                        <a:pt x="82" y="9"/>
                        <a:pt x="83" y="9"/>
                        <a:pt x="82" y="9"/>
                      </a:cubicBezTo>
                      <a:cubicBezTo>
                        <a:pt x="83" y="9"/>
                        <a:pt x="83" y="9"/>
                        <a:pt x="83" y="9"/>
                      </a:cubicBezTo>
                      <a:close/>
                      <a:moveTo>
                        <a:pt x="64" y="10"/>
                      </a:moveTo>
                      <a:cubicBezTo>
                        <a:pt x="64" y="11"/>
                        <a:pt x="64" y="10"/>
                        <a:pt x="64" y="10"/>
                      </a:cubicBezTo>
                      <a:cubicBezTo>
                        <a:pt x="64" y="10"/>
                        <a:pt x="64" y="10"/>
                        <a:pt x="64" y="10"/>
                      </a:cubicBezTo>
                      <a:cubicBezTo>
                        <a:pt x="64" y="10"/>
                        <a:pt x="65" y="10"/>
                        <a:pt x="64" y="10"/>
                      </a:cubicBezTo>
                      <a:close/>
                      <a:moveTo>
                        <a:pt x="60" y="10"/>
                      </a:move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61" y="11"/>
                        <a:pt x="60" y="10"/>
                        <a:pt x="60" y="11"/>
                      </a:cubicBezTo>
                      <a:cubicBezTo>
                        <a:pt x="60" y="11"/>
                        <a:pt x="59" y="11"/>
                        <a:pt x="59" y="11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1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1"/>
                        <a:pt x="58" y="12"/>
                      </a:cubicBezTo>
                      <a:cubicBezTo>
                        <a:pt x="58" y="12"/>
                        <a:pt x="58" y="12"/>
                        <a:pt x="58" y="12"/>
                      </a:cubicBezTo>
                      <a:cubicBezTo>
                        <a:pt x="58" y="12"/>
                        <a:pt x="58" y="12"/>
                        <a:pt x="58" y="12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8" y="11"/>
                        <a:pt x="59" y="11"/>
                        <a:pt x="59" y="11"/>
                      </a:cubicBezTo>
                      <a:cubicBezTo>
                        <a:pt x="59" y="11"/>
                        <a:pt x="60" y="11"/>
                        <a:pt x="60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lose/>
                      <a:moveTo>
                        <a:pt x="42" y="11"/>
                      </a:moveTo>
                      <a:cubicBezTo>
                        <a:pt x="43" y="12"/>
                        <a:pt x="41" y="13"/>
                        <a:pt x="41" y="13"/>
                      </a:cubicBezTo>
                      <a:cubicBezTo>
                        <a:pt x="40" y="14"/>
                        <a:pt x="40" y="14"/>
                        <a:pt x="39" y="15"/>
                      </a:cubicBezTo>
                      <a:cubicBezTo>
                        <a:pt x="39" y="15"/>
                        <a:pt x="39" y="15"/>
                        <a:pt x="39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7"/>
                        <a:pt x="39" y="17"/>
                      </a:cubicBezTo>
                      <a:cubicBezTo>
                        <a:pt x="38" y="17"/>
                        <a:pt x="39" y="17"/>
                        <a:pt x="38" y="18"/>
                      </a:cubicBezTo>
                      <a:cubicBezTo>
                        <a:pt x="38" y="18"/>
                        <a:pt x="38" y="18"/>
                        <a:pt x="38" y="18"/>
                      </a:cubicBezTo>
                      <a:cubicBezTo>
                        <a:pt x="38" y="18"/>
                        <a:pt x="39" y="18"/>
                        <a:pt x="38" y="19"/>
                      </a:cubicBezTo>
                      <a:cubicBezTo>
                        <a:pt x="38" y="20"/>
                        <a:pt x="39" y="21"/>
                        <a:pt x="40" y="21"/>
                      </a:cubicBezTo>
                      <a:cubicBezTo>
                        <a:pt x="40" y="21"/>
                        <a:pt x="40" y="22"/>
                        <a:pt x="40" y="22"/>
                      </a:cubicBezTo>
                      <a:cubicBezTo>
                        <a:pt x="40" y="22"/>
                        <a:pt x="40" y="22"/>
                        <a:pt x="40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2"/>
                        <a:pt x="39" y="21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1"/>
                        <a:pt x="38" y="21"/>
                        <a:pt x="38" y="21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8" y="21"/>
                        <a:pt x="37" y="20"/>
                        <a:pt x="37" y="21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6" y="20"/>
                        <a:pt x="36" y="20"/>
                      </a:cubicBezTo>
                      <a:cubicBezTo>
                        <a:pt x="37" y="20"/>
                        <a:pt x="37" y="20"/>
                        <a:pt x="37" y="19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8"/>
                        <a:pt x="37" y="18"/>
                        <a:pt x="37" y="17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17"/>
                        <a:pt x="37" y="17"/>
                        <a:pt x="37" y="16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7" y="14"/>
                        <a:pt x="38" y="15"/>
                        <a:pt x="38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8" y="14"/>
                        <a:pt x="38" y="13"/>
                        <a:pt x="38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41" y="13"/>
                        <a:pt x="41" y="11"/>
                      </a:cubicBezTo>
                      <a:cubicBezTo>
                        <a:pt x="41" y="11"/>
                        <a:pt x="42" y="11"/>
                        <a:pt x="42" y="11"/>
                      </a:cubicBezTo>
                      <a:close/>
                      <a:moveTo>
                        <a:pt x="80" y="11"/>
                      </a:moveTo>
                      <a:cubicBezTo>
                        <a:pt x="79" y="12"/>
                        <a:pt x="79" y="11"/>
                        <a:pt x="79" y="11"/>
                      </a:cubicBezTo>
                      <a:cubicBezTo>
                        <a:pt x="79" y="11"/>
                        <a:pt x="79" y="11"/>
                        <a:pt x="80" y="11"/>
                      </a:cubicBezTo>
                      <a:close/>
                      <a:moveTo>
                        <a:pt x="62" y="14"/>
                      </a:moveTo>
                      <a:cubicBezTo>
                        <a:pt x="62" y="14"/>
                        <a:pt x="62" y="13"/>
                        <a:pt x="62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lose/>
                      <a:moveTo>
                        <a:pt x="50" y="17"/>
                      </a:move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50" y="16"/>
                        <a:pt x="49" y="17"/>
                        <a:pt x="50" y="17"/>
                      </a:cubicBezTo>
                      <a:close/>
                      <a:moveTo>
                        <a:pt x="45" y="17"/>
                      </a:moveTo>
                      <a:cubicBezTo>
                        <a:pt x="45" y="17"/>
                        <a:pt x="45" y="17"/>
                        <a:pt x="45" y="17"/>
                      </a:cubicBezTo>
                      <a:cubicBezTo>
                        <a:pt x="45" y="17"/>
                        <a:pt x="45" y="17"/>
                        <a:pt x="45" y="16"/>
                      </a:cubicBezTo>
                      <a:cubicBezTo>
                        <a:pt x="45" y="16"/>
                        <a:pt x="45" y="17"/>
                        <a:pt x="45" y="17"/>
                      </a:cubicBezTo>
                      <a:close/>
                      <a:moveTo>
                        <a:pt x="53" y="20"/>
                      </a:moveTo>
                      <a:cubicBezTo>
                        <a:pt x="53" y="20"/>
                        <a:pt x="53" y="20"/>
                        <a:pt x="53" y="20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20"/>
                        <a:pt x="53" y="20"/>
                        <a:pt x="53" y="20"/>
                      </a:cubicBezTo>
                      <a:close/>
                      <a:moveTo>
                        <a:pt x="54" y="21"/>
                      </a:move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4" y="21"/>
                        <a:pt x="54" y="21"/>
                        <a:pt x="54" y="20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lose/>
                      <a:moveTo>
                        <a:pt x="38" y="21"/>
                      </a:move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7" y="21"/>
                        <a:pt x="38" y="21"/>
                      </a:cubicBezTo>
                      <a:close/>
                      <a:moveTo>
                        <a:pt x="37" y="24"/>
                      </a:moveTo>
                      <a:cubicBezTo>
                        <a:pt x="37" y="24"/>
                        <a:pt x="36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6" y="23"/>
                        <a:pt x="36" y="24"/>
                        <a:pt x="37" y="24"/>
                      </a:cubicBezTo>
                      <a:close/>
                      <a:moveTo>
                        <a:pt x="26" y="25"/>
                      </a:moveTo>
                      <a:cubicBezTo>
                        <a:pt x="26" y="25"/>
                        <a:pt x="25" y="25"/>
                        <a:pt x="26" y="25"/>
                      </a:cubicBezTo>
                      <a:cubicBezTo>
                        <a:pt x="26" y="25"/>
                        <a:pt x="26" y="25"/>
                        <a:pt x="25" y="25"/>
                      </a:cubicBezTo>
                      <a:cubicBezTo>
                        <a:pt x="25" y="25"/>
                        <a:pt x="26" y="25"/>
                        <a:pt x="26" y="25"/>
                      </a:cubicBezTo>
                      <a:close/>
                      <a:moveTo>
                        <a:pt x="105" y="25"/>
                      </a:moveTo>
                      <a:cubicBezTo>
                        <a:pt x="105" y="25"/>
                        <a:pt x="105" y="25"/>
                        <a:pt x="105" y="25"/>
                      </a:cubicBezTo>
                      <a:cubicBezTo>
                        <a:pt x="105" y="26"/>
                        <a:pt x="105" y="26"/>
                        <a:pt x="105" y="26"/>
                      </a:cubicBezTo>
                      <a:cubicBezTo>
                        <a:pt x="104" y="26"/>
                        <a:pt x="104" y="25"/>
                        <a:pt x="105" y="25"/>
                      </a:cubicBezTo>
                      <a:close/>
                      <a:moveTo>
                        <a:pt x="19" y="25"/>
                      </a:move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19" y="26"/>
                        <a:pt x="19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9" y="25"/>
                        <a:pt x="19" y="26"/>
                        <a:pt x="19" y="25"/>
                      </a:cubicBezTo>
                      <a:close/>
                      <a:moveTo>
                        <a:pt x="28" y="27"/>
                      </a:move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8" y="27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9" y="26"/>
                        <a:pt x="28" y="27"/>
                      </a:cubicBezTo>
                      <a:close/>
                      <a:moveTo>
                        <a:pt x="72" y="27"/>
                      </a:moveTo>
                      <a:cubicBezTo>
                        <a:pt x="72" y="26"/>
                        <a:pt x="72" y="26"/>
                        <a:pt x="72" y="26"/>
                      </a:cubicBezTo>
                      <a:cubicBezTo>
                        <a:pt x="72" y="27"/>
                        <a:pt x="72" y="27"/>
                        <a:pt x="72" y="27"/>
                      </a:cubicBezTo>
                      <a:cubicBezTo>
                        <a:pt x="72" y="27"/>
                        <a:pt x="72" y="27"/>
                        <a:pt x="72" y="27"/>
                      </a:cubicBezTo>
                      <a:close/>
                      <a:moveTo>
                        <a:pt x="73" y="28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3" y="28"/>
                        <a:pt x="73" y="28"/>
                        <a:pt x="73" y="28"/>
                      </a:cubicBezTo>
                      <a:close/>
                      <a:moveTo>
                        <a:pt x="21" y="29"/>
                      </a:moveTo>
                      <a:cubicBezTo>
                        <a:pt x="21" y="29"/>
                        <a:pt x="20" y="29"/>
                        <a:pt x="20" y="28"/>
                      </a:cubicBezTo>
                      <a:cubicBezTo>
                        <a:pt x="21" y="28"/>
                        <a:pt x="20" y="29"/>
                        <a:pt x="21" y="29"/>
                      </a:cubicBezTo>
                      <a:close/>
                      <a:moveTo>
                        <a:pt x="28" y="29"/>
                      </a:move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lose/>
                      <a:moveTo>
                        <a:pt x="109" y="30"/>
                      </a:move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09" y="30"/>
                        <a:pt x="109" y="30"/>
                        <a:pt x="109" y="30"/>
                      </a:cubicBezTo>
                      <a:close/>
                      <a:moveTo>
                        <a:pt x="26" y="30"/>
                      </a:move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lose/>
                      <a:moveTo>
                        <a:pt x="30" y="31"/>
                      </a:move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lose/>
                      <a:moveTo>
                        <a:pt x="17" y="31"/>
                      </a:move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7" y="32"/>
                        <a:pt x="17" y="31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lose/>
                      <a:moveTo>
                        <a:pt x="28" y="31"/>
                      </a:moveTo>
                      <a:cubicBezTo>
                        <a:pt x="28" y="32"/>
                        <a:pt x="28" y="32"/>
                        <a:pt x="28" y="32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7" y="31"/>
                        <a:pt x="27" y="32"/>
                        <a:pt x="28" y="31"/>
                      </a:cubicBezTo>
                      <a:close/>
                      <a:moveTo>
                        <a:pt x="27" y="32"/>
                      </a:move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2"/>
                        <a:pt x="26" y="32"/>
                        <a:pt x="27" y="32"/>
                      </a:cubicBezTo>
                      <a:close/>
                      <a:moveTo>
                        <a:pt x="26" y="32"/>
                      </a:move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lose/>
                      <a:moveTo>
                        <a:pt x="31" y="32"/>
                      </a:moveTo>
                      <a:cubicBezTo>
                        <a:pt x="31" y="33"/>
                        <a:pt x="32" y="33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3"/>
                        <a:pt x="30" y="33"/>
                        <a:pt x="30" y="32"/>
                      </a:cubicBezTo>
                      <a:cubicBezTo>
                        <a:pt x="30" y="32"/>
                        <a:pt x="30" y="33"/>
                        <a:pt x="31" y="33"/>
                      </a:cubicBezTo>
                      <a:cubicBezTo>
                        <a:pt x="31" y="33"/>
                        <a:pt x="31" y="32"/>
                        <a:pt x="31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30" y="32"/>
                        <a:pt x="31" y="32"/>
                        <a:pt x="31" y="32"/>
                      </a:cubicBezTo>
                      <a:close/>
                      <a:moveTo>
                        <a:pt x="27" y="33"/>
                      </a:move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4"/>
                        <a:pt x="27" y="34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lose/>
                      <a:moveTo>
                        <a:pt x="25" y="34"/>
                      </a:move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5" y="33"/>
                        <a:pt x="25" y="33"/>
                        <a:pt x="25" y="34"/>
                      </a:cubicBezTo>
                      <a:close/>
                      <a:moveTo>
                        <a:pt x="25" y="33"/>
                      </a:moveTo>
                      <a:cubicBezTo>
                        <a:pt x="25" y="33"/>
                        <a:pt x="24" y="33"/>
                        <a:pt x="24" y="33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lose/>
                      <a:moveTo>
                        <a:pt x="29" y="34"/>
                      </a:moveTo>
                      <a:cubicBezTo>
                        <a:pt x="29" y="35"/>
                        <a:pt x="29" y="34"/>
                        <a:pt x="29" y="35"/>
                      </a:cubicBezTo>
                      <a:cubicBezTo>
                        <a:pt x="29" y="35"/>
                        <a:pt x="28" y="34"/>
                        <a:pt x="28" y="34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3"/>
                        <a:pt x="29" y="34"/>
                        <a:pt x="29" y="34"/>
                      </a:cubicBezTo>
                      <a:close/>
                      <a:moveTo>
                        <a:pt x="25" y="33"/>
                      </a:move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5" y="33"/>
                        <a:pt x="25" y="33"/>
                        <a:pt x="25" y="34"/>
                      </a:cubicBezTo>
                      <a:cubicBezTo>
                        <a:pt x="25" y="34"/>
                        <a:pt x="24" y="34"/>
                        <a:pt x="24" y="33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5" y="33"/>
                      </a:cubicBezTo>
                      <a:close/>
                      <a:moveTo>
                        <a:pt x="92" y="33"/>
                      </a:moveTo>
                      <a:cubicBezTo>
                        <a:pt x="92" y="34"/>
                        <a:pt x="92" y="34"/>
                        <a:pt x="92" y="34"/>
                      </a:cubicBezTo>
                      <a:cubicBezTo>
                        <a:pt x="92" y="34"/>
                        <a:pt x="91" y="34"/>
                        <a:pt x="91" y="34"/>
                      </a:cubicBezTo>
                      <a:cubicBezTo>
                        <a:pt x="91" y="33"/>
                        <a:pt x="92" y="33"/>
                        <a:pt x="92" y="33"/>
                      </a:cubicBezTo>
                      <a:close/>
                      <a:moveTo>
                        <a:pt x="70" y="34"/>
                      </a:moveTo>
                      <a:cubicBezTo>
                        <a:pt x="71" y="34"/>
                        <a:pt x="71" y="34"/>
                        <a:pt x="71" y="34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lose/>
                      <a:moveTo>
                        <a:pt x="96" y="35"/>
                      </a:moveTo>
                      <a:cubicBezTo>
                        <a:pt x="96" y="35"/>
                        <a:pt x="96" y="36"/>
                        <a:pt x="96" y="36"/>
                      </a:cubicBezTo>
                      <a:cubicBezTo>
                        <a:pt x="97" y="37"/>
                        <a:pt x="98" y="39"/>
                        <a:pt x="98" y="40"/>
                      </a:cubicBezTo>
                      <a:cubicBezTo>
                        <a:pt x="98" y="39"/>
                        <a:pt x="98" y="39"/>
                        <a:pt x="98" y="39"/>
                      </a:cubicBezTo>
                      <a:cubicBezTo>
                        <a:pt x="97" y="39"/>
                        <a:pt x="97" y="39"/>
                        <a:pt x="97" y="39"/>
                      </a:cubicBezTo>
                      <a:cubicBezTo>
                        <a:pt x="98" y="40"/>
                        <a:pt x="98" y="42"/>
                        <a:pt x="99" y="42"/>
                      </a:cubicBezTo>
                      <a:cubicBezTo>
                        <a:pt x="99" y="42"/>
                        <a:pt x="99" y="42"/>
                        <a:pt x="99" y="42"/>
                      </a:cubicBezTo>
                      <a:cubicBezTo>
                        <a:pt x="99" y="42"/>
                        <a:pt x="98" y="42"/>
                        <a:pt x="98" y="42"/>
                      </a:cubicBezTo>
                      <a:cubicBezTo>
                        <a:pt x="98" y="42"/>
                        <a:pt x="98" y="42"/>
                        <a:pt x="98" y="43"/>
                      </a:cubicBezTo>
                      <a:cubicBezTo>
                        <a:pt x="98" y="43"/>
                        <a:pt x="98" y="43"/>
                        <a:pt x="98" y="43"/>
                      </a:cubicBezTo>
                      <a:cubicBezTo>
                        <a:pt x="98" y="43"/>
                        <a:pt x="98" y="43"/>
                        <a:pt x="98" y="43"/>
                      </a:cubicBezTo>
                      <a:cubicBezTo>
                        <a:pt x="98" y="42"/>
                        <a:pt x="97" y="41"/>
                        <a:pt x="97" y="40"/>
                      </a:cubicBezTo>
                      <a:cubicBezTo>
                        <a:pt x="96" y="40"/>
                        <a:pt x="97" y="38"/>
                        <a:pt x="96" y="38"/>
                      </a:cubicBezTo>
                      <a:cubicBezTo>
                        <a:pt x="96" y="37"/>
                        <a:pt x="96" y="37"/>
                        <a:pt x="96" y="37"/>
                      </a:cubicBezTo>
                      <a:cubicBezTo>
                        <a:pt x="95" y="36"/>
                        <a:pt x="95" y="35"/>
                        <a:pt x="95" y="35"/>
                      </a:cubicBezTo>
                      <a:cubicBezTo>
                        <a:pt x="95" y="35"/>
                        <a:pt x="95" y="35"/>
                        <a:pt x="95" y="35"/>
                      </a:cubicBezTo>
                      <a:cubicBezTo>
                        <a:pt x="95" y="35"/>
                        <a:pt x="95" y="34"/>
                        <a:pt x="95" y="34"/>
                      </a:cubicBezTo>
                      <a:cubicBezTo>
                        <a:pt x="95" y="34"/>
                        <a:pt x="95" y="34"/>
                        <a:pt x="95" y="34"/>
                      </a:cubicBezTo>
                      <a:cubicBezTo>
                        <a:pt x="95" y="34"/>
                        <a:pt x="96" y="35"/>
                        <a:pt x="96" y="35"/>
                      </a:cubicBezTo>
                      <a:close/>
                      <a:moveTo>
                        <a:pt x="15" y="34"/>
                      </a:moveTo>
                      <a:cubicBezTo>
                        <a:pt x="15" y="34"/>
                        <a:pt x="15" y="34"/>
                        <a:pt x="14" y="34"/>
                      </a:cubicBezTo>
                      <a:cubicBezTo>
                        <a:pt x="14" y="34"/>
                        <a:pt x="15" y="34"/>
                        <a:pt x="15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lose/>
                      <a:moveTo>
                        <a:pt x="43" y="35"/>
                      </a:move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lose/>
                      <a:moveTo>
                        <a:pt x="86" y="35"/>
                      </a:moveTo>
                      <a:cubicBezTo>
                        <a:pt x="86" y="35"/>
                        <a:pt x="86" y="35"/>
                        <a:pt x="86" y="35"/>
                      </a:cubicBezTo>
                      <a:cubicBezTo>
                        <a:pt x="86" y="35"/>
                        <a:pt x="86" y="35"/>
                        <a:pt x="86" y="35"/>
                      </a:cubicBezTo>
                      <a:cubicBezTo>
                        <a:pt x="86" y="35"/>
                        <a:pt x="86" y="35"/>
                        <a:pt x="86" y="35"/>
                      </a:cubicBezTo>
                      <a:close/>
                      <a:moveTo>
                        <a:pt x="71" y="36"/>
                      </a:moveTo>
                      <a:cubicBezTo>
                        <a:pt x="71" y="36"/>
                        <a:pt x="70" y="34"/>
                        <a:pt x="70" y="36"/>
                      </a:cubicBezTo>
                      <a:cubicBezTo>
                        <a:pt x="71" y="36"/>
                        <a:pt x="71" y="36"/>
                        <a:pt x="71" y="36"/>
                      </a:cubicBezTo>
                      <a:cubicBezTo>
                        <a:pt x="70" y="36"/>
                        <a:pt x="70" y="36"/>
                        <a:pt x="70" y="36"/>
                      </a:cubicBezTo>
                      <a:cubicBezTo>
                        <a:pt x="70" y="36"/>
                        <a:pt x="70" y="36"/>
                        <a:pt x="70" y="36"/>
                      </a:cubicBezTo>
                      <a:cubicBezTo>
                        <a:pt x="70" y="36"/>
                        <a:pt x="70" y="36"/>
                        <a:pt x="70" y="36"/>
                      </a:cubicBezTo>
                      <a:cubicBezTo>
                        <a:pt x="70" y="35"/>
                        <a:pt x="71" y="35"/>
                        <a:pt x="71" y="36"/>
                      </a:cubicBezTo>
                      <a:close/>
                      <a:moveTo>
                        <a:pt x="75" y="37"/>
                      </a:moveTo>
                      <a:cubicBezTo>
                        <a:pt x="75" y="37"/>
                        <a:pt x="75" y="37"/>
                        <a:pt x="75" y="37"/>
                      </a:cubicBezTo>
                      <a:cubicBezTo>
                        <a:pt x="75" y="37"/>
                        <a:pt x="75" y="37"/>
                        <a:pt x="75" y="37"/>
                      </a:cubicBezTo>
                      <a:cubicBezTo>
                        <a:pt x="75" y="38"/>
                        <a:pt x="75" y="38"/>
                        <a:pt x="75" y="38"/>
                      </a:cubicBezTo>
                      <a:cubicBezTo>
                        <a:pt x="75" y="38"/>
                        <a:pt x="75" y="39"/>
                        <a:pt x="74" y="39"/>
                      </a:cubicBezTo>
                      <a:cubicBezTo>
                        <a:pt x="74" y="39"/>
                        <a:pt x="74" y="39"/>
                        <a:pt x="74" y="39"/>
                      </a:cubicBezTo>
                      <a:cubicBezTo>
                        <a:pt x="74" y="40"/>
                        <a:pt x="74" y="40"/>
                        <a:pt x="73" y="40"/>
                      </a:cubicBezTo>
                      <a:cubicBezTo>
                        <a:pt x="73" y="39"/>
                        <a:pt x="73" y="39"/>
                        <a:pt x="73" y="39"/>
                      </a:cubicBezTo>
                      <a:cubicBezTo>
                        <a:pt x="73" y="39"/>
                        <a:pt x="73" y="39"/>
                        <a:pt x="73" y="39"/>
                      </a:cubicBezTo>
                      <a:cubicBezTo>
                        <a:pt x="73" y="39"/>
                        <a:pt x="73" y="39"/>
                        <a:pt x="73" y="39"/>
                      </a:cubicBezTo>
                      <a:cubicBezTo>
                        <a:pt x="73" y="39"/>
                        <a:pt x="73" y="40"/>
                        <a:pt x="74" y="39"/>
                      </a:cubicBezTo>
                      <a:cubicBezTo>
                        <a:pt x="74" y="39"/>
                        <a:pt x="74" y="39"/>
                        <a:pt x="74" y="38"/>
                      </a:cubicBezTo>
                      <a:cubicBezTo>
                        <a:pt x="75" y="37"/>
                        <a:pt x="75" y="36"/>
                        <a:pt x="75" y="35"/>
                      </a:cubicBezTo>
                      <a:cubicBezTo>
                        <a:pt x="75" y="36"/>
                        <a:pt x="75" y="36"/>
                        <a:pt x="75" y="37"/>
                      </a:cubicBezTo>
                      <a:close/>
                      <a:moveTo>
                        <a:pt x="21" y="36"/>
                      </a:move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lose/>
                      <a:moveTo>
                        <a:pt x="33" y="37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2" y="36"/>
                        <a:pt x="33" y="36"/>
                        <a:pt x="33" y="36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lose/>
                      <a:moveTo>
                        <a:pt x="19" y="36"/>
                      </a:moveTo>
                      <a:cubicBezTo>
                        <a:pt x="19" y="37"/>
                        <a:pt x="19" y="36"/>
                        <a:pt x="18" y="37"/>
                      </a:cubicBezTo>
                      <a:cubicBezTo>
                        <a:pt x="18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lose/>
                      <a:moveTo>
                        <a:pt x="27" y="36"/>
                      </a:moveTo>
                      <a:cubicBezTo>
                        <a:pt x="27" y="37"/>
                        <a:pt x="27" y="37"/>
                        <a:pt x="27" y="37"/>
                      </a:cubicBezTo>
                      <a:cubicBezTo>
                        <a:pt x="27" y="36"/>
                        <a:pt x="26" y="36"/>
                        <a:pt x="27" y="36"/>
                      </a:cubicBezTo>
                      <a:cubicBezTo>
                        <a:pt x="27" y="36"/>
                        <a:pt x="27" y="36"/>
                        <a:pt x="27" y="36"/>
                      </a:cubicBezTo>
                      <a:close/>
                      <a:moveTo>
                        <a:pt x="19" y="37"/>
                      </a:move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lose/>
                      <a:moveTo>
                        <a:pt x="24" y="37"/>
                      </a:moveTo>
                      <a:cubicBezTo>
                        <a:pt x="24" y="37"/>
                        <a:pt x="24" y="37"/>
                        <a:pt x="24" y="37"/>
                      </a:cubicBezTo>
                      <a:cubicBezTo>
                        <a:pt x="24" y="37"/>
                        <a:pt x="24" y="36"/>
                        <a:pt x="24" y="37"/>
                      </a:cubicBezTo>
                      <a:close/>
                      <a:moveTo>
                        <a:pt x="104" y="37"/>
                      </a:moveTo>
                      <a:cubicBezTo>
                        <a:pt x="104" y="37"/>
                        <a:pt x="105" y="37"/>
                        <a:pt x="105" y="37"/>
                      </a:cubicBezTo>
                      <a:cubicBezTo>
                        <a:pt x="105" y="37"/>
                        <a:pt x="105" y="37"/>
                        <a:pt x="104" y="37"/>
                      </a:cubicBezTo>
                      <a:close/>
                      <a:moveTo>
                        <a:pt x="9" y="37"/>
                      </a:moveTo>
                      <a:cubicBezTo>
                        <a:pt x="10" y="37"/>
                        <a:pt x="9" y="37"/>
                        <a:pt x="9" y="38"/>
                      </a:cubicBezTo>
                      <a:cubicBezTo>
                        <a:pt x="9" y="38"/>
                        <a:pt x="10" y="38"/>
                        <a:pt x="10" y="38"/>
                      </a:cubicBezTo>
                      <a:cubicBezTo>
                        <a:pt x="10" y="38"/>
                        <a:pt x="10" y="39"/>
                        <a:pt x="9" y="39"/>
                      </a:cubicBezTo>
                      <a:cubicBezTo>
                        <a:pt x="11" y="39"/>
                        <a:pt x="10" y="40"/>
                        <a:pt x="11" y="41"/>
                      </a:cubicBezTo>
                      <a:cubicBezTo>
                        <a:pt x="11" y="41"/>
                        <a:pt x="11" y="41"/>
                        <a:pt x="12" y="42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3" y="43"/>
                        <a:pt x="11" y="43"/>
                        <a:pt x="12" y="43"/>
                      </a:cubicBezTo>
                      <a:cubicBezTo>
                        <a:pt x="12" y="44"/>
                        <a:pt x="11" y="43"/>
                        <a:pt x="11" y="44"/>
                      </a:cubicBezTo>
                      <a:cubicBezTo>
                        <a:pt x="10" y="44"/>
                        <a:pt x="10" y="44"/>
                        <a:pt x="9" y="44"/>
                      </a:cubicBezTo>
                      <a:cubicBezTo>
                        <a:pt x="9" y="44"/>
                        <a:pt x="9" y="44"/>
                        <a:pt x="9" y="44"/>
                      </a:cubicBezTo>
                      <a:cubicBezTo>
                        <a:pt x="9" y="44"/>
                        <a:pt x="8" y="44"/>
                        <a:pt x="8" y="44"/>
                      </a:cubicBezTo>
                      <a:cubicBezTo>
                        <a:pt x="9" y="44"/>
                        <a:pt x="9" y="43"/>
                        <a:pt x="10" y="44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0" y="43"/>
                        <a:pt x="9" y="43"/>
                        <a:pt x="9" y="43"/>
                      </a:cubicBezTo>
                      <a:cubicBezTo>
                        <a:pt x="9" y="43"/>
                        <a:pt x="9" y="43"/>
                        <a:pt x="8" y="43"/>
                      </a:cubicBezTo>
                      <a:cubicBezTo>
                        <a:pt x="9" y="43"/>
                        <a:pt x="9" y="42"/>
                        <a:pt x="9" y="42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9" y="41"/>
                        <a:pt x="10" y="40"/>
                        <a:pt x="9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9" y="40"/>
                        <a:pt x="9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39"/>
                        <a:pt x="9" y="38"/>
                        <a:pt x="8" y="39"/>
                      </a:cubicBezTo>
                      <a:cubicBezTo>
                        <a:pt x="9" y="38"/>
                        <a:pt x="8" y="36"/>
                        <a:pt x="9" y="37"/>
                      </a:cubicBezTo>
                      <a:close/>
                      <a:moveTo>
                        <a:pt x="35" y="37"/>
                      </a:moveTo>
                      <a:cubicBezTo>
                        <a:pt x="35" y="37"/>
                        <a:pt x="35" y="37"/>
                        <a:pt x="35" y="37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close/>
                      <a:moveTo>
                        <a:pt x="22" y="37"/>
                      </a:move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2" y="38"/>
                        <a:pt x="21" y="37"/>
                        <a:pt x="22" y="37"/>
                      </a:cubicBezTo>
                      <a:close/>
                      <a:moveTo>
                        <a:pt x="8" y="38"/>
                      </a:move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lose/>
                      <a:moveTo>
                        <a:pt x="57" y="38"/>
                      </a:moveTo>
                      <a:cubicBezTo>
                        <a:pt x="56" y="38"/>
                        <a:pt x="56" y="38"/>
                        <a:pt x="56" y="38"/>
                      </a:cubicBezTo>
                      <a:cubicBezTo>
                        <a:pt x="56" y="38"/>
                        <a:pt x="57" y="38"/>
                        <a:pt x="57" y="38"/>
                      </a:cubicBezTo>
                      <a:close/>
                      <a:moveTo>
                        <a:pt x="38" y="38"/>
                      </a:moveTo>
                      <a:cubicBezTo>
                        <a:pt x="39" y="38"/>
                        <a:pt x="39" y="38"/>
                        <a:pt x="39" y="38"/>
                      </a:cubicBezTo>
                      <a:cubicBezTo>
                        <a:pt x="38" y="38"/>
                        <a:pt x="38" y="38"/>
                        <a:pt x="38" y="38"/>
                      </a:cubicBezTo>
                      <a:close/>
                      <a:moveTo>
                        <a:pt x="18" y="39"/>
                      </a:move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lose/>
                      <a:moveTo>
                        <a:pt x="7" y="40"/>
                      </a:move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8" y="40"/>
                        <a:pt x="8" y="40"/>
                        <a:pt x="8" y="41"/>
                      </a:cubicBezTo>
                      <a:cubicBezTo>
                        <a:pt x="8" y="41"/>
                        <a:pt x="8" y="41"/>
                        <a:pt x="8" y="41"/>
                      </a:cubicBezTo>
                      <a:cubicBezTo>
                        <a:pt x="8" y="41"/>
                        <a:pt x="8" y="42"/>
                        <a:pt x="8" y="42"/>
                      </a:cubicBezTo>
                      <a:cubicBezTo>
                        <a:pt x="7" y="42"/>
                        <a:pt x="6" y="43"/>
                        <a:pt x="6" y="43"/>
                      </a:cubicBezTo>
                      <a:cubicBezTo>
                        <a:pt x="6" y="42"/>
                        <a:pt x="7" y="42"/>
                        <a:pt x="6" y="41"/>
                      </a:cubicBezTo>
                      <a:cubicBezTo>
                        <a:pt x="6" y="41"/>
                        <a:pt x="6" y="41"/>
                        <a:pt x="6" y="40"/>
                      </a:cubicBezTo>
                      <a:cubicBezTo>
                        <a:pt x="6" y="41"/>
                        <a:pt x="6" y="41"/>
                        <a:pt x="7" y="40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6" y="40"/>
                        <a:pt x="7" y="40"/>
                        <a:pt x="7" y="40"/>
                      </a:cubicBezTo>
                      <a:cubicBezTo>
                        <a:pt x="7" y="40"/>
                        <a:pt x="7" y="39"/>
                        <a:pt x="7" y="40"/>
                      </a:cubicBezTo>
                      <a:close/>
                      <a:moveTo>
                        <a:pt x="40" y="40"/>
                      </a:moveTo>
                      <a:cubicBezTo>
                        <a:pt x="40" y="41"/>
                        <a:pt x="40" y="41"/>
                        <a:pt x="40" y="41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lose/>
                      <a:moveTo>
                        <a:pt x="18" y="40"/>
                      </a:move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lose/>
                      <a:moveTo>
                        <a:pt x="71" y="41"/>
                      </a:moveTo>
                      <a:cubicBezTo>
                        <a:pt x="71" y="40"/>
                        <a:pt x="71" y="40"/>
                        <a:pt x="71" y="40"/>
                      </a:cubicBezTo>
                      <a:cubicBezTo>
                        <a:pt x="71" y="40"/>
                        <a:pt x="71" y="41"/>
                        <a:pt x="71" y="41"/>
                      </a:cubicBezTo>
                      <a:close/>
                      <a:moveTo>
                        <a:pt x="40" y="41"/>
                      </a:moveTo>
                      <a:cubicBezTo>
                        <a:pt x="39" y="42"/>
                        <a:pt x="39" y="42"/>
                        <a:pt x="39" y="42"/>
                      </a:cubicBezTo>
                      <a:cubicBezTo>
                        <a:pt x="40" y="41"/>
                        <a:pt x="40" y="41"/>
                        <a:pt x="40" y="41"/>
                      </a:cubicBezTo>
                      <a:close/>
                      <a:moveTo>
                        <a:pt x="82" y="41"/>
                      </a:moveTo>
                      <a:cubicBezTo>
                        <a:pt x="82" y="41"/>
                        <a:pt x="82" y="42"/>
                        <a:pt x="82" y="42"/>
                      </a:cubicBezTo>
                      <a:cubicBezTo>
                        <a:pt x="82" y="41"/>
                        <a:pt x="82" y="41"/>
                        <a:pt x="82" y="41"/>
                      </a:cubicBezTo>
                      <a:close/>
                      <a:moveTo>
                        <a:pt x="67" y="42"/>
                      </a:moveTo>
                      <a:cubicBezTo>
                        <a:pt x="67" y="42"/>
                        <a:pt x="67" y="42"/>
                        <a:pt x="67" y="42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67" y="41"/>
                        <a:pt x="67" y="42"/>
                        <a:pt x="67" y="42"/>
                      </a:cubicBezTo>
                      <a:close/>
                      <a:moveTo>
                        <a:pt x="103" y="43"/>
                      </a:moveTo>
                      <a:cubicBezTo>
                        <a:pt x="103" y="42"/>
                        <a:pt x="103" y="42"/>
                        <a:pt x="103" y="42"/>
                      </a:cubicBezTo>
                      <a:cubicBezTo>
                        <a:pt x="103" y="42"/>
                        <a:pt x="103" y="42"/>
                        <a:pt x="103" y="42"/>
                      </a:cubicBezTo>
                      <a:cubicBezTo>
                        <a:pt x="103" y="43"/>
                        <a:pt x="103" y="43"/>
                        <a:pt x="103" y="43"/>
                      </a:cubicBezTo>
                      <a:close/>
                      <a:moveTo>
                        <a:pt x="39" y="42"/>
                      </a:moveTo>
                      <a:cubicBezTo>
                        <a:pt x="39" y="42"/>
                        <a:pt x="39" y="42"/>
                        <a:pt x="39" y="42"/>
                      </a:cubicBezTo>
                      <a:cubicBezTo>
                        <a:pt x="39" y="42"/>
                        <a:pt x="39" y="42"/>
                        <a:pt x="39" y="42"/>
                      </a:cubicBezTo>
                      <a:cubicBezTo>
                        <a:pt x="39" y="42"/>
                        <a:pt x="39" y="42"/>
                        <a:pt x="39" y="42"/>
                      </a:cubicBezTo>
                      <a:close/>
                      <a:moveTo>
                        <a:pt x="62" y="44"/>
                      </a:moveTo>
                      <a:cubicBezTo>
                        <a:pt x="62" y="44"/>
                        <a:pt x="62" y="44"/>
                        <a:pt x="63" y="44"/>
                      </a:cubicBezTo>
                      <a:cubicBezTo>
                        <a:pt x="62" y="45"/>
                        <a:pt x="62" y="44"/>
                        <a:pt x="61" y="44"/>
                      </a:cubicBezTo>
                      <a:cubicBezTo>
                        <a:pt x="62" y="44"/>
                        <a:pt x="61" y="44"/>
                        <a:pt x="62" y="43"/>
                      </a:cubicBezTo>
                      <a:cubicBezTo>
                        <a:pt x="61" y="43"/>
                        <a:pt x="61" y="43"/>
                        <a:pt x="61" y="43"/>
                      </a:cubicBezTo>
                      <a:cubicBezTo>
                        <a:pt x="61" y="43"/>
                        <a:pt x="62" y="43"/>
                        <a:pt x="62" y="44"/>
                      </a:cubicBezTo>
                      <a:close/>
                      <a:moveTo>
                        <a:pt x="101" y="44"/>
                      </a:moveTo>
                      <a:cubicBezTo>
                        <a:pt x="101" y="44"/>
                        <a:pt x="102" y="43"/>
                        <a:pt x="102" y="43"/>
                      </a:cubicBezTo>
                      <a:cubicBezTo>
                        <a:pt x="102" y="43"/>
                        <a:pt x="102" y="44"/>
                        <a:pt x="101" y="44"/>
                      </a:cubicBezTo>
                      <a:close/>
                      <a:moveTo>
                        <a:pt x="29" y="43"/>
                      </a:move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9" y="44"/>
                        <a:pt x="29" y="44"/>
                        <a:pt x="29" y="44"/>
                      </a:cubicBezTo>
                      <a:cubicBezTo>
                        <a:pt x="29" y="44"/>
                        <a:pt x="29" y="44"/>
                        <a:pt x="29" y="44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lose/>
                      <a:moveTo>
                        <a:pt x="100" y="45"/>
                      </a:moveTo>
                      <a:cubicBezTo>
                        <a:pt x="100" y="45"/>
                        <a:pt x="101" y="45"/>
                        <a:pt x="101" y="45"/>
                      </a:cubicBezTo>
                      <a:cubicBezTo>
                        <a:pt x="101" y="46"/>
                        <a:pt x="99" y="46"/>
                        <a:pt x="100" y="47"/>
                      </a:cubicBezTo>
                      <a:cubicBezTo>
                        <a:pt x="99" y="47"/>
                        <a:pt x="99" y="46"/>
                        <a:pt x="98" y="46"/>
                      </a:cubicBezTo>
                      <a:cubicBezTo>
                        <a:pt x="98" y="47"/>
                        <a:pt x="98" y="47"/>
                        <a:pt x="99" y="47"/>
                      </a:cubicBezTo>
                      <a:cubicBezTo>
                        <a:pt x="98" y="47"/>
                        <a:pt x="98" y="47"/>
                        <a:pt x="98" y="47"/>
                      </a:cubicBezTo>
                      <a:cubicBezTo>
                        <a:pt x="98" y="47"/>
                        <a:pt x="97" y="46"/>
                        <a:pt x="98" y="46"/>
                      </a:cubicBezTo>
                      <a:cubicBezTo>
                        <a:pt x="98" y="46"/>
                        <a:pt x="98" y="46"/>
                        <a:pt x="98" y="46"/>
                      </a:cubicBezTo>
                      <a:cubicBezTo>
                        <a:pt x="98" y="46"/>
                        <a:pt x="98" y="46"/>
                        <a:pt x="98" y="46"/>
                      </a:cubicBezTo>
                      <a:cubicBezTo>
                        <a:pt x="99" y="46"/>
                        <a:pt x="98" y="45"/>
                        <a:pt x="98" y="45"/>
                      </a:cubicBezTo>
                      <a:cubicBezTo>
                        <a:pt x="99" y="44"/>
                        <a:pt x="98" y="44"/>
                        <a:pt x="98" y="44"/>
                      </a:cubicBezTo>
                      <a:cubicBezTo>
                        <a:pt x="99" y="44"/>
                        <a:pt x="99" y="45"/>
                        <a:pt x="100" y="45"/>
                      </a:cubicBezTo>
                      <a:close/>
                      <a:moveTo>
                        <a:pt x="67" y="44"/>
                      </a:moveTo>
                      <a:cubicBezTo>
                        <a:pt x="67" y="44"/>
                        <a:pt x="67" y="44"/>
                        <a:pt x="67" y="44"/>
                      </a:cubicBezTo>
                      <a:cubicBezTo>
                        <a:pt x="67" y="44"/>
                        <a:pt x="67" y="44"/>
                        <a:pt x="67" y="44"/>
                      </a:cubicBezTo>
                      <a:cubicBezTo>
                        <a:pt x="67" y="44"/>
                        <a:pt x="67" y="44"/>
                        <a:pt x="67" y="44"/>
                      </a:cubicBezTo>
                      <a:close/>
                      <a:moveTo>
                        <a:pt x="93" y="44"/>
                      </a:moveTo>
                      <a:cubicBezTo>
                        <a:pt x="93" y="45"/>
                        <a:pt x="93" y="45"/>
                        <a:pt x="93" y="45"/>
                      </a:cubicBezTo>
                      <a:cubicBezTo>
                        <a:pt x="92" y="45"/>
                        <a:pt x="92" y="45"/>
                        <a:pt x="92" y="45"/>
                      </a:cubicBezTo>
                      <a:cubicBezTo>
                        <a:pt x="92" y="45"/>
                        <a:pt x="92" y="45"/>
                        <a:pt x="92" y="45"/>
                      </a:cubicBezTo>
                      <a:cubicBezTo>
                        <a:pt x="92" y="45"/>
                        <a:pt x="92" y="44"/>
                        <a:pt x="92" y="44"/>
                      </a:cubicBezTo>
                      <a:cubicBezTo>
                        <a:pt x="93" y="44"/>
                        <a:pt x="93" y="44"/>
                        <a:pt x="93" y="44"/>
                      </a:cubicBezTo>
                      <a:close/>
                      <a:moveTo>
                        <a:pt x="101" y="45"/>
                      </a:moveTo>
                      <a:cubicBezTo>
                        <a:pt x="101" y="44"/>
                        <a:pt x="101" y="44"/>
                        <a:pt x="101" y="44"/>
                      </a:cubicBezTo>
                      <a:cubicBezTo>
                        <a:pt x="101" y="44"/>
                        <a:pt x="101" y="44"/>
                        <a:pt x="101" y="44"/>
                      </a:cubicBezTo>
                      <a:cubicBezTo>
                        <a:pt x="101" y="45"/>
                        <a:pt x="101" y="45"/>
                        <a:pt x="101" y="45"/>
                      </a:cubicBezTo>
                      <a:close/>
                      <a:moveTo>
                        <a:pt x="31" y="45"/>
                      </a:move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0" y="45"/>
                        <a:pt x="31" y="45"/>
                        <a:pt x="31" y="45"/>
                      </a:cubicBezTo>
                      <a:close/>
                      <a:moveTo>
                        <a:pt x="37" y="46"/>
                      </a:moveTo>
                      <a:cubicBezTo>
                        <a:pt x="37" y="46"/>
                        <a:pt x="37" y="45"/>
                        <a:pt x="37" y="45"/>
                      </a:cubicBezTo>
                      <a:cubicBezTo>
                        <a:pt x="37" y="45"/>
                        <a:pt x="37" y="46"/>
                        <a:pt x="37" y="46"/>
                      </a:cubicBezTo>
                      <a:close/>
                      <a:moveTo>
                        <a:pt x="57" y="46"/>
                      </a:moveTo>
                      <a:cubicBezTo>
                        <a:pt x="57" y="46"/>
                        <a:pt x="57" y="46"/>
                        <a:pt x="57" y="46"/>
                      </a:cubicBezTo>
                      <a:cubicBezTo>
                        <a:pt x="57" y="46"/>
                        <a:pt x="56" y="46"/>
                        <a:pt x="56" y="46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6" y="46"/>
                        <a:pt x="57" y="45"/>
                        <a:pt x="57" y="46"/>
                      </a:cubicBezTo>
                      <a:close/>
                      <a:moveTo>
                        <a:pt x="43" y="47"/>
                      </a:moveTo>
                      <a:cubicBezTo>
                        <a:pt x="43" y="47"/>
                        <a:pt x="43" y="47"/>
                        <a:pt x="43" y="47"/>
                      </a:cubicBezTo>
                      <a:cubicBezTo>
                        <a:pt x="43" y="47"/>
                        <a:pt x="43" y="47"/>
                        <a:pt x="43" y="48"/>
                      </a:cubicBezTo>
                      <a:cubicBezTo>
                        <a:pt x="43" y="47"/>
                        <a:pt x="43" y="48"/>
                        <a:pt x="42" y="47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42" y="49"/>
                        <a:pt x="43" y="50"/>
                        <a:pt x="43" y="50"/>
                      </a:cubicBezTo>
                      <a:cubicBezTo>
                        <a:pt x="43" y="51"/>
                        <a:pt x="44" y="51"/>
                        <a:pt x="44" y="52"/>
                      </a:cubicBezTo>
                      <a:cubicBezTo>
                        <a:pt x="44" y="52"/>
                        <a:pt x="44" y="52"/>
                        <a:pt x="44" y="52"/>
                      </a:cubicBezTo>
                      <a:cubicBezTo>
                        <a:pt x="44" y="52"/>
                        <a:pt x="44" y="52"/>
                        <a:pt x="44" y="52"/>
                      </a:cubicBezTo>
                      <a:cubicBezTo>
                        <a:pt x="44" y="52"/>
                        <a:pt x="44" y="52"/>
                        <a:pt x="44" y="52"/>
                      </a:cubicBezTo>
                      <a:cubicBezTo>
                        <a:pt x="44" y="52"/>
                        <a:pt x="44" y="52"/>
                        <a:pt x="44" y="52"/>
                      </a:cubicBezTo>
                      <a:cubicBezTo>
                        <a:pt x="45" y="53"/>
                        <a:pt x="44" y="54"/>
                        <a:pt x="45" y="54"/>
                      </a:cubicBezTo>
                      <a:cubicBezTo>
                        <a:pt x="44" y="55"/>
                        <a:pt x="43" y="55"/>
                        <a:pt x="42" y="54"/>
                      </a:cubicBezTo>
                      <a:cubicBezTo>
                        <a:pt x="42" y="54"/>
                        <a:pt x="42" y="54"/>
                        <a:pt x="42" y="53"/>
                      </a:cubicBezTo>
                      <a:cubicBezTo>
                        <a:pt x="42" y="53"/>
                        <a:pt x="42" y="53"/>
                        <a:pt x="42" y="53"/>
                      </a:cubicBezTo>
                      <a:cubicBezTo>
                        <a:pt x="42" y="53"/>
                        <a:pt x="42" y="52"/>
                        <a:pt x="42" y="52"/>
                      </a:cubicBezTo>
                      <a:cubicBezTo>
                        <a:pt x="42" y="51"/>
                        <a:pt x="42" y="52"/>
                        <a:pt x="42" y="51"/>
                      </a:cubicBezTo>
                      <a:cubicBezTo>
                        <a:pt x="42" y="50"/>
                        <a:pt x="40" y="50"/>
                        <a:pt x="40" y="49"/>
                      </a:cubicBezTo>
                      <a:cubicBezTo>
                        <a:pt x="40" y="49"/>
                        <a:pt x="40" y="48"/>
                        <a:pt x="40" y="47"/>
                      </a:cubicBezTo>
                      <a:cubicBezTo>
                        <a:pt x="41" y="47"/>
                        <a:pt x="41" y="46"/>
                        <a:pt x="43" y="46"/>
                      </a:cubicBezTo>
                      <a:cubicBezTo>
                        <a:pt x="43" y="46"/>
                        <a:pt x="43" y="46"/>
                        <a:pt x="43" y="47"/>
                      </a:cubicBezTo>
                      <a:close/>
                      <a:moveTo>
                        <a:pt x="34" y="47"/>
                      </a:move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34" y="47"/>
                        <a:pt x="34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9"/>
                        <a:pt x="35" y="49"/>
                        <a:pt x="36" y="50"/>
                      </a:cubicBezTo>
                      <a:cubicBezTo>
                        <a:pt x="36" y="50"/>
                        <a:pt x="37" y="50"/>
                        <a:pt x="37" y="50"/>
                      </a:cubicBezTo>
                      <a:cubicBezTo>
                        <a:pt x="37" y="51"/>
                        <a:pt x="36" y="51"/>
                        <a:pt x="36" y="51"/>
                      </a:cubicBezTo>
                      <a:cubicBezTo>
                        <a:pt x="35" y="51"/>
                        <a:pt x="34" y="52"/>
                        <a:pt x="34" y="51"/>
                      </a:cubicBezTo>
                      <a:cubicBezTo>
                        <a:pt x="34" y="51"/>
                        <a:pt x="33" y="51"/>
                        <a:pt x="33" y="51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2" y="51"/>
                        <a:pt x="31" y="51"/>
                        <a:pt x="30" y="51"/>
                      </a:cubicBezTo>
                      <a:cubicBezTo>
                        <a:pt x="30" y="51"/>
                        <a:pt x="29" y="51"/>
                        <a:pt x="29" y="51"/>
                      </a:cubicBezTo>
                      <a:cubicBezTo>
                        <a:pt x="30" y="52"/>
                        <a:pt x="29" y="52"/>
                        <a:pt x="29" y="52"/>
                      </a:cubicBezTo>
                      <a:cubicBezTo>
                        <a:pt x="29" y="52"/>
                        <a:pt x="28" y="52"/>
                        <a:pt x="28" y="52"/>
                      </a:cubicBez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8" y="52"/>
                        <a:pt x="2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9" y="51"/>
                        <a:pt x="28" y="51"/>
                        <a:pt x="28" y="50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29" y="50"/>
                        <a:pt x="29" y="49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9" y="49"/>
                        <a:pt x="29" y="49"/>
                        <a:pt x="29" y="48"/>
                      </a:cubicBezTo>
                      <a:cubicBezTo>
                        <a:pt x="29" y="49"/>
                        <a:pt x="29" y="48"/>
                        <a:pt x="29" y="48"/>
                      </a:cubicBezTo>
                      <a:cubicBezTo>
                        <a:pt x="29" y="48"/>
                        <a:pt x="30" y="47"/>
                        <a:pt x="30" y="47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0" y="47"/>
                        <a:pt x="31" y="47"/>
                        <a:pt x="31" y="47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1" y="48"/>
                        <a:pt x="31" y="48"/>
                        <a:pt x="31" y="48"/>
                      </a:cubicBezTo>
                      <a:cubicBezTo>
                        <a:pt x="32" y="48"/>
                        <a:pt x="31" y="49"/>
                        <a:pt x="32" y="49"/>
                      </a:cubicBezTo>
                      <a:cubicBezTo>
                        <a:pt x="32" y="48"/>
                        <a:pt x="33" y="48"/>
                        <a:pt x="33" y="48"/>
                      </a:cubicBezTo>
                      <a:cubicBezTo>
                        <a:pt x="33" y="48"/>
                        <a:pt x="33" y="48"/>
                        <a:pt x="33" y="48"/>
                      </a:cubicBezTo>
                      <a:cubicBezTo>
                        <a:pt x="33" y="48"/>
                        <a:pt x="33" y="48"/>
                        <a:pt x="32" y="48"/>
                      </a:cubicBezTo>
                      <a:cubicBezTo>
                        <a:pt x="32" y="47"/>
                        <a:pt x="32" y="47"/>
                        <a:pt x="32" y="47"/>
                      </a:cubicBezTo>
                      <a:cubicBezTo>
                        <a:pt x="32" y="47"/>
                        <a:pt x="33" y="47"/>
                        <a:pt x="34" y="46"/>
                      </a:cubicBezTo>
                      <a:cubicBezTo>
                        <a:pt x="34" y="46"/>
                        <a:pt x="34" y="47"/>
                        <a:pt x="35" y="46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lose/>
                      <a:moveTo>
                        <a:pt x="48" y="48"/>
                      </a:move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7" y="48"/>
                        <a:pt x="47" y="48"/>
                      </a:cubicBezTo>
                      <a:cubicBezTo>
                        <a:pt x="47" y="47"/>
                        <a:pt x="47" y="47"/>
                        <a:pt x="47" y="47"/>
                      </a:cubicBezTo>
                      <a:cubicBezTo>
                        <a:pt x="47" y="47"/>
                        <a:pt x="47" y="47"/>
                        <a:pt x="47" y="47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48" y="47"/>
                        <a:pt x="48" y="47"/>
                        <a:pt x="48" y="46"/>
                      </a:cubicBezTo>
                      <a:cubicBezTo>
                        <a:pt x="48" y="47"/>
                        <a:pt x="48" y="47"/>
                        <a:pt x="48" y="48"/>
                      </a:cubicBezTo>
                      <a:close/>
                      <a:moveTo>
                        <a:pt x="99" y="48"/>
                      </a:moveTo>
                      <a:cubicBezTo>
                        <a:pt x="99" y="48"/>
                        <a:pt x="99" y="48"/>
                        <a:pt x="99" y="48"/>
                      </a:cubicBezTo>
                      <a:cubicBezTo>
                        <a:pt x="100" y="48"/>
                        <a:pt x="100" y="49"/>
                        <a:pt x="100" y="50"/>
                      </a:cubicBezTo>
                      <a:cubicBezTo>
                        <a:pt x="100" y="50"/>
                        <a:pt x="100" y="51"/>
                        <a:pt x="99" y="51"/>
                      </a:cubicBezTo>
                      <a:cubicBezTo>
                        <a:pt x="100" y="51"/>
                        <a:pt x="99" y="52"/>
                        <a:pt x="100" y="53"/>
                      </a:cubicBezTo>
                      <a:cubicBezTo>
                        <a:pt x="100" y="53"/>
                        <a:pt x="100" y="53"/>
                        <a:pt x="100" y="54"/>
                      </a:cubicBezTo>
                      <a:cubicBezTo>
                        <a:pt x="99" y="54"/>
                        <a:pt x="100" y="53"/>
                        <a:pt x="99" y="53"/>
                      </a:cubicBezTo>
                      <a:cubicBezTo>
                        <a:pt x="99" y="53"/>
                        <a:pt x="99" y="53"/>
                        <a:pt x="99" y="54"/>
                      </a:cubicBezTo>
                      <a:cubicBezTo>
                        <a:pt x="99" y="53"/>
                        <a:pt x="99" y="53"/>
                        <a:pt x="99" y="53"/>
                      </a:cubicBezTo>
                      <a:cubicBezTo>
                        <a:pt x="99" y="54"/>
                        <a:pt x="98" y="54"/>
                        <a:pt x="97" y="54"/>
                      </a:cubicBezTo>
                      <a:cubicBezTo>
                        <a:pt x="98" y="54"/>
                        <a:pt x="98" y="54"/>
                        <a:pt x="98" y="54"/>
                      </a:cubicBezTo>
                      <a:cubicBezTo>
                        <a:pt x="97" y="54"/>
                        <a:pt x="97" y="56"/>
                        <a:pt x="97" y="55"/>
                      </a:cubicBezTo>
                      <a:cubicBezTo>
                        <a:pt x="97" y="55"/>
                        <a:pt x="97" y="54"/>
                        <a:pt x="97" y="54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97" y="54"/>
                        <a:pt x="97" y="54"/>
                        <a:pt x="96" y="54"/>
                      </a:cubicBezTo>
                      <a:cubicBezTo>
                        <a:pt x="96" y="54"/>
                        <a:pt x="96" y="54"/>
                        <a:pt x="95" y="54"/>
                      </a:cubicBezTo>
                      <a:cubicBezTo>
                        <a:pt x="95" y="54"/>
                        <a:pt x="95" y="54"/>
                        <a:pt x="95" y="54"/>
                      </a:cubicBezTo>
                      <a:cubicBezTo>
                        <a:pt x="95" y="54"/>
                        <a:pt x="95" y="55"/>
                        <a:pt x="95" y="55"/>
                      </a:cubicBezTo>
                      <a:cubicBezTo>
                        <a:pt x="95" y="55"/>
                        <a:pt x="94" y="55"/>
                        <a:pt x="94" y="55"/>
                      </a:cubicBezTo>
                      <a:cubicBezTo>
                        <a:pt x="94" y="55"/>
                        <a:pt x="94" y="55"/>
                        <a:pt x="95" y="55"/>
                      </a:cubicBezTo>
                      <a:cubicBezTo>
                        <a:pt x="95" y="55"/>
                        <a:pt x="95" y="55"/>
                        <a:pt x="95" y="55"/>
                      </a:cubicBezTo>
                      <a:cubicBezTo>
                        <a:pt x="95" y="56"/>
                        <a:pt x="94" y="56"/>
                        <a:pt x="95" y="57"/>
                      </a:cubicBezTo>
                      <a:cubicBezTo>
                        <a:pt x="95" y="57"/>
                        <a:pt x="95" y="57"/>
                        <a:pt x="95" y="57"/>
                      </a:cubicBezTo>
                      <a:cubicBezTo>
                        <a:pt x="95" y="57"/>
                        <a:pt x="95" y="57"/>
                        <a:pt x="94" y="57"/>
                      </a:cubicBezTo>
                      <a:cubicBezTo>
                        <a:pt x="94" y="57"/>
                        <a:pt x="94" y="57"/>
                        <a:pt x="94" y="57"/>
                      </a:cubicBezTo>
                      <a:cubicBezTo>
                        <a:pt x="94" y="57"/>
                        <a:pt x="94" y="57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3" y="55"/>
                        <a:pt x="94" y="55"/>
                        <a:pt x="94" y="54"/>
                      </a:cubicBezTo>
                      <a:cubicBezTo>
                        <a:pt x="94" y="54"/>
                        <a:pt x="95" y="54"/>
                        <a:pt x="95" y="53"/>
                      </a:cubicBezTo>
                      <a:cubicBezTo>
                        <a:pt x="96" y="53"/>
                        <a:pt x="96" y="53"/>
                        <a:pt x="97" y="53"/>
                      </a:cubicBezTo>
                      <a:cubicBezTo>
                        <a:pt x="97" y="53"/>
                        <a:pt x="97" y="53"/>
                        <a:pt x="97" y="53"/>
                      </a:cubicBezTo>
                      <a:cubicBezTo>
                        <a:pt x="97" y="53"/>
                        <a:pt x="97" y="52"/>
                        <a:pt x="97" y="52"/>
                      </a:cubicBezTo>
                      <a:cubicBezTo>
                        <a:pt x="97" y="52"/>
                        <a:pt x="97" y="52"/>
                        <a:pt x="97" y="52"/>
                      </a:cubicBezTo>
                      <a:cubicBezTo>
                        <a:pt x="97" y="52"/>
                        <a:pt x="98" y="52"/>
                        <a:pt x="98" y="52"/>
                      </a:cubicBezTo>
                      <a:cubicBezTo>
                        <a:pt x="98" y="51"/>
                        <a:pt x="99" y="51"/>
                        <a:pt x="99" y="50"/>
                      </a:cubicBezTo>
                      <a:cubicBezTo>
                        <a:pt x="99" y="49"/>
                        <a:pt x="99" y="49"/>
                        <a:pt x="98" y="49"/>
                      </a:cubicBezTo>
                      <a:cubicBezTo>
                        <a:pt x="98" y="49"/>
                        <a:pt x="98" y="49"/>
                        <a:pt x="98" y="49"/>
                      </a:cubicBezTo>
                      <a:cubicBezTo>
                        <a:pt x="99" y="49"/>
                        <a:pt x="98" y="48"/>
                        <a:pt x="98" y="48"/>
                      </a:cubicBezTo>
                      <a:cubicBezTo>
                        <a:pt x="98" y="48"/>
                        <a:pt x="99" y="48"/>
                        <a:pt x="99" y="48"/>
                      </a:cubicBezTo>
                      <a:close/>
                      <a:moveTo>
                        <a:pt x="17" y="51"/>
                      </a:moveTo>
                      <a:cubicBezTo>
                        <a:pt x="17" y="51"/>
                        <a:pt x="17" y="51"/>
                        <a:pt x="17" y="51"/>
                      </a:cubicBezTo>
                      <a:cubicBezTo>
                        <a:pt x="17" y="51"/>
                        <a:pt x="16" y="51"/>
                        <a:pt x="17" y="50"/>
                      </a:cubicBezTo>
                      <a:cubicBezTo>
                        <a:pt x="17" y="50"/>
                        <a:pt x="17" y="51"/>
                        <a:pt x="17" y="51"/>
                      </a:cubicBezTo>
                      <a:close/>
                      <a:moveTo>
                        <a:pt x="53" y="51"/>
                      </a:move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52" y="51"/>
                        <a:pt x="53" y="51"/>
                        <a:pt x="53" y="51"/>
                      </a:cubicBezTo>
                      <a:close/>
                      <a:moveTo>
                        <a:pt x="17" y="52"/>
                      </a:moveTo>
                      <a:cubicBezTo>
                        <a:pt x="17" y="52"/>
                        <a:pt x="17" y="53"/>
                        <a:pt x="17" y="53"/>
                      </a:cubicBezTo>
                      <a:cubicBezTo>
                        <a:pt x="17" y="53"/>
                        <a:pt x="17" y="53"/>
                        <a:pt x="17" y="53"/>
                      </a:cubicBezTo>
                      <a:cubicBezTo>
                        <a:pt x="17" y="53"/>
                        <a:pt x="16" y="52"/>
                        <a:pt x="17" y="52"/>
                      </a:cubicBezTo>
                      <a:cubicBezTo>
                        <a:pt x="17" y="51"/>
                        <a:pt x="17" y="52"/>
                        <a:pt x="17" y="52"/>
                      </a:cubicBezTo>
                      <a:close/>
                      <a:moveTo>
                        <a:pt x="25" y="54"/>
                      </a:move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lose/>
                      <a:moveTo>
                        <a:pt x="97" y="55"/>
                      </a:move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6" y="55"/>
                        <a:pt x="96" y="55"/>
                        <a:pt x="96" y="56"/>
                      </a:cubicBezTo>
                      <a:cubicBezTo>
                        <a:pt x="96" y="56"/>
                        <a:pt x="96" y="56"/>
                        <a:pt x="96" y="56"/>
                      </a:cubicBezTo>
                      <a:cubicBezTo>
                        <a:pt x="95" y="56"/>
                        <a:pt x="95" y="55"/>
                        <a:pt x="95" y="55"/>
                      </a:cubicBezTo>
                      <a:cubicBezTo>
                        <a:pt x="95" y="55"/>
                        <a:pt x="96" y="55"/>
                        <a:pt x="96" y="54"/>
                      </a:cubicBezTo>
                      <a:cubicBezTo>
                        <a:pt x="96" y="55"/>
                        <a:pt x="96" y="55"/>
                        <a:pt x="97" y="55"/>
                      </a:cubicBezTo>
                      <a:close/>
                      <a:moveTo>
                        <a:pt x="28" y="56"/>
                      </a:moveTo>
                      <a:cubicBezTo>
                        <a:pt x="27" y="56"/>
                        <a:pt x="27" y="56"/>
                        <a:pt x="26" y="56"/>
                      </a:cubicBezTo>
                      <a:cubicBezTo>
                        <a:pt x="26" y="56"/>
                        <a:pt x="26" y="56"/>
                        <a:pt x="26" y="56"/>
                      </a:cubicBezTo>
                      <a:cubicBezTo>
                        <a:pt x="27" y="56"/>
                        <a:pt x="27" y="56"/>
                        <a:pt x="28" y="56"/>
                      </a:cubicBezTo>
                      <a:close/>
                      <a:moveTo>
                        <a:pt x="33" y="56"/>
                      </a:moveTo>
                      <a:cubicBezTo>
                        <a:pt x="33" y="56"/>
                        <a:pt x="32" y="56"/>
                        <a:pt x="32" y="56"/>
                      </a:cubicBezTo>
                      <a:cubicBezTo>
                        <a:pt x="32" y="56"/>
                        <a:pt x="32" y="56"/>
                        <a:pt x="32" y="56"/>
                      </a:cubicBezTo>
                      <a:cubicBezTo>
                        <a:pt x="32" y="56"/>
                        <a:pt x="32" y="56"/>
                        <a:pt x="33" y="56"/>
                      </a:cubicBezTo>
                      <a:close/>
                      <a:moveTo>
                        <a:pt x="87" y="56"/>
                      </a:moveTo>
                      <a:cubicBezTo>
                        <a:pt x="87" y="56"/>
                        <a:pt x="87" y="56"/>
                        <a:pt x="87" y="56"/>
                      </a:cubicBezTo>
                      <a:cubicBezTo>
                        <a:pt x="87" y="56"/>
                        <a:pt x="87" y="56"/>
                        <a:pt x="87" y="56"/>
                      </a:cubicBezTo>
                      <a:cubicBezTo>
                        <a:pt x="87" y="56"/>
                        <a:pt x="87" y="56"/>
                        <a:pt x="87" y="56"/>
                      </a:cubicBezTo>
                      <a:cubicBezTo>
                        <a:pt x="87" y="56"/>
                        <a:pt x="87" y="56"/>
                        <a:pt x="87" y="56"/>
                      </a:cubicBezTo>
                      <a:close/>
                      <a:moveTo>
                        <a:pt x="88" y="58"/>
                      </a:moveTo>
                      <a:cubicBezTo>
                        <a:pt x="88" y="58"/>
                        <a:pt x="88" y="58"/>
                        <a:pt x="88" y="58"/>
                      </a:cubicBezTo>
                      <a:cubicBezTo>
                        <a:pt x="88" y="58"/>
                        <a:pt x="88" y="58"/>
                        <a:pt x="88" y="57"/>
                      </a:cubicBezTo>
                      <a:cubicBezTo>
                        <a:pt x="88" y="57"/>
                        <a:pt x="88" y="57"/>
                        <a:pt x="88" y="58"/>
                      </a:cubicBezTo>
                      <a:close/>
                      <a:moveTo>
                        <a:pt x="86" y="59"/>
                      </a:moveTo>
                      <a:cubicBezTo>
                        <a:pt x="86" y="59"/>
                        <a:pt x="86" y="60"/>
                        <a:pt x="86" y="60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6" y="59"/>
                        <a:pt x="86" y="59"/>
                        <a:pt x="86" y="59"/>
                      </a:cubicBezTo>
                      <a:close/>
                      <a:moveTo>
                        <a:pt x="83" y="60"/>
                      </a:moveTo>
                      <a:cubicBezTo>
                        <a:pt x="83" y="60"/>
                        <a:pt x="83" y="60"/>
                        <a:pt x="83" y="59"/>
                      </a:cubicBezTo>
                      <a:cubicBezTo>
                        <a:pt x="83" y="59"/>
                        <a:pt x="83" y="59"/>
                        <a:pt x="83" y="59"/>
                      </a:cubicBezTo>
                      <a:cubicBezTo>
                        <a:pt x="83" y="59"/>
                        <a:pt x="83" y="60"/>
                        <a:pt x="83" y="60"/>
                      </a:cubicBezTo>
                      <a:cubicBezTo>
                        <a:pt x="83" y="60"/>
                        <a:pt x="83" y="59"/>
                        <a:pt x="83" y="59"/>
                      </a:cubicBezTo>
                      <a:cubicBezTo>
                        <a:pt x="83" y="60"/>
                        <a:pt x="83" y="60"/>
                        <a:pt x="83" y="60"/>
                      </a:cubicBezTo>
                      <a:close/>
                      <a:moveTo>
                        <a:pt x="83" y="66"/>
                      </a:moveTo>
                      <a:cubicBezTo>
                        <a:pt x="83" y="67"/>
                        <a:pt x="83" y="67"/>
                        <a:pt x="82" y="67"/>
                      </a:cubicBezTo>
                      <a:cubicBezTo>
                        <a:pt x="82" y="67"/>
                        <a:pt x="82" y="67"/>
                        <a:pt x="82" y="67"/>
                      </a:cubicBezTo>
                      <a:cubicBezTo>
                        <a:pt x="82" y="66"/>
                        <a:pt x="82" y="66"/>
                        <a:pt x="83" y="66"/>
                      </a:cubicBezTo>
                      <a:close/>
                      <a:moveTo>
                        <a:pt x="46" y="72"/>
                      </a:moveTo>
                      <a:cubicBezTo>
                        <a:pt x="46" y="72"/>
                        <a:pt x="47" y="72"/>
                        <a:pt x="47" y="72"/>
                      </a:cubicBezTo>
                      <a:cubicBezTo>
                        <a:pt x="47" y="72"/>
                        <a:pt x="46" y="72"/>
                        <a:pt x="46" y="72"/>
                      </a:cubicBezTo>
                      <a:cubicBezTo>
                        <a:pt x="46" y="72"/>
                        <a:pt x="46" y="72"/>
                        <a:pt x="46" y="72"/>
                      </a:cubicBezTo>
                      <a:cubicBezTo>
                        <a:pt x="46" y="72"/>
                        <a:pt x="46" y="72"/>
                        <a:pt x="46" y="72"/>
                      </a:cubicBezTo>
                      <a:close/>
                      <a:moveTo>
                        <a:pt x="15" y="73"/>
                      </a:moveTo>
                      <a:cubicBezTo>
                        <a:pt x="14" y="74"/>
                        <a:pt x="14" y="74"/>
                        <a:pt x="14" y="74"/>
                      </a:cubicBezTo>
                      <a:cubicBezTo>
                        <a:pt x="14" y="74"/>
                        <a:pt x="14" y="74"/>
                        <a:pt x="14" y="74"/>
                      </a:cubicBezTo>
                      <a:cubicBezTo>
                        <a:pt x="14" y="73"/>
                        <a:pt x="14" y="73"/>
                        <a:pt x="14" y="73"/>
                      </a:cubicBezTo>
                      <a:cubicBezTo>
                        <a:pt x="14" y="73"/>
                        <a:pt x="14" y="73"/>
                        <a:pt x="14" y="73"/>
                      </a:cubicBezTo>
                      <a:cubicBezTo>
                        <a:pt x="14" y="73"/>
                        <a:pt x="14" y="73"/>
                        <a:pt x="15" y="73"/>
                      </a:cubicBezTo>
                      <a:close/>
                      <a:moveTo>
                        <a:pt x="94" y="74"/>
                      </a:moveTo>
                      <a:cubicBezTo>
                        <a:pt x="93" y="74"/>
                        <a:pt x="94" y="75"/>
                        <a:pt x="94" y="75"/>
                      </a:cubicBezTo>
                      <a:cubicBezTo>
                        <a:pt x="94" y="75"/>
                        <a:pt x="93" y="75"/>
                        <a:pt x="93" y="75"/>
                      </a:cubicBezTo>
                      <a:cubicBezTo>
                        <a:pt x="93" y="75"/>
                        <a:pt x="93" y="76"/>
                        <a:pt x="93" y="76"/>
                      </a:cubicBezTo>
                      <a:cubicBezTo>
                        <a:pt x="93" y="76"/>
                        <a:pt x="93" y="76"/>
                        <a:pt x="93" y="76"/>
                      </a:cubicBezTo>
                      <a:cubicBezTo>
                        <a:pt x="93" y="76"/>
                        <a:pt x="93" y="76"/>
                        <a:pt x="93" y="76"/>
                      </a:cubicBezTo>
                      <a:cubicBezTo>
                        <a:pt x="93" y="76"/>
                        <a:pt x="93" y="76"/>
                        <a:pt x="92" y="76"/>
                      </a:cubicBezTo>
                      <a:cubicBezTo>
                        <a:pt x="92" y="76"/>
                        <a:pt x="93" y="75"/>
                        <a:pt x="92" y="75"/>
                      </a:cubicBezTo>
                      <a:cubicBezTo>
                        <a:pt x="92" y="75"/>
                        <a:pt x="91" y="75"/>
                        <a:pt x="91" y="75"/>
                      </a:cubicBezTo>
                      <a:cubicBezTo>
                        <a:pt x="91" y="75"/>
                        <a:pt x="91" y="75"/>
                        <a:pt x="91" y="75"/>
                      </a:cubicBezTo>
                      <a:cubicBezTo>
                        <a:pt x="91" y="75"/>
                        <a:pt x="91" y="75"/>
                        <a:pt x="91" y="75"/>
                      </a:cubicBezTo>
                      <a:cubicBezTo>
                        <a:pt x="91" y="75"/>
                        <a:pt x="92" y="75"/>
                        <a:pt x="92" y="74"/>
                      </a:cubicBezTo>
                      <a:cubicBezTo>
                        <a:pt x="92" y="75"/>
                        <a:pt x="92" y="74"/>
                        <a:pt x="93" y="74"/>
                      </a:cubicBezTo>
                      <a:cubicBezTo>
                        <a:pt x="93" y="74"/>
                        <a:pt x="93" y="74"/>
                        <a:pt x="93" y="74"/>
                      </a:cubicBezTo>
                      <a:cubicBezTo>
                        <a:pt x="93" y="74"/>
                        <a:pt x="93" y="74"/>
                        <a:pt x="93" y="74"/>
                      </a:cubicBezTo>
                      <a:cubicBezTo>
                        <a:pt x="93" y="74"/>
                        <a:pt x="94" y="74"/>
                        <a:pt x="94" y="74"/>
                      </a:cubicBezTo>
                      <a:close/>
                      <a:moveTo>
                        <a:pt x="89" y="77"/>
                      </a:moveTo>
                      <a:cubicBezTo>
                        <a:pt x="89" y="77"/>
                        <a:pt x="88" y="77"/>
                        <a:pt x="88" y="77"/>
                      </a:cubicBezTo>
                      <a:cubicBezTo>
                        <a:pt x="88" y="77"/>
                        <a:pt x="88" y="77"/>
                        <a:pt x="88" y="77"/>
                      </a:cubicBezTo>
                      <a:cubicBezTo>
                        <a:pt x="88" y="77"/>
                        <a:pt x="88" y="77"/>
                        <a:pt x="88" y="77"/>
                      </a:cubicBezTo>
                      <a:cubicBezTo>
                        <a:pt x="88" y="77"/>
                        <a:pt x="88" y="77"/>
                        <a:pt x="88" y="77"/>
                      </a:cubicBezTo>
                      <a:cubicBezTo>
                        <a:pt x="88" y="77"/>
                        <a:pt x="88" y="78"/>
                        <a:pt x="88" y="78"/>
                      </a:cubicBezTo>
                      <a:cubicBezTo>
                        <a:pt x="88" y="78"/>
                        <a:pt x="88" y="79"/>
                        <a:pt x="88" y="79"/>
                      </a:cubicBez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88" y="79"/>
                        <a:pt x="88" y="81"/>
                        <a:pt x="87" y="81"/>
                      </a:cubicBezTo>
                      <a:cubicBezTo>
                        <a:pt x="87" y="82"/>
                        <a:pt x="87" y="82"/>
                        <a:pt x="87" y="83"/>
                      </a:cubicBezTo>
                      <a:cubicBezTo>
                        <a:pt x="87" y="83"/>
                        <a:pt x="87" y="83"/>
                        <a:pt x="87" y="82"/>
                      </a:cubicBezTo>
                      <a:cubicBezTo>
                        <a:pt x="86" y="84"/>
                        <a:pt x="85" y="81"/>
                        <a:pt x="84" y="82"/>
                      </a:cubicBezTo>
                      <a:cubicBezTo>
                        <a:pt x="84" y="82"/>
                        <a:pt x="84" y="82"/>
                        <a:pt x="84" y="82"/>
                      </a:cubicBezTo>
                      <a:cubicBezTo>
                        <a:pt x="84" y="82"/>
                        <a:pt x="84" y="82"/>
                        <a:pt x="83" y="82"/>
                      </a:cubicBezTo>
                      <a:cubicBezTo>
                        <a:pt x="83" y="82"/>
                        <a:pt x="83" y="81"/>
                        <a:pt x="83" y="81"/>
                      </a:cubicBezTo>
                      <a:cubicBezTo>
                        <a:pt x="83" y="81"/>
                        <a:pt x="83" y="81"/>
                        <a:pt x="83" y="81"/>
                      </a:cubicBezTo>
                      <a:cubicBezTo>
                        <a:pt x="83" y="81"/>
                        <a:pt x="83" y="81"/>
                        <a:pt x="83" y="81"/>
                      </a:cubicBezTo>
                      <a:cubicBezTo>
                        <a:pt x="83" y="80"/>
                        <a:pt x="82" y="80"/>
                        <a:pt x="83" y="79"/>
                      </a:cubicBezTo>
                      <a:cubicBezTo>
                        <a:pt x="83" y="79"/>
                        <a:pt x="84" y="79"/>
                        <a:pt x="84" y="78"/>
                      </a:cubicBezTo>
                      <a:cubicBezTo>
                        <a:pt x="85" y="78"/>
                        <a:pt x="85" y="77"/>
                        <a:pt x="87" y="77"/>
                      </a:cubicBezTo>
                      <a:cubicBezTo>
                        <a:pt x="86" y="77"/>
                        <a:pt x="86" y="77"/>
                        <a:pt x="86" y="77"/>
                      </a:cubicBezTo>
                      <a:cubicBezTo>
                        <a:pt x="87" y="77"/>
                        <a:pt x="87" y="75"/>
                        <a:pt x="88" y="76"/>
                      </a:cubicBezTo>
                      <a:cubicBezTo>
                        <a:pt x="88" y="76"/>
                        <a:pt x="89" y="76"/>
                        <a:pt x="89" y="77"/>
                      </a:cubicBezTo>
                      <a:close/>
                      <a:moveTo>
                        <a:pt x="75" y="77"/>
                      </a:moveTo>
                      <a:cubicBezTo>
                        <a:pt x="76" y="78"/>
                        <a:pt x="77" y="78"/>
                        <a:pt x="77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79"/>
                        <a:pt x="78" y="80"/>
                        <a:pt x="79" y="80"/>
                      </a:cubicBezTo>
                      <a:cubicBezTo>
                        <a:pt x="79" y="80"/>
                        <a:pt x="78" y="80"/>
                        <a:pt x="79" y="80"/>
                      </a:cubicBezTo>
                      <a:cubicBezTo>
                        <a:pt x="79" y="80"/>
                        <a:pt x="79" y="80"/>
                        <a:pt x="79" y="80"/>
                      </a:cubicBezTo>
                      <a:cubicBezTo>
                        <a:pt x="79" y="80"/>
                        <a:pt x="79" y="80"/>
                        <a:pt x="79" y="80"/>
                      </a:cubicBezTo>
                      <a:cubicBezTo>
                        <a:pt x="79" y="80"/>
                        <a:pt x="79" y="80"/>
                        <a:pt x="79" y="80"/>
                      </a:cubicBezTo>
                      <a:cubicBezTo>
                        <a:pt x="79" y="80"/>
                        <a:pt x="79" y="80"/>
                        <a:pt x="79" y="81"/>
                      </a:cubicBezTo>
                      <a:cubicBezTo>
                        <a:pt x="79" y="81"/>
                        <a:pt x="79" y="81"/>
                        <a:pt x="79" y="81"/>
                      </a:cubicBezTo>
                      <a:cubicBezTo>
                        <a:pt x="80" y="81"/>
                        <a:pt x="79" y="82"/>
                        <a:pt x="80" y="82"/>
                      </a:cubicBezTo>
                      <a:cubicBezTo>
                        <a:pt x="81" y="82"/>
                        <a:pt x="80" y="83"/>
                        <a:pt x="80" y="84"/>
                      </a:cubicBezTo>
                      <a:cubicBezTo>
                        <a:pt x="80" y="84"/>
                        <a:pt x="80" y="84"/>
                        <a:pt x="80" y="84"/>
                      </a:cubicBezTo>
                      <a:cubicBezTo>
                        <a:pt x="80" y="84"/>
                        <a:pt x="80" y="84"/>
                        <a:pt x="80" y="84"/>
                      </a:cubicBezTo>
                      <a:cubicBezTo>
                        <a:pt x="80" y="84"/>
                        <a:pt x="80" y="84"/>
                        <a:pt x="79" y="84"/>
                      </a:cubicBezTo>
                      <a:cubicBezTo>
                        <a:pt x="79" y="83"/>
                        <a:pt x="77" y="82"/>
                        <a:pt x="77" y="81"/>
                      </a:cubicBezTo>
                      <a:cubicBezTo>
                        <a:pt x="77" y="80"/>
                        <a:pt x="76" y="80"/>
                        <a:pt x="76" y="79"/>
                      </a:cubicBezTo>
                      <a:cubicBezTo>
                        <a:pt x="75" y="78"/>
                        <a:pt x="75" y="77"/>
                        <a:pt x="74" y="77"/>
                      </a:cubicBezTo>
                      <a:cubicBezTo>
                        <a:pt x="74" y="77"/>
                        <a:pt x="74" y="77"/>
                        <a:pt x="73" y="76"/>
                      </a:cubicBezTo>
                      <a:cubicBezTo>
                        <a:pt x="74" y="76"/>
                        <a:pt x="74" y="77"/>
                        <a:pt x="75" y="77"/>
                      </a:cubicBezTo>
                      <a:cubicBezTo>
                        <a:pt x="75" y="77"/>
                        <a:pt x="75" y="77"/>
                        <a:pt x="75" y="77"/>
                      </a:cubicBezTo>
                      <a:close/>
                      <a:moveTo>
                        <a:pt x="95" y="79"/>
                      </a:moveTo>
                      <a:cubicBezTo>
                        <a:pt x="95" y="79"/>
                        <a:pt x="95" y="79"/>
                        <a:pt x="95" y="80"/>
                      </a:cubicBezTo>
                      <a:cubicBezTo>
                        <a:pt x="95" y="80"/>
                        <a:pt x="95" y="80"/>
                        <a:pt x="95" y="80"/>
                      </a:cubicBezTo>
                      <a:cubicBezTo>
                        <a:pt x="95" y="80"/>
                        <a:pt x="95" y="80"/>
                        <a:pt x="95" y="80"/>
                      </a:cubicBezTo>
                      <a:cubicBezTo>
                        <a:pt x="95" y="80"/>
                        <a:pt x="95" y="80"/>
                        <a:pt x="95" y="80"/>
                      </a:cubicBezTo>
                      <a:cubicBezTo>
                        <a:pt x="95" y="80"/>
                        <a:pt x="95" y="80"/>
                        <a:pt x="95" y="80"/>
                      </a:cubicBezTo>
                      <a:cubicBezTo>
                        <a:pt x="95" y="80"/>
                        <a:pt x="94" y="79"/>
                        <a:pt x="95" y="79"/>
                      </a:cubicBezTo>
                      <a:cubicBezTo>
                        <a:pt x="95" y="79"/>
                        <a:pt x="95" y="79"/>
                        <a:pt x="95" y="79"/>
                      </a:cubicBezTo>
                      <a:cubicBezTo>
                        <a:pt x="95" y="79"/>
                        <a:pt x="95" y="79"/>
                        <a:pt x="95" y="79"/>
                      </a:cubicBezTo>
                      <a:close/>
                      <a:moveTo>
                        <a:pt x="93" y="80"/>
                      </a:moveTo>
                      <a:cubicBezTo>
                        <a:pt x="92" y="80"/>
                        <a:pt x="92" y="79"/>
                        <a:pt x="91" y="80"/>
                      </a:cubicBezTo>
                      <a:cubicBezTo>
                        <a:pt x="91" y="79"/>
                        <a:pt x="90" y="80"/>
                        <a:pt x="90" y="80"/>
                      </a:cubicBezTo>
                      <a:cubicBezTo>
                        <a:pt x="90" y="80"/>
                        <a:pt x="89" y="80"/>
                        <a:pt x="90" y="81"/>
                      </a:cubicBezTo>
                      <a:cubicBezTo>
                        <a:pt x="90" y="81"/>
                        <a:pt x="90" y="81"/>
                        <a:pt x="90" y="81"/>
                      </a:cubicBezTo>
                      <a:cubicBezTo>
                        <a:pt x="91" y="81"/>
                        <a:pt x="91" y="81"/>
                        <a:pt x="92" y="81"/>
                      </a:cubicBezTo>
                      <a:cubicBezTo>
                        <a:pt x="92" y="81"/>
                        <a:pt x="92" y="81"/>
                        <a:pt x="92" y="81"/>
                      </a:cubicBezTo>
                      <a:cubicBezTo>
                        <a:pt x="92" y="81"/>
                        <a:pt x="92" y="81"/>
                        <a:pt x="92" y="81"/>
                      </a:cubicBezTo>
                      <a:cubicBezTo>
                        <a:pt x="91" y="81"/>
                        <a:pt x="91" y="81"/>
                        <a:pt x="91" y="81"/>
                      </a:cubicBezTo>
                      <a:cubicBezTo>
                        <a:pt x="91" y="82"/>
                        <a:pt x="91" y="83"/>
                        <a:pt x="92" y="83"/>
                      </a:cubicBezTo>
                      <a:cubicBezTo>
                        <a:pt x="91" y="83"/>
                        <a:pt x="91" y="83"/>
                        <a:pt x="91" y="83"/>
                      </a:cubicBezTo>
                      <a:cubicBezTo>
                        <a:pt x="91" y="83"/>
                        <a:pt x="90" y="83"/>
                        <a:pt x="90" y="82"/>
                      </a:cubicBezTo>
                      <a:cubicBezTo>
                        <a:pt x="90" y="82"/>
                        <a:pt x="90" y="82"/>
                        <a:pt x="90" y="82"/>
                      </a:cubicBezTo>
                      <a:cubicBezTo>
                        <a:pt x="90" y="82"/>
                        <a:pt x="90" y="82"/>
                        <a:pt x="90" y="82"/>
                      </a:cubicBezTo>
                      <a:cubicBezTo>
                        <a:pt x="90" y="83"/>
                        <a:pt x="90" y="83"/>
                        <a:pt x="90" y="84"/>
                      </a:cubicBezTo>
                      <a:cubicBezTo>
                        <a:pt x="90" y="84"/>
                        <a:pt x="89" y="84"/>
                        <a:pt x="89" y="84"/>
                      </a:cubicBezTo>
                      <a:cubicBezTo>
                        <a:pt x="89" y="83"/>
                        <a:pt x="90" y="82"/>
                        <a:pt x="89" y="82"/>
                      </a:cubicBezTo>
                      <a:cubicBezTo>
                        <a:pt x="89" y="82"/>
                        <a:pt x="89" y="81"/>
                        <a:pt x="89" y="81"/>
                      </a:cubicBezTo>
                      <a:cubicBezTo>
                        <a:pt x="90" y="81"/>
                        <a:pt x="89" y="80"/>
                        <a:pt x="90" y="80"/>
                      </a:cubicBezTo>
                      <a:cubicBezTo>
                        <a:pt x="90" y="80"/>
                        <a:pt x="90" y="79"/>
                        <a:pt x="91" y="80"/>
                      </a:cubicBezTo>
                      <a:cubicBezTo>
                        <a:pt x="91" y="79"/>
                        <a:pt x="91" y="80"/>
                        <a:pt x="92" y="80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93" y="79"/>
                        <a:pt x="93" y="79"/>
                        <a:pt x="93" y="79"/>
                      </a:cubicBezTo>
                      <a:cubicBezTo>
                        <a:pt x="93" y="79"/>
                        <a:pt x="93" y="79"/>
                        <a:pt x="93" y="80"/>
                      </a:cubicBezTo>
                      <a:close/>
                      <a:moveTo>
                        <a:pt x="75" y="80"/>
                      </a:moveTo>
                      <a:cubicBezTo>
                        <a:pt x="75" y="79"/>
                        <a:pt x="75" y="79"/>
                        <a:pt x="75" y="79"/>
                      </a:cubicBezTo>
                      <a:cubicBezTo>
                        <a:pt x="75" y="79"/>
                        <a:pt x="75" y="79"/>
                        <a:pt x="75" y="79"/>
                      </a:cubicBezTo>
                      <a:cubicBezTo>
                        <a:pt x="75" y="79"/>
                        <a:pt x="75" y="79"/>
                        <a:pt x="75" y="80"/>
                      </a:cubicBezTo>
                      <a:close/>
                      <a:moveTo>
                        <a:pt x="97" y="80"/>
                      </a:moveTo>
                      <a:cubicBezTo>
                        <a:pt x="97" y="80"/>
                        <a:pt x="97" y="80"/>
                        <a:pt x="97" y="80"/>
                      </a:cubicBezTo>
                      <a:cubicBezTo>
                        <a:pt x="97" y="80"/>
                        <a:pt x="97" y="80"/>
                        <a:pt x="97" y="80"/>
                      </a:cubicBezTo>
                      <a:cubicBezTo>
                        <a:pt x="97" y="80"/>
                        <a:pt x="97" y="80"/>
                        <a:pt x="97" y="80"/>
                      </a:cubicBezTo>
                      <a:close/>
                      <a:moveTo>
                        <a:pt x="99" y="81"/>
                      </a:moveTo>
                      <a:cubicBezTo>
                        <a:pt x="99" y="81"/>
                        <a:pt x="99" y="82"/>
                        <a:pt x="99" y="82"/>
                      </a:cubicBezTo>
                      <a:cubicBezTo>
                        <a:pt x="100" y="82"/>
                        <a:pt x="100" y="82"/>
                        <a:pt x="100" y="82"/>
                      </a:cubicBezTo>
                      <a:cubicBezTo>
                        <a:pt x="100" y="82"/>
                        <a:pt x="101" y="82"/>
                        <a:pt x="101" y="81"/>
                      </a:cubicBezTo>
                      <a:cubicBezTo>
                        <a:pt x="103" y="82"/>
                        <a:pt x="105" y="82"/>
                        <a:pt x="106" y="83"/>
                      </a:cubicBezTo>
                      <a:cubicBezTo>
                        <a:pt x="106" y="84"/>
                        <a:pt x="107" y="84"/>
                        <a:pt x="107" y="84"/>
                      </a:cubicBezTo>
                      <a:cubicBezTo>
                        <a:pt x="107" y="84"/>
                        <a:pt x="107" y="84"/>
                        <a:pt x="108" y="84"/>
                      </a:cubicBezTo>
                      <a:cubicBezTo>
                        <a:pt x="108" y="85"/>
                        <a:pt x="107" y="85"/>
                        <a:pt x="107" y="85"/>
                      </a:cubicBezTo>
                      <a:cubicBezTo>
                        <a:pt x="107" y="85"/>
                        <a:pt x="108" y="86"/>
                        <a:pt x="108" y="86"/>
                      </a:cubicBezTo>
                      <a:cubicBezTo>
                        <a:pt x="108" y="86"/>
                        <a:pt x="108" y="86"/>
                        <a:pt x="108" y="86"/>
                      </a:cubicBezTo>
                      <a:cubicBezTo>
                        <a:pt x="109" y="86"/>
                        <a:pt x="108" y="86"/>
                        <a:pt x="108" y="86"/>
                      </a:cubicBezTo>
                      <a:cubicBezTo>
                        <a:pt x="109" y="87"/>
                        <a:pt x="109" y="87"/>
                        <a:pt x="109" y="87"/>
                      </a:cubicBezTo>
                      <a:cubicBezTo>
                        <a:pt x="108" y="87"/>
                        <a:pt x="107" y="87"/>
                        <a:pt x="107" y="86"/>
                      </a:cubicBezTo>
                      <a:cubicBezTo>
                        <a:pt x="106" y="85"/>
                        <a:pt x="106" y="85"/>
                        <a:pt x="105" y="85"/>
                      </a:cubicBezTo>
                      <a:cubicBezTo>
                        <a:pt x="105" y="86"/>
                        <a:pt x="104" y="85"/>
                        <a:pt x="105" y="86"/>
                      </a:cubicBezTo>
                      <a:cubicBezTo>
                        <a:pt x="104" y="87"/>
                        <a:pt x="104" y="86"/>
                        <a:pt x="103" y="86"/>
                      </a:cubicBezTo>
                      <a:cubicBezTo>
                        <a:pt x="103" y="85"/>
                        <a:pt x="102" y="86"/>
                        <a:pt x="101" y="86"/>
                      </a:cubicBezTo>
                      <a:cubicBezTo>
                        <a:pt x="101" y="85"/>
                        <a:pt x="101" y="85"/>
                        <a:pt x="102" y="85"/>
                      </a:cubicBezTo>
                      <a:cubicBezTo>
                        <a:pt x="102" y="85"/>
                        <a:pt x="102" y="85"/>
                        <a:pt x="102" y="85"/>
                      </a:cubicBezTo>
                      <a:cubicBezTo>
                        <a:pt x="102" y="85"/>
                        <a:pt x="102" y="84"/>
                        <a:pt x="101" y="83"/>
                      </a:cubicBezTo>
                      <a:cubicBezTo>
                        <a:pt x="100" y="83"/>
                        <a:pt x="99" y="83"/>
                        <a:pt x="99" y="82"/>
                      </a:cubicBezTo>
                      <a:cubicBezTo>
                        <a:pt x="98" y="82"/>
                        <a:pt x="98" y="83"/>
                        <a:pt x="98" y="83"/>
                      </a:cubicBezTo>
                      <a:cubicBezTo>
                        <a:pt x="98" y="83"/>
                        <a:pt x="98" y="83"/>
                        <a:pt x="98" y="83"/>
                      </a:cubicBezTo>
                      <a:cubicBezTo>
                        <a:pt x="98" y="82"/>
                        <a:pt x="98" y="82"/>
                        <a:pt x="98" y="82"/>
                      </a:cubicBezTo>
                      <a:cubicBezTo>
                        <a:pt x="98" y="82"/>
                        <a:pt x="98" y="82"/>
                        <a:pt x="99" y="82"/>
                      </a:cubicBezTo>
                      <a:cubicBezTo>
                        <a:pt x="99" y="81"/>
                        <a:pt x="98" y="82"/>
                        <a:pt x="98" y="82"/>
                      </a:cubicBezTo>
                      <a:cubicBezTo>
                        <a:pt x="98" y="81"/>
                        <a:pt x="97" y="81"/>
                        <a:pt x="97" y="81"/>
                      </a:cubicBezTo>
                      <a:cubicBezTo>
                        <a:pt x="97" y="81"/>
                        <a:pt x="97" y="81"/>
                        <a:pt x="97" y="81"/>
                      </a:cubicBezTo>
                      <a:cubicBezTo>
                        <a:pt x="97" y="81"/>
                        <a:pt x="97" y="81"/>
                        <a:pt x="97" y="81"/>
                      </a:cubicBezTo>
                      <a:cubicBezTo>
                        <a:pt x="97" y="81"/>
                        <a:pt x="98" y="80"/>
                        <a:pt x="98" y="80"/>
                      </a:cubicBezTo>
                      <a:cubicBezTo>
                        <a:pt x="98" y="81"/>
                        <a:pt x="99" y="81"/>
                        <a:pt x="99" y="81"/>
                      </a:cubicBezTo>
                      <a:close/>
                      <a:moveTo>
                        <a:pt x="76" y="81"/>
                      </a:moveTo>
                      <a:cubicBezTo>
                        <a:pt x="76" y="81"/>
                        <a:pt x="76" y="81"/>
                        <a:pt x="76" y="81"/>
                      </a:cubicBezTo>
                      <a:cubicBezTo>
                        <a:pt x="76" y="81"/>
                        <a:pt x="76" y="81"/>
                        <a:pt x="76" y="81"/>
                      </a:cubicBezTo>
                      <a:cubicBezTo>
                        <a:pt x="76" y="81"/>
                        <a:pt x="76" y="81"/>
                        <a:pt x="76" y="81"/>
                      </a:cubicBezTo>
                      <a:close/>
                      <a:moveTo>
                        <a:pt x="81" y="82"/>
                      </a:moveTo>
                      <a:cubicBezTo>
                        <a:pt x="80" y="82"/>
                        <a:pt x="81" y="81"/>
                        <a:pt x="80" y="81"/>
                      </a:cubicBezTo>
                      <a:cubicBezTo>
                        <a:pt x="81" y="81"/>
                        <a:pt x="81" y="82"/>
                        <a:pt x="81" y="82"/>
                      </a:cubicBezTo>
                      <a:close/>
                      <a:moveTo>
                        <a:pt x="82" y="82"/>
                      </a:moveTo>
                      <a:cubicBezTo>
                        <a:pt x="82" y="82"/>
                        <a:pt x="82" y="82"/>
                        <a:pt x="82" y="82"/>
                      </a:cubicBezTo>
                      <a:cubicBezTo>
                        <a:pt x="82" y="82"/>
                        <a:pt x="82" y="82"/>
                        <a:pt x="82" y="82"/>
                      </a:cubicBezTo>
                      <a:cubicBezTo>
                        <a:pt x="82" y="82"/>
                        <a:pt x="82" y="82"/>
                        <a:pt x="82" y="82"/>
                      </a:cubicBezTo>
                      <a:close/>
                      <a:moveTo>
                        <a:pt x="110" y="82"/>
                      </a:moveTo>
                      <a:cubicBezTo>
                        <a:pt x="110" y="82"/>
                        <a:pt x="110" y="82"/>
                        <a:pt x="110" y="82"/>
                      </a:cubicBezTo>
                      <a:cubicBezTo>
                        <a:pt x="110" y="82"/>
                        <a:pt x="110" y="82"/>
                        <a:pt x="110" y="82"/>
                      </a:cubicBezTo>
                      <a:cubicBezTo>
                        <a:pt x="110" y="82"/>
                        <a:pt x="110" y="82"/>
                        <a:pt x="110" y="82"/>
                      </a:cubicBezTo>
                      <a:close/>
                      <a:moveTo>
                        <a:pt x="97" y="82"/>
                      </a:moveTo>
                      <a:cubicBezTo>
                        <a:pt x="97" y="83"/>
                        <a:pt x="97" y="83"/>
                        <a:pt x="97" y="83"/>
                      </a:cubicBezTo>
                      <a:cubicBezTo>
                        <a:pt x="96" y="82"/>
                        <a:pt x="96" y="82"/>
                        <a:pt x="95" y="82"/>
                      </a:cubicBezTo>
                      <a:cubicBezTo>
                        <a:pt x="95" y="82"/>
                        <a:pt x="95" y="82"/>
                        <a:pt x="95" y="82"/>
                      </a:cubicBezTo>
                      <a:cubicBezTo>
                        <a:pt x="95" y="82"/>
                        <a:pt x="95" y="82"/>
                        <a:pt x="95" y="82"/>
                      </a:cubicBezTo>
                      <a:cubicBezTo>
                        <a:pt x="95" y="82"/>
                        <a:pt x="95" y="82"/>
                        <a:pt x="95" y="82"/>
                      </a:cubicBezTo>
                      <a:cubicBezTo>
                        <a:pt x="95" y="82"/>
                        <a:pt x="96" y="82"/>
                        <a:pt x="96" y="82"/>
                      </a:cubicBezTo>
                      <a:cubicBezTo>
                        <a:pt x="96" y="82"/>
                        <a:pt x="96" y="82"/>
                        <a:pt x="97" y="82"/>
                      </a:cubicBezTo>
                      <a:close/>
                      <a:moveTo>
                        <a:pt x="94" y="82"/>
                      </a:moveTo>
                      <a:cubicBezTo>
                        <a:pt x="94" y="83"/>
                        <a:pt x="94" y="83"/>
                        <a:pt x="94" y="83"/>
                      </a:cubicBezTo>
                      <a:cubicBezTo>
                        <a:pt x="93" y="82"/>
                        <a:pt x="93" y="82"/>
                        <a:pt x="93" y="82"/>
                      </a:cubicBezTo>
                      <a:cubicBezTo>
                        <a:pt x="94" y="82"/>
                        <a:pt x="94" y="82"/>
                        <a:pt x="94" y="82"/>
                      </a:cubicBezTo>
                      <a:close/>
                      <a:moveTo>
                        <a:pt x="111" y="83"/>
                      </a:moveTo>
                      <a:cubicBezTo>
                        <a:pt x="111" y="83"/>
                        <a:pt x="111" y="83"/>
                        <a:pt x="111" y="83"/>
                      </a:cubicBezTo>
                      <a:cubicBezTo>
                        <a:pt x="111" y="83"/>
                        <a:pt x="111" y="83"/>
                        <a:pt x="111" y="83"/>
                      </a:cubicBezTo>
                      <a:cubicBezTo>
                        <a:pt x="111" y="83"/>
                        <a:pt x="111" y="83"/>
                        <a:pt x="111" y="83"/>
                      </a:cubicBezTo>
                      <a:close/>
                      <a:moveTo>
                        <a:pt x="111" y="83"/>
                      </a:moveTo>
                      <a:cubicBezTo>
                        <a:pt x="111" y="83"/>
                        <a:pt x="111" y="83"/>
                        <a:pt x="111" y="83"/>
                      </a:cubicBezTo>
                      <a:cubicBezTo>
                        <a:pt x="111" y="83"/>
                        <a:pt x="110" y="83"/>
                        <a:pt x="110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84"/>
                        <a:pt x="110" y="84"/>
                        <a:pt x="110" y="84"/>
                      </a:cubicBezTo>
                      <a:cubicBezTo>
                        <a:pt x="109" y="84"/>
                        <a:pt x="108" y="84"/>
                        <a:pt x="108" y="84"/>
                      </a:cubicBezTo>
                      <a:cubicBezTo>
                        <a:pt x="109" y="83"/>
                        <a:pt x="110" y="84"/>
                        <a:pt x="110" y="83"/>
                      </a:cubicBezTo>
                      <a:cubicBezTo>
                        <a:pt x="110" y="83"/>
                        <a:pt x="110" y="83"/>
                        <a:pt x="110" y="83"/>
                      </a:cubicBezTo>
                      <a:cubicBezTo>
                        <a:pt x="111" y="83"/>
                        <a:pt x="111" y="83"/>
                        <a:pt x="111" y="83"/>
                      </a:cubicBezTo>
                      <a:close/>
                      <a:moveTo>
                        <a:pt x="99" y="85"/>
                      </a:move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99" y="85"/>
                        <a:pt x="99" y="85"/>
                        <a:pt x="99" y="85"/>
                      </a:cubicBezTo>
                      <a:cubicBezTo>
                        <a:pt x="99" y="85"/>
                        <a:pt x="99" y="85"/>
                        <a:pt x="99" y="85"/>
                      </a:cubicBezTo>
                      <a:close/>
                      <a:moveTo>
                        <a:pt x="113" y="85"/>
                      </a:moveTo>
                      <a:cubicBezTo>
                        <a:pt x="113" y="84"/>
                        <a:pt x="112" y="84"/>
                        <a:pt x="112" y="84"/>
                      </a:cubicBezTo>
                      <a:cubicBezTo>
                        <a:pt x="112" y="84"/>
                        <a:pt x="113" y="84"/>
                        <a:pt x="113" y="85"/>
                      </a:cubicBezTo>
                      <a:close/>
                      <a:moveTo>
                        <a:pt x="81" y="84"/>
                      </a:moveTo>
                      <a:cubicBezTo>
                        <a:pt x="81" y="84"/>
                        <a:pt x="82" y="84"/>
                        <a:pt x="82" y="84"/>
                      </a:cubicBezTo>
                      <a:cubicBezTo>
                        <a:pt x="82" y="85"/>
                        <a:pt x="83" y="85"/>
                        <a:pt x="83" y="85"/>
                      </a:cubicBezTo>
                      <a:cubicBezTo>
                        <a:pt x="83" y="85"/>
                        <a:pt x="84" y="85"/>
                        <a:pt x="84" y="85"/>
                      </a:cubicBezTo>
                      <a:cubicBezTo>
                        <a:pt x="84" y="85"/>
                        <a:pt x="85" y="85"/>
                        <a:pt x="85" y="85"/>
                      </a:cubicBezTo>
                      <a:cubicBezTo>
                        <a:pt x="85" y="85"/>
                        <a:pt x="85" y="86"/>
                        <a:pt x="86" y="85"/>
                      </a:cubicBezTo>
                      <a:cubicBezTo>
                        <a:pt x="86" y="86"/>
                        <a:pt x="86" y="86"/>
                        <a:pt x="86" y="86"/>
                      </a:cubicBezTo>
                      <a:cubicBezTo>
                        <a:pt x="86" y="86"/>
                        <a:pt x="86" y="86"/>
                        <a:pt x="86" y="86"/>
                      </a:cubicBezTo>
                      <a:cubicBezTo>
                        <a:pt x="86" y="86"/>
                        <a:pt x="86" y="85"/>
                        <a:pt x="86" y="86"/>
                      </a:cubicBezTo>
                      <a:cubicBezTo>
                        <a:pt x="86" y="86"/>
                        <a:pt x="86" y="86"/>
                        <a:pt x="86" y="86"/>
                      </a:cubicBezTo>
                      <a:cubicBezTo>
                        <a:pt x="85" y="86"/>
                        <a:pt x="85" y="85"/>
                        <a:pt x="85" y="86"/>
                      </a:cubicBezTo>
                      <a:cubicBezTo>
                        <a:pt x="84" y="86"/>
                        <a:pt x="83" y="85"/>
                        <a:pt x="82" y="85"/>
                      </a:cubicBezTo>
                      <a:cubicBezTo>
                        <a:pt x="82" y="86"/>
                        <a:pt x="81" y="85"/>
                        <a:pt x="81" y="85"/>
                      </a:cubicBezTo>
                      <a:cubicBezTo>
                        <a:pt x="81" y="85"/>
                        <a:pt x="81" y="85"/>
                        <a:pt x="80" y="85"/>
                      </a:cubicBezTo>
                      <a:cubicBezTo>
                        <a:pt x="80" y="85"/>
                        <a:pt x="80" y="85"/>
                        <a:pt x="80" y="85"/>
                      </a:cubicBezTo>
                      <a:cubicBezTo>
                        <a:pt x="81" y="84"/>
                        <a:pt x="81" y="84"/>
                        <a:pt x="81" y="84"/>
                      </a:cubicBezTo>
                      <a:close/>
                      <a:moveTo>
                        <a:pt x="114" y="85"/>
                      </a:moveTo>
                      <a:cubicBezTo>
                        <a:pt x="113" y="85"/>
                        <a:pt x="113" y="85"/>
                        <a:pt x="113" y="85"/>
                      </a:cubicBezTo>
                      <a:cubicBezTo>
                        <a:pt x="114" y="85"/>
                        <a:pt x="114" y="85"/>
                        <a:pt x="114" y="85"/>
                      </a:cubicBezTo>
                      <a:cubicBezTo>
                        <a:pt x="114" y="85"/>
                        <a:pt x="114" y="85"/>
                        <a:pt x="114" y="85"/>
                      </a:cubicBezTo>
                      <a:close/>
                      <a:moveTo>
                        <a:pt x="85" y="85"/>
                      </a:moveTo>
                      <a:cubicBezTo>
                        <a:pt x="85" y="85"/>
                        <a:pt x="85" y="85"/>
                        <a:pt x="85" y="85"/>
                      </a:cubicBezTo>
                      <a:cubicBezTo>
                        <a:pt x="85" y="85"/>
                        <a:pt x="85" y="85"/>
                        <a:pt x="85" y="85"/>
                      </a:cubicBezTo>
                      <a:close/>
                      <a:moveTo>
                        <a:pt x="97" y="85"/>
                      </a:moveTo>
                      <a:cubicBezTo>
                        <a:pt x="97" y="85"/>
                        <a:pt x="97" y="85"/>
                        <a:pt x="97" y="85"/>
                      </a:cubicBezTo>
                      <a:cubicBezTo>
                        <a:pt x="97" y="85"/>
                        <a:pt x="97" y="85"/>
                        <a:pt x="97" y="85"/>
                      </a:cubicBezTo>
                      <a:close/>
                      <a:moveTo>
                        <a:pt x="94" y="85"/>
                      </a:moveTo>
                      <a:cubicBezTo>
                        <a:pt x="94" y="86"/>
                        <a:pt x="94" y="85"/>
                        <a:pt x="93" y="85"/>
                      </a:cubicBezTo>
                      <a:cubicBezTo>
                        <a:pt x="94" y="85"/>
                        <a:pt x="94" y="85"/>
                        <a:pt x="94" y="85"/>
                      </a:cubicBezTo>
                      <a:close/>
                      <a:moveTo>
                        <a:pt x="115" y="86"/>
                      </a:moveTo>
                      <a:cubicBezTo>
                        <a:pt x="115" y="85"/>
                        <a:pt x="115" y="85"/>
                        <a:pt x="115" y="85"/>
                      </a:cubicBezTo>
                      <a:cubicBezTo>
                        <a:pt x="115" y="85"/>
                        <a:pt x="115" y="85"/>
                        <a:pt x="115" y="86"/>
                      </a:cubicBezTo>
                      <a:close/>
                      <a:moveTo>
                        <a:pt x="89" y="86"/>
                      </a:moveTo>
                      <a:cubicBezTo>
                        <a:pt x="89" y="86"/>
                        <a:pt x="89" y="86"/>
                        <a:pt x="89" y="86"/>
                      </a:cubicBezTo>
                      <a:cubicBezTo>
                        <a:pt x="88" y="86"/>
                        <a:pt x="88" y="86"/>
                        <a:pt x="87" y="86"/>
                      </a:cubicBezTo>
                      <a:cubicBezTo>
                        <a:pt x="87" y="86"/>
                        <a:pt x="87" y="86"/>
                        <a:pt x="87" y="86"/>
                      </a:cubicBezTo>
                      <a:cubicBezTo>
                        <a:pt x="88" y="86"/>
                        <a:pt x="88" y="86"/>
                        <a:pt x="88" y="86"/>
                      </a:cubicBezTo>
                      <a:cubicBezTo>
                        <a:pt x="88" y="86"/>
                        <a:pt x="88" y="86"/>
                        <a:pt x="88" y="86"/>
                      </a:cubicBezTo>
                      <a:cubicBezTo>
                        <a:pt x="88" y="86"/>
                        <a:pt x="89" y="86"/>
                        <a:pt x="89" y="86"/>
                      </a:cubicBezTo>
                      <a:close/>
                      <a:moveTo>
                        <a:pt x="91" y="86"/>
                      </a:moveTo>
                      <a:cubicBezTo>
                        <a:pt x="91" y="86"/>
                        <a:pt x="90" y="86"/>
                        <a:pt x="90" y="86"/>
                      </a:cubicBezTo>
                      <a:cubicBezTo>
                        <a:pt x="90" y="86"/>
                        <a:pt x="89" y="86"/>
                        <a:pt x="89" y="86"/>
                      </a:cubicBezTo>
                      <a:cubicBezTo>
                        <a:pt x="90" y="85"/>
                        <a:pt x="91" y="86"/>
                        <a:pt x="91" y="86"/>
                      </a:cubicBezTo>
                      <a:close/>
                      <a:moveTo>
                        <a:pt x="87" y="86"/>
                      </a:moveTo>
                      <a:cubicBezTo>
                        <a:pt x="87" y="86"/>
                        <a:pt x="87" y="86"/>
                        <a:pt x="87" y="86"/>
                      </a:cubicBezTo>
                      <a:cubicBezTo>
                        <a:pt x="87" y="86"/>
                        <a:pt x="87" y="86"/>
                        <a:pt x="87" y="86"/>
                      </a:cubicBezTo>
                      <a:cubicBezTo>
                        <a:pt x="87" y="86"/>
                        <a:pt x="87" y="86"/>
                        <a:pt x="87" y="86"/>
                      </a:cubicBezTo>
                      <a:cubicBezTo>
                        <a:pt x="87" y="86"/>
                        <a:pt x="87" y="86"/>
                        <a:pt x="87" y="86"/>
                      </a:cubicBezTo>
                      <a:close/>
                      <a:moveTo>
                        <a:pt x="116" y="87"/>
                      </a:moveTo>
                      <a:cubicBezTo>
                        <a:pt x="116" y="86"/>
                        <a:pt x="116" y="86"/>
                        <a:pt x="116" y="86"/>
                      </a:cubicBezTo>
                      <a:cubicBezTo>
                        <a:pt x="116" y="86"/>
                        <a:pt x="116" y="86"/>
                        <a:pt x="116" y="87"/>
                      </a:cubicBezTo>
                      <a:close/>
                      <a:moveTo>
                        <a:pt x="94" y="86"/>
                      </a:moveTo>
                      <a:cubicBezTo>
                        <a:pt x="93" y="86"/>
                        <a:pt x="93" y="87"/>
                        <a:pt x="92" y="87"/>
                      </a:cubicBezTo>
                      <a:cubicBezTo>
                        <a:pt x="92" y="86"/>
                        <a:pt x="93" y="86"/>
                        <a:pt x="94" y="86"/>
                      </a:cubicBezTo>
                      <a:close/>
                      <a:moveTo>
                        <a:pt x="90" y="87"/>
                      </a:moveTo>
                      <a:cubicBezTo>
                        <a:pt x="90" y="87"/>
                        <a:pt x="90" y="87"/>
                        <a:pt x="90" y="87"/>
                      </a:cubicBezTo>
                      <a:cubicBezTo>
                        <a:pt x="89" y="87"/>
                        <a:pt x="89" y="87"/>
                        <a:pt x="89" y="87"/>
                      </a:cubicBezTo>
                      <a:cubicBezTo>
                        <a:pt x="89" y="86"/>
                        <a:pt x="90" y="86"/>
                        <a:pt x="90" y="87"/>
                      </a:cubicBezTo>
                      <a:close/>
                      <a:moveTo>
                        <a:pt x="116" y="87"/>
                      </a:moveTo>
                      <a:cubicBezTo>
                        <a:pt x="116" y="87"/>
                        <a:pt x="116" y="87"/>
                        <a:pt x="116" y="87"/>
                      </a:cubicBezTo>
                      <a:cubicBezTo>
                        <a:pt x="116" y="87"/>
                        <a:pt x="115" y="87"/>
                        <a:pt x="115" y="86"/>
                      </a:cubicBezTo>
                      <a:cubicBezTo>
                        <a:pt x="116" y="86"/>
                        <a:pt x="116" y="87"/>
                        <a:pt x="116" y="87"/>
                      </a:cubicBezTo>
                      <a:close/>
                      <a:moveTo>
                        <a:pt x="117" y="87"/>
                      </a:moveTo>
                      <a:cubicBezTo>
                        <a:pt x="116" y="87"/>
                        <a:pt x="116" y="87"/>
                        <a:pt x="116" y="87"/>
                      </a:cubicBezTo>
                      <a:cubicBezTo>
                        <a:pt x="117" y="87"/>
                        <a:pt x="117" y="87"/>
                        <a:pt x="117" y="87"/>
                      </a:cubicBezTo>
                      <a:cubicBezTo>
                        <a:pt x="117" y="87"/>
                        <a:pt x="117" y="87"/>
                        <a:pt x="117" y="87"/>
                      </a:cubicBezTo>
                      <a:close/>
                      <a:moveTo>
                        <a:pt x="104" y="88"/>
                      </a:moveTo>
                      <a:cubicBezTo>
                        <a:pt x="104" y="89"/>
                        <a:pt x="104" y="89"/>
                        <a:pt x="105" y="90"/>
                      </a:cubicBezTo>
                      <a:cubicBezTo>
                        <a:pt x="105" y="90"/>
                        <a:pt x="105" y="90"/>
                        <a:pt x="105" y="90"/>
                      </a:cubicBezTo>
                      <a:cubicBezTo>
                        <a:pt x="106" y="90"/>
                        <a:pt x="105" y="92"/>
                        <a:pt x="106" y="92"/>
                      </a:cubicBezTo>
                      <a:cubicBezTo>
                        <a:pt x="106" y="92"/>
                        <a:pt x="106" y="93"/>
                        <a:pt x="106" y="93"/>
                      </a:cubicBezTo>
                      <a:cubicBezTo>
                        <a:pt x="106" y="94"/>
                        <a:pt x="106" y="94"/>
                        <a:pt x="107" y="94"/>
                      </a:cubicBezTo>
                      <a:cubicBezTo>
                        <a:pt x="107" y="94"/>
                        <a:pt x="108" y="94"/>
                        <a:pt x="107" y="95"/>
                      </a:cubicBezTo>
                      <a:cubicBezTo>
                        <a:pt x="108" y="95"/>
                        <a:pt x="107" y="96"/>
                        <a:pt x="108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cubicBezTo>
                        <a:pt x="108" y="97"/>
                        <a:pt x="109" y="97"/>
                        <a:pt x="110" y="98"/>
                      </a:cubicBezTo>
                      <a:cubicBezTo>
                        <a:pt x="110" y="98"/>
                        <a:pt x="110" y="98"/>
                        <a:pt x="110" y="98"/>
                      </a:cubicBezTo>
                      <a:cubicBezTo>
                        <a:pt x="109" y="99"/>
                        <a:pt x="110" y="100"/>
                        <a:pt x="109" y="100"/>
                      </a:cubicBezTo>
                      <a:cubicBezTo>
                        <a:pt x="110" y="100"/>
                        <a:pt x="110" y="101"/>
                        <a:pt x="109" y="101"/>
                      </a:cubicBezTo>
                      <a:cubicBezTo>
                        <a:pt x="109" y="102"/>
                        <a:pt x="109" y="103"/>
                        <a:pt x="108" y="104"/>
                      </a:cubicBezTo>
                      <a:cubicBezTo>
                        <a:pt x="108" y="104"/>
                        <a:pt x="108" y="104"/>
                        <a:pt x="108" y="105"/>
                      </a:cubicBezTo>
                      <a:cubicBezTo>
                        <a:pt x="107" y="106"/>
                        <a:pt x="106" y="107"/>
                        <a:pt x="106" y="108"/>
                      </a:cubicBezTo>
                      <a:cubicBezTo>
                        <a:pt x="105" y="109"/>
                        <a:pt x="106" y="109"/>
                        <a:pt x="105" y="109"/>
                      </a:cubicBezTo>
                      <a:cubicBezTo>
                        <a:pt x="105" y="109"/>
                        <a:pt x="104" y="110"/>
                        <a:pt x="104" y="110"/>
                      </a:cubicBezTo>
                      <a:cubicBezTo>
                        <a:pt x="104" y="110"/>
                        <a:pt x="103" y="110"/>
                        <a:pt x="103" y="110"/>
                      </a:cubicBezTo>
                      <a:cubicBezTo>
                        <a:pt x="103" y="110"/>
                        <a:pt x="103" y="110"/>
                        <a:pt x="103" y="110"/>
                      </a:cubicBezTo>
                      <a:cubicBezTo>
                        <a:pt x="103" y="110"/>
                        <a:pt x="103" y="110"/>
                        <a:pt x="103" y="110"/>
                      </a:cubicBezTo>
                      <a:cubicBezTo>
                        <a:pt x="102" y="110"/>
                        <a:pt x="102" y="110"/>
                        <a:pt x="102" y="110"/>
                      </a:cubicBezTo>
                      <a:cubicBezTo>
                        <a:pt x="102" y="110"/>
                        <a:pt x="102" y="110"/>
                        <a:pt x="102" y="109"/>
                      </a:cubicBezTo>
                      <a:cubicBezTo>
                        <a:pt x="102" y="109"/>
                        <a:pt x="102" y="109"/>
                        <a:pt x="102" y="109"/>
                      </a:cubicBezTo>
                      <a:cubicBezTo>
                        <a:pt x="102" y="110"/>
                        <a:pt x="101" y="110"/>
                        <a:pt x="101" y="110"/>
                      </a:cubicBezTo>
                      <a:cubicBezTo>
                        <a:pt x="101" y="109"/>
                        <a:pt x="99" y="110"/>
                        <a:pt x="99" y="108"/>
                      </a:cubicBezTo>
                      <a:cubicBezTo>
                        <a:pt x="99" y="108"/>
                        <a:pt x="99" y="107"/>
                        <a:pt x="99" y="107"/>
                      </a:cubicBezTo>
                      <a:cubicBezTo>
                        <a:pt x="99" y="107"/>
                        <a:pt x="99" y="107"/>
                        <a:pt x="99" y="107"/>
                      </a:cubicBezTo>
                      <a:cubicBezTo>
                        <a:pt x="99" y="107"/>
                        <a:pt x="99" y="107"/>
                        <a:pt x="99" y="107"/>
                      </a:cubicBezTo>
                      <a:cubicBezTo>
                        <a:pt x="99" y="106"/>
                        <a:pt x="99" y="107"/>
                        <a:pt x="99" y="107"/>
                      </a:cubicBezTo>
                      <a:cubicBezTo>
                        <a:pt x="99" y="106"/>
                        <a:pt x="99" y="106"/>
                        <a:pt x="99" y="106"/>
                      </a:cubicBezTo>
                      <a:cubicBezTo>
                        <a:pt x="98" y="106"/>
                        <a:pt x="98" y="107"/>
                        <a:pt x="98" y="106"/>
                      </a:cubicBezTo>
                      <a:cubicBezTo>
                        <a:pt x="98" y="106"/>
                        <a:pt x="99" y="105"/>
                        <a:pt x="99" y="104"/>
                      </a:cubicBezTo>
                      <a:cubicBezTo>
                        <a:pt x="99" y="104"/>
                        <a:pt x="99" y="104"/>
                        <a:pt x="99" y="104"/>
                      </a:cubicBezTo>
                      <a:cubicBezTo>
                        <a:pt x="98" y="105"/>
                        <a:pt x="97" y="105"/>
                        <a:pt x="97" y="106"/>
                      </a:cubicBezTo>
                      <a:cubicBezTo>
                        <a:pt x="97" y="106"/>
                        <a:pt x="97" y="105"/>
                        <a:pt x="97" y="105"/>
                      </a:cubicBezTo>
                      <a:cubicBezTo>
                        <a:pt x="97" y="105"/>
                        <a:pt x="97" y="104"/>
                        <a:pt x="96" y="104"/>
                      </a:cubicBezTo>
                      <a:cubicBezTo>
                        <a:pt x="97" y="104"/>
                        <a:pt x="97" y="104"/>
                        <a:pt x="97" y="104"/>
                      </a:cubicBezTo>
                      <a:cubicBezTo>
                        <a:pt x="96" y="103"/>
                        <a:pt x="96" y="104"/>
                        <a:pt x="95" y="103"/>
                      </a:cubicBezTo>
                      <a:cubicBezTo>
                        <a:pt x="95" y="103"/>
                        <a:pt x="95" y="103"/>
                        <a:pt x="95" y="103"/>
                      </a:cubicBezTo>
                      <a:cubicBezTo>
                        <a:pt x="95" y="103"/>
                        <a:pt x="95" y="103"/>
                        <a:pt x="95" y="103"/>
                      </a:cubicBezTo>
                      <a:cubicBezTo>
                        <a:pt x="94" y="103"/>
                        <a:pt x="94" y="103"/>
                        <a:pt x="94" y="103"/>
                      </a:cubicBezTo>
                      <a:cubicBezTo>
                        <a:pt x="93" y="103"/>
                        <a:pt x="92" y="104"/>
                        <a:pt x="91" y="103"/>
                      </a:cubicBezTo>
                      <a:cubicBezTo>
                        <a:pt x="91" y="104"/>
                        <a:pt x="90" y="104"/>
                        <a:pt x="89" y="105"/>
                      </a:cubicBezTo>
                      <a:cubicBezTo>
                        <a:pt x="88" y="105"/>
                        <a:pt x="87" y="104"/>
                        <a:pt x="86" y="105"/>
                      </a:cubicBezTo>
                      <a:cubicBezTo>
                        <a:pt x="86" y="105"/>
                        <a:pt x="86" y="105"/>
                        <a:pt x="86" y="106"/>
                      </a:cubicBezTo>
                      <a:cubicBezTo>
                        <a:pt x="85" y="106"/>
                        <a:pt x="84" y="105"/>
                        <a:pt x="84" y="105"/>
                      </a:cubicBezTo>
                      <a:cubicBezTo>
                        <a:pt x="84" y="104"/>
                        <a:pt x="85" y="104"/>
                        <a:pt x="85" y="103"/>
                      </a:cubicBezTo>
                      <a:cubicBezTo>
                        <a:pt x="85" y="102"/>
                        <a:pt x="85" y="101"/>
                        <a:pt x="84" y="100"/>
                      </a:cubicBezTo>
                      <a:cubicBezTo>
                        <a:pt x="84" y="99"/>
                        <a:pt x="84" y="99"/>
                        <a:pt x="84" y="99"/>
                      </a:cubicBezTo>
                      <a:cubicBezTo>
                        <a:pt x="84" y="99"/>
                        <a:pt x="84" y="99"/>
                        <a:pt x="84" y="99"/>
                      </a:cubicBezTo>
                      <a:cubicBezTo>
                        <a:pt x="85" y="99"/>
                        <a:pt x="84" y="98"/>
                        <a:pt x="84" y="98"/>
                      </a:cubicBezTo>
                      <a:cubicBezTo>
                        <a:pt x="84" y="99"/>
                        <a:pt x="84" y="99"/>
                        <a:pt x="84" y="99"/>
                      </a:cubicBezTo>
                      <a:cubicBezTo>
                        <a:pt x="85" y="98"/>
                        <a:pt x="84" y="98"/>
                        <a:pt x="84" y="97"/>
                      </a:cubicBezTo>
                      <a:cubicBezTo>
                        <a:pt x="85" y="97"/>
                        <a:pt x="84" y="96"/>
                        <a:pt x="85" y="95"/>
                      </a:cubicBezTo>
                      <a:cubicBezTo>
                        <a:pt x="85" y="95"/>
                        <a:pt x="85" y="95"/>
                        <a:pt x="85" y="96"/>
                      </a:cubicBezTo>
                      <a:cubicBezTo>
                        <a:pt x="85" y="96"/>
                        <a:pt x="85" y="95"/>
                        <a:pt x="85" y="95"/>
                      </a:cubicBezTo>
                      <a:cubicBezTo>
                        <a:pt x="86" y="95"/>
                        <a:pt x="86" y="95"/>
                        <a:pt x="87" y="94"/>
                      </a:cubicBezTo>
                      <a:cubicBezTo>
                        <a:pt x="87" y="94"/>
                        <a:pt x="88" y="94"/>
                        <a:pt x="88" y="94"/>
                      </a:cubicBezTo>
                      <a:cubicBezTo>
                        <a:pt x="89" y="94"/>
                        <a:pt x="89" y="94"/>
                        <a:pt x="89" y="94"/>
                      </a:cubicBezTo>
                      <a:cubicBezTo>
                        <a:pt x="90" y="93"/>
                        <a:pt x="91" y="93"/>
                        <a:pt x="90" y="92"/>
                      </a:cubicBezTo>
                      <a:cubicBezTo>
                        <a:pt x="91" y="91"/>
                        <a:pt x="91" y="91"/>
                        <a:pt x="91" y="91"/>
                      </a:cubicBezTo>
                      <a:cubicBezTo>
                        <a:pt x="91" y="92"/>
                        <a:pt x="91" y="92"/>
                        <a:pt x="91" y="92"/>
                      </a:cubicBezTo>
                      <a:cubicBezTo>
                        <a:pt x="91" y="92"/>
                        <a:pt x="92" y="92"/>
                        <a:pt x="91" y="91"/>
                      </a:cubicBezTo>
                      <a:cubicBezTo>
                        <a:pt x="92" y="91"/>
                        <a:pt x="92" y="92"/>
                        <a:pt x="92" y="91"/>
                      </a:cubicBezTo>
                      <a:cubicBezTo>
                        <a:pt x="92" y="91"/>
                        <a:pt x="92" y="91"/>
                        <a:pt x="92" y="91"/>
                      </a:cubicBezTo>
                      <a:cubicBezTo>
                        <a:pt x="92" y="91"/>
                        <a:pt x="92" y="91"/>
                        <a:pt x="92" y="91"/>
                      </a:cubicBezTo>
                      <a:cubicBezTo>
                        <a:pt x="92" y="90"/>
                        <a:pt x="92" y="90"/>
                        <a:pt x="92" y="90"/>
                      </a:cubicBezTo>
                      <a:cubicBezTo>
                        <a:pt x="92" y="90"/>
                        <a:pt x="93" y="91"/>
                        <a:pt x="93" y="90"/>
                      </a:cubicBezTo>
                      <a:cubicBezTo>
                        <a:pt x="93" y="90"/>
                        <a:pt x="93" y="90"/>
                        <a:pt x="93" y="90"/>
                      </a:cubicBezTo>
                      <a:cubicBezTo>
                        <a:pt x="93" y="90"/>
                        <a:pt x="93" y="90"/>
                        <a:pt x="93" y="90"/>
                      </a:cubicBezTo>
                      <a:cubicBezTo>
                        <a:pt x="93" y="90"/>
                        <a:pt x="93" y="90"/>
                        <a:pt x="93" y="90"/>
                      </a:cubicBezTo>
                      <a:cubicBezTo>
                        <a:pt x="93" y="90"/>
                        <a:pt x="93" y="90"/>
                        <a:pt x="93" y="90"/>
                      </a:cubicBezTo>
                      <a:cubicBezTo>
                        <a:pt x="93" y="90"/>
                        <a:pt x="94" y="90"/>
                        <a:pt x="94" y="90"/>
                      </a:cubicBezTo>
                      <a:cubicBezTo>
                        <a:pt x="94" y="90"/>
                        <a:pt x="94" y="90"/>
                        <a:pt x="94" y="90"/>
                      </a:cubicBezTo>
                      <a:cubicBezTo>
                        <a:pt x="94" y="90"/>
                        <a:pt x="94" y="90"/>
                        <a:pt x="94" y="91"/>
                      </a:cubicBezTo>
                      <a:cubicBezTo>
                        <a:pt x="94" y="91"/>
                        <a:pt x="94" y="91"/>
                        <a:pt x="94" y="91"/>
                      </a:cubicBezTo>
                      <a:cubicBezTo>
                        <a:pt x="95" y="91"/>
                        <a:pt x="95" y="90"/>
                        <a:pt x="95" y="90"/>
                      </a:cubicBezTo>
                      <a:cubicBezTo>
                        <a:pt x="95" y="90"/>
                        <a:pt x="95" y="91"/>
                        <a:pt x="96" y="90"/>
                      </a:cubicBezTo>
                      <a:cubicBezTo>
                        <a:pt x="95" y="90"/>
                        <a:pt x="95" y="90"/>
                        <a:pt x="96" y="89"/>
                      </a:cubicBezTo>
                      <a:cubicBezTo>
                        <a:pt x="96" y="89"/>
                        <a:pt x="96" y="89"/>
                        <a:pt x="97" y="88"/>
                      </a:cubicBezTo>
                      <a:cubicBezTo>
                        <a:pt x="97" y="88"/>
                        <a:pt x="97" y="89"/>
                        <a:pt x="98" y="88"/>
                      </a:cubicBezTo>
                      <a:cubicBezTo>
                        <a:pt x="98" y="88"/>
                        <a:pt x="97" y="88"/>
                        <a:pt x="97" y="88"/>
                      </a:cubicBezTo>
                      <a:cubicBezTo>
                        <a:pt x="97" y="88"/>
                        <a:pt x="98" y="88"/>
                        <a:pt x="98" y="88"/>
                      </a:cubicBezTo>
                      <a:cubicBezTo>
                        <a:pt x="98" y="88"/>
                        <a:pt x="98" y="88"/>
                        <a:pt x="99" y="88"/>
                      </a:cubicBezTo>
                      <a:cubicBezTo>
                        <a:pt x="99" y="88"/>
                        <a:pt x="99" y="89"/>
                        <a:pt x="99" y="88"/>
                      </a:cubicBezTo>
                      <a:cubicBezTo>
                        <a:pt x="100" y="89"/>
                        <a:pt x="100" y="88"/>
                        <a:pt x="100" y="88"/>
                      </a:cubicBezTo>
                      <a:cubicBezTo>
                        <a:pt x="100" y="89"/>
                        <a:pt x="99" y="89"/>
                        <a:pt x="100" y="90"/>
                      </a:cubicBezTo>
                      <a:cubicBezTo>
                        <a:pt x="99" y="90"/>
                        <a:pt x="99" y="91"/>
                        <a:pt x="100" y="91"/>
                      </a:cubicBezTo>
                      <a:cubicBezTo>
                        <a:pt x="100" y="91"/>
                        <a:pt x="101" y="92"/>
                        <a:pt x="102" y="92"/>
                      </a:cubicBezTo>
                      <a:cubicBezTo>
                        <a:pt x="102" y="92"/>
                        <a:pt x="102" y="93"/>
                        <a:pt x="103" y="92"/>
                      </a:cubicBezTo>
                      <a:cubicBezTo>
                        <a:pt x="103" y="92"/>
                        <a:pt x="103" y="91"/>
                        <a:pt x="103" y="90"/>
                      </a:cubicBezTo>
                      <a:cubicBezTo>
                        <a:pt x="103" y="90"/>
                        <a:pt x="103" y="90"/>
                        <a:pt x="103" y="90"/>
                      </a:cubicBezTo>
                      <a:cubicBezTo>
                        <a:pt x="104" y="90"/>
                        <a:pt x="103" y="90"/>
                        <a:pt x="103" y="90"/>
                      </a:cubicBezTo>
                      <a:cubicBezTo>
                        <a:pt x="104" y="89"/>
                        <a:pt x="104" y="88"/>
                        <a:pt x="104" y="88"/>
                      </a:cubicBezTo>
                      <a:cubicBezTo>
                        <a:pt x="104" y="88"/>
                        <a:pt x="104" y="88"/>
                        <a:pt x="104" y="88"/>
                      </a:cubicBezTo>
                      <a:close/>
                      <a:moveTo>
                        <a:pt x="97" y="88"/>
                      </a:moveTo>
                      <a:cubicBezTo>
                        <a:pt x="97" y="88"/>
                        <a:pt x="97" y="88"/>
                        <a:pt x="97" y="88"/>
                      </a:cubicBezTo>
                      <a:cubicBezTo>
                        <a:pt x="96" y="88"/>
                        <a:pt x="96" y="88"/>
                        <a:pt x="96" y="88"/>
                      </a:cubicBezTo>
                      <a:cubicBezTo>
                        <a:pt x="96" y="88"/>
                        <a:pt x="96" y="88"/>
                        <a:pt x="96" y="88"/>
                      </a:cubicBezTo>
                      <a:cubicBezTo>
                        <a:pt x="96" y="88"/>
                        <a:pt x="97" y="88"/>
                        <a:pt x="97" y="88"/>
                      </a:cubicBezTo>
                      <a:close/>
                      <a:moveTo>
                        <a:pt x="120" y="91"/>
                      </a:moveTo>
                      <a:cubicBezTo>
                        <a:pt x="120" y="91"/>
                        <a:pt x="120" y="91"/>
                        <a:pt x="120" y="91"/>
                      </a:cubicBezTo>
                      <a:cubicBezTo>
                        <a:pt x="119" y="90"/>
                        <a:pt x="119" y="90"/>
                        <a:pt x="119" y="90"/>
                      </a:cubicBezTo>
                      <a:cubicBezTo>
                        <a:pt x="120" y="91"/>
                        <a:pt x="120" y="91"/>
                        <a:pt x="120" y="91"/>
                      </a:cubicBezTo>
                      <a:close/>
                      <a:moveTo>
                        <a:pt x="120" y="92"/>
                      </a:moveTo>
                      <a:cubicBezTo>
                        <a:pt x="120" y="91"/>
                        <a:pt x="120" y="91"/>
                        <a:pt x="120" y="91"/>
                      </a:cubicBezTo>
                      <a:cubicBezTo>
                        <a:pt x="120" y="92"/>
                        <a:pt x="120" y="92"/>
                        <a:pt x="120" y="92"/>
                      </a:cubicBezTo>
                      <a:cubicBezTo>
                        <a:pt x="120" y="92"/>
                        <a:pt x="120" y="92"/>
                        <a:pt x="120" y="92"/>
                      </a:cubicBezTo>
                      <a:close/>
                      <a:moveTo>
                        <a:pt x="128" y="92"/>
                      </a:moveTo>
                      <a:cubicBezTo>
                        <a:pt x="128" y="92"/>
                        <a:pt x="128" y="92"/>
                        <a:pt x="128" y="92"/>
                      </a:cubicBezTo>
                      <a:cubicBezTo>
                        <a:pt x="128" y="92"/>
                        <a:pt x="127" y="92"/>
                        <a:pt x="127" y="92"/>
                      </a:cubicBezTo>
                      <a:cubicBezTo>
                        <a:pt x="127" y="92"/>
                        <a:pt x="128" y="92"/>
                        <a:pt x="128" y="92"/>
                      </a:cubicBezTo>
                      <a:cubicBezTo>
                        <a:pt x="128" y="92"/>
                        <a:pt x="128" y="92"/>
                        <a:pt x="128" y="92"/>
                      </a:cubicBezTo>
                      <a:close/>
                      <a:moveTo>
                        <a:pt x="127" y="93"/>
                      </a:moveTo>
                      <a:cubicBezTo>
                        <a:pt x="127" y="93"/>
                        <a:pt x="126" y="93"/>
                        <a:pt x="126" y="93"/>
                      </a:cubicBezTo>
                      <a:cubicBezTo>
                        <a:pt x="126" y="93"/>
                        <a:pt x="126" y="92"/>
                        <a:pt x="127" y="92"/>
                      </a:cubicBezTo>
                      <a:cubicBezTo>
                        <a:pt x="127" y="92"/>
                        <a:pt x="127" y="93"/>
                        <a:pt x="127" y="93"/>
                      </a:cubicBezTo>
                      <a:close/>
                      <a:moveTo>
                        <a:pt x="119" y="96"/>
                      </a:moveTo>
                      <a:cubicBezTo>
                        <a:pt x="118" y="96"/>
                        <a:pt x="118" y="95"/>
                        <a:pt x="118" y="95"/>
                      </a:cubicBezTo>
                      <a:cubicBezTo>
                        <a:pt x="119" y="96"/>
                        <a:pt x="119" y="96"/>
                        <a:pt x="119" y="96"/>
                      </a:cubicBezTo>
                      <a:close/>
                      <a:moveTo>
                        <a:pt x="98" y="107"/>
                      </a:moveTo>
                      <a:cubicBezTo>
                        <a:pt x="98" y="107"/>
                        <a:pt x="98" y="107"/>
                        <a:pt x="98" y="107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98" y="107"/>
                        <a:pt x="98" y="107"/>
                        <a:pt x="98" y="107"/>
                      </a:cubicBezTo>
                      <a:close/>
                      <a:moveTo>
                        <a:pt x="122" y="108"/>
                      </a:moveTo>
                      <a:cubicBezTo>
                        <a:pt x="122" y="109"/>
                        <a:pt x="121" y="110"/>
                        <a:pt x="122" y="110"/>
                      </a:cubicBezTo>
                      <a:cubicBezTo>
                        <a:pt x="122" y="110"/>
                        <a:pt x="122" y="110"/>
                        <a:pt x="122" y="110"/>
                      </a:cubicBezTo>
                      <a:cubicBezTo>
                        <a:pt x="122" y="110"/>
                        <a:pt x="122" y="110"/>
                        <a:pt x="122" y="110"/>
                      </a:cubicBezTo>
                      <a:cubicBezTo>
                        <a:pt x="122" y="110"/>
                        <a:pt x="122" y="110"/>
                        <a:pt x="122" y="110"/>
                      </a:cubicBezTo>
                      <a:cubicBezTo>
                        <a:pt x="122" y="110"/>
                        <a:pt x="122" y="111"/>
                        <a:pt x="122" y="111"/>
                      </a:cubicBezTo>
                      <a:cubicBezTo>
                        <a:pt x="123" y="111"/>
                        <a:pt x="123" y="111"/>
                        <a:pt x="123" y="111"/>
                      </a:cubicBezTo>
                      <a:cubicBezTo>
                        <a:pt x="124" y="111"/>
                        <a:pt x="123" y="112"/>
                        <a:pt x="123" y="112"/>
                      </a:cubicBezTo>
                      <a:cubicBezTo>
                        <a:pt x="123" y="112"/>
                        <a:pt x="123" y="112"/>
                        <a:pt x="123" y="112"/>
                      </a:cubicBezTo>
                      <a:cubicBezTo>
                        <a:pt x="123" y="112"/>
                        <a:pt x="123" y="112"/>
                        <a:pt x="123" y="112"/>
                      </a:cubicBezTo>
                      <a:cubicBezTo>
                        <a:pt x="123" y="112"/>
                        <a:pt x="122" y="112"/>
                        <a:pt x="122" y="112"/>
                      </a:cubicBezTo>
                      <a:cubicBezTo>
                        <a:pt x="122" y="113"/>
                        <a:pt x="122" y="113"/>
                        <a:pt x="122" y="113"/>
                      </a:cubicBezTo>
                      <a:cubicBezTo>
                        <a:pt x="121" y="114"/>
                        <a:pt x="121" y="115"/>
                        <a:pt x="120" y="115"/>
                      </a:cubicBezTo>
                      <a:cubicBezTo>
                        <a:pt x="120" y="114"/>
                        <a:pt x="121" y="114"/>
                        <a:pt x="121" y="113"/>
                      </a:cubicBezTo>
                      <a:cubicBezTo>
                        <a:pt x="120" y="113"/>
                        <a:pt x="120" y="113"/>
                        <a:pt x="120" y="112"/>
                      </a:cubicBezTo>
                      <a:cubicBezTo>
                        <a:pt x="120" y="112"/>
                        <a:pt x="120" y="112"/>
                        <a:pt x="121" y="112"/>
                      </a:cubicBezTo>
                      <a:cubicBezTo>
                        <a:pt x="121" y="111"/>
                        <a:pt x="122" y="111"/>
                        <a:pt x="121" y="110"/>
                      </a:cubicBezTo>
                      <a:cubicBezTo>
                        <a:pt x="121" y="109"/>
                        <a:pt x="121" y="109"/>
                        <a:pt x="121" y="108"/>
                      </a:cubicBezTo>
                      <a:cubicBezTo>
                        <a:pt x="121" y="108"/>
                        <a:pt x="121" y="108"/>
                        <a:pt x="121" y="107"/>
                      </a:cubicBezTo>
                      <a:cubicBezTo>
                        <a:pt x="121" y="107"/>
                        <a:pt x="121" y="107"/>
                        <a:pt x="121" y="107"/>
                      </a:cubicBezTo>
                      <a:cubicBezTo>
                        <a:pt x="121" y="108"/>
                        <a:pt x="121" y="108"/>
                        <a:pt x="122" y="108"/>
                      </a:cubicBezTo>
                      <a:close/>
                      <a:moveTo>
                        <a:pt x="101" y="111"/>
                      </a:moveTo>
                      <a:cubicBezTo>
                        <a:pt x="101" y="111"/>
                        <a:pt x="101" y="111"/>
                        <a:pt x="101" y="111"/>
                      </a:cubicBezTo>
                      <a:cubicBezTo>
                        <a:pt x="101" y="111"/>
                        <a:pt x="101" y="111"/>
                        <a:pt x="101" y="111"/>
                      </a:cubicBezTo>
                      <a:cubicBezTo>
                        <a:pt x="101" y="111"/>
                        <a:pt x="101" y="111"/>
                        <a:pt x="101" y="111"/>
                      </a:cubicBezTo>
                      <a:close/>
                      <a:moveTo>
                        <a:pt x="102" y="113"/>
                      </a:moveTo>
                      <a:cubicBezTo>
                        <a:pt x="103" y="113"/>
                        <a:pt x="103" y="113"/>
                        <a:pt x="103" y="112"/>
                      </a:cubicBezTo>
                      <a:cubicBezTo>
                        <a:pt x="103" y="113"/>
                        <a:pt x="103" y="113"/>
                        <a:pt x="103" y="114"/>
                      </a:cubicBezTo>
                      <a:cubicBezTo>
                        <a:pt x="103" y="114"/>
                        <a:pt x="103" y="114"/>
                        <a:pt x="103" y="114"/>
                      </a:cubicBezTo>
                      <a:cubicBezTo>
                        <a:pt x="103" y="115"/>
                        <a:pt x="103" y="115"/>
                        <a:pt x="103" y="115"/>
                      </a:cubicBezTo>
                      <a:cubicBezTo>
                        <a:pt x="103" y="115"/>
                        <a:pt x="103" y="115"/>
                        <a:pt x="103" y="115"/>
                      </a:cubicBezTo>
                      <a:cubicBezTo>
                        <a:pt x="103" y="114"/>
                        <a:pt x="102" y="115"/>
                        <a:pt x="102" y="115"/>
                      </a:cubicBezTo>
                      <a:cubicBezTo>
                        <a:pt x="102" y="115"/>
                        <a:pt x="102" y="115"/>
                        <a:pt x="101" y="115"/>
                      </a:cubicBezTo>
                      <a:cubicBezTo>
                        <a:pt x="101" y="114"/>
                        <a:pt x="101" y="113"/>
                        <a:pt x="101" y="112"/>
                      </a:cubicBezTo>
                      <a:cubicBezTo>
                        <a:pt x="102" y="112"/>
                        <a:pt x="102" y="113"/>
                        <a:pt x="102" y="113"/>
                      </a:cubicBezTo>
                      <a:close/>
                      <a:moveTo>
                        <a:pt x="120" y="114"/>
                      </a:moveTo>
                      <a:cubicBezTo>
                        <a:pt x="120" y="115"/>
                        <a:pt x="119" y="115"/>
                        <a:pt x="120" y="115"/>
                      </a:cubicBezTo>
                      <a:cubicBezTo>
                        <a:pt x="119" y="116"/>
                        <a:pt x="118" y="116"/>
                        <a:pt x="118" y="117"/>
                      </a:cubicBezTo>
                      <a:cubicBezTo>
                        <a:pt x="118" y="117"/>
                        <a:pt x="118" y="117"/>
                        <a:pt x="118" y="117"/>
                      </a:cubicBezTo>
                      <a:cubicBezTo>
                        <a:pt x="118" y="117"/>
                        <a:pt x="118" y="117"/>
                        <a:pt x="118" y="117"/>
                      </a:cubicBezTo>
                      <a:cubicBezTo>
                        <a:pt x="117" y="117"/>
                        <a:pt x="117" y="118"/>
                        <a:pt x="117" y="117"/>
                      </a:cubicBezTo>
                      <a:cubicBezTo>
                        <a:pt x="117" y="118"/>
                        <a:pt x="116" y="119"/>
                        <a:pt x="116" y="119"/>
                      </a:cubicBezTo>
                      <a:cubicBezTo>
                        <a:pt x="115" y="120"/>
                        <a:pt x="115" y="120"/>
                        <a:pt x="114" y="120"/>
                      </a:cubicBezTo>
                      <a:cubicBezTo>
                        <a:pt x="114" y="120"/>
                        <a:pt x="114" y="119"/>
                        <a:pt x="113" y="119"/>
                      </a:cubicBezTo>
                      <a:cubicBezTo>
                        <a:pt x="113" y="119"/>
                        <a:pt x="113" y="119"/>
                        <a:pt x="113" y="119"/>
                      </a:cubicBezTo>
                      <a:cubicBezTo>
                        <a:pt x="114" y="118"/>
                        <a:pt x="115" y="117"/>
                        <a:pt x="116" y="117"/>
                      </a:cubicBezTo>
                      <a:cubicBezTo>
                        <a:pt x="116" y="116"/>
                        <a:pt x="118" y="116"/>
                        <a:pt x="118" y="115"/>
                      </a:cubicBezTo>
                      <a:cubicBezTo>
                        <a:pt x="118" y="115"/>
                        <a:pt x="118" y="114"/>
                        <a:pt x="119" y="114"/>
                      </a:cubicBezTo>
                      <a:cubicBezTo>
                        <a:pt x="119" y="114"/>
                        <a:pt x="119" y="115"/>
                        <a:pt x="120" y="114"/>
                      </a:cubicBezTo>
                      <a:close/>
                      <a:moveTo>
                        <a:pt x="114" y="120"/>
                      </a:moveTo>
                      <a:cubicBezTo>
                        <a:pt x="114" y="120"/>
                        <a:pt x="114" y="120"/>
                        <a:pt x="114" y="121"/>
                      </a:cubicBezTo>
                      <a:cubicBezTo>
                        <a:pt x="113" y="121"/>
                        <a:pt x="113" y="121"/>
                        <a:pt x="113" y="121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lose/>
                      <a:moveTo>
                        <a:pt x="89" y="64"/>
                      </a:moveTo>
                      <a:cubicBezTo>
                        <a:pt x="90" y="64"/>
                        <a:pt x="89" y="64"/>
                        <a:pt x="89" y="65"/>
                      </a:cubicBezTo>
                      <a:cubicBezTo>
                        <a:pt x="89" y="64"/>
                        <a:pt x="88" y="64"/>
                        <a:pt x="89" y="63"/>
                      </a:cubicBezTo>
                      <a:cubicBezTo>
                        <a:pt x="89" y="62"/>
                        <a:pt x="89" y="62"/>
                        <a:pt x="89" y="62"/>
                      </a:cubicBezTo>
                      <a:cubicBezTo>
                        <a:pt x="90" y="62"/>
                        <a:pt x="89" y="63"/>
                        <a:pt x="89" y="64"/>
                      </a:cubicBezTo>
                      <a:close/>
                      <a:moveTo>
                        <a:pt x="90" y="67"/>
                      </a:moveTo>
                      <a:cubicBezTo>
                        <a:pt x="90" y="68"/>
                        <a:pt x="91" y="68"/>
                        <a:pt x="90" y="69"/>
                      </a:cubicBezTo>
                      <a:cubicBezTo>
                        <a:pt x="90" y="69"/>
                        <a:pt x="90" y="70"/>
                        <a:pt x="90" y="70"/>
                      </a:cubicBezTo>
                      <a:cubicBezTo>
                        <a:pt x="90" y="70"/>
                        <a:pt x="91" y="70"/>
                        <a:pt x="91" y="70"/>
                      </a:cubicBezTo>
                      <a:cubicBezTo>
                        <a:pt x="91" y="70"/>
                        <a:pt x="91" y="71"/>
                        <a:pt x="92" y="71"/>
                      </a:cubicBezTo>
                      <a:cubicBezTo>
                        <a:pt x="92" y="71"/>
                        <a:pt x="92" y="71"/>
                        <a:pt x="92" y="71"/>
                      </a:cubicBezTo>
                      <a:cubicBezTo>
                        <a:pt x="92" y="71"/>
                        <a:pt x="92" y="71"/>
                        <a:pt x="92" y="71"/>
                      </a:cubicBezTo>
                      <a:cubicBezTo>
                        <a:pt x="91" y="71"/>
                        <a:pt x="91" y="71"/>
                        <a:pt x="91" y="71"/>
                      </a:cubicBezTo>
                      <a:cubicBezTo>
                        <a:pt x="91" y="71"/>
                        <a:pt x="91" y="71"/>
                        <a:pt x="91" y="71"/>
                      </a:cubicBezTo>
                      <a:cubicBezTo>
                        <a:pt x="91" y="71"/>
                        <a:pt x="91" y="71"/>
                        <a:pt x="91" y="71"/>
                      </a:cubicBezTo>
                      <a:cubicBezTo>
                        <a:pt x="91" y="71"/>
                        <a:pt x="91" y="71"/>
                        <a:pt x="91" y="71"/>
                      </a:cubicBezTo>
                      <a:cubicBezTo>
                        <a:pt x="90" y="71"/>
                        <a:pt x="90" y="71"/>
                        <a:pt x="90" y="71"/>
                      </a:cubicBezTo>
                      <a:cubicBezTo>
                        <a:pt x="90" y="70"/>
                        <a:pt x="90" y="70"/>
                        <a:pt x="90" y="70"/>
                      </a:cubicBezTo>
                      <a:cubicBezTo>
                        <a:pt x="90" y="70"/>
                        <a:pt x="90" y="70"/>
                        <a:pt x="89" y="70"/>
                      </a:cubicBezTo>
                      <a:cubicBezTo>
                        <a:pt x="89" y="70"/>
                        <a:pt x="89" y="69"/>
                        <a:pt x="89" y="69"/>
                      </a:cubicBezTo>
                      <a:cubicBezTo>
                        <a:pt x="89" y="69"/>
                        <a:pt x="89" y="69"/>
                        <a:pt x="89" y="69"/>
                      </a:cubicBezTo>
                      <a:cubicBezTo>
                        <a:pt x="89" y="69"/>
                        <a:pt x="89" y="68"/>
                        <a:pt x="89" y="68"/>
                      </a:cubicBezTo>
                      <a:cubicBezTo>
                        <a:pt x="90" y="67"/>
                        <a:pt x="90" y="68"/>
                        <a:pt x="90" y="67"/>
                      </a:cubicBezTo>
                      <a:close/>
                      <a:moveTo>
                        <a:pt x="90" y="71"/>
                      </a:moveTo>
                      <a:cubicBezTo>
                        <a:pt x="90" y="72"/>
                        <a:pt x="90" y="72"/>
                        <a:pt x="90" y="72"/>
                      </a:cubicBezTo>
                      <a:cubicBezTo>
                        <a:pt x="90" y="72"/>
                        <a:pt x="90" y="71"/>
                        <a:pt x="90" y="71"/>
                      </a:cubicBezTo>
                      <a:cubicBezTo>
                        <a:pt x="90" y="71"/>
                        <a:pt x="90" y="71"/>
                        <a:pt x="90" y="71"/>
                      </a:cubicBezTo>
                      <a:close/>
                      <a:moveTo>
                        <a:pt x="93" y="72"/>
                      </a:moveTo>
                      <a:cubicBezTo>
                        <a:pt x="93" y="72"/>
                        <a:pt x="93" y="72"/>
                        <a:pt x="93" y="72"/>
                      </a:cubicBezTo>
                      <a:cubicBezTo>
                        <a:pt x="93" y="72"/>
                        <a:pt x="93" y="72"/>
                        <a:pt x="93" y="72"/>
                      </a:cubicBezTo>
                      <a:cubicBezTo>
                        <a:pt x="93" y="73"/>
                        <a:pt x="93" y="73"/>
                        <a:pt x="93" y="73"/>
                      </a:cubicBezTo>
                      <a:cubicBezTo>
                        <a:pt x="92" y="73"/>
                        <a:pt x="93" y="73"/>
                        <a:pt x="92" y="72"/>
                      </a:cubicBezTo>
                      <a:cubicBezTo>
                        <a:pt x="92" y="72"/>
                        <a:pt x="93" y="72"/>
                        <a:pt x="93" y="72"/>
                      </a:cubicBezTo>
                      <a:cubicBezTo>
                        <a:pt x="93" y="72"/>
                        <a:pt x="92" y="72"/>
                        <a:pt x="92" y="72"/>
                      </a:cubicBezTo>
                      <a:cubicBezTo>
                        <a:pt x="92" y="71"/>
                        <a:pt x="93" y="71"/>
                        <a:pt x="93" y="72"/>
                      </a:cubicBezTo>
                      <a:close/>
                      <a:moveTo>
                        <a:pt x="92" y="72"/>
                      </a:moveTo>
                      <a:cubicBezTo>
                        <a:pt x="92" y="72"/>
                        <a:pt x="92" y="72"/>
                        <a:pt x="92" y="72"/>
                      </a:cubicBezTo>
                      <a:cubicBezTo>
                        <a:pt x="92" y="72"/>
                        <a:pt x="92" y="72"/>
                        <a:pt x="92" y="72"/>
                      </a:cubicBezTo>
                      <a:cubicBezTo>
                        <a:pt x="92" y="72"/>
                        <a:pt x="92" y="72"/>
                        <a:pt x="92" y="72"/>
                      </a:cubicBezTo>
                      <a:close/>
                      <a:moveTo>
                        <a:pt x="91" y="72"/>
                      </a:moveTo>
                      <a:cubicBezTo>
                        <a:pt x="91" y="72"/>
                        <a:pt x="91" y="73"/>
                        <a:pt x="91" y="73"/>
                      </a:cubicBezTo>
                      <a:cubicBezTo>
                        <a:pt x="91" y="73"/>
                        <a:pt x="91" y="73"/>
                        <a:pt x="91" y="73"/>
                      </a:cubicBezTo>
                      <a:cubicBezTo>
                        <a:pt x="91" y="72"/>
                        <a:pt x="91" y="72"/>
                        <a:pt x="91" y="72"/>
                      </a:cubicBezTo>
                      <a:cubicBezTo>
                        <a:pt x="91" y="72"/>
                        <a:pt x="91" y="72"/>
                        <a:pt x="91" y="72"/>
                      </a:cubicBezTo>
                      <a:close/>
                      <a:moveTo>
                        <a:pt x="89" y="73"/>
                      </a:moveTo>
                      <a:cubicBezTo>
                        <a:pt x="89" y="73"/>
                        <a:pt x="89" y="74"/>
                        <a:pt x="88" y="74"/>
                      </a:cubicBezTo>
                      <a:cubicBezTo>
                        <a:pt x="88" y="74"/>
                        <a:pt x="89" y="73"/>
                        <a:pt x="89" y="73"/>
                      </a:cubicBezTo>
                      <a:cubicBezTo>
                        <a:pt x="89" y="73"/>
                        <a:pt x="89" y="73"/>
                        <a:pt x="89" y="73"/>
                      </a:cubicBezTo>
                      <a:close/>
                      <a:moveTo>
                        <a:pt x="92" y="74"/>
                      </a:moveTo>
                      <a:cubicBezTo>
                        <a:pt x="91" y="74"/>
                        <a:pt x="91" y="74"/>
                        <a:pt x="91" y="73"/>
                      </a:cubicBezTo>
                      <a:cubicBezTo>
                        <a:pt x="91" y="73"/>
                        <a:pt x="91" y="73"/>
                        <a:pt x="92" y="73"/>
                      </a:cubicBezTo>
                      <a:cubicBezTo>
                        <a:pt x="92" y="73"/>
                        <a:pt x="91" y="73"/>
                        <a:pt x="92" y="74"/>
                      </a:cubicBezTo>
                      <a:close/>
                      <a:moveTo>
                        <a:pt x="92" y="73"/>
                      </a:moveTo>
                      <a:cubicBezTo>
                        <a:pt x="92" y="73"/>
                        <a:pt x="92" y="73"/>
                        <a:pt x="92" y="73"/>
                      </a:cubicBezTo>
                      <a:cubicBezTo>
                        <a:pt x="92" y="73"/>
                        <a:pt x="92" y="73"/>
                        <a:pt x="92" y="73"/>
                      </a:cubicBezTo>
                      <a:close/>
                      <a:moveTo>
                        <a:pt x="53" y="116"/>
                      </a:moveTo>
                      <a:cubicBezTo>
                        <a:pt x="53" y="116"/>
                        <a:pt x="53" y="116"/>
                        <a:pt x="53" y="116"/>
                      </a:cubicBezTo>
                      <a:cubicBezTo>
                        <a:pt x="53" y="116"/>
                        <a:pt x="52" y="116"/>
                        <a:pt x="52" y="116"/>
                      </a:cubicBezTo>
                      <a:cubicBezTo>
                        <a:pt x="52" y="116"/>
                        <a:pt x="52" y="116"/>
                        <a:pt x="52" y="116"/>
                      </a:cubicBezTo>
                      <a:cubicBezTo>
                        <a:pt x="53" y="116"/>
                        <a:pt x="53" y="116"/>
                        <a:pt x="53" y="116"/>
                      </a:cubicBezTo>
                      <a:close/>
                      <a:moveTo>
                        <a:pt x="65" y="75"/>
                      </a:moveTo>
                      <a:cubicBezTo>
                        <a:pt x="65" y="76"/>
                        <a:pt x="64" y="76"/>
                        <a:pt x="64" y="76"/>
                      </a:cubicBezTo>
                      <a:cubicBezTo>
                        <a:pt x="64" y="76"/>
                        <a:pt x="64" y="76"/>
                        <a:pt x="63" y="75"/>
                      </a:cubicBezTo>
                      <a:cubicBezTo>
                        <a:pt x="63" y="75"/>
                        <a:pt x="63" y="74"/>
                        <a:pt x="64" y="74"/>
                      </a:cubicBezTo>
                      <a:cubicBezTo>
                        <a:pt x="64" y="74"/>
                        <a:pt x="65" y="75"/>
                        <a:pt x="65" y="75"/>
                      </a:cubicBezTo>
                      <a:close/>
                      <a:moveTo>
                        <a:pt x="12" y="75"/>
                      </a:move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11" y="74"/>
                        <a:pt x="11" y="74"/>
                        <a:pt x="11" y="74"/>
                      </a:cubicBezTo>
                      <a:cubicBezTo>
                        <a:pt x="11" y="74"/>
                        <a:pt x="11" y="74"/>
                        <a:pt x="11" y="74"/>
                      </a:cubicBezTo>
                      <a:cubicBezTo>
                        <a:pt x="11" y="74"/>
                        <a:pt x="12" y="75"/>
                        <a:pt x="12" y="75"/>
                      </a:cubicBezTo>
                      <a:close/>
                      <a:moveTo>
                        <a:pt x="32" y="79"/>
                      </a:moveTo>
                      <a:cubicBezTo>
                        <a:pt x="31" y="79"/>
                        <a:pt x="31" y="79"/>
                        <a:pt x="31" y="79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lose/>
                      <a:moveTo>
                        <a:pt x="33" y="79"/>
                      </a:moveTo>
                      <a:cubicBezTo>
                        <a:pt x="33" y="79"/>
                        <a:pt x="33" y="79"/>
                        <a:pt x="33" y="79"/>
                      </a:cubicBezTo>
                      <a:cubicBezTo>
                        <a:pt x="33" y="79"/>
                        <a:pt x="33" y="79"/>
                        <a:pt x="33" y="79"/>
                      </a:cubicBezTo>
                      <a:cubicBezTo>
                        <a:pt x="33" y="79"/>
                        <a:pt x="33" y="79"/>
                        <a:pt x="33" y="79"/>
                      </a:cubicBezTo>
                      <a:close/>
                      <a:moveTo>
                        <a:pt x="34" y="80"/>
                      </a:moveTo>
                      <a:cubicBezTo>
                        <a:pt x="33" y="80"/>
                        <a:pt x="34" y="81"/>
                        <a:pt x="33" y="81"/>
                      </a:cubicBezTo>
                      <a:cubicBezTo>
                        <a:pt x="33" y="81"/>
                        <a:pt x="33" y="82"/>
                        <a:pt x="33" y="81"/>
                      </a:cubicBezTo>
                      <a:cubicBezTo>
                        <a:pt x="32" y="82"/>
                        <a:pt x="32" y="82"/>
                        <a:pt x="32" y="82"/>
                      </a:cubicBezTo>
                      <a:cubicBezTo>
                        <a:pt x="32" y="81"/>
                        <a:pt x="32" y="81"/>
                        <a:pt x="32" y="81"/>
                      </a:cubicBezTo>
                      <a:cubicBezTo>
                        <a:pt x="32" y="80"/>
                        <a:pt x="32" y="80"/>
                        <a:pt x="32" y="80"/>
                      </a:cubicBezTo>
                      <a:cubicBezTo>
                        <a:pt x="33" y="80"/>
                        <a:pt x="33" y="79"/>
                        <a:pt x="34" y="80"/>
                      </a:cubicBezTo>
                      <a:cubicBezTo>
                        <a:pt x="34" y="80"/>
                        <a:pt x="34" y="80"/>
                        <a:pt x="34" y="80"/>
                      </a:cubicBezTo>
                      <a:close/>
                      <a:moveTo>
                        <a:pt x="31" y="84"/>
                      </a:moveTo>
                      <a:cubicBezTo>
                        <a:pt x="31" y="84"/>
                        <a:pt x="31" y="84"/>
                        <a:pt x="31" y="85"/>
                      </a:cubicBezTo>
                      <a:cubicBezTo>
                        <a:pt x="31" y="85"/>
                        <a:pt x="32" y="85"/>
                        <a:pt x="32" y="86"/>
                      </a:cubicBezTo>
                      <a:cubicBezTo>
                        <a:pt x="31" y="86"/>
                        <a:pt x="31" y="85"/>
                        <a:pt x="31" y="85"/>
                      </a:cubicBezTo>
                      <a:cubicBezTo>
                        <a:pt x="31" y="85"/>
                        <a:pt x="30" y="84"/>
                        <a:pt x="30" y="84"/>
                      </a:cubicBezTo>
                      <a:cubicBezTo>
                        <a:pt x="31" y="83"/>
                        <a:pt x="30" y="83"/>
                        <a:pt x="30" y="82"/>
                      </a:cubicBezTo>
                      <a:cubicBezTo>
                        <a:pt x="31" y="83"/>
                        <a:pt x="31" y="83"/>
                        <a:pt x="31" y="84"/>
                      </a:cubicBezTo>
                      <a:close/>
                      <a:moveTo>
                        <a:pt x="30" y="86"/>
                      </a:moveTo>
                      <a:cubicBezTo>
                        <a:pt x="30" y="86"/>
                        <a:pt x="30" y="86"/>
                        <a:pt x="30" y="86"/>
                      </a:cubicBezTo>
                      <a:cubicBezTo>
                        <a:pt x="30" y="86"/>
                        <a:pt x="30" y="86"/>
                        <a:pt x="30" y="86"/>
                      </a:cubicBezTo>
                      <a:close/>
                      <a:moveTo>
                        <a:pt x="34" y="87"/>
                      </a:moveTo>
                      <a:cubicBezTo>
                        <a:pt x="34" y="88"/>
                        <a:pt x="34" y="89"/>
                        <a:pt x="34" y="89"/>
                      </a:cubicBezTo>
                      <a:cubicBezTo>
                        <a:pt x="34" y="89"/>
                        <a:pt x="34" y="89"/>
                        <a:pt x="34" y="88"/>
                      </a:cubicBezTo>
                      <a:cubicBezTo>
                        <a:pt x="34" y="88"/>
                        <a:pt x="34" y="87"/>
                        <a:pt x="33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34" y="87"/>
                        <a:pt x="33" y="87"/>
                        <a:pt x="34" y="87"/>
                      </a:cubicBezTo>
                      <a:close/>
                      <a:moveTo>
                        <a:pt x="44" y="90"/>
                      </a:moveTo>
                      <a:cubicBezTo>
                        <a:pt x="43" y="90"/>
                        <a:pt x="43" y="90"/>
                        <a:pt x="43" y="90"/>
                      </a:cubicBezTo>
                      <a:cubicBezTo>
                        <a:pt x="43" y="92"/>
                        <a:pt x="42" y="94"/>
                        <a:pt x="41" y="96"/>
                      </a:cubicBezTo>
                      <a:cubicBezTo>
                        <a:pt x="41" y="97"/>
                        <a:pt x="41" y="96"/>
                        <a:pt x="40" y="97"/>
                      </a:cubicBezTo>
                      <a:cubicBezTo>
                        <a:pt x="40" y="97"/>
                        <a:pt x="39" y="97"/>
                        <a:pt x="39" y="96"/>
                      </a:cubicBezTo>
                      <a:cubicBezTo>
                        <a:pt x="39" y="95"/>
                        <a:pt x="39" y="95"/>
                        <a:pt x="39" y="94"/>
                      </a:cubicBezTo>
                      <a:cubicBezTo>
                        <a:pt x="40" y="93"/>
                        <a:pt x="40" y="93"/>
                        <a:pt x="40" y="93"/>
                      </a:cubicBezTo>
                      <a:cubicBezTo>
                        <a:pt x="40" y="92"/>
                        <a:pt x="39" y="91"/>
                        <a:pt x="40" y="91"/>
                      </a:cubicBezTo>
                      <a:cubicBezTo>
                        <a:pt x="40" y="91"/>
                        <a:pt x="41" y="90"/>
                        <a:pt x="41" y="90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41" y="91"/>
                        <a:pt x="41" y="90"/>
                        <a:pt x="42" y="90"/>
                      </a:cubicBezTo>
                      <a:cubicBezTo>
                        <a:pt x="42" y="90"/>
                        <a:pt x="42" y="90"/>
                        <a:pt x="42" y="90"/>
                      </a:cubicBezTo>
                      <a:cubicBezTo>
                        <a:pt x="42" y="89"/>
                        <a:pt x="42" y="89"/>
                        <a:pt x="42" y="89"/>
                      </a:cubicBezTo>
                      <a:cubicBezTo>
                        <a:pt x="43" y="89"/>
                        <a:pt x="42" y="89"/>
                        <a:pt x="42" y="89"/>
                      </a:cubicBezTo>
                      <a:cubicBezTo>
                        <a:pt x="43" y="89"/>
                        <a:pt x="43" y="89"/>
                        <a:pt x="43" y="89"/>
                      </a:cubicBezTo>
                      <a:cubicBezTo>
                        <a:pt x="43" y="89"/>
                        <a:pt x="43" y="89"/>
                        <a:pt x="43" y="88"/>
                      </a:cubicBezTo>
                      <a:cubicBezTo>
                        <a:pt x="43" y="88"/>
                        <a:pt x="43" y="88"/>
                        <a:pt x="43" y="88"/>
                      </a:cubicBezTo>
                      <a:cubicBezTo>
                        <a:pt x="43" y="88"/>
                        <a:pt x="43" y="88"/>
                        <a:pt x="43" y="88"/>
                      </a:cubicBezTo>
                      <a:cubicBezTo>
                        <a:pt x="44" y="89"/>
                        <a:pt x="44" y="90"/>
                        <a:pt x="44" y="90"/>
                      </a:cubicBezTo>
                      <a:close/>
                      <a:moveTo>
                        <a:pt x="32" y="90"/>
                      </a:moveTo>
                      <a:cubicBezTo>
                        <a:pt x="32" y="90"/>
                        <a:pt x="32" y="90"/>
                        <a:pt x="32" y="90"/>
                      </a:cubicBezTo>
                      <a:cubicBezTo>
                        <a:pt x="32" y="90"/>
                        <a:pt x="32" y="90"/>
                        <a:pt x="32" y="90"/>
                      </a:cubicBezTo>
                      <a:close/>
                      <a:moveTo>
                        <a:pt x="29" y="91"/>
                      </a:move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29" y="91"/>
                        <a:pt x="29" y="91"/>
                        <a:pt x="29" y="91"/>
                      </a:cubicBezTo>
                      <a:close/>
                      <a:moveTo>
                        <a:pt x="28" y="100"/>
                      </a:moveTo>
                      <a:cubicBezTo>
                        <a:pt x="28" y="101"/>
                        <a:pt x="28" y="100"/>
                        <a:pt x="27" y="101"/>
                      </a:cubicBezTo>
                      <a:cubicBezTo>
                        <a:pt x="28" y="101"/>
                        <a:pt x="28" y="100"/>
                        <a:pt x="28" y="10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170"/>
                <p:cNvSpPr/>
                <p:nvPr/>
              </p:nvSpPr>
              <p:spPr bwMode="auto">
                <a:xfrm>
                  <a:off x="4248358" y="3009427"/>
                  <a:ext cx="286503" cy="367854"/>
                </a:xfrm>
                <a:custGeom>
                  <a:avLst/>
                  <a:gdLst/>
                  <a:ahLst/>
                  <a:cxnLst>
                    <a:cxn ang="0">
                      <a:pos x="61" y="75"/>
                    </a:cxn>
                    <a:cxn ang="0">
                      <a:pos x="72" y="96"/>
                    </a:cxn>
                    <a:cxn ang="0">
                      <a:pos x="62" y="124"/>
                    </a:cxn>
                    <a:cxn ang="0">
                      <a:pos x="80" y="122"/>
                    </a:cxn>
                    <a:cxn ang="0">
                      <a:pos x="36" y="18"/>
                    </a:cxn>
                    <a:cxn ang="0">
                      <a:pos x="52" y="22"/>
                    </a:cxn>
                    <a:cxn ang="0">
                      <a:pos x="56" y="27"/>
                    </a:cxn>
                    <a:cxn ang="0">
                      <a:pos x="57" y="36"/>
                    </a:cxn>
                    <a:cxn ang="0">
                      <a:pos x="67" y="41"/>
                    </a:cxn>
                    <a:cxn ang="0">
                      <a:pos x="54" y="54"/>
                    </a:cxn>
                    <a:cxn ang="0">
                      <a:pos x="39" y="69"/>
                    </a:cxn>
                    <a:cxn ang="0">
                      <a:pos x="59" y="75"/>
                    </a:cxn>
                    <a:cxn ang="0">
                      <a:pos x="68" y="104"/>
                    </a:cxn>
                    <a:cxn ang="0">
                      <a:pos x="58" y="121"/>
                    </a:cxn>
                    <a:cxn ang="0">
                      <a:pos x="55" y="108"/>
                    </a:cxn>
                    <a:cxn ang="0">
                      <a:pos x="33" y="67"/>
                    </a:cxn>
                    <a:cxn ang="0">
                      <a:pos x="25" y="41"/>
                    </a:cxn>
                    <a:cxn ang="0">
                      <a:pos x="22" y="30"/>
                    </a:cxn>
                    <a:cxn ang="0">
                      <a:pos x="9" y="32"/>
                    </a:cxn>
                    <a:cxn ang="0">
                      <a:pos x="10" y="22"/>
                    </a:cxn>
                    <a:cxn ang="0">
                      <a:pos x="88" y="3"/>
                    </a:cxn>
                    <a:cxn ang="0">
                      <a:pos x="92" y="10"/>
                    </a:cxn>
                    <a:cxn ang="0">
                      <a:pos x="89" y="21"/>
                    </a:cxn>
                    <a:cxn ang="0">
                      <a:pos x="80" y="30"/>
                    </a:cxn>
                    <a:cxn ang="0">
                      <a:pos x="73" y="32"/>
                    </a:cxn>
                    <a:cxn ang="0">
                      <a:pos x="73" y="23"/>
                    </a:cxn>
                    <a:cxn ang="0">
                      <a:pos x="70" y="11"/>
                    </a:cxn>
                    <a:cxn ang="0">
                      <a:pos x="82" y="5"/>
                    </a:cxn>
                    <a:cxn ang="0">
                      <a:pos x="77" y="2"/>
                    </a:cxn>
                    <a:cxn ang="0">
                      <a:pos x="66" y="11"/>
                    </a:cxn>
                    <a:cxn ang="0">
                      <a:pos x="63" y="10"/>
                    </a:cxn>
                    <a:cxn ang="0">
                      <a:pos x="65" y="2"/>
                    </a:cxn>
                    <a:cxn ang="0">
                      <a:pos x="64" y="7"/>
                    </a:cxn>
                    <a:cxn ang="0">
                      <a:pos x="64" y="2"/>
                    </a:cxn>
                    <a:cxn ang="0">
                      <a:pos x="51" y="5"/>
                    </a:cxn>
                    <a:cxn ang="0">
                      <a:pos x="56" y="8"/>
                    </a:cxn>
                    <a:cxn ang="0">
                      <a:pos x="47" y="9"/>
                    </a:cxn>
                    <a:cxn ang="0">
                      <a:pos x="54" y="11"/>
                    </a:cxn>
                    <a:cxn ang="0">
                      <a:pos x="58" y="14"/>
                    </a:cxn>
                    <a:cxn ang="0">
                      <a:pos x="52" y="11"/>
                    </a:cxn>
                    <a:cxn ang="0">
                      <a:pos x="44" y="21"/>
                    </a:cxn>
                    <a:cxn ang="0">
                      <a:pos x="51" y="17"/>
                    </a:cxn>
                    <a:cxn ang="0">
                      <a:pos x="62" y="19"/>
                    </a:cxn>
                    <a:cxn ang="0">
                      <a:pos x="67" y="27"/>
                    </a:cxn>
                    <a:cxn ang="0">
                      <a:pos x="59" y="29"/>
                    </a:cxn>
                    <a:cxn ang="0">
                      <a:pos x="60" y="16"/>
                    </a:cxn>
                    <a:cxn ang="0">
                      <a:pos x="38" y="24"/>
                    </a:cxn>
                    <a:cxn ang="0">
                      <a:pos x="40" y="26"/>
                    </a:cxn>
                    <a:cxn ang="0">
                      <a:pos x="74" y="27"/>
                    </a:cxn>
                    <a:cxn ang="0">
                      <a:pos x="37" y="28"/>
                    </a:cxn>
                    <a:cxn ang="0">
                      <a:pos x="48" y="31"/>
                    </a:cxn>
                    <a:cxn ang="0">
                      <a:pos x="39" y="33"/>
                    </a:cxn>
                    <a:cxn ang="0">
                      <a:pos x="41" y="37"/>
                    </a:cxn>
                    <a:cxn ang="0">
                      <a:pos x="55" y="39"/>
                    </a:cxn>
                    <a:cxn ang="0">
                      <a:pos x="59" y="40"/>
                    </a:cxn>
                    <a:cxn ang="0">
                      <a:pos x="53" y="42"/>
                    </a:cxn>
                    <a:cxn ang="0">
                      <a:pos x="48" y="44"/>
                    </a:cxn>
                    <a:cxn ang="0">
                      <a:pos x="49" y="48"/>
                    </a:cxn>
                    <a:cxn ang="0">
                      <a:pos x="63" y="49"/>
                    </a:cxn>
                    <a:cxn ang="0">
                      <a:pos x="14" y="30"/>
                    </a:cxn>
                    <a:cxn ang="0">
                      <a:pos x="85" y="3"/>
                    </a:cxn>
                    <a:cxn ang="0">
                      <a:pos x="90" y="33"/>
                    </a:cxn>
                  </a:cxnLst>
                  <a:rect l="0" t="0" r="r" b="b"/>
                  <a:pathLst>
                    <a:path w="96" h="124">
                      <a:moveTo>
                        <a:pt x="53" y="68"/>
                      </a:moveTo>
                      <a:cubicBezTo>
                        <a:pt x="53" y="69"/>
                        <a:pt x="53" y="69"/>
                        <a:pt x="53" y="69"/>
                      </a:cubicBezTo>
                      <a:cubicBezTo>
                        <a:pt x="53" y="68"/>
                        <a:pt x="52" y="69"/>
                        <a:pt x="52" y="69"/>
                      </a:cubicBezTo>
                      <a:cubicBezTo>
                        <a:pt x="52" y="69"/>
                        <a:pt x="51" y="69"/>
                        <a:pt x="51" y="69"/>
                      </a:cubicBezTo>
                      <a:cubicBezTo>
                        <a:pt x="51" y="68"/>
                        <a:pt x="51" y="68"/>
                        <a:pt x="51" y="68"/>
                      </a:cubicBezTo>
                      <a:cubicBezTo>
                        <a:pt x="51" y="68"/>
                        <a:pt x="51" y="68"/>
                        <a:pt x="51" y="68"/>
                      </a:cubicBezTo>
                      <a:cubicBezTo>
                        <a:pt x="50" y="67"/>
                        <a:pt x="50" y="67"/>
                        <a:pt x="49" y="67"/>
                      </a:cubicBezTo>
                      <a:cubicBezTo>
                        <a:pt x="49" y="67"/>
                        <a:pt x="49" y="67"/>
                        <a:pt x="48" y="67"/>
                      </a:cubicBezTo>
                      <a:cubicBezTo>
                        <a:pt x="48" y="67"/>
                        <a:pt x="49" y="67"/>
                        <a:pt x="48" y="67"/>
                      </a:cubicBezTo>
                      <a:cubicBezTo>
                        <a:pt x="48" y="67"/>
                        <a:pt x="48" y="67"/>
                        <a:pt x="48" y="67"/>
                      </a:cubicBezTo>
                      <a:cubicBezTo>
                        <a:pt x="48" y="67"/>
                        <a:pt x="47" y="67"/>
                        <a:pt x="47" y="67"/>
                      </a:cubicBezTo>
                      <a:cubicBezTo>
                        <a:pt x="47" y="67"/>
                        <a:pt x="48" y="67"/>
                        <a:pt x="48" y="66"/>
                      </a:cubicBezTo>
                      <a:cubicBezTo>
                        <a:pt x="50" y="67"/>
                        <a:pt x="52" y="67"/>
                        <a:pt x="53" y="68"/>
                      </a:cubicBezTo>
                      <a:close/>
                      <a:moveTo>
                        <a:pt x="54" y="69"/>
                      </a:moveTo>
                      <a:cubicBezTo>
                        <a:pt x="54" y="68"/>
                        <a:pt x="55" y="69"/>
                        <a:pt x="55" y="69"/>
                      </a:cubicBezTo>
                      <a:cubicBezTo>
                        <a:pt x="56" y="68"/>
                        <a:pt x="56" y="70"/>
                        <a:pt x="57" y="70"/>
                      </a:cubicBezTo>
                      <a:cubicBezTo>
                        <a:pt x="57" y="70"/>
                        <a:pt x="56" y="69"/>
                        <a:pt x="56" y="70"/>
                      </a:cubicBezTo>
                      <a:cubicBezTo>
                        <a:pt x="56" y="70"/>
                        <a:pt x="55" y="70"/>
                        <a:pt x="55" y="70"/>
                      </a:cubicBezTo>
                      <a:cubicBezTo>
                        <a:pt x="55" y="70"/>
                        <a:pt x="55" y="70"/>
                        <a:pt x="55" y="70"/>
                      </a:cubicBezTo>
                      <a:cubicBezTo>
                        <a:pt x="55" y="70"/>
                        <a:pt x="54" y="70"/>
                        <a:pt x="54" y="70"/>
                      </a:cubicBezTo>
                      <a:cubicBezTo>
                        <a:pt x="54" y="70"/>
                        <a:pt x="53" y="70"/>
                        <a:pt x="53" y="70"/>
                      </a:cubicBezTo>
                      <a:cubicBezTo>
                        <a:pt x="53" y="70"/>
                        <a:pt x="53" y="70"/>
                        <a:pt x="53" y="70"/>
                      </a:cubicBezTo>
                      <a:cubicBezTo>
                        <a:pt x="54" y="70"/>
                        <a:pt x="54" y="70"/>
                        <a:pt x="54" y="70"/>
                      </a:cubicBezTo>
                      <a:cubicBezTo>
                        <a:pt x="54" y="69"/>
                        <a:pt x="54" y="69"/>
                        <a:pt x="54" y="69"/>
                      </a:cubicBezTo>
                      <a:cubicBezTo>
                        <a:pt x="54" y="69"/>
                        <a:pt x="54" y="69"/>
                        <a:pt x="54" y="69"/>
                      </a:cubicBezTo>
                      <a:close/>
                      <a:moveTo>
                        <a:pt x="52" y="70"/>
                      </a:moveTo>
                      <a:cubicBezTo>
                        <a:pt x="52" y="70"/>
                        <a:pt x="51" y="70"/>
                        <a:pt x="51" y="70"/>
                      </a:cubicBezTo>
                      <a:cubicBezTo>
                        <a:pt x="51" y="70"/>
                        <a:pt x="51" y="70"/>
                        <a:pt x="51" y="70"/>
                      </a:cubicBezTo>
                      <a:cubicBezTo>
                        <a:pt x="51" y="70"/>
                        <a:pt x="52" y="70"/>
                        <a:pt x="52" y="70"/>
                      </a:cubicBezTo>
                      <a:close/>
                      <a:moveTo>
                        <a:pt x="59" y="70"/>
                      </a:moveTo>
                      <a:cubicBezTo>
                        <a:pt x="59" y="70"/>
                        <a:pt x="58" y="70"/>
                        <a:pt x="58" y="70"/>
                      </a:cubicBezTo>
                      <a:cubicBezTo>
                        <a:pt x="58" y="69"/>
                        <a:pt x="58" y="70"/>
                        <a:pt x="59" y="70"/>
                      </a:cubicBezTo>
                      <a:close/>
                      <a:moveTo>
                        <a:pt x="46" y="75"/>
                      </a:moveTo>
                      <a:cubicBezTo>
                        <a:pt x="46" y="75"/>
                        <a:pt x="46" y="75"/>
                        <a:pt x="46" y="75"/>
                      </a:cubicBezTo>
                      <a:cubicBezTo>
                        <a:pt x="46" y="74"/>
                        <a:pt x="46" y="74"/>
                        <a:pt x="46" y="74"/>
                      </a:cubicBezTo>
                      <a:cubicBezTo>
                        <a:pt x="46" y="74"/>
                        <a:pt x="46" y="74"/>
                        <a:pt x="46" y="75"/>
                      </a:cubicBezTo>
                      <a:close/>
                      <a:moveTo>
                        <a:pt x="61" y="75"/>
                      </a:moveTo>
                      <a:cubicBezTo>
                        <a:pt x="62" y="75"/>
                        <a:pt x="61" y="75"/>
                        <a:pt x="61" y="75"/>
                      </a:cubicBezTo>
                      <a:cubicBezTo>
                        <a:pt x="61" y="75"/>
                        <a:pt x="61" y="75"/>
                        <a:pt x="61" y="75"/>
                      </a:cubicBezTo>
                      <a:cubicBezTo>
                        <a:pt x="61" y="75"/>
                        <a:pt x="61" y="75"/>
                        <a:pt x="61" y="75"/>
                      </a:cubicBezTo>
                      <a:cubicBezTo>
                        <a:pt x="61" y="75"/>
                        <a:pt x="61" y="75"/>
                        <a:pt x="61" y="75"/>
                      </a:cubicBezTo>
                      <a:close/>
                      <a:moveTo>
                        <a:pt x="55" y="76"/>
                      </a:move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55" y="75"/>
                        <a:pt x="55" y="75"/>
                        <a:pt x="55" y="75"/>
                      </a:cubicBezTo>
                      <a:cubicBezTo>
                        <a:pt x="55" y="75"/>
                        <a:pt x="55" y="76"/>
                        <a:pt x="55" y="76"/>
                      </a:cubicBezTo>
                      <a:close/>
                      <a:moveTo>
                        <a:pt x="65" y="79"/>
                      </a:moveTo>
                      <a:cubicBezTo>
                        <a:pt x="65" y="79"/>
                        <a:pt x="65" y="79"/>
                        <a:pt x="65" y="79"/>
                      </a:cubicBezTo>
                      <a:cubicBezTo>
                        <a:pt x="65" y="79"/>
                        <a:pt x="65" y="79"/>
                        <a:pt x="65" y="79"/>
                      </a:cubicBezTo>
                      <a:cubicBezTo>
                        <a:pt x="65" y="79"/>
                        <a:pt x="65" y="79"/>
                        <a:pt x="65" y="79"/>
                      </a:cubicBezTo>
                      <a:close/>
                      <a:moveTo>
                        <a:pt x="42" y="83"/>
                      </a:moveTo>
                      <a:cubicBezTo>
                        <a:pt x="42" y="83"/>
                        <a:pt x="42" y="83"/>
                        <a:pt x="42" y="83"/>
                      </a:cubicBezTo>
                      <a:cubicBezTo>
                        <a:pt x="42" y="83"/>
                        <a:pt x="42" y="82"/>
                        <a:pt x="42" y="82"/>
                      </a:cubicBezTo>
                      <a:cubicBezTo>
                        <a:pt x="42" y="82"/>
                        <a:pt x="42" y="83"/>
                        <a:pt x="42" y="83"/>
                      </a:cubicBezTo>
                      <a:close/>
                      <a:moveTo>
                        <a:pt x="69" y="83"/>
                      </a:moveTo>
                      <a:cubicBezTo>
                        <a:pt x="69" y="84"/>
                        <a:pt x="69" y="83"/>
                        <a:pt x="69" y="83"/>
                      </a:cubicBezTo>
                      <a:cubicBezTo>
                        <a:pt x="68" y="83"/>
                        <a:pt x="68" y="83"/>
                        <a:pt x="68" y="83"/>
                      </a:cubicBezTo>
                      <a:cubicBezTo>
                        <a:pt x="69" y="83"/>
                        <a:pt x="69" y="83"/>
                        <a:pt x="69" y="83"/>
                      </a:cubicBezTo>
                      <a:cubicBezTo>
                        <a:pt x="69" y="83"/>
                        <a:pt x="69" y="83"/>
                        <a:pt x="69" y="83"/>
                      </a:cubicBezTo>
                      <a:close/>
                      <a:moveTo>
                        <a:pt x="69" y="85"/>
                      </a:moveTo>
                      <a:cubicBezTo>
                        <a:pt x="69" y="85"/>
                        <a:pt x="69" y="85"/>
                        <a:pt x="69" y="85"/>
                      </a:cubicBezTo>
                      <a:cubicBezTo>
                        <a:pt x="69" y="85"/>
                        <a:pt x="69" y="85"/>
                        <a:pt x="69" y="85"/>
                      </a:cubicBezTo>
                      <a:close/>
                      <a:moveTo>
                        <a:pt x="57" y="93"/>
                      </a:move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7" y="93"/>
                        <a:pt x="57" y="93"/>
                        <a:pt x="57" y="93"/>
                      </a:cubicBezTo>
                      <a:cubicBezTo>
                        <a:pt x="57" y="93"/>
                        <a:pt x="57" y="93"/>
                        <a:pt x="57" y="93"/>
                      </a:cubicBezTo>
                      <a:close/>
                      <a:moveTo>
                        <a:pt x="70" y="94"/>
                      </a:moveTo>
                      <a:cubicBezTo>
                        <a:pt x="69" y="94"/>
                        <a:pt x="69" y="94"/>
                        <a:pt x="69" y="94"/>
                      </a:cubicBezTo>
                      <a:cubicBezTo>
                        <a:pt x="69" y="94"/>
                        <a:pt x="70" y="94"/>
                        <a:pt x="70" y="94"/>
                      </a:cubicBezTo>
                      <a:close/>
                      <a:moveTo>
                        <a:pt x="68" y="95"/>
                      </a:moveTo>
                      <a:cubicBezTo>
                        <a:pt x="68" y="96"/>
                        <a:pt x="68" y="96"/>
                        <a:pt x="68" y="96"/>
                      </a:cubicBezTo>
                      <a:cubicBezTo>
                        <a:pt x="68" y="95"/>
                        <a:pt x="68" y="95"/>
                        <a:pt x="68" y="95"/>
                      </a:cubicBezTo>
                      <a:close/>
                      <a:moveTo>
                        <a:pt x="72" y="96"/>
                      </a:moveTo>
                      <a:cubicBezTo>
                        <a:pt x="72" y="96"/>
                        <a:pt x="72" y="96"/>
                        <a:pt x="72" y="96"/>
                      </a:cubicBezTo>
                      <a:cubicBezTo>
                        <a:pt x="72" y="96"/>
                        <a:pt x="72" y="96"/>
                        <a:pt x="72" y="96"/>
                      </a:cubicBezTo>
                      <a:cubicBezTo>
                        <a:pt x="72" y="96"/>
                        <a:pt x="72" y="96"/>
                        <a:pt x="72" y="96"/>
                      </a:cubicBezTo>
                      <a:cubicBezTo>
                        <a:pt x="71" y="96"/>
                        <a:pt x="71" y="96"/>
                        <a:pt x="71" y="96"/>
                      </a:cubicBezTo>
                      <a:cubicBezTo>
                        <a:pt x="72" y="96"/>
                        <a:pt x="72" y="96"/>
                        <a:pt x="72" y="96"/>
                      </a:cubicBezTo>
                      <a:close/>
                      <a:moveTo>
                        <a:pt x="68" y="96"/>
                      </a:moveTo>
                      <a:cubicBezTo>
                        <a:pt x="68" y="96"/>
                        <a:pt x="67" y="97"/>
                        <a:pt x="67" y="97"/>
                      </a:cubicBezTo>
                      <a:cubicBezTo>
                        <a:pt x="67" y="97"/>
                        <a:pt x="68" y="96"/>
                        <a:pt x="68" y="96"/>
                      </a:cubicBezTo>
                      <a:cubicBezTo>
                        <a:pt x="68" y="96"/>
                        <a:pt x="68" y="96"/>
                        <a:pt x="68" y="96"/>
                      </a:cubicBezTo>
                      <a:close/>
                      <a:moveTo>
                        <a:pt x="68" y="97"/>
                      </a:moveTo>
                      <a:cubicBezTo>
                        <a:pt x="68" y="97"/>
                        <a:pt x="68" y="97"/>
                        <a:pt x="68" y="97"/>
                      </a:cubicBezTo>
                      <a:cubicBezTo>
                        <a:pt x="68" y="97"/>
                        <a:pt x="68" y="97"/>
                        <a:pt x="68" y="97"/>
                      </a:cubicBezTo>
                      <a:cubicBezTo>
                        <a:pt x="68" y="97"/>
                        <a:pt x="68" y="97"/>
                        <a:pt x="68" y="97"/>
                      </a:cubicBezTo>
                      <a:close/>
                      <a:moveTo>
                        <a:pt x="67" y="98"/>
                      </a:moveTo>
                      <a:cubicBezTo>
                        <a:pt x="67" y="97"/>
                        <a:pt x="67" y="97"/>
                        <a:pt x="67" y="97"/>
                      </a:cubicBezTo>
                      <a:cubicBezTo>
                        <a:pt x="67" y="98"/>
                        <a:pt x="67" y="98"/>
                        <a:pt x="67" y="98"/>
                      </a:cubicBezTo>
                      <a:cubicBezTo>
                        <a:pt x="67" y="98"/>
                        <a:pt x="67" y="98"/>
                        <a:pt x="67" y="98"/>
                      </a:cubicBezTo>
                      <a:close/>
                      <a:moveTo>
                        <a:pt x="62" y="103"/>
                      </a:moveTo>
                      <a:cubicBezTo>
                        <a:pt x="62" y="103"/>
                        <a:pt x="61" y="103"/>
                        <a:pt x="61" y="103"/>
                      </a:cubicBezTo>
                      <a:cubicBezTo>
                        <a:pt x="61" y="103"/>
                        <a:pt x="62" y="103"/>
                        <a:pt x="62" y="103"/>
                      </a:cubicBezTo>
                      <a:close/>
                      <a:moveTo>
                        <a:pt x="58" y="118"/>
                      </a:moveTo>
                      <a:cubicBezTo>
                        <a:pt x="57" y="118"/>
                        <a:pt x="57" y="118"/>
                        <a:pt x="57" y="118"/>
                      </a:cubicBezTo>
                      <a:cubicBezTo>
                        <a:pt x="58" y="118"/>
                        <a:pt x="58" y="118"/>
                        <a:pt x="58" y="118"/>
                      </a:cubicBezTo>
                      <a:cubicBezTo>
                        <a:pt x="58" y="118"/>
                        <a:pt x="58" y="118"/>
                        <a:pt x="58" y="118"/>
                      </a:cubicBezTo>
                      <a:close/>
                      <a:moveTo>
                        <a:pt x="58" y="119"/>
                      </a:moveTo>
                      <a:cubicBezTo>
                        <a:pt x="58" y="119"/>
                        <a:pt x="58" y="119"/>
                        <a:pt x="58" y="119"/>
                      </a:cubicBezTo>
                      <a:cubicBezTo>
                        <a:pt x="58" y="119"/>
                        <a:pt x="58" y="119"/>
                        <a:pt x="58" y="119"/>
                      </a:cubicBezTo>
                      <a:close/>
                      <a:moveTo>
                        <a:pt x="57" y="120"/>
                      </a:moveTo>
                      <a:cubicBezTo>
                        <a:pt x="57" y="120"/>
                        <a:pt x="57" y="120"/>
                        <a:pt x="57" y="120"/>
                      </a:cubicBezTo>
                      <a:cubicBezTo>
                        <a:pt x="57" y="120"/>
                        <a:pt x="57" y="120"/>
                        <a:pt x="57" y="120"/>
                      </a:cubicBezTo>
                      <a:cubicBezTo>
                        <a:pt x="57" y="120"/>
                        <a:pt x="57" y="120"/>
                        <a:pt x="57" y="120"/>
                      </a:cubicBezTo>
                      <a:cubicBezTo>
                        <a:pt x="57" y="120"/>
                        <a:pt x="56" y="120"/>
                        <a:pt x="57" y="120"/>
                      </a:cubicBezTo>
                      <a:cubicBezTo>
                        <a:pt x="57" y="120"/>
                        <a:pt x="57" y="120"/>
                        <a:pt x="57" y="120"/>
                      </a:cubicBezTo>
                      <a:close/>
                      <a:moveTo>
                        <a:pt x="67" y="120"/>
                      </a:moveTo>
                      <a:cubicBezTo>
                        <a:pt x="66" y="120"/>
                        <a:pt x="66" y="120"/>
                        <a:pt x="66" y="120"/>
                      </a:cubicBezTo>
                      <a:cubicBezTo>
                        <a:pt x="66" y="120"/>
                        <a:pt x="66" y="120"/>
                        <a:pt x="66" y="120"/>
                      </a:cubicBezTo>
                      <a:cubicBezTo>
                        <a:pt x="66" y="120"/>
                        <a:pt x="67" y="120"/>
                        <a:pt x="67" y="120"/>
                      </a:cubicBezTo>
                      <a:close/>
                      <a:moveTo>
                        <a:pt x="66" y="120"/>
                      </a:moveTo>
                      <a:cubicBezTo>
                        <a:pt x="66" y="120"/>
                        <a:pt x="65" y="120"/>
                        <a:pt x="65" y="120"/>
                      </a:cubicBezTo>
                      <a:cubicBezTo>
                        <a:pt x="65" y="120"/>
                        <a:pt x="65" y="120"/>
                        <a:pt x="66" y="120"/>
                      </a:cubicBezTo>
                      <a:close/>
                      <a:moveTo>
                        <a:pt x="61" y="122"/>
                      </a:moveTo>
                      <a:cubicBezTo>
                        <a:pt x="60" y="122"/>
                        <a:pt x="62" y="122"/>
                        <a:pt x="62" y="123"/>
                      </a:cubicBezTo>
                      <a:cubicBezTo>
                        <a:pt x="62" y="123"/>
                        <a:pt x="62" y="123"/>
                        <a:pt x="63" y="123"/>
                      </a:cubicBezTo>
                      <a:cubicBezTo>
                        <a:pt x="63" y="123"/>
                        <a:pt x="63" y="123"/>
                        <a:pt x="62" y="124"/>
                      </a:cubicBezTo>
                      <a:cubicBezTo>
                        <a:pt x="62" y="123"/>
                        <a:pt x="62" y="123"/>
                        <a:pt x="62" y="123"/>
                      </a:cubicBezTo>
                      <a:cubicBezTo>
                        <a:pt x="62" y="124"/>
                        <a:pt x="62" y="124"/>
                        <a:pt x="62" y="124"/>
                      </a:cubicBezTo>
                      <a:cubicBezTo>
                        <a:pt x="62" y="124"/>
                        <a:pt x="62" y="124"/>
                        <a:pt x="62" y="124"/>
                      </a:cubicBezTo>
                      <a:cubicBezTo>
                        <a:pt x="62" y="124"/>
                        <a:pt x="61" y="123"/>
                        <a:pt x="61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61" y="124"/>
                        <a:pt x="61" y="124"/>
                        <a:pt x="60" y="124"/>
                      </a:cubicBezTo>
                      <a:cubicBezTo>
                        <a:pt x="60" y="124"/>
                        <a:pt x="61" y="124"/>
                        <a:pt x="61" y="123"/>
                      </a:cubicBezTo>
                      <a:cubicBezTo>
                        <a:pt x="60" y="123"/>
                        <a:pt x="60" y="123"/>
                        <a:pt x="60" y="124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60" y="124"/>
                        <a:pt x="60" y="123"/>
                        <a:pt x="60" y="123"/>
                      </a:cubicBezTo>
                      <a:cubicBezTo>
                        <a:pt x="59" y="123"/>
                        <a:pt x="59" y="123"/>
                        <a:pt x="59" y="123"/>
                      </a:cubicBezTo>
                      <a:cubicBezTo>
                        <a:pt x="60" y="123"/>
                        <a:pt x="60" y="123"/>
                        <a:pt x="61" y="123"/>
                      </a:cubicBezTo>
                      <a:cubicBezTo>
                        <a:pt x="60" y="123"/>
                        <a:pt x="60" y="123"/>
                        <a:pt x="60" y="123"/>
                      </a:cubicBezTo>
                      <a:cubicBezTo>
                        <a:pt x="60" y="122"/>
                        <a:pt x="60" y="122"/>
                        <a:pt x="60" y="122"/>
                      </a:cubicBezTo>
                      <a:cubicBezTo>
                        <a:pt x="60" y="122"/>
                        <a:pt x="60" y="122"/>
                        <a:pt x="60" y="122"/>
                      </a:cubicBezTo>
                      <a:cubicBezTo>
                        <a:pt x="60" y="122"/>
                        <a:pt x="60" y="122"/>
                        <a:pt x="60" y="121"/>
                      </a:cubicBezTo>
                      <a:cubicBezTo>
                        <a:pt x="60" y="121"/>
                        <a:pt x="61" y="121"/>
                        <a:pt x="61" y="122"/>
                      </a:cubicBezTo>
                      <a:close/>
                      <a:moveTo>
                        <a:pt x="58" y="121"/>
                      </a:moveTo>
                      <a:cubicBezTo>
                        <a:pt x="59" y="121"/>
                        <a:pt x="59" y="121"/>
                        <a:pt x="59" y="121"/>
                      </a:cubicBezTo>
                      <a:cubicBezTo>
                        <a:pt x="59" y="121"/>
                        <a:pt x="59" y="121"/>
                        <a:pt x="59" y="121"/>
                      </a:cubicBezTo>
                      <a:cubicBezTo>
                        <a:pt x="59" y="121"/>
                        <a:pt x="58" y="122"/>
                        <a:pt x="58" y="122"/>
                      </a:cubicBezTo>
                      <a:cubicBezTo>
                        <a:pt x="58" y="122"/>
                        <a:pt x="58" y="122"/>
                        <a:pt x="58" y="121"/>
                      </a:cubicBezTo>
                      <a:cubicBezTo>
                        <a:pt x="58" y="121"/>
                        <a:pt x="58" y="121"/>
                        <a:pt x="58" y="121"/>
                      </a:cubicBezTo>
                      <a:cubicBezTo>
                        <a:pt x="58" y="121"/>
                        <a:pt x="58" y="122"/>
                        <a:pt x="58" y="121"/>
                      </a:cubicBezTo>
                      <a:close/>
                      <a:moveTo>
                        <a:pt x="59" y="122"/>
                      </a:moveTo>
                      <a:cubicBezTo>
                        <a:pt x="59" y="122"/>
                        <a:pt x="59" y="122"/>
                        <a:pt x="59" y="122"/>
                      </a:cubicBezTo>
                      <a:cubicBezTo>
                        <a:pt x="59" y="122"/>
                        <a:pt x="59" y="122"/>
                        <a:pt x="59" y="122"/>
                      </a:cubicBezTo>
                      <a:cubicBezTo>
                        <a:pt x="59" y="122"/>
                        <a:pt x="59" y="122"/>
                        <a:pt x="59" y="122"/>
                      </a:cubicBezTo>
                      <a:cubicBezTo>
                        <a:pt x="59" y="122"/>
                        <a:pt x="59" y="122"/>
                        <a:pt x="59" y="122"/>
                      </a:cubicBezTo>
                      <a:close/>
                      <a:moveTo>
                        <a:pt x="59" y="123"/>
                      </a:moveTo>
                      <a:cubicBezTo>
                        <a:pt x="59" y="123"/>
                        <a:pt x="59" y="123"/>
                        <a:pt x="59" y="123"/>
                      </a:cubicBezTo>
                      <a:cubicBezTo>
                        <a:pt x="58" y="123"/>
                        <a:pt x="58" y="122"/>
                        <a:pt x="57" y="122"/>
                      </a:cubicBezTo>
                      <a:cubicBezTo>
                        <a:pt x="57" y="122"/>
                        <a:pt x="57" y="122"/>
                        <a:pt x="57" y="122"/>
                      </a:cubicBezTo>
                      <a:cubicBezTo>
                        <a:pt x="58" y="122"/>
                        <a:pt x="58" y="122"/>
                        <a:pt x="59" y="123"/>
                      </a:cubicBezTo>
                      <a:close/>
                      <a:moveTo>
                        <a:pt x="80" y="122"/>
                      </a:move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80" y="122"/>
                        <a:pt x="80" y="122"/>
                        <a:pt x="80" y="122"/>
                      </a:cubicBezTo>
                      <a:close/>
                      <a:moveTo>
                        <a:pt x="59" y="123"/>
                      </a:moveTo>
                      <a:cubicBezTo>
                        <a:pt x="59" y="123"/>
                        <a:pt x="59" y="123"/>
                        <a:pt x="59" y="123"/>
                      </a:cubicBezTo>
                      <a:cubicBezTo>
                        <a:pt x="59" y="123"/>
                        <a:pt x="59" y="123"/>
                        <a:pt x="59" y="123"/>
                      </a:cubicBezTo>
                      <a:cubicBezTo>
                        <a:pt x="59" y="123"/>
                        <a:pt x="59" y="123"/>
                        <a:pt x="59" y="123"/>
                      </a:cubicBezTo>
                      <a:close/>
                      <a:moveTo>
                        <a:pt x="23" y="10"/>
                      </a:moveTo>
                      <a:cubicBezTo>
                        <a:pt x="23" y="11"/>
                        <a:pt x="22" y="10"/>
                        <a:pt x="22" y="11"/>
                      </a:cubicBezTo>
                      <a:cubicBezTo>
                        <a:pt x="22" y="11"/>
                        <a:pt x="23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4" y="11"/>
                        <a:pt x="24" y="11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6" y="14"/>
                        <a:pt x="27" y="14"/>
                        <a:pt x="27" y="14"/>
                      </a:cubicBezTo>
                      <a:cubicBezTo>
                        <a:pt x="27" y="14"/>
                        <a:pt x="28" y="14"/>
                        <a:pt x="28" y="14"/>
                      </a:cubicBezTo>
                      <a:cubicBezTo>
                        <a:pt x="28" y="15"/>
                        <a:pt x="30" y="15"/>
                        <a:pt x="30" y="17"/>
                      </a:cubicBezTo>
                      <a:cubicBezTo>
                        <a:pt x="30" y="17"/>
                        <a:pt x="30" y="17"/>
                        <a:pt x="31" y="18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2" y="17"/>
                        <a:pt x="32" y="17"/>
                        <a:pt x="32" y="16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7"/>
                        <a:pt x="32" y="17"/>
                        <a:pt x="33" y="17"/>
                      </a:cubicBezTo>
                      <a:cubicBezTo>
                        <a:pt x="33" y="16"/>
                        <a:pt x="34" y="17"/>
                        <a:pt x="34" y="16"/>
                      </a:cubicBezTo>
                      <a:cubicBezTo>
                        <a:pt x="35" y="16"/>
                        <a:pt x="35" y="17"/>
                        <a:pt x="35" y="16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7"/>
                        <a:pt x="35" y="17"/>
                        <a:pt x="35" y="17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5" y="17"/>
                        <a:pt x="35" y="17"/>
                        <a:pt x="36" y="17"/>
                      </a:cubicBezTo>
                      <a:cubicBezTo>
                        <a:pt x="36" y="16"/>
                        <a:pt x="36" y="16"/>
                        <a:pt x="36" y="16"/>
                      </a:cubicBezTo>
                      <a:cubicBezTo>
                        <a:pt x="36" y="17"/>
                        <a:pt x="35" y="18"/>
                        <a:pt x="36" y="18"/>
                      </a:cubicBezTo>
                      <a:cubicBezTo>
                        <a:pt x="36" y="18"/>
                        <a:pt x="37" y="18"/>
                        <a:pt x="37" y="18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7" y="18"/>
                        <a:pt x="37" y="18"/>
                        <a:pt x="37" y="17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9"/>
                        <a:pt x="37" y="19"/>
                        <a:pt x="38" y="18"/>
                      </a:cubicBezTo>
                      <a:cubicBezTo>
                        <a:pt x="38" y="18"/>
                        <a:pt x="38" y="18"/>
                        <a:pt x="39" y="18"/>
                      </a:cubicBezTo>
                      <a:cubicBezTo>
                        <a:pt x="39" y="19"/>
                        <a:pt x="40" y="20"/>
                        <a:pt x="40" y="20"/>
                      </a:cubicBezTo>
                      <a:cubicBezTo>
                        <a:pt x="41" y="20"/>
                        <a:pt x="41" y="20"/>
                        <a:pt x="41" y="21"/>
                      </a:cubicBezTo>
                      <a:cubicBezTo>
                        <a:pt x="41" y="21"/>
                        <a:pt x="41" y="21"/>
                        <a:pt x="41" y="21"/>
                      </a:cubicBezTo>
                      <a:cubicBezTo>
                        <a:pt x="41" y="21"/>
                        <a:pt x="41" y="21"/>
                        <a:pt x="41" y="21"/>
                      </a:cubicBezTo>
                      <a:cubicBezTo>
                        <a:pt x="40" y="21"/>
                        <a:pt x="40" y="22"/>
                        <a:pt x="40" y="22"/>
                      </a:cubicBezTo>
                      <a:cubicBezTo>
                        <a:pt x="41" y="22"/>
                        <a:pt x="42" y="23"/>
                        <a:pt x="43" y="22"/>
                      </a:cubicBezTo>
                      <a:cubicBezTo>
                        <a:pt x="43" y="22"/>
                        <a:pt x="43" y="22"/>
                        <a:pt x="43" y="22"/>
                      </a:cubicBezTo>
                      <a:cubicBezTo>
                        <a:pt x="43" y="22"/>
                        <a:pt x="44" y="23"/>
                        <a:pt x="43" y="23"/>
                      </a:cubicBezTo>
                      <a:cubicBezTo>
                        <a:pt x="43" y="24"/>
                        <a:pt x="43" y="24"/>
                        <a:pt x="43" y="24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4"/>
                        <a:pt x="44" y="23"/>
                        <a:pt x="45" y="22"/>
                      </a:cubicBezTo>
                      <a:cubicBezTo>
                        <a:pt x="45" y="22"/>
                        <a:pt x="45" y="22"/>
                        <a:pt x="46" y="22"/>
                      </a:cubicBezTo>
                      <a:cubicBezTo>
                        <a:pt x="46" y="21"/>
                        <a:pt x="45" y="22"/>
                        <a:pt x="45" y="22"/>
                      </a:cubicBezTo>
                      <a:cubicBezTo>
                        <a:pt x="45" y="22"/>
                        <a:pt x="45" y="22"/>
                        <a:pt x="45" y="22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5" y="22"/>
                        <a:pt x="46" y="21"/>
                        <a:pt x="46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47" y="23"/>
                        <a:pt x="47" y="24"/>
                        <a:pt x="48" y="24"/>
                      </a:cubicBezTo>
                      <a:cubicBezTo>
                        <a:pt x="49" y="24"/>
                        <a:pt x="49" y="24"/>
                        <a:pt x="49" y="24"/>
                      </a:cubicBezTo>
                      <a:cubicBezTo>
                        <a:pt x="49" y="23"/>
                        <a:pt x="49" y="23"/>
                        <a:pt x="49" y="23"/>
                      </a:cubicBezTo>
                      <a:cubicBezTo>
                        <a:pt x="49" y="23"/>
                        <a:pt x="50" y="23"/>
                        <a:pt x="50" y="23"/>
                      </a:cubicBezTo>
                      <a:cubicBezTo>
                        <a:pt x="50" y="23"/>
                        <a:pt x="50" y="23"/>
                        <a:pt x="50" y="23"/>
                      </a:cubicBezTo>
                      <a:cubicBezTo>
                        <a:pt x="50" y="23"/>
                        <a:pt x="50" y="23"/>
                        <a:pt x="50" y="23"/>
                      </a:cubicBezTo>
                      <a:cubicBezTo>
                        <a:pt x="50" y="23"/>
                        <a:pt x="50" y="24"/>
                        <a:pt x="51" y="23"/>
                      </a:cubicBezTo>
                      <a:cubicBezTo>
                        <a:pt x="50" y="24"/>
                        <a:pt x="50" y="24"/>
                        <a:pt x="50" y="24"/>
                      </a:cubicBezTo>
                      <a:cubicBezTo>
                        <a:pt x="50" y="25"/>
                        <a:pt x="51" y="25"/>
                        <a:pt x="50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1" y="25"/>
                        <a:pt x="50" y="24"/>
                        <a:pt x="51" y="24"/>
                      </a:cubicBezTo>
                      <a:cubicBezTo>
                        <a:pt x="52" y="23"/>
                        <a:pt x="53" y="23"/>
                        <a:pt x="52" y="23"/>
                      </a:cubicBezTo>
                      <a:cubicBezTo>
                        <a:pt x="52" y="23"/>
                        <a:pt x="52" y="23"/>
                        <a:pt x="52" y="23"/>
                      </a:cubicBezTo>
                      <a:cubicBezTo>
                        <a:pt x="52" y="23"/>
                        <a:pt x="52" y="23"/>
                        <a:pt x="52" y="23"/>
                      </a:cubicBezTo>
                      <a:cubicBezTo>
                        <a:pt x="52" y="22"/>
                        <a:pt x="52" y="22"/>
                        <a:pt x="52" y="22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2" y="22"/>
                        <a:pt x="52" y="22"/>
                        <a:pt x="52" y="21"/>
                      </a:cubicBezTo>
                      <a:cubicBezTo>
                        <a:pt x="51" y="20"/>
                        <a:pt x="53" y="20"/>
                        <a:pt x="52" y="20"/>
                      </a:cubicBezTo>
                      <a:cubicBezTo>
                        <a:pt x="52" y="19"/>
                        <a:pt x="52" y="19"/>
                        <a:pt x="53" y="19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19"/>
                        <a:pt x="53" y="19"/>
                        <a:pt x="53" y="18"/>
                      </a:cubicBezTo>
                      <a:cubicBezTo>
                        <a:pt x="53" y="18"/>
                        <a:pt x="54" y="18"/>
                        <a:pt x="54" y="18"/>
                      </a:cubicBezTo>
                      <a:cubicBezTo>
                        <a:pt x="54" y="19"/>
                        <a:pt x="54" y="20"/>
                        <a:pt x="54" y="20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54" y="21"/>
                        <a:pt x="53" y="21"/>
                        <a:pt x="54" y="21"/>
                      </a:cubicBezTo>
                      <a:cubicBezTo>
                        <a:pt x="53" y="21"/>
                        <a:pt x="53" y="22"/>
                        <a:pt x="53" y="22"/>
                      </a:cubicBezTo>
                      <a:cubicBezTo>
                        <a:pt x="53" y="22"/>
                        <a:pt x="53" y="22"/>
                        <a:pt x="54" y="22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4" y="22"/>
                        <a:pt x="54" y="22"/>
                        <a:pt x="54" y="23"/>
                      </a:cubicBezTo>
                      <a:cubicBezTo>
                        <a:pt x="54" y="23"/>
                        <a:pt x="54" y="23"/>
                        <a:pt x="54" y="24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4" y="23"/>
                        <a:pt x="54" y="23"/>
                        <a:pt x="55" y="23"/>
                      </a:cubicBezTo>
                      <a:cubicBezTo>
                        <a:pt x="55" y="23"/>
                        <a:pt x="55" y="23"/>
                        <a:pt x="55" y="24"/>
                      </a:cubicBezTo>
                      <a:cubicBezTo>
                        <a:pt x="55" y="24"/>
                        <a:pt x="55" y="24"/>
                        <a:pt x="54" y="24"/>
                      </a:cubicBezTo>
                      <a:cubicBezTo>
                        <a:pt x="54" y="25"/>
                        <a:pt x="55" y="25"/>
                        <a:pt x="55" y="26"/>
                      </a:cubicBezTo>
                      <a:cubicBezTo>
                        <a:pt x="55" y="25"/>
                        <a:pt x="56" y="24"/>
                        <a:pt x="56" y="24"/>
                      </a:cubicBezTo>
                      <a:cubicBezTo>
                        <a:pt x="56" y="24"/>
                        <a:pt x="56" y="24"/>
                        <a:pt x="57" y="24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7" y="23"/>
                        <a:pt x="57" y="23"/>
                        <a:pt x="57" y="22"/>
                      </a:cubicBezTo>
                      <a:cubicBezTo>
                        <a:pt x="57" y="22"/>
                        <a:pt x="57" y="22"/>
                        <a:pt x="58" y="23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8" y="23"/>
                        <a:pt x="58" y="23"/>
                        <a:pt x="59" y="24"/>
                      </a:cubicBezTo>
                      <a:cubicBezTo>
                        <a:pt x="59" y="24"/>
                        <a:pt x="58" y="24"/>
                        <a:pt x="59" y="24"/>
                      </a:cubicBezTo>
                      <a:cubicBezTo>
                        <a:pt x="59" y="24"/>
                        <a:pt x="58" y="24"/>
                        <a:pt x="58" y="24"/>
                      </a:cubicBezTo>
                      <a:cubicBezTo>
                        <a:pt x="58" y="25"/>
                        <a:pt x="58" y="25"/>
                        <a:pt x="58" y="26"/>
                      </a:cubicBezTo>
                      <a:cubicBezTo>
                        <a:pt x="57" y="26"/>
                        <a:pt x="57" y="27"/>
                        <a:pt x="56" y="27"/>
                      </a:cubicBezTo>
                      <a:cubicBezTo>
                        <a:pt x="56" y="27"/>
                        <a:pt x="56" y="26"/>
                        <a:pt x="56" y="26"/>
                      </a:cubicBezTo>
                      <a:cubicBezTo>
                        <a:pt x="56" y="26"/>
                        <a:pt x="56" y="26"/>
                        <a:pt x="56" y="26"/>
                      </a:cubicBezTo>
                      <a:cubicBezTo>
                        <a:pt x="56" y="26"/>
                        <a:pt x="56" y="27"/>
                        <a:pt x="56" y="27"/>
                      </a:cubicBezTo>
                      <a:cubicBezTo>
                        <a:pt x="56" y="27"/>
                        <a:pt x="56" y="27"/>
                        <a:pt x="56" y="27"/>
                      </a:cubicBezTo>
                      <a:cubicBezTo>
                        <a:pt x="56" y="27"/>
                        <a:pt x="56" y="27"/>
                        <a:pt x="56" y="27"/>
                      </a:cubicBezTo>
                      <a:cubicBezTo>
                        <a:pt x="56" y="26"/>
                        <a:pt x="55" y="26"/>
                        <a:pt x="55" y="26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27"/>
                        <a:pt x="54" y="28"/>
                        <a:pt x="54" y="28"/>
                      </a:cubicBezTo>
                      <a:cubicBezTo>
                        <a:pt x="53" y="28"/>
                        <a:pt x="53" y="27"/>
                        <a:pt x="53" y="27"/>
                      </a:cubicBezTo>
                      <a:cubicBezTo>
                        <a:pt x="53" y="27"/>
                        <a:pt x="53" y="28"/>
                        <a:pt x="53" y="28"/>
                      </a:cubicBezTo>
                      <a:cubicBezTo>
                        <a:pt x="53" y="28"/>
                        <a:pt x="54" y="28"/>
                        <a:pt x="54" y="28"/>
                      </a:cubicBezTo>
                      <a:cubicBezTo>
                        <a:pt x="53" y="29"/>
                        <a:pt x="53" y="30"/>
                        <a:pt x="52" y="29"/>
                      </a:cubicBezTo>
                      <a:cubicBezTo>
                        <a:pt x="51" y="29"/>
                        <a:pt x="52" y="30"/>
                        <a:pt x="51" y="30"/>
                      </a:cubicBezTo>
                      <a:cubicBezTo>
                        <a:pt x="51" y="30"/>
                        <a:pt x="51" y="30"/>
                        <a:pt x="50" y="29"/>
                      </a:cubicBezTo>
                      <a:cubicBezTo>
                        <a:pt x="50" y="29"/>
                        <a:pt x="50" y="30"/>
                        <a:pt x="50" y="30"/>
                      </a:cubicBezTo>
                      <a:cubicBezTo>
                        <a:pt x="51" y="30"/>
                        <a:pt x="51" y="30"/>
                        <a:pt x="51" y="30"/>
                      </a:cubicBezTo>
                      <a:cubicBezTo>
                        <a:pt x="51" y="30"/>
                        <a:pt x="51" y="30"/>
                        <a:pt x="51" y="31"/>
                      </a:cubicBezTo>
                      <a:cubicBezTo>
                        <a:pt x="50" y="31"/>
                        <a:pt x="50" y="30"/>
                        <a:pt x="50" y="30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48" y="31"/>
                        <a:pt x="48" y="33"/>
                        <a:pt x="47" y="33"/>
                      </a:cubicBezTo>
                      <a:cubicBezTo>
                        <a:pt x="47" y="34"/>
                        <a:pt x="47" y="35"/>
                        <a:pt x="47" y="35"/>
                      </a:cubicBezTo>
                      <a:cubicBezTo>
                        <a:pt x="47" y="35"/>
                        <a:pt x="47" y="35"/>
                        <a:pt x="47" y="35"/>
                      </a:cubicBezTo>
                      <a:cubicBezTo>
                        <a:pt x="48" y="35"/>
                        <a:pt x="48" y="35"/>
                        <a:pt x="48" y="35"/>
                      </a:cubicBezTo>
                      <a:cubicBezTo>
                        <a:pt x="48" y="35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7"/>
                        <a:pt x="48" y="37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8" y="38"/>
                        <a:pt x="48" y="37"/>
                        <a:pt x="48" y="37"/>
                      </a:cubicBezTo>
                      <a:cubicBezTo>
                        <a:pt x="50" y="37"/>
                        <a:pt x="50" y="39"/>
                        <a:pt x="51" y="39"/>
                      </a:cubicBezTo>
                      <a:cubicBezTo>
                        <a:pt x="51" y="40"/>
                        <a:pt x="52" y="39"/>
                        <a:pt x="53" y="40"/>
                      </a:cubicBezTo>
                      <a:cubicBezTo>
                        <a:pt x="53" y="40"/>
                        <a:pt x="52" y="40"/>
                        <a:pt x="53" y="41"/>
                      </a:cubicBezTo>
                      <a:cubicBezTo>
                        <a:pt x="52" y="42"/>
                        <a:pt x="52" y="42"/>
                        <a:pt x="53" y="43"/>
                      </a:cubicBezTo>
                      <a:cubicBezTo>
                        <a:pt x="53" y="43"/>
                        <a:pt x="53" y="44"/>
                        <a:pt x="53" y="44"/>
                      </a:cubicBezTo>
                      <a:cubicBezTo>
                        <a:pt x="53" y="43"/>
                        <a:pt x="54" y="43"/>
                        <a:pt x="54" y="43"/>
                      </a:cubicBezTo>
                      <a:cubicBezTo>
                        <a:pt x="54" y="43"/>
                        <a:pt x="55" y="43"/>
                        <a:pt x="54" y="42"/>
                      </a:cubicBezTo>
                      <a:cubicBezTo>
                        <a:pt x="54" y="42"/>
                        <a:pt x="54" y="42"/>
                        <a:pt x="54" y="42"/>
                      </a:cubicBezTo>
                      <a:cubicBezTo>
                        <a:pt x="54" y="42"/>
                        <a:pt x="55" y="41"/>
                        <a:pt x="54" y="40"/>
                      </a:cubicBezTo>
                      <a:cubicBezTo>
                        <a:pt x="55" y="40"/>
                        <a:pt x="56" y="40"/>
                        <a:pt x="57" y="39"/>
                      </a:cubicBezTo>
                      <a:cubicBezTo>
                        <a:pt x="57" y="39"/>
                        <a:pt x="57" y="39"/>
                        <a:pt x="57" y="39"/>
                      </a:cubicBezTo>
                      <a:cubicBezTo>
                        <a:pt x="57" y="39"/>
                        <a:pt x="57" y="39"/>
                        <a:pt x="57" y="39"/>
                      </a:cubicBezTo>
                      <a:cubicBezTo>
                        <a:pt x="56" y="39"/>
                        <a:pt x="57" y="38"/>
                        <a:pt x="57" y="38"/>
                      </a:cubicBezTo>
                      <a:cubicBezTo>
                        <a:pt x="57" y="37"/>
                        <a:pt x="55" y="36"/>
                        <a:pt x="57" y="36"/>
                      </a:cubicBezTo>
                      <a:cubicBezTo>
                        <a:pt x="57" y="36"/>
                        <a:pt x="57" y="36"/>
                        <a:pt x="57" y="35"/>
                      </a:cubicBez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57" y="35"/>
                        <a:pt x="58" y="34"/>
                        <a:pt x="57" y="34"/>
                      </a:cubicBezTo>
                      <a:cubicBezTo>
                        <a:pt x="58" y="33"/>
                        <a:pt x="57" y="32"/>
                        <a:pt x="58" y="32"/>
                      </a:cubicBezTo>
                      <a:cubicBezTo>
                        <a:pt x="58" y="32"/>
                        <a:pt x="59" y="33"/>
                        <a:pt x="59" y="32"/>
                      </a:cubicBezTo>
                      <a:cubicBezTo>
                        <a:pt x="60" y="33"/>
                        <a:pt x="60" y="32"/>
                        <a:pt x="60" y="33"/>
                      </a:cubicBezTo>
                      <a:cubicBezTo>
                        <a:pt x="60" y="33"/>
                        <a:pt x="61" y="33"/>
                        <a:pt x="61" y="33"/>
                      </a:cubicBezTo>
                      <a:cubicBezTo>
                        <a:pt x="61" y="34"/>
                        <a:pt x="61" y="34"/>
                        <a:pt x="61" y="34"/>
                      </a:cubicBezTo>
                      <a:cubicBezTo>
                        <a:pt x="61" y="34"/>
                        <a:pt x="62" y="34"/>
                        <a:pt x="62" y="34"/>
                      </a:cubicBezTo>
                      <a:cubicBezTo>
                        <a:pt x="62" y="34"/>
                        <a:pt x="62" y="34"/>
                        <a:pt x="62" y="34"/>
                      </a:cubicBezTo>
                      <a:cubicBezTo>
                        <a:pt x="61" y="34"/>
                        <a:pt x="62" y="35"/>
                        <a:pt x="61" y="35"/>
                      </a:cubicBezTo>
                      <a:cubicBezTo>
                        <a:pt x="62" y="35"/>
                        <a:pt x="62" y="36"/>
                        <a:pt x="61" y="36"/>
                      </a:cubicBezTo>
                      <a:cubicBezTo>
                        <a:pt x="61" y="36"/>
                        <a:pt x="61" y="36"/>
                        <a:pt x="61" y="37"/>
                      </a:cubicBezTo>
                      <a:cubicBezTo>
                        <a:pt x="62" y="37"/>
                        <a:pt x="62" y="37"/>
                        <a:pt x="62" y="37"/>
                      </a:cubicBezTo>
                      <a:cubicBezTo>
                        <a:pt x="62" y="37"/>
                        <a:pt x="62" y="37"/>
                        <a:pt x="62" y="37"/>
                      </a:cubicBezTo>
                      <a:cubicBezTo>
                        <a:pt x="62" y="37"/>
                        <a:pt x="63" y="37"/>
                        <a:pt x="63" y="37"/>
                      </a:cubicBezTo>
                      <a:cubicBezTo>
                        <a:pt x="63" y="37"/>
                        <a:pt x="63" y="37"/>
                        <a:pt x="63" y="37"/>
                      </a:cubicBezTo>
                      <a:cubicBezTo>
                        <a:pt x="64" y="36"/>
                        <a:pt x="64" y="36"/>
                        <a:pt x="64" y="35"/>
                      </a:cubicBezTo>
                      <a:cubicBezTo>
                        <a:pt x="65" y="35"/>
                        <a:pt x="65" y="36"/>
                        <a:pt x="65" y="36"/>
                      </a:cubicBezTo>
                      <a:cubicBezTo>
                        <a:pt x="65" y="36"/>
                        <a:pt x="65" y="37"/>
                        <a:pt x="65" y="37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4" y="37"/>
                        <a:pt x="65" y="37"/>
                        <a:pt x="65" y="37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5" y="37"/>
                        <a:pt x="65" y="37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8"/>
                        <a:pt x="65" y="38"/>
                      </a:cubicBezTo>
                      <a:cubicBezTo>
                        <a:pt x="65" y="38"/>
                        <a:pt x="65" y="39"/>
                        <a:pt x="65" y="39"/>
                      </a:cubicBezTo>
                      <a:cubicBezTo>
                        <a:pt x="65" y="39"/>
                        <a:pt x="65" y="39"/>
                        <a:pt x="65" y="40"/>
                      </a:cubicBezTo>
                      <a:cubicBezTo>
                        <a:pt x="66" y="40"/>
                        <a:pt x="66" y="40"/>
                        <a:pt x="66" y="40"/>
                      </a:cubicBezTo>
                      <a:cubicBezTo>
                        <a:pt x="66" y="40"/>
                        <a:pt x="66" y="40"/>
                        <a:pt x="66" y="41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66" y="41"/>
                        <a:pt x="66" y="41"/>
                        <a:pt x="67" y="41"/>
                      </a:cubicBezTo>
                      <a:cubicBezTo>
                        <a:pt x="67" y="41"/>
                        <a:pt x="67" y="41"/>
                        <a:pt x="67" y="41"/>
                      </a:cubicBezTo>
                      <a:cubicBezTo>
                        <a:pt x="67" y="41"/>
                        <a:pt x="67" y="41"/>
                        <a:pt x="67" y="41"/>
                      </a:cubicBezTo>
                      <a:cubicBezTo>
                        <a:pt x="67" y="42"/>
                        <a:pt x="65" y="42"/>
                        <a:pt x="65" y="43"/>
                      </a:cubicBezTo>
                      <a:cubicBezTo>
                        <a:pt x="66" y="42"/>
                        <a:pt x="67" y="41"/>
                        <a:pt x="67" y="42"/>
                      </a:cubicBezTo>
                      <a:cubicBezTo>
                        <a:pt x="67" y="42"/>
                        <a:pt x="67" y="42"/>
                        <a:pt x="67" y="42"/>
                      </a:cubicBezTo>
                      <a:cubicBezTo>
                        <a:pt x="67" y="42"/>
                        <a:pt x="67" y="42"/>
                        <a:pt x="67" y="42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cubicBezTo>
                        <a:pt x="68" y="43"/>
                        <a:pt x="67" y="43"/>
                        <a:pt x="68" y="43"/>
                      </a:cubicBezTo>
                      <a:cubicBezTo>
                        <a:pt x="67" y="45"/>
                        <a:pt x="66" y="44"/>
                        <a:pt x="65" y="45"/>
                      </a:cubicBezTo>
                      <a:cubicBezTo>
                        <a:pt x="64" y="45"/>
                        <a:pt x="63" y="45"/>
                        <a:pt x="61" y="45"/>
                      </a:cubicBezTo>
                      <a:cubicBezTo>
                        <a:pt x="61" y="45"/>
                        <a:pt x="61" y="46"/>
                        <a:pt x="60" y="46"/>
                      </a:cubicBezTo>
                      <a:cubicBezTo>
                        <a:pt x="59" y="46"/>
                        <a:pt x="59" y="47"/>
                        <a:pt x="58" y="48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59" y="47"/>
                        <a:pt x="60" y="46"/>
                        <a:pt x="62" y="46"/>
                      </a:cubicBezTo>
                      <a:cubicBezTo>
                        <a:pt x="62" y="46"/>
                        <a:pt x="62" y="47"/>
                        <a:pt x="62" y="47"/>
                      </a:cubicBezTo>
                      <a:cubicBezTo>
                        <a:pt x="62" y="47"/>
                        <a:pt x="61" y="47"/>
                        <a:pt x="61" y="47"/>
                      </a:cubicBezTo>
                      <a:cubicBezTo>
                        <a:pt x="61" y="47"/>
                        <a:pt x="61" y="48"/>
                        <a:pt x="62" y="47"/>
                      </a:cubicBezTo>
                      <a:cubicBezTo>
                        <a:pt x="61" y="48"/>
                        <a:pt x="62" y="48"/>
                        <a:pt x="62" y="48"/>
                      </a:cubicBezTo>
                      <a:cubicBezTo>
                        <a:pt x="62" y="49"/>
                        <a:pt x="63" y="49"/>
                        <a:pt x="63" y="49"/>
                      </a:cubicBezTo>
                      <a:cubicBezTo>
                        <a:pt x="63" y="49"/>
                        <a:pt x="63" y="49"/>
                        <a:pt x="64" y="49"/>
                      </a:cubicBezTo>
                      <a:cubicBezTo>
                        <a:pt x="63" y="50"/>
                        <a:pt x="62" y="50"/>
                        <a:pt x="62" y="50"/>
                      </a:cubicBezTo>
                      <a:cubicBezTo>
                        <a:pt x="62" y="50"/>
                        <a:pt x="62" y="50"/>
                        <a:pt x="62" y="50"/>
                      </a:cubicBezTo>
                      <a:cubicBezTo>
                        <a:pt x="61" y="50"/>
                        <a:pt x="61" y="50"/>
                        <a:pt x="61" y="51"/>
                      </a:cubicBezTo>
                      <a:cubicBezTo>
                        <a:pt x="61" y="51"/>
                        <a:pt x="60" y="50"/>
                        <a:pt x="61" y="50"/>
                      </a:cubicBezTo>
                      <a:cubicBezTo>
                        <a:pt x="61" y="50"/>
                        <a:pt x="62" y="50"/>
                        <a:pt x="61" y="49"/>
                      </a:cubicBezTo>
                      <a:cubicBezTo>
                        <a:pt x="61" y="49"/>
                        <a:pt x="60" y="49"/>
                        <a:pt x="60" y="50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cubicBezTo>
                        <a:pt x="59" y="50"/>
                        <a:pt x="59" y="50"/>
                        <a:pt x="58" y="50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7" y="52"/>
                        <a:pt x="57" y="52"/>
                        <a:pt x="58" y="52"/>
                      </a:cubicBezTo>
                      <a:cubicBezTo>
                        <a:pt x="58" y="52"/>
                        <a:pt x="58" y="52"/>
                        <a:pt x="58" y="52"/>
                      </a:cubicBezTo>
                      <a:cubicBezTo>
                        <a:pt x="58" y="52"/>
                        <a:pt x="58" y="52"/>
                        <a:pt x="58" y="52"/>
                      </a:cubicBezTo>
                      <a:cubicBezTo>
                        <a:pt x="57" y="52"/>
                        <a:pt x="57" y="53"/>
                        <a:pt x="57" y="52"/>
                      </a:cubicBezTo>
                      <a:cubicBezTo>
                        <a:pt x="57" y="52"/>
                        <a:pt x="57" y="52"/>
                        <a:pt x="57" y="53"/>
                      </a:cubicBezTo>
                      <a:cubicBezTo>
                        <a:pt x="56" y="52"/>
                        <a:pt x="56" y="53"/>
                        <a:pt x="55" y="53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6" y="53"/>
                        <a:pt x="55" y="53"/>
                        <a:pt x="55" y="53"/>
                      </a:cubicBezTo>
                      <a:cubicBezTo>
                        <a:pt x="55" y="53"/>
                        <a:pt x="55" y="54"/>
                        <a:pt x="55" y="54"/>
                      </a:cubicBezTo>
                      <a:cubicBezTo>
                        <a:pt x="55" y="54"/>
                        <a:pt x="54" y="54"/>
                        <a:pt x="54" y="54"/>
                      </a:cubicBezTo>
                      <a:cubicBezTo>
                        <a:pt x="54" y="55"/>
                        <a:pt x="54" y="55"/>
                        <a:pt x="54" y="56"/>
                      </a:cubicBezTo>
                      <a:cubicBezTo>
                        <a:pt x="54" y="55"/>
                        <a:pt x="53" y="55"/>
                        <a:pt x="54" y="55"/>
                      </a:cubicBezTo>
                      <a:cubicBezTo>
                        <a:pt x="54" y="54"/>
                        <a:pt x="54" y="54"/>
                        <a:pt x="53" y="54"/>
                      </a:cubicBezTo>
                      <a:cubicBezTo>
                        <a:pt x="53" y="55"/>
                        <a:pt x="53" y="55"/>
                        <a:pt x="53" y="56"/>
                      </a:cubicBezTo>
                      <a:cubicBezTo>
                        <a:pt x="53" y="56"/>
                        <a:pt x="53" y="56"/>
                        <a:pt x="53" y="56"/>
                      </a:cubicBezTo>
                      <a:cubicBezTo>
                        <a:pt x="53" y="56"/>
                        <a:pt x="53" y="57"/>
                        <a:pt x="53" y="57"/>
                      </a:cubicBezTo>
                      <a:cubicBezTo>
                        <a:pt x="53" y="57"/>
                        <a:pt x="53" y="57"/>
                        <a:pt x="53" y="57"/>
                      </a:cubicBezTo>
                      <a:cubicBezTo>
                        <a:pt x="53" y="57"/>
                        <a:pt x="53" y="57"/>
                        <a:pt x="53" y="57"/>
                      </a:cubicBezTo>
                      <a:cubicBezTo>
                        <a:pt x="53" y="57"/>
                        <a:pt x="52" y="57"/>
                        <a:pt x="53" y="58"/>
                      </a:cubicBezTo>
                      <a:cubicBezTo>
                        <a:pt x="52" y="58"/>
                        <a:pt x="51" y="58"/>
                        <a:pt x="51" y="59"/>
                      </a:cubicBezTo>
                      <a:cubicBezTo>
                        <a:pt x="50" y="59"/>
                        <a:pt x="50" y="60"/>
                        <a:pt x="49" y="60"/>
                      </a:cubicBezTo>
                      <a:cubicBezTo>
                        <a:pt x="49" y="62"/>
                        <a:pt x="50" y="62"/>
                        <a:pt x="50" y="63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49" y="65"/>
                        <a:pt x="49" y="65"/>
                        <a:pt x="49" y="65"/>
                      </a:cubicBezTo>
                      <a:cubicBezTo>
                        <a:pt x="49" y="65"/>
                        <a:pt x="49" y="64"/>
                        <a:pt x="49" y="64"/>
                      </a:cubicBez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8" y="64"/>
                        <a:pt x="49" y="63"/>
                        <a:pt x="48" y="63"/>
                      </a:cubicBezTo>
                      <a:cubicBezTo>
                        <a:pt x="48" y="63"/>
                        <a:pt x="48" y="63"/>
                        <a:pt x="48" y="63"/>
                      </a:cubicBezTo>
                      <a:cubicBezTo>
                        <a:pt x="49" y="62"/>
                        <a:pt x="48" y="62"/>
                        <a:pt x="48" y="61"/>
                      </a:cubicBezTo>
                      <a:cubicBezTo>
                        <a:pt x="47" y="61"/>
                        <a:pt x="47" y="62"/>
                        <a:pt x="47" y="61"/>
                      </a:cubicBezTo>
                      <a:cubicBezTo>
                        <a:pt x="47" y="61"/>
                        <a:pt x="46" y="61"/>
                        <a:pt x="46" y="61"/>
                      </a:cubicBezTo>
                      <a:cubicBezTo>
                        <a:pt x="46" y="61"/>
                        <a:pt x="45" y="61"/>
                        <a:pt x="45" y="61"/>
                      </a:cubicBezTo>
                      <a:cubicBezTo>
                        <a:pt x="45" y="61"/>
                        <a:pt x="44" y="61"/>
                        <a:pt x="44" y="61"/>
                      </a:cubicBezTo>
                      <a:cubicBezTo>
                        <a:pt x="44" y="61"/>
                        <a:pt x="44" y="61"/>
                        <a:pt x="44" y="61"/>
                      </a:cubicBezTo>
                      <a:cubicBezTo>
                        <a:pt x="44" y="61"/>
                        <a:pt x="44" y="61"/>
                        <a:pt x="44" y="61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2"/>
                        <a:pt x="43" y="62"/>
                        <a:pt x="43" y="62"/>
                      </a:cubicBezTo>
                      <a:cubicBezTo>
                        <a:pt x="43" y="62"/>
                        <a:pt x="43" y="61"/>
                        <a:pt x="43" y="61"/>
                      </a:cubicBezTo>
                      <a:cubicBezTo>
                        <a:pt x="42" y="62"/>
                        <a:pt x="41" y="61"/>
                        <a:pt x="41" y="62"/>
                      </a:cubicBezTo>
                      <a:cubicBezTo>
                        <a:pt x="41" y="61"/>
                        <a:pt x="41" y="61"/>
                        <a:pt x="41" y="61"/>
                      </a:cubicBezTo>
                      <a:cubicBezTo>
                        <a:pt x="40" y="62"/>
                        <a:pt x="40" y="62"/>
                        <a:pt x="40" y="62"/>
                      </a:cubicBezTo>
                      <a:cubicBezTo>
                        <a:pt x="40" y="62"/>
                        <a:pt x="39" y="63"/>
                        <a:pt x="39" y="62"/>
                      </a:cubicBezTo>
                      <a:cubicBezTo>
                        <a:pt x="39" y="63"/>
                        <a:pt x="39" y="63"/>
                        <a:pt x="39" y="63"/>
                      </a:cubicBezTo>
                      <a:cubicBezTo>
                        <a:pt x="39" y="63"/>
                        <a:pt x="39" y="64"/>
                        <a:pt x="39" y="65"/>
                      </a:cubicBezTo>
                      <a:cubicBezTo>
                        <a:pt x="38" y="65"/>
                        <a:pt x="38" y="65"/>
                        <a:pt x="38" y="66"/>
                      </a:cubicBezTo>
                      <a:cubicBezTo>
                        <a:pt x="38" y="67"/>
                        <a:pt x="38" y="68"/>
                        <a:pt x="39" y="69"/>
                      </a:cubicBezTo>
                      <a:cubicBezTo>
                        <a:pt x="40" y="70"/>
                        <a:pt x="41" y="70"/>
                        <a:pt x="42" y="70"/>
                      </a:cubicBezTo>
                      <a:cubicBezTo>
                        <a:pt x="42" y="70"/>
                        <a:pt x="42" y="70"/>
                        <a:pt x="42" y="70"/>
                      </a:cubicBezTo>
                      <a:cubicBezTo>
                        <a:pt x="42" y="70"/>
                        <a:pt x="43" y="69"/>
                        <a:pt x="43" y="69"/>
                      </a:cubicBezTo>
                      <a:cubicBezTo>
                        <a:pt x="43" y="68"/>
                        <a:pt x="43" y="68"/>
                        <a:pt x="43" y="68"/>
                      </a:cubicBezTo>
                      <a:cubicBezTo>
                        <a:pt x="44" y="68"/>
                        <a:pt x="45" y="67"/>
                        <a:pt x="45" y="68"/>
                      </a:cubicBezTo>
                      <a:cubicBezTo>
                        <a:pt x="45" y="68"/>
                        <a:pt x="44" y="69"/>
                        <a:pt x="45" y="69"/>
                      </a:cubicBezTo>
                      <a:cubicBezTo>
                        <a:pt x="44" y="69"/>
                        <a:pt x="45" y="70"/>
                        <a:pt x="45" y="70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4" y="70"/>
                        <a:pt x="44" y="70"/>
                        <a:pt x="44" y="69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4" y="70"/>
                        <a:pt x="44" y="71"/>
                        <a:pt x="44" y="71"/>
                      </a:cubicBezTo>
                      <a:cubicBezTo>
                        <a:pt x="44" y="71"/>
                        <a:pt x="44" y="71"/>
                        <a:pt x="44" y="71"/>
                      </a:cubicBezTo>
                      <a:cubicBezTo>
                        <a:pt x="44" y="72"/>
                        <a:pt x="46" y="71"/>
                        <a:pt x="46" y="72"/>
                      </a:cubicBezTo>
                      <a:cubicBezTo>
                        <a:pt x="46" y="72"/>
                        <a:pt x="46" y="71"/>
                        <a:pt x="47" y="71"/>
                      </a:cubicBezTo>
                      <a:cubicBezTo>
                        <a:pt x="47" y="72"/>
                        <a:pt x="47" y="72"/>
                        <a:pt x="47" y="72"/>
                      </a:cubicBezTo>
                      <a:cubicBezTo>
                        <a:pt x="47" y="72"/>
                        <a:pt x="47" y="72"/>
                        <a:pt x="47" y="72"/>
                      </a:cubicBezTo>
                      <a:cubicBezTo>
                        <a:pt x="47" y="72"/>
                        <a:pt x="48" y="72"/>
                        <a:pt x="47" y="72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cubicBezTo>
                        <a:pt x="47" y="73"/>
                        <a:pt x="47" y="74"/>
                        <a:pt x="47" y="74"/>
                      </a:cubicBezTo>
                      <a:cubicBezTo>
                        <a:pt x="47" y="74"/>
                        <a:pt x="47" y="74"/>
                        <a:pt x="47" y="74"/>
                      </a:cubicBezTo>
                      <a:cubicBezTo>
                        <a:pt x="47" y="74"/>
                        <a:pt x="47" y="74"/>
                        <a:pt x="47" y="74"/>
                      </a:cubicBezTo>
                      <a:cubicBezTo>
                        <a:pt x="47" y="75"/>
                        <a:pt x="47" y="76"/>
                        <a:pt x="48" y="76"/>
                      </a:cubicBezTo>
                      <a:cubicBezTo>
                        <a:pt x="49" y="77"/>
                        <a:pt x="49" y="75"/>
                        <a:pt x="50" y="76"/>
                      </a:cubicBezTo>
                      <a:cubicBezTo>
                        <a:pt x="51" y="76"/>
                        <a:pt x="51" y="76"/>
                        <a:pt x="51" y="77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77"/>
                        <a:pt x="51" y="76"/>
                        <a:pt x="51" y="76"/>
                      </a:cubicBezTo>
                      <a:cubicBezTo>
                        <a:pt x="51" y="76"/>
                        <a:pt x="52" y="76"/>
                        <a:pt x="52" y="75"/>
                      </a:cubicBezTo>
                      <a:cubicBezTo>
                        <a:pt x="52" y="75"/>
                        <a:pt x="52" y="75"/>
                        <a:pt x="53" y="75"/>
                      </a:cubicBezTo>
                      <a:cubicBezTo>
                        <a:pt x="53" y="75"/>
                        <a:pt x="53" y="75"/>
                        <a:pt x="53" y="75"/>
                      </a:cubicBezTo>
                      <a:cubicBezTo>
                        <a:pt x="53" y="75"/>
                        <a:pt x="53" y="75"/>
                        <a:pt x="53" y="75"/>
                      </a:cubicBezTo>
                      <a:cubicBezTo>
                        <a:pt x="54" y="75"/>
                        <a:pt x="54" y="74"/>
                        <a:pt x="55" y="74"/>
                      </a:cubicBezTo>
                      <a:cubicBezTo>
                        <a:pt x="55" y="74"/>
                        <a:pt x="54" y="74"/>
                        <a:pt x="55" y="75"/>
                      </a:cubicBezTo>
                      <a:cubicBezTo>
                        <a:pt x="55" y="75"/>
                        <a:pt x="55" y="75"/>
                        <a:pt x="56" y="74"/>
                      </a:cubicBezTo>
                      <a:cubicBezTo>
                        <a:pt x="56" y="74"/>
                        <a:pt x="56" y="74"/>
                        <a:pt x="55" y="74"/>
                      </a:cubicBezTo>
                      <a:cubicBezTo>
                        <a:pt x="56" y="74"/>
                        <a:pt x="56" y="74"/>
                        <a:pt x="56" y="74"/>
                      </a:cubicBezTo>
                      <a:cubicBezTo>
                        <a:pt x="56" y="74"/>
                        <a:pt x="56" y="74"/>
                        <a:pt x="57" y="75"/>
                      </a:cubicBezTo>
                      <a:cubicBezTo>
                        <a:pt x="57" y="74"/>
                        <a:pt x="57" y="75"/>
                        <a:pt x="57" y="75"/>
                      </a:cubicBezTo>
                      <a:cubicBezTo>
                        <a:pt x="58" y="75"/>
                        <a:pt x="58" y="75"/>
                        <a:pt x="59" y="75"/>
                      </a:cubicBezTo>
                      <a:cubicBezTo>
                        <a:pt x="59" y="75"/>
                        <a:pt x="60" y="75"/>
                        <a:pt x="61" y="75"/>
                      </a:cubicBezTo>
                      <a:cubicBezTo>
                        <a:pt x="60" y="75"/>
                        <a:pt x="60" y="75"/>
                        <a:pt x="60" y="75"/>
                      </a:cubicBezTo>
                      <a:cubicBezTo>
                        <a:pt x="60" y="76"/>
                        <a:pt x="62" y="75"/>
                        <a:pt x="61" y="76"/>
                      </a:cubicBezTo>
                      <a:cubicBezTo>
                        <a:pt x="62" y="76"/>
                        <a:pt x="62" y="77"/>
                        <a:pt x="63" y="77"/>
                      </a:cubicBezTo>
                      <a:cubicBezTo>
                        <a:pt x="63" y="77"/>
                        <a:pt x="63" y="77"/>
                        <a:pt x="63" y="78"/>
                      </a:cubicBezTo>
                      <a:cubicBezTo>
                        <a:pt x="63" y="78"/>
                        <a:pt x="63" y="78"/>
                        <a:pt x="63" y="77"/>
                      </a:cubicBezTo>
                      <a:cubicBezTo>
                        <a:pt x="64" y="78"/>
                        <a:pt x="64" y="78"/>
                        <a:pt x="64" y="78"/>
                      </a:cubicBezTo>
                      <a:cubicBezTo>
                        <a:pt x="65" y="78"/>
                        <a:pt x="66" y="78"/>
                        <a:pt x="67" y="79"/>
                      </a:cubicBezTo>
                      <a:cubicBezTo>
                        <a:pt x="68" y="79"/>
                        <a:pt x="68" y="80"/>
                        <a:pt x="68" y="81"/>
                      </a:cubicBezTo>
                      <a:cubicBezTo>
                        <a:pt x="68" y="81"/>
                        <a:pt x="68" y="81"/>
                        <a:pt x="68" y="81"/>
                      </a:cubicBezTo>
                      <a:cubicBezTo>
                        <a:pt x="68" y="81"/>
                        <a:pt x="68" y="81"/>
                        <a:pt x="69" y="81"/>
                      </a:cubicBezTo>
                      <a:cubicBezTo>
                        <a:pt x="69" y="82"/>
                        <a:pt x="67" y="82"/>
                        <a:pt x="68" y="83"/>
                      </a:cubicBezTo>
                      <a:cubicBezTo>
                        <a:pt x="68" y="83"/>
                        <a:pt x="68" y="82"/>
                        <a:pt x="69" y="82"/>
                      </a:cubicBezTo>
                      <a:cubicBezTo>
                        <a:pt x="69" y="82"/>
                        <a:pt x="69" y="82"/>
                        <a:pt x="69" y="82"/>
                      </a:cubicBezTo>
                      <a:cubicBezTo>
                        <a:pt x="70" y="82"/>
                        <a:pt x="69" y="83"/>
                        <a:pt x="69" y="83"/>
                      </a:cubicBezTo>
                      <a:cubicBezTo>
                        <a:pt x="69" y="83"/>
                        <a:pt x="69" y="83"/>
                        <a:pt x="69" y="83"/>
                      </a:cubicBezTo>
                      <a:cubicBezTo>
                        <a:pt x="69" y="83"/>
                        <a:pt x="69" y="83"/>
                        <a:pt x="70" y="83"/>
                      </a:cubicBezTo>
                      <a:cubicBezTo>
                        <a:pt x="70" y="82"/>
                        <a:pt x="70" y="83"/>
                        <a:pt x="71" y="83"/>
                      </a:cubicBezTo>
                      <a:cubicBezTo>
                        <a:pt x="71" y="83"/>
                        <a:pt x="73" y="83"/>
                        <a:pt x="72" y="84"/>
                      </a:cubicBezTo>
                      <a:cubicBezTo>
                        <a:pt x="73" y="84"/>
                        <a:pt x="73" y="84"/>
                        <a:pt x="73" y="84"/>
                      </a:cubicBezTo>
                      <a:cubicBezTo>
                        <a:pt x="74" y="84"/>
                        <a:pt x="75" y="84"/>
                        <a:pt x="75" y="84"/>
                      </a:cubicBezTo>
                      <a:cubicBezTo>
                        <a:pt x="76" y="84"/>
                        <a:pt x="77" y="86"/>
                        <a:pt x="78" y="85"/>
                      </a:cubicBezTo>
                      <a:cubicBezTo>
                        <a:pt x="78" y="86"/>
                        <a:pt x="79" y="87"/>
                        <a:pt x="78" y="87"/>
                      </a:cubicBezTo>
                      <a:cubicBezTo>
                        <a:pt x="78" y="87"/>
                        <a:pt x="78" y="88"/>
                        <a:pt x="78" y="88"/>
                      </a:cubicBezTo>
                      <a:cubicBezTo>
                        <a:pt x="77" y="89"/>
                        <a:pt x="77" y="89"/>
                        <a:pt x="76" y="90"/>
                      </a:cubicBezTo>
                      <a:cubicBezTo>
                        <a:pt x="76" y="90"/>
                        <a:pt x="76" y="90"/>
                        <a:pt x="76" y="90"/>
                      </a:cubicBezTo>
                      <a:cubicBezTo>
                        <a:pt x="76" y="90"/>
                        <a:pt x="76" y="90"/>
                        <a:pt x="76" y="90"/>
                      </a:cubicBezTo>
                      <a:cubicBezTo>
                        <a:pt x="76" y="91"/>
                        <a:pt x="76" y="91"/>
                        <a:pt x="76" y="91"/>
                      </a:cubicBezTo>
                      <a:cubicBezTo>
                        <a:pt x="76" y="92"/>
                        <a:pt x="76" y="93"/>
                        <a:pt x="75" y="94"/>
                      </a:cubicBezTo>
                      <a:cubicBezTo>
                        <a:pt x="76" y="95"/>
                        <a:pt x="75" y="96"/>
                        <a:pt x="75" y="96"/>
                      </a:cubicBezTo>
                      <a:cubicBezTo>
                        <a:pt x="75" y="96"/>
                        <a:pt x="75" y="96"/>
                        <a:pt x="75" y="97"/>
                      </a:cubicBezTo>
                      <a:cubicBezTo>
                        <a:pt x="74" y="97"/>
                        <a:pt x="74" y="97"/>
                        <a:pt x="73" y="97"/>
                      </a:cubicBezTo>
                      <a:cubicBezTo>
                        <a:pt x="73" y="97"/>
                        <a:pt x="72" y="97"/>
                        <a:pt x="72" y="97"/>
                      </a:cubicBezTo>
                      <a:cubicBezTo>
                        <a:pt x="72" y="98"/>
                        <a:pt x="71" y="98"/>
                        <a:pt x="70" y="99"/>
                      </a:cubicBezTo>
                      <a:cubicBezTo>
                        <a:pt x="70" y="100"/>
                        <a:pt x="70" y="100"/>
                        <a:pt x="70" y="101"/>
                      </a:cubicBezTo>
                      <a:cubicBezTo>
                        <a:pt x="69" y="102"/>
                        <a:pt x="69" y="103"/>
                        <a:pt x="68" y="104"/>
                      </a:cubicBezTo>
                      <a:cubicBezTo>
                        <a:pt x="69" y="104"/>
                        <a:pt x="69" y="103"/>
                        <a:pt x="69" y="103"/>
                      </a:cubicBezTo>
                      <a:cubicBezTo>
                        <a:pt x="69" y="102"/>
                        <a:pt x="69" y="102"/>
                        <a:pt x="69" y="102"/>
                      </a:cubicBezTo>
                      <a:cubicBezTo>
                        <a:pt x="69" y="103"/>
                        <a:pt x="68" y="103"/>
                        <a:pt x="68" y="104"/>
                      </a:cubicBezTo>
                      <a:cubicBezTo>
                        <a:pt x="68" y="104"/>
                        <a:pt x="68" y="104"/>
                        <a:pt x="68" y="104"/>
                      </a:cubicBezTo>
                      <a:cubicBezTo>
                        <a:pt x="68" y="104"/>
                        <a:pt x="67" y="104"/>
                        <a:pt x="67" y="105"/>
                      </a:cubicBezTo>
                      <a:cubicBezTo>
                        <a:pt x="68" y="105"/>
                        <a:pt x="68" y="105"/>
                        <a:pt x="68" y="105"/>
                      </a:cubicBezTo>
                      <a:cubicBezTo>
                        <a:pt x="68" y="105"/>
                        <a:pt x="68" y="105"/>
                        <a:pt x="68" y="105"/>
                      </a:cubicBezTo>
                      <a:cubicBezTo>
                        <a:pt x="68" y="105"/>
                        <a:pt x="67" y="105"/>
                        <a:pt x="67" y="106"/>
                      </a:cubicBezTo>
                      <a:cubicBezTo>
                        <a:pt x="66" y="106"/>
                        <a:pt x="66" y="106"/>
                        <a:pt x="65" y="106"/>
                      </a:cubicBezTo>
                      <a:cubicBezTo>
                        <a:pt x="64" y="105"/>
                        <a:pt x="64" y="105"/>
                        <a:pt x="64" y="105"/>
                      </a:cubicBezTo>
                      <a:cubicBezTo>
                        <a:pt x="64" y="106"/>
                        <a:pt x="64" y="106"/>
                        <a:pt x="64" y="106"/>
                      </a:cubicBezTo>
                      <a:cubicBezTo>
                        <a:pt x="65" y="106"/>
                        <a:pt x="65" y="106"/>
                        <a:pt x="65" y="106"/>
                      </a:cubicBezTo>
                      <a:cubicBezTo>
                        <a:pt x="65" y="107"/>
                        <a:pt x="65" y="107"/>
                        <a:pt x="65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5" y="108"/>
                        <a:pt x="66" y="109"/>
                        <a:pt x="65" y="109"/>
                      </a:cubicBezTo>
                      <a:cubicBezTo>
                        <a:pt x="64" y="110"/>
                        <a:pt x="62" y="108"/>
                        <a:pt x="62" y="110"/>
                      </a:cubicBezTo>
                      <a:cubicBezTo>
                        <a:pt x="62" y="110"/>
                        <a:pt x="63" y="111"/>
                        <a:pt x="62" y="111"/>
                      </a:cubicBezTo>
                      <a:cubicBezTo>
                        <a:pt x="62" y="111"/>
                        <a:pt x="61" y="110"/>
                        <a:pt x="61" y="111"/>
                      </a:cubicBezTo>
                      <a:cubicBezTo>
                        <a:pt x="61" y="111"/>
                        <a:pt x="61" y="112"/>
                        <a:pt x="61" y="112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1" y="112"/>
                        <a:pt x="61" y="112"/>
                        <a:pt x="61" y="112"/>
                      </a:cubicBezTo>
                      <a:cubicBezTo>
                        <a:pt x="61" y="112"/>
                        <a:pt x="61" y="113"/>
                        <a:pt x="61" y="113"/>
                      </a:cubicBezTo>
                      <a:cubicBezTo>
                        <a:pt x="61" y="113"/>
                        <a:pt x="61" y="113"/>
                        <a:pt x="61" y="113"/>
                      </a:cubicBezTo>
                      <a:cubicBezTo>
                        <a:pt x="61" y="114"/>
                        <a:pt x="61" y="114"/>
                        <a:pt x="61" y="114"/>
                      </a:cubicBezTo>
                      <a:cubicBezTo>
                        <a:pt x="61" y="114"/>
                        <a:pt x="61" y="114"/>
                        <a:pt x="61" y="114"/>
                      </a:cubicBezTo>
                      <a:cubicBezTo>
                        <a:pt x="61" y="114"/>
                        <a:pt x="60" y="115"/>
                        <a:pt x="60" y="115"/>
                      </a:cubicBezTo>
                      <a:cubicBezTo>
                        <a:pt x="60" y="116"/>
                        <a:pt x="60" y="116"/>
                        <a:pt x="61" y="116"/>
                      </a:cubicBezTo>
                      <a:cubicBezTo>
                        <a:pt x="61" y="116"/>
                        <a:pt x="61" y="116"/>
                        <a:pt x="61" y="116"/>
                      </a:cubicBezTo>
                      <a:cubicBezTo>
                        <a:pt x="61" y="117"/>
                        <a:pt x="61" y="117"/>
                        <a:pt x="61" y="117"/>
                      </a:cubicBezTo>
                      <a:cubicBezTo>
                        <a:pt x="61" y="118"/>
                        <a:pt x="60" y="118"/>
                        <a:pt x="61" y="119"/>
                      </a:cubicBezTo>
                      <a:cubicBezTo>
                        <a:pt x="60" y="119"/>
                        <a:pt x="60" y="119"/>
                        <a:pt x="60" y="120"/>
                      </a:cubicBezTo>
                      <a:cubicBezTo>
                        <a:pt x="60" y="120"/>
                        <a:pt x="60" y="121"/>
                        <a:pt x="61" y="121"/>
                      </a:cubicBezTo>
                      <a:cubicBezTo>
                        <a:pt x="60" y="121"/>
                        <a:pt x="60" y="121"/>
                        <a:pt x="59" y="122"/>
                      </a:cubicBezTo>
                      <a:cubicBezTo>
                        <a:pt x="59" y="123"/>
                        <a:pt x="59" y="123"/>
                        <a:pt x="59" y="123"/>
                      </a:cubicBezTo>
                      <a:cubicBezTo>
                        <a:pt x="59" y="122"/>
                        <a:pt x="58" y="122"/>
                        <a:pt x="58" y="121"/>
                      </a:cubicBezTo>
                      <a:cubicBezTo>
                        <a:pt x="58" y="122"/>
                        <a:pt x="58" y="122"/>
                        <a:pt x="58" y="122"/>
                      </a:cubicBezTo>
                      <a:cubicBezTo>
                        <a:pt x="57" y="121"/>
                        <a:pt x="58" y="121"/>
                        <a:pt x="58" y="121"/>
                      </a:cubicBezTo>
                      <a:cubicBezTo>
                        <a:pt x="58" y="121"/>
                        <a:pt x="58" y="121"/>
                        <a:pt x="58" y="121"/>
                      </a:cubicBezTo>
                      <a:cubicBezTo>
                        <a:pt x="58" y="120"/>
                        <a:pt x="58" y="121"/>
                        <a:pt x="57" y="121"/>
                      </a:cubicBezTo>
                      <a:cubicBezTo>
                        <a:pt x="58" y="120"/>
                        <a:pt x="57" y="120"/>
                        <a:pt x="57" y="120"/>
                      </a:cubicBezTo>
                      <a:cubicBezTo>
                        <a:pt x="56" y="119"/>
                        <a:pt x="57" y="119"/>
                        <a:pt x="56" y="119"/>
                      </a:cubicBezTo>
                      <a:cubicBezTo>
                        <a:pt x="56" y="119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5" y="117"/>
                        <a:pt x="56" y="117"/>
                        <a:pt x="56" y="117"/>
                      </a:cubicBezTo>
                      <a:cubicBezTo>
                        <a:pt x="56" y="117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6" y="118"/>
                        <a:pt x="56" y="118"/>
                        <a:pt x="56" y="118"/>
                      </a:cubicBezTo>
                      <a:cubicBezTo>
                        <a:pt x="57" y="118"/>
                        <a:pt x="56" y="117"/>
                        <a:pt x="56" y="117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6"/>
                        <a:pt x="56" y="116"/>
                        <a:pt x="56" y="116"/>
                      </a:cubicBezTo>
                      <a:cubicBezTo>
                        <a:pt x="56" y="116"/>
                        <a:pt x="56" y="116"/>
                        <a:pt x="55" y="116"/>
                      </a:cubicBezTo>
                      <a:cubicBezTo>
                        <a:pt x="55" y="116"/>
                        <a:pt x="55" y="116"/>
                        <a:pt x="55" y="116"/>
                      </a:cubicBezTo>
                      <a:cubicBezTo>
                        <a:pt x="55" y="116"/>
                        <a:pt x="55" y="116"/>
                        <a:pt x="55" y="116"/>
                      </a:cubicBezTo>
                      <a:cubicBezTo>
                        <a:pt x="55" y="116"/>
                        <a:pt x="55" y="116"/>
                        <a:pt x="55" y="116"/>
                      </a:cubicBezTo>
                      <a:cubicBezTo>
                        <a:pt x="55" y="116"/>
                        <a:pt x="56" y="116"/>
                        <a:pt x="55" y="115"/>
                      </a:cubicBezTo>
                      <a:cubicBezTo>
                        <a:pt x="56" y="115"/>
                        <a:pt x="56" y="115"/>
                        <a:pt x="56" y="115"/>
                      </a:cubicBezTo>
                      <a:cubicBezTo>
                        <a:pt x="56" y="115"/>
                        <a:pt x="56" y="116"/>
                        <a:pt x="56" y="116"/>
                      </a:cubicBezTo>
                      <a:cubicBezTo>
                        <a:pt x="57" y="115"/>
                        <a:pt x="56" y="115"/>
                        <a:pt x="57" y="114"/>
                      </a:cubicBezTo>
                      <a:cubicBezTo>
                        <a:pt x="57" y="114"/>
                        <a:pt x="57" y="114"/>
                        <a:pt x="57" y="114"/>
                      </a:cubicBezTo>
                      <a:cubicBezTo>
                        <a:pt x="56" y="114"/>
                        <a:pt x="57" y="115"/>
                        <a:pt x="56" y="114"/>
                      </a:cubicBezTo>
                      <a:cubicBezTo>
                        <a:pt x="56" y="114"/>
                        <a:pt x="56" y="114"/>
                        <a:pt x="56" y="114"/>
                      </a:cubicBezTo>
                      <a:cubicBezTo>
                        <a:pt x="56" y="114"/>
                        <a:pt x="56" y="114"/>
                        <a:pt x="57" y="114"/>
                      </a:cubicBezTo>
                      <a:cubicBezTo>
                        <a:pt x="56" y="114"/>
                        <a:pt x="56" y="114"/>
                        <a:pt x="56" y="114"/>
                      </a:cubicBezTo>
                      <a:cubicBezTo>
                        <a:pt x="56" y="113"/>
                        <a:pt x="57" y="112"/>
                        <a:pt x="56" y="112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56" y="112"/>
                        <a:pt x="56" y="113"/>
                        <a:pt x="56" y="113"/>
                      </a:cubicBezTo>
                      <a:cubicBezTo>
                        <a:pt x="56" y="113"/>
                        <a:pt x="55" y="112"/>
                        <a:pt x="55" y="112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55" y="112"/>
                        <a:pt x="56" y="111"/>
                        <a:pt x="55" y="111"/>
                      </a:cubicBezTo>
                      <a:cubicBezTo>
                        <a:pt x="56" y="110"/>
                        <a:pt x="55" y="110"/>
                        <a:pt x="56" y="110"/>
                      </a:cubicBezTo>
                      <a:cubicBezTo>
                        <a:pt x="55" y="109"/>
                        <a:pt x="55" y="109"/>
                        <a:pt x="55" y="108"/>
                      </a:cubicBezTo>
                      <a:cubicBezTo>
                        <a:pt x="55" y="108"/>
                        <a:pt x="55" y="108"/>
                        <a:pt x="55" y="108"/>
                      </a:cubicBezTo>
                      <a:cubicBezTo>
                        <a:pt x="55" y="108"/>
                        <a:pt x="55" y="108"/>
                        <a:pt x="55" y="108"/>
                      </a:cubicBezTo>
                      <a:cubicBezTo>
                        <a:pt x="56" y="107"/>
                        <a:pt x="55" y="106"/>
                        <a:pt x="56" y="106"/>
                      </a:cubicBezTo>
                      <a:cubicBezTo>
                        <a:pt x="56" y="105"/>
                        <a:pt x="56" y="104"/>
                        <a:pt x="56" y="103"/>
                      </a:cubicBezTo>
                      <a:cubicBezTo>
                        <a:pt x="56" y="102"/>
                        <a:pt x="56" y="100"/>
                        <a:pt x="56" y="99"/>
                      </a:cubicBezTo>
                      <a:cubicBezTo>
                        <a:pt x="56" y="98"/>
                        <a:pt x="56" y="98"/>
                        <a:pt x="56" y="98"/>
                      </a:cubicBezTo>
                      <a:cubicBezTo>
                        <a:pt x="56" y="98"/>
                        <a:pt x="56" y="97"/>
                        <a:pt x="56" y="97"/>
                      </a:cubicBezTo>
                      <a:cubicBezTo>
                        <a:pt x="56" y="96"/>
                        <a:pt x="56" y="95"/>
                        <a:pt x="56" y="95"/>
                      </a:cubicBezTo>
                      <a:cubicBezTo>
                        <a:pt x="55" y="93"/>
                        <a:pt x="53" y="93"/>
                        <a:pt x="52" y="91"/>
                      </a:cubicBezTo>
                      <a:cubicBezTo>
                        <a:pt x="52" y="91"/>
                        <a:pt x="51" y="90"/>
                        <a:pt x="51" y="90"/>
                      </a:cubicBezTo>
                      <a:cubicBezTo>
                        <a:pt x="50" y="89"/>
                        <a:pt x="50" y="88"/>
                        <a:pt x="50" y="87"/>
                      </a:cubicBezTo>
                      <a:cubicBezTo>
                        <a:pt x="49" y="87"/>
                        <a:pt x="49" y="86"/>
                        <a:pt x="48" y="86"/>
                      </a:cubicBezTo>
                      <a:cubicBezTo>
                        <a:pt x="49" y="86"/>
                        <a:pt x="48" y="85"/>
                        <a:pt x="48" y="85"/>
                      </a:cubicBezTo>
                      <a:cubicBezTo>
                        <a:pt x="48" y="84"/>
                        <a:pt x="50" y="84"/>
                        <a:pt x="49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49" y="84"/>
                        <a:pt x="49" y="84"/>
                        <a:pt x="48" y="84"/>
                      </a:cubicBezTo>
                      <a:cubicBezTo>
                        <a:pt x="49" y="83"/>
                        <a:pt x="49" y="83"/>
                        <a:pt x="49" y="83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49" y="82"/>
                        <a:pt x="49" y="81"/>
                        <a:pt x="50" y="81"/>
                      </a:cubicBezTo>
                      <a:cubicBezTo>
                        <a:pt x="50" y="80"/>
                        <a:pt x="51" y="80"/>
                        <a:pt x="51" y="80"/>
                      </a:cubicBezTo>
                      <a:cubicBezTo>
                        <a:pt x="51" y="79"/>
                        <a:pt x="51" y="78"/>
                        <a:pt x="51" y="78"/>
                      </a:cubicBezTo>
                      <a:cubicBezTo>
                        <a:pt x="51" y="78"/>
                        <a:pt x="50" y="77"/>
                        <a:pt x="50" y="76"/>
                      </a:cubicBezTo>
                      <a:cubicBezTo>
                        <a:pt x="50" y="76"/>
                        <a:pt x="50" y="76"/>
                        <a:pt x="50" y="76"/>
                      </a:cubicBezTo>
                      <a:cubicBezTo>
                        <a:pt x="49" y="76"/>
                        <a:pt x="49" y="76"/>
                        <a:pt x="49" y="77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48" y="77"/>
                        <a:pt x="48" y="77"/>
                        <a:pt x="48" y="77"/>
                      </a:cubicBezTo>
                      <a:cubicBezTo>
                        <a:pt x="48" y="77"/>
                        <a:pt x="48" y="76"/>
                        <a:pt x="48" y="76"/>
                      </a:cubicBezTo>
                      <a:cubicBezTo>
                        <a:pt x="48" y="77"/>
                        <a:pt x="47" y="76"/>
                        <a:pt x="47" y="76"/>
                      </a:cubicBezTo>
                      <a:cubicBezTo>
                        <a:pt x="47" y="76"/>
                        <a:pt x="46" y="76"/>
                        <a:pt x="46" y="75"/>
                      </a:cubicBezTo>
                      <a:cubicBezTo>
                        <a:pt x="46" y="75"/>
                        <a:pt x="46" y="75"/>
                        <a:pt x="46" y="76"/>
                      </a:cubicBezTo>
                      <a:cubicBezTo>
                        <a:pt x="46" y="75"/>
                        <a:pt x="46" y="76"/>
                        <a:pt x="45" y="75"/>
                      </a:cubicBezTo>
                      <a:cubicBezTo>
                        <a:pt x="46" y="74"/>
                        <a:pt x="44" y="74"/>
                        <a:pt x="44" y="73"/>
                      </a:cubicBezTo>
                      <a:cubicBezTo>
                        <a:pt x="44" y="73"/>
                        <a:pt x="43" y="73"/>
                        <a:pt x="42" y="73"/>
                      </a:cubicBezTo>
                      <a:cubicBezTo>
                        <a:pt x="42" y="73"/>
                        <a:pt x="42" y="73"/>
                        <a:pt x="42" y="73"/>
                      </a:cubicBezTo>
                      <a:cubicBezTo>
                        <a:pt x="41" y="72"/>
                        <a:pt x="41" y="71"/>
                        <a:pt x="40" y="71"/>
                      </a:cubicBezTo>
                      <a:cubicBezTo>
                        <a:pt x="39" y="72"/>
                        <a:pt x="38" y="71"/>
                        <a:pt x="37" y="71"/>
                      </a:cubicBezTo>
                      <a:cubicBezTo>
                        <a:pt x="37" y="71"/>
                        <a:pt x="36" y="71"/>
                        <a:pt x="35" y="70"/>
                      </a:cubicBezTo>
                      <a:cubicBezTo>
                        <a:pt x="34" y="70"/>
                        <a:pt x="34" y="69"/>
                        <a:pt x="33" y="69"/>
                      </a:cubicBezTo>
                      <a:cubicBezTo>
                        <a:pt x="32" y="68"/>
                        <a:pt x="34" y="67"/>
                        <a:pt x="33" y="67"/>
                      </a:cubicBezTo>
                      <a:cubicBezTo>
                        <a:pt x="32" y="66"/>
                        <a:pt x="32" y="65"/>
                        <a:pt x="31" y="64"/>
                      </a:cubicBezTo>
                      <a:cubicBezTo>
                        <a:pt x="32" y="63"/>
                        <a:pt x="30" y="63"/>
                        <a:pt x="30" y="63"/>
                      </a:cubicBezTo>
                      <a:cubicBezTo>
                        <a:pt x="30" y="62"/>
                        <a:pt x="29" y="61"/>
                        <a:pt x="29" y="60"/>
                      </a:cubicBezTo>
                      <a:cubicBezTo>
                        <a:pt x="28" y="59"/>
                        <a:pt x="28" y="59"/>
                        <a:pt x="28" y="59"/>
                      </a:cubicBezTo>
                      <a:cubicBezTo>
                        <a:pt x="28" y="60"/>
                        <a:pt x="28" y="61"/>
                        <a:pt x="28" y="61"/>
                      </a:cubicBezTo>
                      <a:cubicBezTo>
                        <a:pt x="29" y="62"/>
                        <a:pt x="29" y="63"/>
                        <a:pt x="29" y="63"/>
                      </a:cubicBezTo>
                      <a:cubicBezTo>
                        <a:pt x="30" y="64"/>
                        <a:pt x="30" y="65"/>
                        <a:pt x="30" y="65"/>
                      </a:cubicBezTo>
                      <a:cubicBezTo>
                        <a:pt x="30" y="65"/>
                        <a:pt x="31" y="66"/>
                        <a:pt x="31" y="66"/>
                      </a:cubicBezTo>
                      <a:cubicBezTo>
                        <a:pt x="30" y="66"/>
                        <a:pt x="30" y="65"/>
                        <a:pt x="29" y="65"/>
                      </a:cubicBezTo>
                      <a:cubicBezTo>
                        <a:pt x="30" y="64"/>
                        <a:pt x="29" y="64"/>
                        <a:pt x="29" y="63"/>
                      </a:cubicBezTo>
                      <a:cubicBezTo>
                        <a:pt x="28" y="63"/>
                        <a:pt x="28" y="63"/>
                        <a:pt x="28" y="63"/>
                      </a:cubicBezTo>
                      <a:cubicBezTo>
                        <a:pt x="28" y="63"/>
                        <a:pt x="28" y="63"/>
                        <a:pt x="28" y="63"/>
                      </a:cubicBezTo>
                      <a:cubicBezTo>
                        <a:pt x="28" y="62"/>
                        <a:pt x="28" y="62"/>
                        <a:pt x="28" y="62"/>
                      </a:cubicBezTo>
                      <a:cubicBezTo>
                        <a:pt x="28" y="61"/>
                        <a:pt x="27" y="61"/>
                        <a:pt x="27" y="60"/>
                      </a:cubicBezTo>
                      <a:cubicBezTo>
                        <a:pt x="27" y="60"/>
                        <a:pt x="27" y="60"/>
                        <a:pt x="27" y="60"/>
                      </a:cubicBezTo>
                      <a:cubicBezTo>
                        <a:pt x="27" y="60"/>
                        <a:pt x="27" y="59"/>
                        <a:pt x="27" y="58"/>
                      </a:cubicBezTo>
                      <a:cubicBezTo>
                        <a:pt x="26" y="58"/>
                        <a:pt x="26" y="57"/>
                        <a:pt x="26" y="57"/>
                      </a:cubicBezTo>
                      <a:cubicBezTo>
                        <a:pt x="26" y="57"/>
                        <a:pt x="25" y="57"/>
                        <a:pt x="25" y="57"/>
                      </a:cubicBezTo>
                      <a:cubicBezTo>
                        <a:pt x="25" y="56"/>
                        <a:pt x="24" y="56"/>
                        <a:pt x="25" y="55"/>
                      </a:cubicBezTo>
                      <a:cubicBezTo>
                        <a:pt x="24" y="55"/>
                        <a:pt x="25" y="54"/>
                        <a:pt x="24" y="54"/>
                      </a:cubicBezTo>
                      <a:cubicBezTo>
                        <a:pt x="24" y="53"/>
                        <a:pt x="24" y="53"/>
                        <a:pt x="24" y="53"/>
                      </a:cubicBezTo>
                      <a:cubicBezTo>
                        <a:pt x="24" y="53"/>
                        <a:pt x="24" y="53"/>
                        <a:pt x="24" y="53"/>
                      </a:cubicBez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24" y="52"/>
                        <a:pt x="24" y="52"/>
                        <a:pt x="24" y="51"/>
                      </a:cubicBezTo>
                      <a:cubicBezTo>
                        <a:pt x="24" y="51"/>
                        <a:pt x="24" y="51"/>
                        <a:pt x="24" y="50"/>
                      </a:cubicBezTo>
                      <a:cubicBezTo>
                        <a:pt x="24" y="49"/>
                        <a:pt x="25" y="48"/>
                        <a:pt x="25" y="47"/>
                      </a:cubicBezTo>
                      <a:cubicBezTo>
                        <a:pt x="26" y="46"/>
                        <a:pt x="25" y="45"/>
                        <a:pt x="26" y="44"/>
                      </a:cubicBezTo>
                      <a:cubicBezTo>
                        <a:pt x="26" y="44"/>
                        <a:pt x="27" y="44"/>
                        <a:pt x="27" y="45"/>
                      </a:cubicBezTo>
                      <a:cubicBezTo>
                        <a:pt x="27" y="44"/>
                        <a:pt x="27" y="44"/>
                        <a:pt x="27" y="44"/>
                      </a:cubicBezTo>
                      <a:cubicBezTo>
                        <a:pt x="27" y="44"/>
                        <a:pt x="27" y="44"/>
                        <a:pt x="27" y="43"/>
                      </a:cubicBezTo>
                      <a:cubicBezTo>
                        <a:pt x="27" y="43"/>
                        <a:pt x="27" y="43"/>
                        <a:pt x="27" y="4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26" y="42"/>
                        <a:pt x="26" y="41"/>
                        <a:pt x="25" y="41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25" y="41"/>
                        <a:pt x="25" y="41"/>
                        <a:pt x="25" y="41"/>
                      </a:cubicBezTo>
                      <a:cubicBezTo>
                        <a:pt x="25" y="41"/>
                        <a:pt x="25" y="41"/>
                        <a:pt x="25" y="41"/>
                      </a:cubicBezTo>
                      <a:cubicBezTo>
                        <a:pt x="25" y="41"/>
                        <a:pt x="25" y="41"/>
                        <a:pt x="25" y="41"/>
                      </a:cubicBezTo>
                      <a:cubicBezTo>
                        <a:pt x="25" y="41"/>
                        <a:pt x="25" y="41"/>
                        <a:pt x="25" y="41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5" y="39"/>
                        <a:pt x="25" y="39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5" y="38"/>
                        <a:pt x="24" y="37"/>
                        <a:pt x="25" y="37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5" y="36"/>
                        <a:pt x="25" y="36"/>
                        <a:pt x="24" y="36"/>
                      </a:cubicBezTo>
                      <a:cubicBezTo>
                        <a:pt x="24" y="36"/>
                        <a:pt x="25" y="36"/>
                        <a:pt x="24" y="36"/>
                      </a:cubicBezTo>
                      <a:cubicBezTo>
                        <a:pt x="24" y="36"/>
                        <a:pt x="24" y="36"/>
                        <a:pt x="24" y="36"/>
                      </a:cubicBezTo>
                      <a:cubicBezTo>
                        <a:pt x="24" y="36"/>
                        <a:pt x="24" y="35"/>
                        <a:pt x="24" y="35"/>
                      </a:cubicBezTo>
                      <a:cubicBezTo>
                        <a:pt x="24" y="35"/>
                        <a:pt x="24" y="35"/>
                        <a:pt x="25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35"/>
                        <a:pt x="24" y="34"/>
                        <a:pt x="24" y="34"/>
                      </a:cubicBezTo>
                      <a:cubicBezTo>
                        <a:pt x="24" y="33"/>
                        <a:pt x="25" y="32"/>
                        <a:pt x="24" y="32"/>
                      </a:cubicBezTo>
                      <a:cubicBezTo>
                        <a:pt x="24" y="31"/>
                        <a:pt x="24" y="31"/>
                        <a:pt x="24" y="30"/>
                      </a:cubicBezTo>
                      <a:cubicBezTo>
                        <a:pt x="24" y="31"/>
                        <a:pt x="24" y="31"/>
                        <a:pt x="23" y="32"/>
                      </a:cubicBezTo>
                      <a:cubicBezTo>
                        <a:pt x="23" y="32"/>
                        <a:pt x="23" y="31"/>
                        <a:pt x="23" y="31"/>
                      </a:cubicBezTo>
                      <a:cubicBezTo>
                        <a:pt x="23" y="31"/>
                        <a:pt x="23" y="31"/>
                        <a:pt x="23" y="32"/>
                      </a:cubicBezTo>
                      <a:cubicBezTo>
                        <a:pt x="22" y="32"/>
                        <a:pt x="22" y="31"/>
                        <a:pt x="22" y="31"/>
                      </a:cubicBezTo>
                      <a:cubicBezTo>
                        <a:pt x="22" y="31"/>
                        <a:pt x="22" y="31"/>
                        <a:pt x="22" y="30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2" y="29"/>
                        <a:pt x="21" y="30"/>
                        <a:pt x="21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0" y="29"/>
                        <a:pt x="20" y="28"/>
                        <a:pt x="19" y="29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8" y="27"/>
                        <a:pt x="19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8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6" y="28"/>
                      </a:cubicBezTo>
                      <a:cubicBezTo>
                        <a:pt x="16" y="28"/>
                        <a:pt x="16" y="29"/>
                        <a:pt x="15" y="28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7"/>
                        <a:pt x="16" y="27"/>
                      </a:cubicBezTo>
                      <a:cubicBezTo>
                        <a:pt x="16" y="27"/>
                        <a:pt x="16" y="27"/>
                        <a:pt x="17" y="27"/>
                      </a:cubicBezTo>
                      <a:cubicBezTo>
                        <a:pt x="17" y="27"/>
                        <a:pt x="17" y="26"/>
                        <a:pt x="17" y="26"/>
                      </a:cubicBezTo>
                      <a:cubicBezTo>
                        <a:pt x="16" y="26"/>
                        <a:pt x="15" y="27"/>
                        <a:pt x="14" y="27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3" y="28"/>
                        <a:pt x="13" y="28"/>
                      </a:cubicBezTo>
                      <a:cubicBezTo>
                        <a:pt x="13" y="28"/>
                        <a:pt x="13" y="29"/>
                        <a:pt x="13" y="29"/>
                      </a:cubicBezTo>
                      <a:cubicBezTo>
                        <a:pt x="13" y="29"/>
                        <a:pt x="12" y="29"/>
                        <a:pt x="12" y="30"/>
                      </a:cubicBezTo>
                      <a:cubicBezTo>
                        <a:pt x="12" y="30"/>
                        <a:pt x="11" y="30"/>
                        <a:pt x="10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2"/>
                        <a:pt x="7" y="32"/>
                        <a:pt x="7" y="3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6" y="32"/>
                        <a:pt x="6" y="33"/>
                        <a:pt x="6" y="33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6" y="33"/>
                        <a:pt x="5" y="33"/>
                        <a:pt x="5" y="33"/>
                      </a:cubicBezTo>
                      <a:cubicBezTo>
                        <a:pt x="6" y="32"/>
                        <a:pt x="6" y="32"/>
                        <a:pt x="7" y="3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8" y="32"/>
                        <a:pt x="7" y="32"/>
                        <a:pt x="8" y="32"/>
                      </a:cubicBezTo>
                      <a:cubicBezTo>
                        <a:pt x="8" y="31"/>
                        <a:pt x="8" y="31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10" y="30"/>
                        <a:pt x="10" y="30"/>
                        <a:pt x="11" y="29"/>
                      </a:cubicBezTo>
                      <a:cubicBezTo>
                        <a:pt x="11" y="29"/>
                        <a:pt x="11" y="29"/>
                        <a:pt x="11" y="28"/>
                      </a:cubicBezTo>
                      <a:cubicBezTo>
                        <a:pt x="11" y="28"/>
                        <a:pt x="10" y="29"/>
                        <a:pt x="10" y="28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9" y="28"/>
                        <a:pt x="9" y="2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7" y="25"/>
                        <a:pt x="8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4"/>
                        <a:pt x="8" y="25"/>
                        <a:pt x="8" y="24"/>
                      </a:cubicBezTo>
                      <a:cubicBezTo>
                        <a:pt x="7" y="23"/>
                        <a:pt x="9" y="23"/>
                        <a:pt x="9" y="22"/>
                      </a:cubicBezTo>
                      <a:cubicBezTo>
                        <a:pt x="9" y="22"/>
                        <a:pt x="9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2" y="21"/>
                        <a:pt x="13" y="22"/>
                        <a:pt x="13" y="21"/>
                      </a:cubicBezTo>
                      <a:cubicBezTo>
                        <a:pt x="13" y="20"/>
                        <a:pt x="14" y="20"/>
                        <a:pt x="13" y="20"/>
                      </a:cubicBezTo>
                      <a:cubicBezTo>
                        <a:pt x="13" y="20"/>
                        <a:pt x="14" y="20"/>
                        <a:pt x="14" y="20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3" y="19"/>
                        <a:pt x="12" y="20"/>
                        <a:pt x="11" y="19"/>
                      </a:cubicBezTo>
                      <a:cubicBezTo>
                        <a:pt x="11" y="20"/>
                        <a:pt x="11" y="19"/>
                        <a:pt x="11" y="19"/>
                      </a:cubicBezTo>
                      <a:cubicBezTo>
                        <a:pt x="10" y="19"/>
                        <a:pt x="11" y="19"/>
                        <a:pt x="11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1" y="18"/>
                        <a:pt x="11" y="17"/>
                      </a:cubicBezTo>
                      <a:cubicBezTo>
                        <a:pt x="11" y="17"/>
                        <a:pt x="12" y="16"/>
                        <a:pt x="12" y="17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7"/>
                        <a:pt x="13" y="16"/>
                        <a:pt x="14" y="16"/>
                      </a:cubicBezTo>
                      <a:cubicBezTo>
                        <a:pt x="14" y="17"/>
                        <a:pt x="13" y="17"/>
                        <a:pt x="13" y="17"/>
                      </a:cubicBezTo>
                      <a:cubicBezTo>
                        <a:pt x="14" y="17"/>
                        <a:pt x="14" y="18"/>
                        <a:pt x="15" y="17"/>
                      </a:cubicBezTo>
                      <a:cubicBezTo>
                        <a:pt x="15" y="17"/>
                        <a:pt x="15" y="17"/>
                        <a:pt x="15" y="18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4" y="16"/>
                        <a:pt x="15" y="15"/>
                      </a:cubicBezTo>
                      <a:cubicBezTo>
                        <a:pt x="15" y="14"/>
                        <a:pt x="13" y="13"/>
                        <a:pt x="15" y="12"/>
                      </a:cubicBezTo>
                      <a:cubicBezTo>
                        <a:pt x="16" y="13"/>
                        <a:pt x="16" y="13"/>
                        <a:pt x="17" y="12"/>
                      </a:cubicBezTo>
                      <a:cubicBezTo>
                        <a:pt x="18" y="12"/>
                        <a:pt x="18" y="11"/>
                        <a:pt x="19" y="11"/>
                      </a:cubicBezTo>
                      <a:cubicBezTo>
                        <a:pt x="20" y="11"/>
                        <a:pt x="20" y="11"/>
                        <a:pt x="21" y="10"/>
                      </a:cubicBezTo>
                      <a:cubicBezTo>
                        <a:pt x="21" y="11"/>
                        <a:pt x="22" y="11"/>
                        <a:pt x="23" y="10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lose/>
                      <a:moveTo>
                        <a:pt x="88" y="2"/>
                      </a:moveTo>
                      <a:cubicBezTo>
                        <a:pt x="88" y="1"/>
                        <a:pt x="89" y="2"/>
                        <a:pt x="89" y="2"/>
                      </a:cubicBezTo>
                      <a:cubicBezTo>
                        <a:pt x="90" y="2"/>
                        <a:pt x="90" y="2"/>
                        <a:pt x="91" y="3"/>
                      </a:cubicBezTo>
                      <a:cubicBezTo>
                        <a:pt x="90" y="3"/>
                        <a:pt x="89" y="2"/>
                        <a:pt x="88" y="3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3"/>
                        <a:pt x="88" y="3"/>
                        <a:pt x="88" y="3"/>
                      </a:cubicBezTo>
                      <a:cubicBezTo>
                        <a:pt x="88" y="2"/>
                        <a:pt x="88" y="2"/>
                        <a:pt x="88" y="2"/>
                      </a:cubicBezTo>
                      <a:cubicBezTo>
                        <a:pt x="88" y="3"/>
                        <a:pt x="88" y="3"/>
                        <a:pt x="87" y="3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87" y="3"/>
                        <a:pt x="87" y="4"/>
                        <a:pt x="87" y="4"/>
                      </a:cubicBezTo>
                      <a:cubicBezTo>
                        <a:pt x="87" y="4"/>
                        <a:pt x="88" y="3"/>
                        <a:pt x="88" y="3"/>
                      </a:cubicBezTo>
                      <a:cubicBezTo>
                        <a:pt x="89" y="3"/>
                        <a:pt x="89" y="3"/>
                        <a:pt x="90" y="3"/>
                      </a:cubicBezTo>
                      <a:cubicBezTo>
                        <a:pt x="91" y="4"/>
                        <a:pt x="91" y="2"/>
                        <a:pt x="91" y="4"/>
                      </a:cubicBezTo>
                      <a:cubicBezTo>
                        <a:pt x="91" y="4"/>
                        <a:pt x="91" y="4"/>
                        <a:pt x="90" y="4"/>
                      </a:cubicBezTo>
                      <a:cubicBezTo>
                        <a:pt x="91" y="4"/>
                        <a:pt x="91" y="4"/>
                        <a:pt x="92" y="4"/>
                      </a:cubicBezTo>
                      <a:cubicBezTo>
                        <a:pt x="92" y="4"/>
                        <a:pt x="92" y="4"/>
                        <a:pt x="93" y="5"/>
                      </a:cubicBezTo>
                      <a:cubicBezTo>
                        <a:pt x="92" y="6"/>
                        <a:pt x="90" y="6"/>
                        <a:pt x="89" y="5"/>
                      </a:cubicBezTo>
                      <a:cubicBezTo>
                        <a:pt x="88" y="5"/>
                        <a:pt x="88" y="6"/>
                        <a:pt x="87" y="6"/>
                      </a:cubicBezTo>
                      <a:cubicBezTo>
                        <a:pt x="87" y="6"/>
                        <a:pt x="87" y="6"/>
                        <a:pt x="87" y="6"/>
                      </a:cubicBezTo>
                      <a:cubicBezTo>
                        <a:pt x="88" y="6"/>
                        <a:pt x="89" y="6"/>
                        <a:pt x="90" y="6"/>
                      </a:cubicBezTo>
                      <a:cubicBezTo>
                        <a:pt x="91" y="6"/>
                        <a:pt x="90" y="6"/>
                        <a:pt x="90" y="6"/>
                      </a:cubicBezTo>
                      <a:cubicBezTo>
                        <a:pt x="90" y="6"/>
                        <a:pt x="90" y="6"/>
                        <a:pt x="90" y="7"/>
                      </a:cubicBezTo>
                      <a:cubicBezTo>
                        <a:pt x="90" y="7"/>
                        <a:pt x="90" y="7"/>
                        <a:pt x="90" y="7"/>
                      </a:cubicBezTo>
                      <a:cubicBezTo>
                        <a:pt x="90" y="6"/>
                        <a:pt x="92" y="7"/>
                        <a:pt x="91" y="6"/>
                      </a:cubicBezTo>
                      <a:cubicBezTo>
                        <a:pt x="92" y="6"/>
                        <a:pt x="92" y="6"/>
                        <a:pt x="92" y="6"/>
                      </a:cubicBezTo>
                      <a:cubicBezTo>
                        <a:pt x="92" y="6"/>
                        <a:pt x="92" y="6"/>
                        <a:pt x="92" y="6"/>
                      </a:cubicBezTo>
                      <a:cubicBezTo>
                        <a:pt x="92" y="7"/>
                        <a:pt x="92" y="7"/>
                        <a:pt x="92" y="7"/>
                      </a:cubicBezTo>
                      <a:cubicBezTo>
                        <a:pt x="91" y="7"/>
                        <a:pt x="90" y="9"/>
                        <a:pt x="90" y="9"/>
                      </a:cubicBezTo>
                      <a:cubicBezTo>
                        <a:pt x="90" y="9"/>
                        <a:pt x="90" y="9"/>
                        <a:pt x="90" y="9"/>
                      </a:cubicBezTo>
                      <a:cubicBezTo>
                        <a:pt x="90" y="8"/>
                        <a:pt x="92" y="8"/>
                        <a:pt x="93" y="7"/>
                      </a:cubicBezTo>
                      <a:cubicBezTo>
                        <a:pt x="93" y="7"/>
                        <a:pt x="93" y="7"/>
                        <a:pt x="93" y="7"/>
                      </a:cubicBezTo>
                      <a:cubicBezTo>
                        <a:pt x="93" y="7"/>
                        <a:pt x="93" y="7"/>
                        <a:pt x="93" y="7"/>
                      </a:cubicBezTo>
                      <a:cubicBezTo>
                        <a:pt x="93" y="7"/>
                        <a:pt x="93" y="7"/>
                        <a:pt x="93" y="7"/>
                      </a:cubicBezTo>
                      <a:cubicBezTo>
                        <a:pt x="93" y="7"/>
                        <a:pt x="94" y="7"/>
                        <a:pt x="94" y="7"/>
                      </a:cubicBezTo>
                      <a:cubicBezTo>
                        <a:pt x="95" y="7"/>
                        <a:pt x="95" y="7"/>
                        <a:pt x="96" y="8"/>
                      </a:cubicBezTo>
                      <a:cubicBezTo>
                        <a:pt x="95" y="8"/>
                        <a:pt x="95" y="8"/>
                        <a:pt x="95" y="8"/>
                      </a:cubicBezTo>
                      <a:cubicBezTo>
                        <a:pt x="95" y="8"/>
                        <a:pt x="95" y="8"/>
                        <a:pt x="95" y="8"/>
                      </a:cubicBezTo>
                      <a:cubicBezTo>
                        <a:pt x="94" y="9"/>
                        <a:pt x="94" y="9"/>
                        <a:pt x="94" y="9"/>
                      </a:cubicBezTo>
                      <a:cubicBezTo>
                        <a:pt x="94" y="9"/>
                        <a:pt x="94" y="9"/>
                        <a:pt x="94" y="9"/>
                      </a:cubicBezTo>
                      <a:cubicBezTo>
                        <a:pt x="94" y="9"/>
                        <a:pt x="93" y="9"/>
                        <a:pt x="93" y="9"/>
                      </a:cubicBezTo>
                      <a:cubicBezTo>
                        <a:pt x="93" y="10"/>
                        <a:pt x="94" y="9"/>
                        <a:pt x="94" y="10"/>
                      </a:cubicBezTo>
                      <a:cubicBezTo>
                        <a:pt x="94" y="10"/>
                        <a:pt x="93" y="10"/>
                        <a:pt x="93" y="10"/>
                      </a:cubicBezTo>
                      <a:cubicBezTo>
                        <a:pt x="93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92" y="10"/>
                        <a:pt x="93" y="10"/>
                        <a:pt x="93" y="10"/>
                      </a:cubicBezTo>
                      <a:cubicBezTo>
                        <a:pt x="92" y="11"/>
                        <a:pt x="92" y="13"/>
                        <a:pt x="92" y="14"/>
                      </a:cubicBezTo>
                      <a:cubicBezTo>
                        <a:pt x="91" y="13"/>
                        <a:pt x="91" y="13"/>
                        <a:pt x="91" y="13"/>
                      </a:cubicBezTo>
                      <a:cubicBezTo>
                        <a:pt x="91" y="14"/>
                        <a:pt x="91" y="14"/>
                        <a:pt x="91" y="14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92" y="15"/>
                        <a:pt x="92" y="14"/>
                        <a:pt x="91" y="14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92" y="15"/>
                        <a:pt x="92" y="16"/>
                        <a:pt x="92" y="16"/>
                      </a:cubicBezTo>
                      <a:cubicBezTo>
                        <a:pt x="91" y="16"/>
                        <a:pt x="91" y="16"/>
                        <a:pt x="90" y="16"/>
                      </a:cubicBezTo>
                      <a:cubicBezTo>
                        <a:pt x="90" y="16"/>
                        <a:pt x="90" y="16"/>
                        <a:pt x="90" y="17"/>
                      </a:cubicBezTo>
                      <a:cubicBezTo>
                        <a:pt x="90" y="17"/>
                        <a:pt x="91" y="17"/>
                        <a:pt x="91" y="17"/>
                      </a:cubicBezTo>
                      <a:cubicBezTo>
                        <a:pt x="91" y="17"/>
                        <a:pt x="91" y="17"/>
                        <a:pt x="91" y="17"/>
                      </a:cubicBezTo>
                      <a:cubicBezTo>
                        <a:pt x="91" y="17"/>
                        <a:pt x="91" y="18"/>
                        <a:pt x="91" y="18"/>
                      </a:cubicBezTo>
                      <a:cubicBezTo>
                        <a:pt x="91" y="19"/>
                        <a:pt x="91" y="19"/>
                        <a:pt x="91" y="19"/>
                      </a:cubicBezTo>
                      <a:cubicBezTo>
                        <a:pt x="91" y="18"/>
                        <a:pt x="91" y="18"/>
                        <a:pt x="91" y="18"/>
                      </a:cubicBezTo>
                      <a:cubicBezTo>
                        <a:pt x="90" y="18"/>
                        <a:pt x="91" y="19"/>
                        <a:pt x="91" y="19"/>
                      </a:cubicBezTo>
                      <a:cubicBezTo>
                        <a:pt x="91" y="19"/>
                        <a:pt x="91" y="19"/>
                        <a:pt x="91" y="19"/>
                      </a:cubicBezTo>
                      <a:cubicBezTo>
                        <a:pt x="91" y="20"/>
                        <a:pt x="91" y="20"/>
                        <a:pt x="91" y="20"/>
                      </a:cubicBezTo>
                      <a:cubicBezTo>
                        <a:pt x="91" y="20"/>
                        <a:pt x="91" y="20"/>
                        <a:pt x="91" y="20"/>
                      </a:cubicBezTo>
                      <a:cubicBezTo>
                        <a:pt x="91" y="20"/>
                        <a:pt x="90" y="20"/>
                        <a:pt x="90" y="20"/>
                      </a:cubicBezTo>
                      <a:cubicBezTo>
                        <a:pt x="90" y="20"/>
                        <a:pt x="90" y="20"/>
                        <a:pt x="90" y="19"/>
                      </a:cubicBezTo>
                      <a:cubicBezTo>
                        <a:pt x="90" y="20"/>
                        <a:pt x="90" y="20"/>
                        <a:pt x="90" y="20"/>
                      </a:cubicBezTo>
                      <a:cubicBezTo>
                        <a:pt x="90" y="20"/>
                        <a:pt x="90" y="20"/>
                        <a:pt x="91" y="20"/>
                      </a:cubicBezTo>
                      <a:cubicBezTo>
                        <a:pt x="91" y="21"/>
                        <a:pt x="90" y="21"/>
                        <a:pt x="90" y="21"/>
                      </a:cubicBezTo>
                      <a:cubicBezTo>
                        <a:pt x="89" y="21"/>
                        <a:pt x="89" y="21"/>
                        <a:pt x="89" y="21"/>
                      </a:cubicBezTo>
                      <a:cubicBezTo>
                        <a:pt x="89" y="21"/>
                        <a:pt x="89" y="21"/>
                        <a:pt x="89" y="20"/>
                      </a:cubicBezTo>
                      <a:cubicBezTo>
                        <a:pt x="89" y="20"/>
                        <a:pt x="89" y="20"/>
                        <a:pt x="89" y="20"/>
                      </a:cubicBezTo>
                      <a:cubicBezTo>
                        <a:pt x="89" y="21"/>
                        <a:pt x="88" y="21"/>
                        <a:pt x="88" y="21"/>
                      </a:cubicBezTo>
                      <a:cubicBezTo>
                        <a:pt x="88" y="21"/>
                        <a:pt x="89" y="21"/>
                        <a:pt x="89" y="21"/>
                      </a:cubicBezTo>
                      <a:cubicBezTo>
                        <a:pt x="89" y="21"/>
                        <a:pt x="89" y="21"/>
                        <a:pt x="89" y="21"/>
                      </a:cubicBezTo>
                      <a:cubicBezTo>
                        <a:pt x="89" y="22"/>
                        <a:pt x="90" y="21"/>
                        <a:pt x="90" y="22"/>
                      </a:cubicBezTo>
                      <a:cubicBezTo>
                        <a:pt x="90" y="22"/>
                        <a:pt x="89" y="22"/>
                        <a:pt x="89" y="22"/>
                      </a:cubicBezTo>
                      <a:cubicBezTo>
                        <a:pt x="90" y="22"/>
                        <a:pt x="90" y="22"/>
                        <a:pt x="90" y="22"/>
                      </a:cubicBezTo>
                      <a:cubicBezTo>
                        <a:pt x="89" y="22"/>
                        <a:pt x="89" y="22"/>
                        <a:pt x="89" y="22"/>
                      </a:cubicBezTo>
                      <a:cubicBezTo>
                        <a:pt x="89" y="22"/>
                        <a:pt x="89" y="23"/>
                        <a:pt x="89" y="23"/>
                      </a:cubicBezTo>
                      <a:cubicBezTo>
                        <a:pt x="89" y="23"/>
                        <a:pt x="89" y="22"/>
                        <a:pt x="89" y="22"/>
                      </a:cubicBezTo>
                      <a:cubicBezTo>
                        <a:pt x="89" y="22"/>
                        <a:pt x="89" y="21"/>
                        <a:pt x="88" y="21"/>
                      </a:cubicBezTo>
                      <a:cubicBezTo>
                        <a:pt x="88" y="22"/>
                        <a:pt x="88" y="22"/>
                        <a:pt x="88" y="22"/>
                      </a:cubicBezTo>
                      <a:cubicBezTo>
                        <a:pt x="88" y="22"/>
                        <a:pt x="88" y="22"/>
                        <a:pt x="88" y="22"/>
                      </a:cubicBezTo>
                      <a:cubicBezTo>
                        <a:pt x="88" y="22"/>
                        <a:pt x="88" y="22"/>
                        <a:pt x="88" y="22"/>
                      </a:cubicBezTo>
                      <a:cubicBezTo>
                        <a:pt x="89" y="22"/>
                        <a:pt x="89" y="23"/>
                        <a:pt x="89" y="24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cubicBezTo>
                        <a:pt x="90" y="24"/>
                        <a:pt x="90" y="25"/>
                        <a:pt x="89" y="25"/>
                      </a:cubicBezTo>
                      <a:cubicBezTo>
                        <a:pt x="90" y="25"/>
                        <a:pt x="90" y="25"/>
                        <a:pt x="90" y="25"/>
                      </a:cubicBezTo>
                      <a:cubicBezTo>
                        <a:pt x="89" y="25"/>
                        <a:pt x="89" y="25"/>
                        <a:pt x="89" y="25"/>
                      </a:cubicBezTo>
                      <a:cubicBezTo>
                        <a:pt x="89" y="25"/>
                        <a:pt x="89" y="25"/>
                        <a:pt x="89" y="25"/>
                      </a:cubicBezTo>
                      <a:cubicBezTo>
                        <a:pt x="88" y="25"/>
                        <a:pt x="88" y="25"/>
                        <a:pt x="88" y="24"/>
                      </a:cubicBezTo>
                      <a:cubicBezTo>
                        <a:pt x="88" y="24"/>
                        <a:pt x="88" y="24"/>
                        <a:pt x="88" y="24"/>
                      </a:cubicBezTo>
                      <a:cubicBezTo>
                        <a:pt x="87" y="24"/>
                        <a:pt x="88" y="25"/>
                        <a:pt x="87" y="25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6"/>
                        <a:pt x="88" y="25"/>
                        <a:pt x="89" y="26"/>
                      </a:cubicBezTo>
                      <a:cubicBezTo>
                        <a:pt x="89" y="26"/>
                        <a:pt x="89" y="26"/>
                        <a:pt x="89" y="26"/>
                      </a:cubicBezTo>
                      <a:cubicBezTo>
                        <a:pt x="88" y="26"/>
                        <a:pt x="88" y="27"/>
                        <a:pt x="87" y="27"/>
                      </a:cubicBezTo>
                      <a:cubicBezTo>
                        <a:pt x="87" y="27"/>
                        <a:pt x="86" y="27"/>
                        <a:pt x="85" y="28"/>
                      </a:cubicBezTo>
                      <a:cubicBezTo>
                        <a:pt x="85" y="27"/>
                        <a:pt x="85" y="27"/>
                        <a:pt x="85" y="27"/>
                      </a:cubicBezTo>
                      <a:cubicBezTo>
                        <a:pt x="85" y="28"/>
                        <a:pt x="84" y="28"/>
                        <a:pt x="84" y="28"/>
                      </a:cubicBezTo>
                      <a:cubicBezTo>
                        <a:pt x="84" y="28"/>
                        <a:pt x="84" y="27"/>
                        <a:pt x="84" y="27"/>
                      </a:cubicBezTo>
                      <a:cubicBezTo>
                        <a:pt x="84" y="28"/>
                        <a:pt x="84" y="28"/>
                        <a:pt x="83" y="28"/>
                      </a:cubicBezTo>
                      <a:cubicBezTo>
                        <a:pt x="83" y="29"/>
                        <a:pt x="83" y="29"/>
                        <a:pt x="82" y="30"/>
                      </a:cubicBezTo>
                      <a:cubicBezTo>
                        <a:pt x="82" y="30"/>
                        <a:pt x="82" y="30"/>
                        <a:pt x="82" y="30"/>
                      </a:cubicBezTo>
                      <a:cubicBezTo>
                        <a:pt x="82" y="30"/>
                        <a:pt x="81" y="30"/>
                        <a:pt x="81" y="30"/>
                      </a:cubicBezTo>
                      <a:cubicBezTo>
                        <a:pt x="81" y="30"/>
                        <a:pt x="81" y="30"/>
                        <a:pt x="81" y="30"/>
                      </a:cubicBezTo>
                      <a:cubicBezTo>
                        <a:pt x="81" y="30"/>
                        <a:pt x="81" y="30"/>
                        <a:pt x="81" y="30"/>
                      </a:cubicBezTo>
                      <a:cubicBezTo>
                        <a:pt x="80" y="30"/>
                        <a:pt x="80" y="30"/>
                        <a:pt x="80" y="30"/>
                      </a:cubicBezTo>
                      <a:cubicBezTo>
                        <a:pt x="80" y="30"/>
                        <a:pt x="81" y="30"/>
                        <a:pt x="81" y="30"/>
                      </a:cubicBezTo>
                      <a:cubicBezTo>
                        <a:pt x="80" y="30"/>
                        <a:pt x="80" y="30"/>
                        <a:pt x="80" y="30"/>
                      </a:cubicBezTo>
                      <a:cubicBezTo>
                        <a:pt x="80" y="30"/>
                        <a:pt x="80" y="31"/>
                        <a:pt x="79" y="30"/>
                      </a:cubicBezTo>
                      <a:cubicBezTo>
                        <a:pt x="79" y="30"/>
                        <a:pt x="79" y="31"/>
                        <a:pt x="79" y="31"/>
                      </a:cubicBezTo>
                      <a:cubicBezTo>
                        <a:pt x="79" y="31"/>
                        <a:pt x="79" y="31"/>
                        <a:pt x="79" y="31"/>
                      </a:cubicBezTo>
                      <a:cubicBezTo>
                        <a:pt x="78" y="31"/>
                        <a:pt x="78" y="31"/>
                        <a:pt x="78" y="31"/>
                      </a:cubicBezTo>
                      <a:cubicBezTo>
                        <a:pt x="79" y="31"/>
                        <a:pt x="79" y="31"/>
                        <a:pt x="79" y="32"/>
                      </a:cubicBezTo>
                      <a:cubicBezTo>
                        <a:pt x="78" y="32"/>
                        <a:pt x="78" y="32"/>
                        <a:pt x="78" y="32"/>
                      </a:cubicBezTo>
                      <a:cubicBezTo>
                        <a:pt x="78" y="32"/>
                        <a:pt x="78" y="32"/>
                        <a:pt x="79" y="32"/>
                      </a:cubicBezTo>
                      <a:cubicBezTo>
                        <a:pt x="79" y="33"/>
                        <a:pt x="78" y="33"/>
                        <a:pt x="78" y="33"/>
                      </a:cubicBezTo>
                      <a:cubicBezTo>
                        <a:pt x="78" y="33"/>
                        <a:pt x="78" y="33"/>
                        <a:pt x="78" y="33"/>
                      </a:cubicBezTo>
                      <a:cubicBezTo>
                        <a:pt x="78" y="34"/>
                        <a:pt x="77" y="33"/>
                        <a:pt x="77" y="34"/>
                      </a:cubicBezTo>
                      <a:cubicBezTo>
                        <a:pt x="77" y="34"/>
                        <a:pt x="77" y="34"/>
                        <a:pt x="77" y="34"/>
                      </a:cubicBezTo>
                      <a:cubicBezTo>
                        <a:pt x="77" y="34"/>
                        <a:pt x="77" y="34"/>
                        <a:pt x="77" y="34"/>
                      </a:cubicBezTo>
                      <a:cubicBezTo>
                        <a:pt x="78" y="35"/>
                        <a:pt x="76" y="35"/>
                        <a:pt x="77" y="35"/>
                      </a:cubicBezTo>
                      <a:cubicBezTo>
                        <a:pt x="76" y="35"/>
                        <a:pt x="76" y="35"/>
                        <a:pt x="76" y="35"/>
                      </a:cubicBezTo>
                      <a:cubicBezTo>
                        <a:pt x="77" y="36"/>
                        <a:pt x="77" y="36"/>
                        <a:pt x="77" y="36"/>
                      </a:cubicBez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6" y="36"/>
                        <a:pt x="75" y="36"/>
                        <a:pt x="75" y="36"/>
                      </a:cubicBezTo>
                      <a:cubicBezTo>
                        <a:pt x="75" y="35"/>
                        <a:pt x="76" y="35"/>
                        <a:pt x="76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75" y="35"/>
                        <a:pt x="75" y="35"/>
                        <a:pt x="75" y="35"/>
                      </a:cubicBezTo>
                      <a:cubicBezTo>
                        <a:pt x="75" y="35"/>
                        <a:pt x="74" y="35"/>
                        <a:pt x="74" y="35"/>
                      </a:cubicBezTo>
                      <a:cubicBezTo>
                        <a:pt x="74" y="35"/>
                        <a:pt x="74" y="35"/>
                        <a:pt x="74" y="35"/>
                      </a:cubicBezTo>
                      <a:cubicBezTo>
                        <a:pt x="74" y="35"/>
                        <a:pt x="74" y="35"/>
                        <a:pt x="74" y="35"/>
                      </a:cubicBezTo>
                      <a:cubicBezTo>
                        <a:pt x="74" y="35"/>
                        <a:pt x="74" y="35"/>
                        <a:pt x="74" y="35"/>
                      </a:cubicBezTo>
                      <a:cubicBezTo>
                        <a:pt x="74" y="34"/>
                        <a:pt x="74" y="34"/>
                        <a:pt x="73" y="34"/>
                      </a:cubicBezTo>
                      <a:cubicBezTo>
                        <a:pt x="74" y="34"/>
                        <a:pt x="73" y="34"/>
                        <a:pt x="74" y="34"/>
                      </a:cubicBezTo>
                      <a:cubicBezTo>
                        <a:pt x="73" y="34"/>
                        <a:pt x="74" y="33"/>
                        <a:pt x="73" y="33"/>
                      </a:cubicBezTo>
                      <a:cubicBezTo>
                        <a:pt x="73" y="33"/>
                        <a:pt x="73" y="33"/>
                        <a:pt x="73" y="33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3"/>
                        <a:pt x="73" y="33"/>
                        <a:pt x="73" y="33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cubicBezTo>
                        <a:pt x="73" y="32"/>
                        <a:pt x="73" y="31"/>
                        <a:pt x="74" y="31"/>
                      </a:cubicBezTo>
                      <a:cubicBezTo>
                        <a:pt x="73" y="31"/>
                        <a:pt x="73" y="31"/>
                        <a:pt x="73" y="31"/>
                      </a:cubicBezTo>
                      <a:cubicBezTo>
                        <a:pt x="73" y="31"/>
                        <a:pt x="73" y="31"/>
                        <a:pt x="73" y="31"/>
                      </a:cubicBezTo>
                      <a:cubicBezTo>
                        <a:pt x="72" y="31"/>
                        <a:pt x="73" y="31"/>
                        <a:pt x="73" y="30"/>
                      </a:cubicBezTo>
                      <a:cubicBezTo>
                        <a:pt x="73" y="30"/>
                        <a:pt x="72" y="30"/>
                        <a:pt x="73" y="30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ubicBezTo>
                        <a:pt x="72" y="29"/>
                        <a:pt x="72" y="29"/>
                        <a:pt x="73" y="29"/>
                      </a:cubicBez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8"/>
                        <a:pt x="73" y="28"/>
                        <a:pt x="72" y="28"/>
                      </a:cubicBezTo>
                      <a:cubicBezTo>
                        <a:pt x="73" y="28"/>
                        <a:pt x="73" y="27"/>
                        <a:pt x="73" y="27"/>
                      </a:cubicBezTo>
                      <a:cubicBezTo>
                        <a:pt x="73" y="27"/>
                        <a:pt x="73" y="27"/>
                        <a:pt x="73" y="27"/>
                      </a:cubicBezTo>
                      <a:cubicBezTo>
                        <a:pt x="73" y="27"/>
                        <a:pt x="74" y="27"/>
                        <a:pt x="74" y="27"/>
                      </a:cubicBezTo>
                      <a:cubicBezTo>
                        <a:pt x="74" y="27"/>
                        <a:pt x="74" y="27"/>
                        <a:pt x="74" y="27"/>
                      </a:cubicBezTo>
                      <a:cubicBezTo>
                        <a:pt x="74" y="27"/>
                        <a:pt x="74" y="27"/>
                        <a:pt x="74" y="27"/>
                      </a:cubicBezTo>
                      <a:cubicBezTo>
                        <a:pt x="74" y="26"/>
                        <a:pt x="74" y="27"/>
                        <a:pt x="73" y="27"/>
                      </a:cubicBezTo>
                      <a:cubicBezTo>
                        <a:pt x="73" y="26"/>
                        <a:pt x="75" y="27"/>
                        <a:pt x="74" y="26"/>
                      </a:cubicBezTo>
                      <a:cubicBezTo>
                        <a:pt x="74" y="26"/>
                        <a:pt x="74" y="26"/>
                        <a:pt x="75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75" y="26"/>
                        <a:pt x="75" y="25"/>
                        <a:pt x="74" y="25"/>
                      </a:cubicBezTo>
                      <a:cubicBezTo>
                        <a:pt x="75" y="25"/>
                        <a:pt x="75" y="25"/>
                        <a:pt x="75" y="25"/>
                      </a:cubicBezTo>
                      <a:cubicBezTo>
                        <a:pt x="75" y="24"/>
                        <a:pt x="75" y="24"/>
                        <a:pt x="75" y="24"/>
                      </a:cubicBezTo>
                      <a:cubicBezTo>
                        <a:pt x="74" y="25"/>
                        <a:pt x="74" y="24"/>
                        <a:pt x="73" y="24"/>
                      </a:cubicBezTo>
                      <a:cubicBezTo>
                        <a:pt x="73" y="24"/>
                        <a:pt x="73" y="23"/>
                        <a:pt x="73" y="23"/>
                      </a:cubicBezTo>
                      <a:cubicBezTo>
                        <a:pt x="74" y="23"/>
                        <a:pt x="74" y="24"/>
                        <a:pt x="75" y="24"/>
                      </a:cubicBezTo>
                      <a:cubicBezTo>
                        <a:pt x="75" y="24"/>
                        <a:pt x="75" y="23"/>
                        <a:pt x="74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5" y="22"/>
                        <a:pt x="74" y="23"/>
                        <a:pt x="74" y="23"/>
                      </a:cubicBezTo>
                      <a:cubicBezTo>
                        <a:pt x="75" y="22"/>
                        <a:pt x="75" y="22"/>
                        <a:pt x="75" y="22"/>
                      </a:cubicBezTo>
                      <a:cubicBezTo>
                        <a:pt x="74" y="22"/>
                        <a:pt x="74" y="22"/>
                        <a:pt x="74" y="22"/>
                      </a:cubicBezTo>
                      <a:cubicBezTo>
                        <a:pt x="74" y="22"/>
                        <a:pt x="74" y="22"/>
                        <a:pt x="73" y="23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3" y="21"/>
                        <a:pt x="73" y="21"/>
                        <a:pt x="73" y="21"/>
                      </a:cubicBezTo>
                      <a:cubicBezTo>
                        <a:pt x="73" y="21"/>
                        <a:pt x="74" y="21"/>
                        <a:pt x="74" y="21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3" y="21"/>
                        <a:pt x="73" y="21"/>
                        <a:pt x="73" y="21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74" y="18"/>
                        <a:pt x="74" y="18"/>
                        <a:pt x="74" y="18"/>
                      </a:cubicBezTo>
                      <a:cubicBezTo>
                        <a:pt x="74" y="18"/>
                        <a:pt x="74" y="18"/>
                        <a:pt x="74" y="17"/>
                      </a:cubicBezTo>
                      <a:cubicBezTo>
                        <a:pt x="74" y="17"/>
                        <a:pt x="74" y="17"/>
                        <a:pt x="74" y="17"/>
                      </a:cubicBezTo>
                      <a:cubicBezTo>
                        <a:pt x="74" y="17"/>
                        <a:pt x="74" y="17"/>
                        <a:pt x="73" y="17"/>
                      </a:cubicBezTo>
                      <a:cubicBezTo>
                        <a:pt x="73" y="16"/>
                        <a:pt x="74" y="16"/>
                        <a:pt x="74" y="16"/>
                      </a:cubicBezTo>
                      <a:cubicBezTo>
                        <a:pt x="73" y="15"/>
                        <a:pt x="72" y="14"/>
                        <a:pt x="72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0" y="14"/>
                        <a:pt x="70" y="14"/>
                      </a:cubicBezTo>
                      <a:cubicBezTo>
                        <a:pt x="70" y="14"/>
                        <a:pt x="70" y="14"/>
                        <a:pt x="70" y="14"/>
                      </a:cubicBezTo>
                      <a:cubicBezTo>
                        <a:pt x="70" y="14"/>
                        <a:pt x="70" y="14"/>
                        <a:pt x="70" y="15"/>
                      </a:cubicBezTo>
                      <a:cubicBezTo>
                        <a:pt x="69" y="14"/>
                        <a:pt x="69" y="14"/>
                        <a:pt x="69" y="14"/>
                      </a:cubicBezTo>
                      <a:cubicBezTo>
                        <a:pt x="69" y="13"/>
                        <a:pt x="69" y="14"/>
                        <a:pt x="70" y="13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69" y="13"/>
                        <a:pt x="69" y="13"/>
                        <a:pt x="69" y="12"/>
                      </a:cubicBezTo>
                      <a:cubicBezTo>
                        <a:pt x="69" y="12"/>
                        <a:pt x="70" y="13"/>
                        <a:pt x="70" y="12"/>
                      </a:cubicBezTo>
                      <a:cubicBezTo>
                        <a:pt x="70" y="12"/>
                        <a:pt x="71" y="13"/>
                        <a:pt x="71" y="12"/>
                      </a:cubicBezTo>
                      <a:cubicBezTo>
                        <a:pt x="71" y="12"/>
                        <a:pt x="71" y="12"/>
                        <a:pt x="71" y="12"/>
                      </a:cubicBezTo>
                      <a:cubicBezTo>
                        <a:pt x="71" y="12"/>
                        <a:pt x="70" y="12"/>
                        <a:pt x="70" y="12"/>
                      </a:cubicBezTo>
                      <a:cubicBezTo>
                        <a:pt x="70" y="11"/>
                        <a:pt x="70" y="11"/>
                        <a:pt x="70" y="11"/>
                      </a:cubicBezTo>
                      <a:cubicBezTo>
                        <a:pt x="70" y="12"/>
                        <a:pt x="70" y="12"/>
                        <a:pt x="70" y="12"/>
                      </a:cubicBezTo>
                      <a:cubicBezTo>
                        <a:pt x="70" y="12"/>
                        <a:pt x="70" y="12"/>
                        <a:pt x="69" y="12"/>
                      </a:cubicBezTo>
                      <a:cubicBezTo>
                        <a:pt x="70" y="11"/>
                        <a:pt x="70" y="11"/>
                        <a:pt x="70" y="11"/>
                      </a:cubicBezTo>
                      <a:cubicBezTo>
                        <a:pt x="70" y="11"/>
                        <a:pt x="69" y="11"/>
                        <a:pt x="69" y="11"/>
                      </a:cubicBezTo>
                      <a:cubicBezTo>
                        <a:pt x="70" y="11"/>
                        <a:pt x="70" y="11"/>
                        <a:pt x="70" y="11"/>
                      </a:cubicBezTo>
                      <a:cubicBezTo>
                        <a:pt x="70" y="11"/>
                        <a:pt x="69" y="11"/>
                        <a:pt x="69" y="11"/>
                      </a:cubicBezTo>
                      <a:cubicBezTo>
                        <a:pt x="69" y="11"/>
                        <a:pt x="69" y="10"/>
                        <a:pt x="69" y="10"/>
                      </a:cubicBezTo>
                      <a:cubicBezTo>
                        <a:pt x="69" y="9"/>
                        <a:pt x="71" y="10"/>
                        <a:pt x="71" y="9"/>
                      </a:cubicBezTo>
                      <a:cubicBezTo>
                        <a:pt x="72" y="9"/>
                        <a:pt x="72" y="9"/>
                        <a:pt x="73" y="9"/>
                      </a:cubicBez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74" y="8"/>
                        <a:pt x="74" y="8"/>
                        <a:pt x="74" y="8"/>
                      </a:cubicBezTo>
                      <a:cubicBezTo>
                        <a:pt x="74" y="7"/>
                        <a:pt x="73" y="7"/>
                        <a:pt x="73" y="7"/>
                      </a:cubicBezTo>
                      <a:cubicBezTo>
                        <a:pt x="73" y="7"/>
                        <a:pt x="73" y="7"/>
                        <a:pt x="73" y="7"/>
                      </a:cubicBezTo>
                      <a:cubicBezTo>
                        <a:pt x="73" y="6"/>
                        <a:pt x="74" y="6"/>
                        <a:pt x="75" y="6"/>
                      </a:cubicBezTo>
                      <a:cubicBezTo>
                        <a:pt x="75" y="6"/>
                        <a:pt x="75" y="6"/>
                        <a:pt x="75" y="6"/>
                      </a:cubicBezTo>
                      <a:cubicBezTo>
                        <a:pt x="75" y="6"/>
                        <a:pt x="75" y="6"/>
                        <a:pt x="75" y="5"/>
                      </a:cubicBezTo>
                      <a:cubicBezTo>
                        <a:pt x="75" y="5"/>
                        <a:pt x="75" y="5"/>
                        <a:pt x="75" y="5"/>
                      </a:cubicBezTo>
                      <a:cubicBezTo>
                        <a:pt x="75" y="6"/>
                        <a:pt x="75" y="6"/>
                        <a:pt x="75" y="6"/>
                      </a:cubicBezTo>
                      <a:cubicBezTo>
                        <a:pt x="76" y="6"/>
                        <a:pt x="76" y="5"/>
                        <a:pt x="76" y="5"/>
                      </a:cubicBezTo>
                      <a:cubicBezTo>
                        <a:pt x="76" y="5"/>
                        <a:pt x="76" y="5"/>
                        <a:pt x="76" y="4"/>
                      </a:cubicBezTo>
                      <a:cubicBezTo>
                        <a:pt x="76" y="4"/>
                        <a:pt x="77" y="4"/>
                        <a:pt x="77" y="4"/>
                      </a:cubicBezTo>
                      <a:cubicBezTo>
                        <a:pt x="77" y="4"/>
                        <a:pt x="77" y="5"/>
                        <a:pt x="77" y="5"/>
                      </a:cubicBezTo>
                      <a:cubicBezTo>
                        <a:pt x="77" y="5"/>
                        <a:pt x="77" y="4"/>
                        <a:pt x="77" y="4"/>
                      </a:cubicBezTo>
                      <a:cubicBezTo>
                        <a:pt x="78" y="4"/>
                        <a:pt x="78" y="4"/>
                        <a:pt x="79" y="4"/>
                      </a:cubicBezTo>
                      <a:cubicBezTo>
                        <a:pt x="79" y="4"/>
                        <a:pt x="79" y="4"/>
                        <a:pt x="79" y="4"/>
                      </a:cubicBezTo>
                      <a:cubicBezTo>
                        <a:pt x="79" y="4"/>
                        <a:pt x="79" y="4"/>
                        <a:pt x="79" y="4"/>
                      </a:cubicBezTo>
                      <a:cubicBezTo>
                        <a:pt x="79" y="4"/>
                        <a:pt x="79" y="4"/>
                        <a:pt x="79" y="4"/>
                      </a:cubicBezTo>
                      <a:cubicBezTo>
                        <a:pt x="79" y="4"/>
                        <a:pt x="80" y="3"/>
                        <a:pt x="80" y="3"/>
                      </a:cubicBezTo>
                      <a:cubicBezTo>
                        <a:pt x="80" y="4"/>
                        <a:pt x="79" y="5"/>
                        <a:pt x="79" y="5"/>
                      </a:cubicBezTo>
                      <a:cubicBezTo>
                        <a:pt x="79" y="5"/>
                        <a:pt x="79" y="5"/>
                        <a:pt x="79" y="6"/>
                      </a:cubicBezTo>
                      <a:cubicBezTo>
                        <a:pt x="79" y="6"/>
                        <a:pt x="79" y="6"/>
                        <a:pt x="79" y="6"/>
                      </a:cubicBezTo>
                      <a:cubicBezTo>
                        <a:pt x="79" y="5"/>
                        <a:pt x="80" y="5"/>
                        <a:pt x="80" y="5"/>
                      </a:cubicBezTo>
                      <a:cubicBezTo>
                        <a:pt x="80" y="5"/>
                        <a:pt x="80" y="5"/>
                        <a:pt x="80" y="5"/>
                      </a:cubicBezTo>
                      <a:cubicBezTo>
                        <a:pt x="80" y="5"/>
                        <a:pt x="80" y="4"/>
                        <a:pt x="80" y="4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4"/>
                        <a:pt x="80" y="5"/>
                        <a:pt x="80" y="5"/>
                      </a:cubicBezTo>
                      <a:cubicBezTo>
                        <a:pt x="80" y="5"/>
                        <a:pt x="80" y="5"/>
                        <a:pt x="80" y="5"/>
                      </a:cubicBezTo>
                      <a:cubicBezTo>
                        <a:pt x="80" y="5"/>
                        <a:pt x="80" y="5"/>
                        <a:pt x="80" y="5"/>
                      </a:cubicBezTo>
                      <a:cubicBezTo>
                        <a:pt x="81" y="5"/>
                        <a:pt x="81" y="5"/>
                        <a:pt x="81" y="5"/>
                      </a:cubicBezTo>
                      <a:cubicBezTo>
                        <a:pt x="82" y="5"/>
                        <a:pt x="81" y="4"/>
                        <a:pt x="81" y="4"/>
                      </a:cubicBezTo>
                      <a:cubicBezTo>
                        <a:pt x="82" y="4"/>
                        <a:pt x="82" y="4"/>
                        <a:pt x="82" y="5"/>
                      </a:cubicBezTo>
                      <a:cubicBezTo>
                        <a:pt x="82" y="5"/>
                        <a:pt x="82" y="5"/>
                        <a:pt x="82" y="6"/>
                      </a:cubicBezTo>
                      <a:cubicBezTo>
                        <a:pt x="82" y="6"/>
                        <a:pt x="82" y="6"/>
                        <a:pt x="82" y="6"/>
                      </a:cubicBezTo>
                      <a:cubicBezTo>
                        <a:pt x="82" y="6"/>
                        <a:pt x="83" y="6"/>
                        <a:pt x="82" y="6"/>
                      </a:cubicBezTo>
                      <a:cubicBezTo>
                        <a:pt x="82" y="6"/>
                        <a:pt x="82" y="6"/>
                        <a:pt x="82" y="6"/>
                      </a:cubicBezTo>
                      <a:cubicBezTo>
                        <a:pt x="82" y="5"/>
                        <a:pt x="82" y="5"/>
                        <a:pt x="82" y="5"/>
                      </a:cubicBezTo>
                      <a:cubicBezTo>
                        <a:pt x="83" y="6"/>
                        <a:pt x="82" y="6"/>
                        <a:pt x="83" y="6"/>
                      </a:cubicBezTo>
                      <a:cubicBezTo>
                        <a:pt x="83" y="6"/>
                        <a:pt x="83" y="6"/>
                        <a:pt x="83" y="6"/>
                      </a:cubicBezTo>
                      <a:cubicBezTo>
                        <a:pt x="83" y="6"/>
                        <a:pt x="83" y="6"/>
                        <a:pt x="83" y="6"/>
                      </a:cubicBezTo>
                      <a:cubicBezTo>
                        <a:pt x="83" y="6"/>
                        <a:pt x="83" y="6"/>
                        <a:pt x="83" y="5"/>
                      </a:cubicBezTo>
                      <a:cubicBezTo>
                        <a:pt x="83" y="3"/>
                        <a:pt x="83" y="3"/>
                        <a:pt x="83" y="3"/>
                      </a:cubicBezTo>
                      <a:cubicBezTo>
                        <a:pt x="83" y="3"/>
                        <a:pt x="83" y="4"/>
                        <a:pt x="83" y="4"/>
                      </a:cubicBezTo>
                      <a:cubicBezTo>
                        <a:pt x="83" y="3"/>
                        <a:pt x="84" y="4"/>
                        <a:pt x="84" y="3"/>
                      </a:cubicBezTo>
                      <a:cubicBezTo>
                        <a:pt x="84" y="3"/>
                        <a:pt x="84" y="3"/>
                        <a:pt x="84" y="2"/>
                      </a:cubicBezTo>
                      <a:cubicBezTo>
                        <a:pt x="84" y="2"/>
                        <a:pt x="84" y="2"/>
                        <a:pt x="84" y="3"/>
                      </a:cubicBezTo>
                      <a:cubicBezTo>
                        <a:pt x="84" y="2"/>
                        <a:pt x="85" y="2"/>
                        <a:pt x="85" y="2"/>
                      </a:cubicBezTo>
                      <a:cubicBezTo>
                        <a:pt x="85" y="3"/>
                        <a:pt x="85" y="3"/>
                        <a:pt x="85" y="3"/>
                      </a:cubicBezTo>
                      <a:cubicBezTo>
                        <a:pt x="85" y="3"/>
                        <a:pt x="86" y="3"/>
                        <a:pt x="86" y="3"/>
                      </a:cubicBezTo>
                      <a:cubicBezTo>
                        <a:pt x="86" y="3"/>
                        <a:pt x="86" y="2"/>
                        <a:pt x="86" y="2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7" y="2"/>
                        <a:pt x="86" y="1"/>
                        <a:pt x="87" y="2"/>
                      </a:cubicBez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7" y="1"/>
                        <a:pt x="88" y="1"/>
                        <a:pt x="88" y="2"/>
                      </a:cubicBezTo>
                      <a:close/>
                      <a:moveTo>
                        <a:pt x="72" y="0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73" y="0"/>
                        <a:pt x="73" y="0"/>
                      </a:cubicBezTo>
                      <a:cubicBezTo>
                        <a:pt x="73" y="0"/>
                        <a:pt x="74" y="0"/>
                        <a:pt x="74" y="0"/>
                      </a:cubicBezTo>
                      <a:cubicBezTo>
                        <a:pt x="74" y="0"/>
                        <a:pt x="75" y="0"/>
                        <a:pt x="75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5" y="1"/>
                        <a:pt x="76" y="1"/>
                        <a:pt x="76" y="1"/>
                      </a:cubicBezTo>
                      <a:cubicBezTo>
                        <a:pt x="75" y="2"/>
                        <a:pt x="75" y="2"/>
                        <a:pt x="75" y="2"/>
                      </a:cubicBezTo>
                      <a:cubicBezTo>
                        <a:pt x="76" y="2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2"/>
                      </a:cubicBezTo>
                      <a:cubicBezTo>
                        <a:pt x="76" y="2"/>
                        <a:pt x="77" y="1"/>
                        <a:pt x="77" y="1"/>
                      </a:cubicBezTo>
                      <a:cubicBezTo>
                        <a:pt x="76" y="2"/>
                        <a:pt x="76" y="2"/>
                        <a:pt x="76" y="2"/>
                      </a:cubicBezTo>
                      <a:cubicBezTo>
                        <a:pt x="77" y="2"/>
                        <a:pt x="77" y="1"/>
                        <a:pt x="77" y="2"/>
                      </a:cubicBezTo>
                      <a:cubicBezTo>
                        <a:pt x="77" y="2"/>
                        <a:pt x="77" y="2"/>
                        <a:pt x="77" y="3"/>
                      </a:cubicBezTo>
                      <a:cubicBezTo>
                        <a:pt x="77" y="2"/>
                        <a:pt x="77" y="2"/>
                        <a:pt x="77" y="2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7" y="3"/>
                        <a:pt x="76" y="4"/>
                        <a:pt x="75" y="4"/>
                      </a:cubicBezTo>
                      <a:cubicBezTo>
                        <a:pt x="75" y="4"/>
                        <a:pt x="75" y="4"/>
                        <a:pt x="75" y="4"/>
                      </a:cubicBezTo>
                      <a:cubicBezTo>
                        <a:pt x="75" y="4"/>
                        <a:pt x="74" y="4"/>
                        <a:pt x="74" y="4"/>
                      </a:cubicBezTo>
                      <a:cubicBezTo>
                        <a:pt x="74" y="4"/>
                        <a:pt x="74" y="4"/>
                        <a:pt x="74" y="4"/>
                      </a:cubicBezTo>
                      <a:cubicBezTo>
                        <a:pt x="74" y="4"/>
                        <a:pt x="74" y="4"/>
                        <a:pt x="74" y="4"/>
                      </a:cubicBezTo>
                      <a:cubicBezTo>
                        <a:pt x="74" y="5"/>
                        <a:pt x="74" y="4"/>
                        <a:pt x="73" y="5"/>
                      </a:cubicBezTo>
                      <a:cubicBezTo>
                        <a:pt x="74" y="5"/>
                        <a:pt x="74" y="5"/>
                        <a:pt x="75" y="5"/>
                      </a:cubicBezTo>
                      <a:cubicBezTo>
                        <a:pt x="75" y="5"/>
                        <a:pt x="74" y="5"/>
                        <a:pt x="74" y="5"/>
                      </a:cubicBezTo>
                      <a:cubicBezTo>
                        <a:pt x="73" y="6"/>
                        <a:pt x="72" y="6"/>
                        <a:pt x="72" y="6"/>
                      </a:cubicBezTo>
                      <a:cubicBezTo>
                        <a:pt x="72" y="6"/>
                        <a:pt x="71" y="6"/>
                        <a:pt x="71" y="7"/>
                      </a:cubicBezTo>
                      <a:cubicBezTo>
                        <a:pt x="71" y="6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7"/>
                        <a:pt x="71" y="7"/>
                        <a:pt x="71" y="7"/>
                      </a:cubicBezTo>
                      <a:cubicBezTo>
                        <a:pt x="71" y="8"/>
                        <a:pt x="70" y="8"/>
                        <a:pt x="70" y="7"/>
                      </a:cubicBezTo>
                      <a:cubicBezTo>
                        <a:pt x="70" y="7"/>
                        <a:pt x="70" y="7"/>
                        <a:pt x="69" y="7"/>
                      </a:cubicBezTo>
                      <a:cubicBezTo>
                        <a:pt x="69" y="7"/>
                        <a:pt x="69" y="7"/>
                        <a:pt x="69" y="7"/>
                      </a:cubicBezTo>
                      <a:cubicBezTo>
                        <a:pt x="69" y="7"/>
                        <a:pt x="70" y="7"/>
                        <a:pt x="70" y="8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9" y="8"/>
                        <a:pt x="69" y="7"/>
                        <a:pt x="69" y="7"/>
                      </a:cubicBezTo>
                      <a:cubicBezTo>
                        <a:pt x="69" y="7"/>
                        <a:pt x="68" y="8"/>
                        <a:pt x="68" y="8"/>
                      </a:cubicBezTo>
                      <a:cubicBezTo>
                        <a:pt x="68" y="8"/>
                        <a:pt x="68" y="7"/>
                        <a:pt x="68" y="8"/>
                      </a:cubicBez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68" y="8"/>
                        <a:pt x="67" y="8"/>
                        <a:pt x="67" y="8"/>
                      </a:cubicBezTo>
                      <a:cubicBezTo>
                        <a:pt x="68" y="8"/>
                        <a:pt x="68" y="9"/>
                        <a:pt x="68" y="9"/>
                      </a:cubicBezTo>
                      <a:cubicBezTo>
                        <a:pt x="68" y="9"/>
                        <a:pt x="68" y="10"/>
                        <a:pt x="67" y="10"/>
                      </a:cubicBezTo>
                      <a:cubicBezTo>
                        <a:pt x="67" y="10"/>
                        <a:pt x="67" y="10"/>
                        <a:pt x="67" y="10"/>
                      </a:cubicBezTo>
                      <a:cubicBezTo>
                        <a:pt x="67" y="10"/>
                        <a:pt x="67" y="10"/>
                        <a:pt x="67" y="10"/>
                      </a:cubicBezTo>
                      <a:cubicBezTo>
                        <a:pt x="68" y="10"/>
                        <a:pt x="67" y="10"/>
                        <a:pt x="67" y="10"/>
                      </a:cubicBezTo>
                      <a:cubicBezTo>
                        <a:pt x="67" y="10"/>
                        <a:pt x="67" y="11"/>
                        <a:pt x="66" y="10"/>
                      </a:cubicBezTo>
                      <a:cubicBezTo>
                        <a:pt x="66" y="10"/>
                        <a:pt x="66" y="10"/>
                        <a:pt x="66" y="11"/>
                      </a:cubicBezTo>
                      <a:cubicBezTo>
                        <a:pt x="66" y="11"/>
                        <a:pt x="66" y="11"/>
                        <a:pt x="66" y="11"/>
                      </a:cubicBezTo>
                      <a:cubicBezTo>
                        <a:pt x="66" y="11"/>
                        <a:pt x="66" y="11"/>
                        <a:pt x="65" y="11"/>
                      </a:cubicBezTo>
                      <a:cubicBezTo>
                        <a:pt x="65" y="11"/>
                        <a:pt x="65" y="11"/>
                        <a:pt x="65" y="11"/>
                      </a:cubicBezTo>
                      <a:cubicBezTo>
                        <a:pt x="65" y="11"/>
                        <a:pt x="65" y="11"/>
                        <a:pt x="65" y="11"/>
                      </a:cubicBezTo>
                      <a:cubicBezTo>
                        <a:pt x="65" y="12"/>
                        <a:pt x="65" y="12"/>
                        <a:pt x="65" y="12"/>
                      </a:cubicBezTo>
                      <a:cubicBezTo>
                        <a:pt x="65" y="12"/>
                        <a:pt x="65" y="12"/>
                        <a:pt x="65" y="12"/>
                      </a:cubicBezTo>
                      <a:cubicBezTo>
                        <a:pt x="65" y="12"/>
                        <a:pt x="65" y="13"/>
                        <a:pt x="65" y="13"/>
                      </a:cubicBezTo>
                      <a:cubicBezTo>
                        <a:pt x="65" y="12"/>
                        <a:pt x="64" y="13"/>
                        <a:pt x="64" y="13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63" y="12"/>
                        <a:pt x="63" y="12"/>
                        <a:pt x="63" y="12"/>
                      </a:cubicBezTo>
                      <a:cubicBezTo>
                        <a:pt x="64" y="12"/>
                        <a:pt x="64" y="12"/>
                        <a:pt x="64" y="12"/>
                      </a:cubicBezTo>
                      <a:cubicBezTo>
                        <a:pt x="63" y="12"/>
                        <a:pt x="63" y="12"/>
                        <a:pt x="63" y="12"/>
                      </a:cubicBezTo>
                      <a:cubicBezTo>
                        <a:pt x="63" y="12"/>
                        <a:pt x="63" y="12"/>
                        <a:pt x="63" y="12"/>
                      </a:cubicBezTo>
                      <a:cubicBezTo>
                        <a:pt x="63" y="13"/>
                        <a:pt x="63" y="12"/>
                        <a:pt x="63" y="12"/>
                      </a:cubicBezTo>
                      <a:cubicBezTo>
                        <a:pt x="63" y="12"/>
                        <a:pt x="63" y="12"/>
                        <a:pt x="63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62" y="12"/>
                        <a:pt x="62" y="12"/>
                        <a:pt x="62" y="12"/>
                      </a:cubicBezTo>
                      <a:cubicBezTo>
                        <a:pt x="62" y="12"/>
                        <a:pt x="61" y="12"/>
                        <a:pt x="61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0" y="11"/>
                        <a:pt x="60" y="11"/>
                        <a:pt x="60" y="11"/>
                      </a:cubicBezTo>
                      <a:cubicBezTo>
                        <a:pt x="60" y="11"/>
                        <a:pt x="61" y="11"/>
                        <a:pt x="61" y="11"/>
                      </a:cubicBezTo>
                      <a:cubicBezTo>
                        <a:pt x="61" y="11"/>
                        <a:pt x="62" y="11"/>
                        <a:pt x="62" y="11"/>
                      </a:cubicBezTo>
                      <a:cubicBezTo>
                        <a:pt x="62" y="11"/>
                        <a:pt x="62" y="11"/>
                        <a:pt x="62" y="11"/>
                      </a:cubicBezTo>
                      <a:cubicBezTo>
                        <a:pt x="62" y="11"/>
                        <a:pt x="62" y="10"/>
                        <a:pt x="62" y="10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10"/>
                        <a:pt x="62" y="9"/>
                        <a:pt x="62" y="9"/>
                      </a:cubicBezTo>
                      <a:cubicBezTo>
                        <a:pt x="62" y="9"/>
                        <a:pt x="62" y="9"/>
                        <a:pt x="63" y="10"/>
                      </a:cubicBezTo>
                      <a:cubicBezTo>
                        <a:pt x="63" y="10"/>
                        <a:pt x="62" y="10"/>
                        <a:pt x="63" y="10"/>
                      </a:cubicBezTo>
                      <a:cubicBezTo>
                        <a:pt x="63" y="11"/>
                        <a:pt x="64" y="11"/>
                        <a:pt x="64" y="11"/>
                      </a:cubicBezTo>
                      <a:cubicBezTo>
                        <a:pt x="64" y="10"/>
                        <a:pt x="63" y="10"/>
                        <a:pt x="63" y="10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3" y="10"/>
                        <a:pt x="63" y="9"/>
                        <a:pt x="63" y="10"/>
                      </a:cubicBezTo>
                      <a:cubicBezTo>
                        <a:pt x="63" y="9"/>
                        <a:pt x="64" y="9"/>
                        <a:pt x="64" y="9"/>
                      </a:cubicBezTo>
                      <a:cubicBezTo>
                        <a:pt x="64" y="9"/>
                        <a:pt x="63" y="9"/>
                        <a:pt x="63" y="9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2" y="9"/>
                        <a:pt x="62" y="9"/>
                        <a:pt x="62" y="9"/>
                      </a:cubicBezTo>
                      <a:cubicBezTo>
                        <a:pt x="62" y="8"/>
                        <a:pt x="63" y="8"/>
                        <a:pt x="64" y="8"/>
                      </a:cubicBezTo>
                      <a:cubicBezTo>
                        <a:pt x="64" y="8"/>
                        <a:pt x="64" y="8"/>
                        <a:pt x="65" y="8"/>
                      </a:cubicBezTo>
                      <a:cubicBezTo>
                        <a:pt x="65" y="8"/>
                        <a:pt x="65" y="8"/>
                        <a:pt x="65" y="8"/>
                      </a:cubicBezTo>
                      <a:cubicBezTo>
                        <a:pt x="65" y="8"/>
                        <a:pt x="65" y="8"/>
                        <a:pt x="65" y="8"/>
                      </a:cubicBezTo>
                      <a:cubicBezTo>
                        <a:pt x="65" y="8"/>
                        <a:pt x="65" y="8"/>
                        <a:pt x="65" y="8"/>
                      </a:cubicBezTo>
                      <a:cubicBezTo>
                        <a:pt x="65" y="8"/>
                        <a:pt x="65" y="8"/>
                        <a:pt x="65" y="8"/>
                      </a:cubicBezTo>
                      <a:cubicBezTo>
                        <a:pt x="65" y="8"/>
                        <a:pt x="65" y="8"/>
                        <a:pt x="65" y="8"/>
                      </a:cubicBez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5" y="7"/>
                        <a:pt x="65" y="7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5"/>
                        <a:pt x="65" y="5"/>
                        <a:pt x="65" y="5"/>
                      </a:cubicBezTo>
                      <a:cubicBezTo>
                        <a:pt x="66" y="5"/>
                        <a:pt x="66" y="5"/>
                        <a:pt x="66" y="6"/>
                      </a:cubicBezTo>
                      <a:cubicBezTo>
                        <a:pt x="66" y="6"/>
                        <a:pt x="66" y="6"/>
                        <a:pt x="67" y="6"/>
                      </a:cubicBezTo>
                      <a:cubicBezTo>
                        <a:pt x="67" y="6"/>
                        <a:pt x="67" y="6"/>
                        <a:pt x="67" y="6"/>
                      </a:cubicBezTo>
                      <a:cubicBezTo>
                        <a:pt x="67" y="5"/>
                        <a:pt x="67" y="5"/>
                        <a:pt x="67" y="5"/>
                      </a:cubicBezTo>
                      <a:cubicBezTo>
                        <a:pt x="67" y="5"/>
                        <a:pt x="68" y="5"/>
                        <a:pt x="69" y="5"/>
                      </a:cubicBezTo>
                      <a:cubicBezTo>
                        <a:pt x="69" y="5"/>
                        <a:pt x="70" y="5"/>
                        <a:pt x="70" y="5"/>
                      </a:cubicBezTo>
                      <a:cubicBezTo>
                        <a:pt x="70" y="5"/>
                        <a:pt x="69" y="5"/>
                        <a:pt x="69" y="5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4"/>
                        <a:pt x="69" y="5"/>
                        <a:pt x="68" y="5"/>
                      </a:cubicBezTo>
                      <a:cubicBezTo>
                        <a:pt x="67" y="5"/>
                        <a:pt x="67" y="5"/>
                        <a:pt x="67" y="5"/>
                      </a:cubicBezTo>
                      <a:cubicBezTo>
                        <a:pt x="67" y="4"/>
                        <a:pt x="67" y="4"/>
                        <a:pt x="67" y="4"/>
                      </a:cubicBezTo>
                      <a:cubicBezTo>
                        <a:pt x="67" y="4"/>
                        <a:pt x="66" y="5"/>
                        <a:pt x="66" y="4"/>
                      </a:cubicBezTo>
                      <a:cubicBezTo>
                        <a:pt x="66" y="4"/>
                        <a:pt x="66" y="4"/>
                        <a:pt x="66" y="4"/>
                      </a:cubicBezTo>
                      <a:cubicBezTo>
                        <a:pt x="66" y="3"/>
                        <a:pt x="65" y="4"/>
                        <a:pt x="65" y="4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5" y="3"/>
                        <a:pt x="66" y="4"/>
                        <a:pt x="67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5" y="3"/>
                        <a:pt x="65" y="3"/>
                      </a:cubicBezTo>
                      <a:cubicBezTo>
                        <a:pt x="65" y="2"/>
                        <a:pt x="65" y="2"/>
                        <a:pt x="65" y="2"/>
                      </a:cubicBezTo>
                      <a:cubicBezTo>
                        <a:pt x="65" y="2"/>
                        <a:pt x="65" y="2"/>
                        <a:pt x="65" y="2"/>
                      </a:cubicBezTo>
                      <a:cubicBezTo>
                        <a:pt x="66" y="2"/>
                        <a:pt x="66" y="2"/>
                        <a:pt x="66" y="2"/>
                      </a:cubicBezTo>
                      <a:cubicBezTo>
                        <a:pt x="65" y="2"/>
                        <a:pt x="65" y="2"/>
                        <a:pt x="65" y="2"/>
                      </a:cubicBezTo>
                      <a:cubicBezTo>
                        <a:pt x="65" y="2"/>
                        <a:pt x="66" y="2"/>
                        <a:pt x="65" y="1"/>
                      </a:cubicBezTo>
                      <a:cubicBezTo>
                        <a:pt x="65" y="2"/>
                        <a:pt x="65" y="2"/>
                        <a:pt x="65" y="2"/>
                      </a:cubicBezTo>
                      <a:cubicBezTo>
                        <a:pt x="65" y="1"/>
                        <a:pt x="65" y="1"/>
                        <a:pt x="66" y="1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6" y="1"/>
                        <a:pt x="66" y="1"/>
                        <a:pt x="67" y="1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7" y="1"/>
                        <a:pt x="67" y="2"/>
                        <a:pt x="67" y="2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8" y="1"/>
                        <a:pt x="68" y="2"/>
                        <a:pt x="68" y="2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8" y="1"/>
                        <a:pt x="68" y="1"/>
                        <a:pt x="68" y="0"/>
                      </a:cubicBezTo>
                      <a:cubicBezTo>
                        <a:pt x="69" y="0"/>
                        <a:pt x="68" y="2"/>
                        <a:pt x="69" y="1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69" y="0"/>
                        <a:pt x="69" y="1"/>
                        <a:pt x="69" y="1"/>
                      </a:cubicBezTo>
                      <a:cubicBezTo>
                        <a:pt x="70" y="0"/>
                        <a:pt x="69" y="0"/>
                        <a:pt x="69" y="0"/>
                      </a:cubicBezTo>
                      <a:cubicBezTo>
                        <a:pt x="70" y="0"/>
                        <a:pt x="70" y="1"/>
                        <a:pt x="70" y="1"/>
                      </a:cubicBezTo>
                      <a:cubicBezTo>
                        <a:pt x="70" y="1"/>
                        <a:pt x="70" y="0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70" y="0"/>
                        <a:pt x="70" y="0"/>
                        <a:pt x="71" y="1"/>
                      </a:cubicBezTo>
                      <a:cubicBezTo>
                        <a:pt x="71" y="0"/>
                        <a:pt x="70" y="0"/>
                        <a:pt x="71" y="0"/>
                      </a:cubicBezTo>
                      <a:cubicBezTo>
                        <a:pt x="71" y="0"/>
                        <a:pt x="71" y="0"/>
                        <a:pt x="72" y="0"/>
                      </a:cubicBezTo>
                      <a:close/>
                      <a:moveTo>
                        <a:pt x="63" y="2"/>
                      </a:move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5" y="2"/>
                        <a:pt x="63" y="3"/>
                        <a:pt x="64" y="4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4"/>
                        <a:pt x="64" y="4"/>
                        <a:pt x="64" y="5"/>
                      </a:cubicBezTo>
                      <a:cubicBezTo>
                        <a:pt x="64" y="5"/>
                        <a:pt x="64" y="4"/>
                        <a:pt x="65" y="4"/>
                      </a:cubicBezTo>
                      <a:cubicBezTo>
                        <a:pt x="65" y="4"/>
                        <a:pt x="65" y="4"/>
                        <a:pt x="65" y="4"/>
                      </a:cubicBezTo>
                      <a:cubicBezTo>
                        <a:pt x="64" y="5"/>
                        <a:pt x="65" y="6"/>
                        <a:pt x="64" y="6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6"/>
                        <a:pt x="65" y="6"/>
                        <a:pt x="65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63" y="7"/>
                        <a:pt x="63" y="7"/>
                        <a:pt x="63" y="8"/>
                      </a:cubicBezTo>
                      <a:cubicBezTo>
                        <a:pt x="63" y="8"/>
                        <a:pt x="63" y="8"/>
                        <a:pt x="63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9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8"/>
                        <a:pt x="61" y="8"/>
                        <a:pt x="60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6"/>
                        <a:pt x="61" y="7"/>
                        <a:pt x="61" y="6"/>
                      </a:cubicBezTo>
                      <a:cubicBezTo>
                        <a:pt x="61" y="6"/>
                        <a:pt x="62" y="7"/>
                        <a:pt x="62" y="6"/>
                      </a:cubicBezTo>
                      <a:cubicBezTo>
                        <a:pt x="62" y="6"/>
                        <a:pt x="62" y="6"/>
                        <a:pt x="62" y="6"/>
                      </a:cubicBezTo>
                      <a:cubicBezTo>
                        <a:pt x="62" y="6"/>
                        <a:pt x="62" y="7"/>
                        <a:pt x="62" y="6"/>
                      </a:cubicBezTo>
                      <a:cubicBezTo>
                        <a:pt x="62" y="6"/>
                        <a:pt x="62" y="6"/>
                        <a:pt x="62" y="6"/>
                      </a:cubicBezTo>
                      <a:cubicBezTo>
                        <a:pt x="62" y="6"/>
                        <a:pt x="62" y="6"/>
                        <a:pt x="61" y="6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1" y="5"/>
                        <a:pt x="61" y="4"/>
                        <a:pt x="61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2" y="4"/>
                        <a:pt x="62" y="3"/>
                        <a:pt x="63" y="3"/>
                      </a:cubicBezTo>
                      <a:cubicBezTo>
                        <a:pt x="63" y="3"/>
                        <a:pt x="62" y="3"/>
                        <a:pt x="63" y="2"/>
                      </a:cubicBezTo>
                      <a:cubicBezTo>
                        <a:pt x="63" y="3"/>
                        <a:pt x="63" y="3"/>
                        <a:pt x="63" y="3"/>
                      </a:cubicBezTo>
                      <a:cubicBezTo>
                        <a:pt x="63" y="2"/>
                        <a:pt x="63" y="2"/>
                        <a:pt x="63" y="2"/>
                      </a:cubicBezTo>
                      <a:cubicBezTo>
                        <a:pt x="63" y="2"/>
                        <a:pt x="63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4" y="2"/>
                        <a:pt x="63" y="2"/>
                        <a:pt x="63" y="2"/>
                      </a:cubicBezTo>
                      <a:cubicBezTo>
                        <a:pt x="63" y="2"/>
                        <a:pt x="63" y="2"/>
                        <a:pt x="63" y="2"/>
                      </a:cubicBezTo>
                      <a:cubicBezTo>
                        <a:pt x="63" y="2"/>
                        <a:pt x="63" y="2"/>
                        <a:pt x="63" y="2"/>
                      </a:cubicBezTo>
                      <a:close/>
                      <a:moveTo>
                        <a:pt x="66" y="2"/>
                      </a:moveTo>
                      <a:cubicBezTo>
                        <a:pt x="66" y="2"/>
                        <a:pt x="66" y="2"/>
                        <a:pt x="66" y="2"/>
                      </a:cubicBezTo>
                      <a:cubicBezTo>
                        <a:pt x="66" y="2"/>
                        <a:pt x="66" y="2"/>
                        <a:pt x="66" y="2"/>
                      </a:cubicBezTo>
                      <a:close/>
                      <a:moveTo>
                        <a:pt x="60" y="4"/>
                      </a:move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4"/>
                        <a:pt x="60" y="4"/>
                        <a:pt x="60" y="4"/>
                      </a:cubicBezTo>
                      <a:close/>
                      <a:moveTo>
                        <a:pt x="57" y="4"/>
                      </a:move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7" y="4"/>
                        <a:pt x="57" y="5"/>
                        <a:pt x="57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6"/>
                        <a:pt x="58" y="5"/>
                        <a:pt x="58" y="5"/>
                      </a:cubicBezTo>
                      <a:cubicBezTo>
                        <a:pt x="57" y="6"/>
                        <a:pt x="59" y="6"/>
                        <a:pt x="58" y="6"/>
                      </a:cubicBezTo>
                      <a:cubicBezTo>
                        <a:pt x="57" y="7"/>
                        <a:pt x="58" y="8"/>
                        <a:pt x="57" y="8"/>
                      </a:cubicBezTo>
                      <a:cubicBezTo>
                        <a:pt x="57" y="7"/>
                        <a:pt x="57" y="7"/>
                        <a:pt x="56" y="6"/>
                      </a:cubicBezTo>
                      <a:cubicBezTo>
                        <a:pt x="55" y="6"/>
                        <a:pt x="55" y="6"/>
                        <a:pt x="55" y="6"/>
                      </a:cubicBezTo>
                      <a:cubicBezTo>
                        <a:pt x="55" y="6"/>
                        <a:pt x="56" y="6"/>
                        <a:pt x="56" y="6"/>
                      </a:cubicBezTo>
                      <a:cubicBezTo>
                        <a:pt x="56" y="6"/>
                        <a:pt x="56" y="6"/>
                        <a:pt x="56" y="6"/>
                      </a:cubicBezTo>
                      <a:cubicBezTo>
                        <a:pt x="56" y="6"/>
                        <a:pt x="56" y="6"/>
                        <a:pt x="56" y="6"/>
                      </a:cubicBezTo>
                      <a:cubicBezTo>
                        <a:pt x="56" y="6"/>
                        <a:pt x="56" y="6"/>
                        <a:pt x="57" y="6"/>
                      </a:cubicBezTo>
                      <a:cubicBezTo>
                        <a:pt x="56" y="5"/>
                        <a:pt x="56" y="5"/>
                        <a:pt x="57" y="5"/>
                      </a:cubicBezTo>
                      <a:cubicBezTo>
                        <a:pt x="57" y="5"/>
                        <a:pt x="56" y="5"/>
                        <a:pt x="56" y="5"/>
                      </a:cubicBezTo>
                      <a:cubicBezTo>
                        <a:pt x="56" y="5"/>
                        <a:pt x="56" y="5"/>
                        <a:pt x="56" y="5"/>
                      </a:cubicBezTo>
                      <a:cubicBezTo>
                        <a:pt x="56" y="5"/>
                        <a:pt x="56" y="5"/>
                        <a:pt x="56" y="5"/>
                      </a:cubicBezTo>
                      <a:cubicBezTo>
                        <a:pt x="56" y="5"/>
                        <a:pt x="56" y="5"/>
                        <a:pt x="56" y="5"/>
                      </a:cubicBezTo>
                      <a:cubicBezTo>
                        <a:pt x="56" y="4"/>
                        <a:pt x="56" y="4"/>
                        <a:pt x="57" y="4"/>
                      </a:cubicBezTo>
                      <a:close/>
                      <a:moveTo>
                        <a:pt x="54" y="5"/>
                      </a:moveTo>
                      <a:cubicBezTo>
                        <a:pt x="53" y="5"/>
                        <a:pt x="54" y="5"/>
                        <a:pt x="53" y="6"/>
                      </a:cubicBezTo>
                      <a:cubicBezTo>
                        <a:pt x="53" y="6"/>
                        <a:pt x="53" y="5"/>
                        <a:pt x="53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4"/>
                        <a:pt x="53" y="5"/>
                        <a:pt x="54" y="5"/>
                      </a:cubicBezTo>
                      <a:close/>
                      <a:moveTo>
                        <a:pt x="51" y="6"/>
                      </a:move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0" y="6"/>
                        <a:pt x="50" y="5"/>
                        <a:pt x="51" y="5"/>
                      </a:cubicBezTo>
                      <a:cubicBezTo>
                        <a:pt x="51" y="5"/>
                        <a:pt x="51" y="5"/>
                        <a:pt x="51" y="5"/>
                      </a:cubicBezTo>
                      <a:cubicBezTo>
                        <a:pt x="51" y="6"/>
                        <a:pt x="51" y="6"/>
                        <a:pt x="51" y="6"/>
                      </a:cubicBezTo>
                      <a:close/>
                      <a:moveTo>
                        <a:pt x="53" y="6"/>
                      </a:moveTo>
                      <a:cubicBezTo>
                        <a:pt x="53" y="6"/>
                        <a:pt x="52" y="6"/>
                        <a:pt x="52" y="7"/>
                      </a:cubicBezTo>
                      <a:cubicBezTo>
                        <a:pt x="52" y="7"/>
                        <a:pt x="51" y="7"/>
                        <a:pt x="51" y="7"/>
                      </a:cubicBezTo>
                      <a:cubicBezTo>
                        <a:pt x="51" y="7"/>
                        <a:pt x="51" y="7"/>
                        <a:pt x="51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2" y="6"/>
                        <a:pt x="52" y="6"/>
                        <a:pt x="53" y="6"/>
                      </a:cubicBezTo>
                      <a:close/>
                      <a:moveTo>
                        <a:pt x="49" y="6"/>
                      </a:move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50" y="7"/>
                        <a:pt x="48" y="6"/>
                        <a:pt x="49" y="7"/>
                      </a:cubicBezTo>
                      <a:cubicBezTo>
                        <a:pt x="49" y="8"/>
                        <a:pt x="47" y="7"/>
                        <a:pt x="47" y="8"/>
                      </a:cubicBezTo>
                      <a:cubicBezTo>
                        <a:pt x="47" y="8"/>
                        <a:pt x="48" y="7"/>
                        <a:pt x="47" y="7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46" y="8"/>
                        <a:pt x="46" y="8"/>
                        <a:pt x="45" y="8"/>
                      </a:cubicBezTo>
                      <a:cubicBezTo>
                        <a:pt x="45" y="8"/>
                        <a:pt x="46" y="8"/>
                        <a:pt x="46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6" y="7"/>
                        <a:pt x="46" y="6"/>
                        <a:pt x="46" y="7"/>
                      </a:cubicBezTo>
                      <a:cubicBezTo>
                        <a:pt x="47" y="6"/>
                        <a:pt x="47" y="6"/>
                        <a:pt x="48" y="6"/>
                      </a:cubicBezTo>
                      <a:cubicBezTo>
                        <a:pt x="48" y="6"/>
                        <a:pt x="49" y="6"/>
                        <a:pt x="49" y="6"/>
                      </a:cubicBezTo>
                      <a:close/>
                      <a:moveTo>
                        <a:pt x="60" y="7"/>
                      </a:move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9" y="8"/>
                        <a:pt x="58" y="8"/>
                        <a:pt x="58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58" y="7"/>
                        <a:pt x="59" y="7"/>
                        <a:pt x="59" y="6"/>
                      </a:cubicBezTo>
                      <a:cubicBezTo>
                        <a:pt x="59" y="6"/>
                        <a:pt x="59" y="7"/>
                        <a:pt x="60" y="7"/>
                      </a:cubicBezTo>
                      <a:close/>
                      <a:moveTo>
                        <a:pt x="54" y="8"/>
                      </a:move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8"/>
                        <a:pt x="54" y="8"/>
                        <a:pt x="54" y="7"/>
                      </a:cubicBezTo>
                      <a:cubicBezTo>
                        <a:pt x="54" y="7"/>
                        <a:pt x="54" y="8"/>
                        <a:pt x="54" y="8"/>
                      </a:cubicBezTo>
                      <a:close/>
                      <a:moveTo>
                        <a:pt x="56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7"/>
                        <a:pt x="56" y="7"/>
                        <a:pt x="56" y="8"/>
                      </a:cubicBezTo>
                      <a:close/>
                      <a:moveTo>
                        <a:pt x="69" y="8"/>
                      </a:move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9" y="8"/>
                        <a:pt x="69" y="8"/>
                        <a:pt x="68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lose/>
                      <a:moveTo>
                        <a:pt x="49" y="8"/>
                      </a:moveTo>
                      <a:cubicBezTo>
                        <a:pt x="49" y="9"/>
                        <a:pt x="49" y="9"/>
                        <a:pt x="49" y="9"/>
                      </a:cubicBezTo>
                      <a:cubicBezTo>
                        <a:pt x="49" y="9"/>
                        <a:pt x="49" y="9"/>
                        <a:pt x="49" y="10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50" y="10"/>
                        <a:pt x="49" y="10"/>
                        <a:pt x="49" y="10"/>
                      </a:cubicBezTo>
                      <a:cubicBezTo>
                        <a:pt x="50" y="10"/>
                        <a:pt x="50" y="11"/>
                        <a:pt x="50" y="10"/>
                      </a:cubicBezTo>
                      <a:cubicBezTo>
                        <a:pt x="50" y="10"/>
                        <a:pt x="50" y="10"/>
                        <a:pt x="51" y="9"/>
                      </a:cubicBezTo>
                      <a:cubicBezTo>
                        <a:pt x="50" y="9"/>
                        <a:pt x="51" y="9"/>
                        <a:pt x="51" y="9"/>
                      </a:cubicBezTo>
                      <a:cubicBezTo>
                        <a:pt x="51" y="9"/>
                        <a:pt x="51" y="9"/>
                        <a:pt x="51" y="8"/>
                      </a:cubicBezTo>
                      <a:cubicBezTo>
                        <a:pt x="52" y="9"/>
                        <a:pt x="51" y="9"/>
                        <a:pt x="51" y="9"/>
                      </a:cubicBezTo>
                      <a:cubicBezTo>
                        <a:pt x="51" y="9"/>
                        <a:pt x="51" y="10"/>
                        <a:pt x="51" y="10"/>
                      </a:cubicBezTo>
                      <a:cubicBezTo>
                        <a:pt x="51" y="10"/>
                        <a:pt x="51" y="10"/>
                        <a:pt x="51" y="10"/>
                      </a:cubicBezTo>
                      <a:cubicBezTo>
                        <a:pt x="51" y="10"/>
                        <a:pt x="51" y="10"/>
                        <a:pt x="51" y="10"/>
                      </a:cubicBezTo>
                      <a:cubicBezTo>
                        <a:pt x="51" y="11"/>
                        <a:pt x="51" y="10"/>
                        <a:pt x="51" y="10"/>
                      </a:cubicBezTo>
                      <a:cubicBezTo>
                        <a:pt x="51" y="10"/>
                        <a:pt x="51" y="10"/>
                        <a:pt x="51" y="10"/>
                      </a:cubicBez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2" y="11"/>
                        <a:pt x="52" y="10"/>
                        <a:pt x="52" y="10"/>
                      </a:cubicBezTo>
                      <a:cubicBezTo>
                        <a:pt x="52" y="10"/>
                        <a:pt x="52" y="10"/>
                        <a:pt x="52" y="10"/>
                      </a:cubicBezTo>
                      <a:cubicBezTo>
                        <a:pt x="52" y="11"/>
                        <a:pt x="51" y="12"/>
                        <a:pt x="50" y="12"/>
                      </a:cubicBezTo>
                      <a:cubicBezTo>
                        <a:pt x="50" y="12"/>
                        <a:pt x="50" y="12"/>
                        <a:pt x="50" y="12"/>
                      </a:cubicBezTo>
                      <a:cubicBezTo>
                        <a:pt x="50" y="12"/>
                        <a:pt x="50" y="12"/>
                        <a:pt x="50" y="12"/>
                      </a:cubicBezTo>
                      <a:cubicBezTo>
                        <a:pt x="50" y="11"/>
                        <a:pt x="49" y="12"/>
                        <a:pt x="49" y="12"/>
                      </a:cubicBezTo>
                      <a:cubicBezTo>
                        <a:pt x="48" y="12"/>
                        <a:pt x="48" y="12"/>
                        <a:pt x="47" y="12"/>
                      </a:cubicBezTo>
                      <a:cubicBezTo>
                        <a:pt x="47" y="12"/>
                        <a:pt x="47" y="12"/>
                        <a:pt x="47" y="11"/>
                      </a:cubicBezTo>
                      <a:cubicBezTo>
                        <a:pt x="47" y="11"/>
                        <a:pt x="48" y="11"/>
                        <a:pt x="49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7" y="10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9"/>
                        <a:pt x="47" y="10"/>
                        <a:pt x="47" y="10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8" y="9"/>
                        <a:pt x="48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8"/>
                        <a:pt x="48" y="8"/>
                        <a:pt x="48" y="9"/>
                      </a:cubicBezTo>
                      <a:cubicBezTo>
                        <a:pt x="48" y="8"/>
                        <a:pt x="49" y="8"/>
                        <a:pt x="49" y="8"/>
                      </a:cubicBezTo>
                      <a:close/>
                      <a:moveTo>
                        <a:pt x="47" y="8"/>
                      </a:moveTo>
                      <a:cubicBezTo>
                        <a:pt x="47" y="9"/>
                        <a:pt x="46" y="9"/>
                        <a:pt x="46" y="9"/>
                      </a:cubicBezTo>
                      <a:cubicBezTo>
                        <a:pt x="46" y="9"/>
                        <a:pt x="46" y="9"/>
                        <a:pt x="47" y="8"/>
                      </a:cubicBezTo>
                      <a:close/>
                      <a:moveTo>
                        <a:pt x="60" y="9"/>
                      </a:moveTo>
                      <a:cubicBezTo>
                        <a:pt x="59" y="10"/>
                        <a:pt x="59" y="9"/>
                        <a:pt x="58" y="9"/>
                      </a:cubicBezTo>
                      <a:cubicBezTo>
                        <a:pt x="58" y="8"/>
                        <a:pt x="59" y="9"/>
                        <a:pt x="60" y="9"/>
                      </a:cubicBezTo>
                      <a:close/>
                      <a:moveTo>
                        <a:pt x="54" y="10"/>
                      </a:move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3" y="10"/>
                        <a:pt x="53" y="10"/>
                        <a:pt x="53" y="9"/>
                      </a:cubicBezTo>
                      <a:cubicBezTo>
                        <a:pt x="54" y="9"/>
                        <a:pt x="54" y="10"/>
                        <a:pt x="54" y="10"/>
                      </a:cubicBezTo>
                      <a:close/>
                      <a:moveTo>
                        <a:pt x="55" y="10"/>
                      </a:move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9"/>
                        <a:pt x="55" y="10"/>
                        <a:pt x="55" y="10"/>
                      </a:cubicBezTo>
                      <a:close/>
                      <a:moveTo>
                        <a:pt x="60" y="10"/>
                      </a:moveTo>
                      <a:cubicBezTo>
                        <a:pt x="60" y="10"/>
                        <a:pt x="61" y="10"/>
                        <a:pt x="61" y="10"/>
                      </a:cubicBezTo>
                      <a:cubicBezTo>
                        <a:pt x="61" y="10"/>
                        <a:pt x="60" y="10"/>
                        <a:pt x="60" y="10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lose/>
                      <a:moveTo>
                        <a:pt x="56" y="10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11"/>
                        <a:pt x="56" y="11"/>
                        <a:pt x="55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4" y="13"/>
                        <a:pt x="54" y="13"/>
                        <a:pt x="54" y="12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4" y="11"/>
                        <a:pt x="54" y="11"/>
                        <a:pt x="53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1"/>
                        <a:pt x="53" y="11"/>
                        <a:pt x="53" y="11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3" y="10"/>
                        <a:pt x="54" y="10"/>
                        <a:pt x="54" y="10"/>
                      </a:cubicBezTo>
                      <a:cubicBezTo>
                        <a:pt x="54" y="10"/>
                        <a:pt x="53" y="11"/>
                        <a:pt x="54" y="11"/>
                      </a:cubicBezTo>
                      <a:cubicBezTo>
                        <a:pt x="54" y="11"/>
                        <a:pt x="54" y="11"/>
                        <a:pt x="54" y="10"/>
                      </a:cubicBezTo>
                      <a:cubicBezTo>
                        <a:pt x="55" y="10"/>
                        <a:pt x="55" y="11"/>
                        <a:pt x="55" y="11"/>
                      </a:cubicBezTo>
                      <a:cubicBezTo>
                        <a:pt x="55" y="11"/>
                        <a:pt x="54" y="10"/>
                        <a:pt x="55" y="10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lose/>
                      <a:moveTo>
                        <a:pt x="58" y="10"/>
                      </a:moveTo>
                      <a:cubicBezTo>
                        <a:pt x="59" y="10"/>
                        <a:pt x="58" y="11"/>
                        <a:pt x="59" y="11"/>
                      </a:cubicBezTo>
                      <a:cubicBezTo>
                        <a:pt x="59" y="11"/>
                        <a:pt x="59" y="11"/>
                        <a:pt x="59" y="11"/>
                      </a:cubicBezTo>
                      <a:cubicBezTo>
                        <a:pt x="59" y="11"/>
                        <a:pt x="59" y="11"/>
                        <a:pt x="59" y="11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0" y="13"/>
                        <a:pt x="60" y="13"/>
                        <a:pt x="60" y="14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4"/>
                        <a:pt x="62" y="13"/>
                        <a:pt x="62" y="13"/>
                      </a:cubicBezTo>
                      <a:cubicBezTo>
                        <a:pt x="62" y="14"/>
                        <a:pt x="63" y="13"/>
                        <a:pt x="63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5"/>
                        <a:pt x="63" y="15"/>
                        <a:pt x="63" y="15"/>
                      </a:cubicBezTo>
                      <a:cubicBezTo>
                        <a:pt x="63" y="15"/>
                        <a:pt x="63" y="15"/>
                        <a:pt x="63" y="15"/>
                      </a:cubicBezTo>
                      <a:cubicBezTo>
                        <a:pt x="63" y="15"/>
                        <a:pt x="63" y="15"/>
                        <a:pt x="63" y="15"/>
                      </a:cubicBezTo>
                      <a:cubicBezTo>
                        <a:pt x="63" y="15"/>
                        <a:pt x="63" y="15"/>
                        <a:pt x="63" y="15"/>
                      </a:cubicBezTo>
                      <a:cubicBezTo>
                        <a:pt x="63" y="15"/>
                        <a:pt x="63" y="16"/>
                        <a:pt x="62" y="15"/>
                      </a:cubicBezTo>
                      <a:cubicBezTo>
                        <a:pt x="62" y="16"/>
                        <a:pt x="62" y="16"/>
                        <a:pt x="61" y="15"/>
                      </a:cubicBezTo>
                      <a:cubicBezTo>
                        <a:pt x="61" y="15"/>
                        <a:pt x="61" y="15"/>
                        <a:pt x="61" y="15"/>
                      </a:cubicBezTo>
                      <a:cubicBezTo>
                        <a:pt x="62" y="15"/>
                        <a:pt x="61" y="15"/>
                        <a:pt x="61" y="15"/>
                      </a:cubicBezTo>
                      <a:cubicBezTo>
                        <a:pt x="61" y="15"/>
                        <a:pt x="61" y="15"/>
                        <a:pt x="61" y="15"/>
                      </a:cubicBezTo>
                      <a:cubicBezTo>
                        <a:pt x="61" y="15"/>
                        <a:pt x="61" y="15"/>
                        <a:pt x="61" y="15"/>
                      </a:cubicBezTo>
                      <a:cubicBezTo>
                        <a:pt x="61" y="15"/>
                        <a:pt x="60" y="15"/>
                        <a:pt x="59" y="15"/>
                      </a:cubicBezTo>
                      <a:cubicBezTo>
                        <a:pt x="59" y="15"/>
                        <a:pt x="59" y="15"/>
                        <a:pt x="59" y="15"/>
                      </a:cubicBezTo>
                      <a:cubicBezTo>
                        <a:pt x="59" y="15"/>
                        <a:pt x="59" y="15"/>
                        <a:pt x="59" y="15"/>
                      </a:cubicBezTo>
                      <a:cubicBezTo>
                        <a:pt x="59" y="15"/>
                        <a:pt x="59" y="15"/>
                        <a:pt x="59" y="15"/>
                      </a:cubicBezTo>
                      <a:cubicBezTo>
                        <a:pt x="59" y="15"/>
                        <a:pt x="59" y="15"/>
                        <a:pt x="59" y="14"/>
                      </a:cubicBezTo>
                      <a:cubicBezTo>
                        <a:pt x="59" y="14"/>
                        <a:pt x="58" y="15"/>
                        <a:pt x="58" y="14"/>
                      </a:cubicBezTo>
                      <a:cubicBezTo>
                        <a:pt x="58" y="14"/>
                        <a:pt x="58" y="14"/>
                        <a:pt x="58" y="14"/>
                      </a:cubicBezTo>
                      <a:cubicBezTo>
                        <a:pt x="57" y="14"/>
                        <a:pt x="58" y="13"/>
                        <a:pt x="58" y="13"/>
                      </a:cubicBezTo>
                      <a:cubicBezTo>
                        <a:pt x="58" y="13"/>
                        <a:pt x="58" y="12"/>
                        <a:pt x="58" y="11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8" y="11"/>
                        <a:pt x="58" y="11"/>
                        <a:pt x="57" y="11"/>
                      </a:cubicBezTo>
                      <a:cubicBezTo>
                        <a:pt x="58" y="11"/>
                        <a:pt x="57" y="11"/>
                        <a:pt x="57" y="10"/>
                      </a:cubicBezTo>
                      <a:cubicBezTo>
                        <a:pt x="57" y="10"/>
                        <a:pt x="57" y="10"/>
                        <a:pt x="57" y="10"/>
                      </a:cubicBezTo>
                      <a:cubicBezTo>
                        <a:pt x="58" y="10"/>
                        <a:pt x="58" y="10"/>
                        <a:pt x="58" y="10"/>
                      </a:cubicBezTo>
                      <a:close/>
                      <a:moveTo>
                        <a:pt x="64" y="11"/>
                      </a:moveTo>
                      <a:cubicBezTo>
                        <a:pt x="64" y="11"/>
                        <a:pt x="65" y="11"/>
                        <a:pt x="65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ubicBezTo>
                        <a:pt x="64" y="11"/>
                        <a:pt x="64" y="11"/>
                        <a:pt x="64" y="11"/>
                      </a:cubicBezTo>
                      <a:close/>
                      <a:moveTo>
                        <a:pt x="45" y="12"/>
                      </a:move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5" y="12"/>
                        <a:pt x="45" y="13"/>
                        <a:pt x="45" y="13"/>
                      </a:cubicBezTo>
                      <a:cubicBezTo>
                        <a:pt x="44" y="14"/>
                        <a:pt x="43" y="13"/>
                        <a:pt x="42" y="14"/>
                      </a:cubicBezTo>
                      <a:cubicBezTo>
                        <a:pt x="42" y="14"/>
                        <a:pt x="42" y="15"/>
                        <a:pt x="42" y="14"/>
                      </a:cubicBezTo>
                      <a:cubicBezTo>
                        <a:pt x="41" y="15"/>
                        <a:pt x="41" y="16"/>
                        <a:pt x="40" y="16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40" y="15"/>
                        <a:pt x="40" y="16"/>
                        <a:pt x="39" y="16"/>
                      </a:cubicBezTo>
                      <a:cubicBezTo>
                        <a:pt x="39" y="15"/>
                        <a:pt x="39" y="15"/>
                        <a:pt x="39" y="15"/>
                      </a:cubicBezTo>
                      <a:cubicBezTo>
                        <a:pt x="39" y="15"/>
                        <a:pt x="39" y="15"/>
                        <a:pt x="39" y="15"/>
                      </a:cubicBezTo>
                      <a:cubicBezTo>
                        <a:pt x="39" y="15"/>
                        <a:pt x="39" y="14"/>
                        <a:pt x="39" y="14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9" y="14"/>
                        <a:pt x="40" y="14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2" y="12"/>
                        <a:pt x="41" y="10"/>
                        <a:pt x="43" y="11"/>
                      </a:cubicBezTo>
                      <a:cubicBezTo>
                        <a:pt x="43" y="11"/>
                        <a:pt x="44" y="12"/>
                        <a:pt x="45" y="12"/>
                      </a:cubicBezTo>
                      <a:close/>
                      <a:moveTo>
                        <a:pt x="60" y="11"/>
                      </a:moveTo>
                      <a:cubicBezTo>
                        <a:pt x="60" y="11"/>
                        <a:pt x="60" y="11"/>
                        <a:pt x="60" y="11"/>
                      </a:cubicBezTo>
                      <a:cubicBezTo>
                        <a:pt x="60" y="11"/>
                        <a:pt x="60" y="11"/>
                        <a:pt x="60" y="11"/>
                      </a:cubicBezTo>
                      <a:cubicBezTo>
                        <a:pt x="60" y="11"/>
                        <a:pt x="60" y="11"/>
                        <a:pt x="60" y="11"/>
                      </a:cubicBezTo>
                      <a:close/>
                      <a:moveTo>
                        <a:pt x="52" y="11"/>
                      </a:moveTo>
                      <a:cubicBezTo>
                        <a:pt x="52" y="12"/>
                        <a:pt x="52" y="12"/>
                        <a:pt x="52" y="12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cubicBezTo>
                        <a:pt x="52" y="12"/>
                        <a:pt x="52" y="11"/>
                        <a:pt x="52" y="11"/>
                      </a:cubicBezTo>
                      <a:close/>
                      <a:moveTo>
                        <a:pt x="57" y="13"/>
                      </a:moveTo>
                      <a:cubicBezTo>
                        <a:pt x="57" y="13"/>
                        <a:pt x="57" y="14"/>
                        <a:pt x="56" y="14"/>
                      </a:cubicBezTo>
                      <a:cubicBezTo>
                        <a:pt x="56" y="14"/>
                        <a:pt x="56" y="14"/>
                        <a:pt x="55" y="13"/>
                      </a:cubicBezTo>
                      <a:cubicBezTo>
                        <a:pt x="56" y="13"/>
                        <a:pt x="57" y="12"/>
                        <a:pt x="57" y="13"/>
                      </a:cubicBezTo>
                      <a:close/>
                      <a:moveTo>
                        <a:pt x="45" y="14"/>
                      </a:moveTo>
                      <a:cubicBezTo>
                        <a:pt x="45" y="14"/>
                        <a:pt x="45" y="14"/>
                        <a:pt x="45" y="15"/>
                      </a:cubicBezTo>
                      <a:cubicBezTo>
                        <a:pt x="45" y="15"/>
                        <a:pt x="45" y="14"/>
                        <a:pt x="46" y="14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6" y="15"/>
                        <a:pt x="46" y="15"/>
                        <a:pt x="45" y="15"/>
                      </a:cubicBezTo>
                      <a:cubicBezTo>
                        <a:pt x="46" y="16"/>
                        <a:pt x="46" y="15"/>
                        <a:pt x="47" y="16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ubicBezTo>
                        <a:pt x="47" y="15"/>
                        <a:pt x="47" y="16"/>
                        <a:pt x="47" y="16"/>
                      </a:cubicBezTo>
                      <a:cubicBezTo>
                        <a:pt x="47" y="16"/>
                        <a:pt x="47" y="16"/>
                        <a:pt x="47" y="16"/>
                      </a:cubicBezTo>
                      <a:cubicBezTo>
                        <a:pt x="47" y="16"/>
                        <a:pt x="47" y="17"/>
                        <a:pt x="47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7" y="16"/>
                        <a:pt x="48" y="16"/>
                        <a:pt x="48" y="15"/>
                      </a:cubicBezTo>
                      <a:cubicBezTo>
                        <a:pt x="48" y="15"/>
                        <a:pt x="48" y="15"/>
                        <a:pt x="48" y="14"/>
                      </a:cubicBezTo>
                      <a:cubicBezTo>
                        <a:pt x="48" y="14"/>
                        <a:pt x="49" y="15"/>
                        <a:pt x="49" y="15"/>
                      </a:cubicBezTo>
                      <a:cubicBezTo>
                        <a:pt x="49" y="15"/>
                        <a:pt x="49" y="15"/>
                        <a:pt x="49" y="15"/>
                      </a:cubicBezTo>
                      <a:cubicBezTo>
                        <a:pt x="50" y="16"/>
                        <a:pt x="48" y="17"/>
                        <a:pt x="48" y="18"/>
                      </a:cubicBezTo>
                      <a:cubicBezTo>
                        <a:pt x="48" y="18"/>
                        <a:pt x="48" y="19"/>
                        <a:pt x="48" y="19"/>
                      </a:cubicBezTo>
                      <a:cubicBezTo>
                        <a:pt x="48" y="19"/>
                        <a:pt x="49" y="19"/>
                        <a:pt x="49" y="19"/>
                      </a:cubicBezTo>
                      <a:cubicBezTo>
                        <a:pt x="48" y="20"/>
                        <a:pt x="50" y="20"/>
                        <a:pt x="49" y="21"/>
                      </a:cubicBezTo>
                      <a:cubicBezTo>
                        <a:pt x="49" y="21"/>
                        <a:pt x="49" y="20"/>
                        <a:pt x="48" y="20"/>
                      </a:cubicBezTo>
                      <a:cubicBezTo>
                        <a:pt x="48" y="21"/>
                        <a:pt x="48" y="21"/>
                        <a:pt x="48" y="21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7" y="21"/>
                        <a:pt x="48" y="21"/>
                        <a:pt x="48" y="21"/>
                      </a:cubicBezTo>
                      <a:cubicBezTo>
                        <a:pt x="48" y="21"/>
                        <a:pt x="48" y="21"/>
                        <a:pt x="48" y="21"/>
                      </a:cubicBezTo>
                      <a:cubicBezTo>
                        <a:pt x="48" y="21"/>
                        <a:pt x="48" y="21"/>
                        <a:pt x="48" y="21"/>
                      </a:cubicBezTo>
                      <a:cubicBezTo>
                        <a:pt x="48" y="21"/>
                        <a:pt x="48" y="21"/>
                        <a:pt x="48" y="22"/>
                      </a:cubicBezTo>
                      <a:cubicBezTo>
                        <a:pt x="48" y="22"/>
                        <a:pt x="47" y="22"/>
                        <a:pt x="47" y="21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6" y="21"/>
                        <a:pt x="46" y="20"/>
                      </a:cubicBezTo>
                      <a:cubicBezTo>
                        <a:pt x="46" y="20"/>
                        <a:pt x="45" y="21"/>
                        <a:pt x="45" y="21"/>
                      </a:cubicBezTo>
                      <a:cubicBezTo>
                        <a:pt x="45" y="21"/>
                        <a:pt x="44" y="21"/>
                        <a:pt x="44" y="21"/>
                      </a:cubicBezTo>
                      <a:cubicBezTo>
                        <a:pt x="43" y="21"/>
                        <a:pt x="43" y="21"/>
                        <a:pt x="42" y="21"/>
                      </a:cubicBezTo>
                      <a:cubicBezTo>
                        <a:pt x="41" y="21"/>
                        <a:pt x="43" y="20"/>
                        <a:pt x="42" y="20"/>
                      </a:cubicBezTo>
                      <a:cubicBezTo>
                        <a:pt x="41" y="20"/>
                        <a:pt x="41" y="20"/>
                        <a:pt x="41" y="19"/>
                      </a:cubicBezTo>
                      <a:cubicBezTo>
                        <a:pt x="41" y="19"/>
                        <a:pt x="41" y="19"/>
                        <a:pt x="41" y="18"/>
                      </a:cubicBezTo>
                      <a:cubicBezTo>
                        <a:pt x="42" y="18"/>
                        <a:pt x="43" y="19"/>
                        <a:pt x="44" y="19"/>
                      </a:cubicBezTo>
                      <a:cubicBezTo>
                        <a:pt x="44" y="17"/>
                        <a:pt x="42" y="18"/>
                        <a:pt x="41" y="17"/>
                      </a:cubicBezTo>
                      <a:cubicBezTo>
                        <a:pt x="41" y="17"/>
                        <a:pt x="41" y="16"/>
                        <a:pt x="42" y="16"/>
                      </a:cubicBezTo>
                      <a:cubicBezTo>
                        <a:pt x="42" y="16"/>
                        <a:pt x="43" y="16"/>
                        <a:pt x="43" y="16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43" y="16"/>
                        <a:pt x="42" y="16"/>
                        <a:pt x="42" y="16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2" y="15"/>
                        <a:pt x="43" y="14"/>
                        <a:pt x="44" y="14"/>
                      </a:cubicBezTo>
                      <a:cubicBezTo>
                        <a:pt x="44" y="14"/>
                        <a:pt x="45" y="14"/>
                        <a:pt x="45" y="14"/>
                      </a:cubicBezTo>
                      <a:close/>
                      <a:moveTo>
                        <a:pt x="50" y="14"/>
                      </a:moveTo>
                      <a:cubicBezTo>
                        <a:pt x="51" y="15"/>
                        <a:pt x="50" y="15"/>
                        <a:pt x="50" y="15"/>
                      </a:cubicBezTo>
                      <a:cubicBezTo>
                        <a:pt x="49" y="15"/>
                        <a:pt x="50" y="14"/>
                        <a:pt x="49" y="14"/>
                      </a:cubicBezTo>
                      <a:cubicBezTo>
                        <a:pt x="49" y="14"/>
                        <a:pt x="50" y="14"/>
                        <a:pt x="50" y="14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lose/>
                      <a:moveTo>
                        <a:pt x="54" y="14"/>
                      </a:moveTo>
                      <a:cubicBezTo>
                        <a:pt x="54" y="15"/>
                        <a:pt x="54" y="15"/>
                        <a:pt x="53" y="15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4" y="15"/>
                        <a:pt x="54" y="14"/>
                        <a:pt x="54" y="14"/>
                      </a:cubicBezTo>
                      <a:close/>
                      <a:moveTo>
                        <a:pt x="53" y="15"/>
                      </a:moveTo>
                      <a:cubicBezTo>
                        <a:pt x="53" y="15"/>
                        <a:pt x="54" y="15"/>
                        <a:pt x="54" y="15"/>
                      </a:cubicBezTo>
                      <a:cubicBezTo>
                        <a:pt x="54" y="15"/>
                        <a:pt x="54" y="15"/>
                        <a:pt x="54" y="15"/>
                      </a:cubicBezTo>
                      <a:cubicBezTo>
                        <a:pt x="54" y="15"/>
                        <a:pt x="54" y="15"/>
                        <a:pt x="54" y="15"/>
                      </a:cubicBezTo>
                      <a:cubicBezTo>
                        <a:pt x="54" y="16"/>
                        <a:pt x="53" y="16"/>
                        <a:pt x="53" y="16"/>
                      </a:cubicBezTo>
                      <a:cubicBezTo>
                        <a:pt x="53" y="16"/>
                        <a:pt x="53" y="16"/>
                        <a:pt x="53" y="16"/>
                      </a:cubicBezTo>
                      <a:cubicBezTo>
                        <a:pt x="54" y="17"/>
                        <a:pt x="53" y="17"/>
                        <a:pt x="53" y="17"/>
                      </a:cubicBezTo>
                      <a:cubicBezTo>
                        <a:pt x="53" y="17"/>
                        <a:pt x="53" y="17"/>
                        <a:pt x="53" y="17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4" y="17"/>
                        <a:pt x="53" y="17"/>
                        <a:pt x="53" y="18"/>
                      </a:cubicBezTo>
                      <a:cubicBezTo>
                        <a:pt x="53" y="18"/>
                        <a:pt x="52" y="19"/>
                        <a:pt x="52" y="18"/>
                      </a:cubicBezTo>
                      <a:cubicBezTo>
                        <a:pt x="52" y="18"/>
                        <a:pt x="52" y="19"/>
                        <a:pt x="52" y="19"/>
                      </a:cubicBezTo>
                      <a:cubicBezTo>
                        <a:pt x="51" y="18"/>
                        <a:pt x="51" y="17"/>
                        <a:pt x="51" y="17"/>
                      </a:cubicBezTo>
                      <a:cubicBezTo>
                        <a:pt x="51" y="16"/>
                        <a:pt x="50" y="15"/>
                        <a:pt x="51" y="16"/>
                      </a:cubicBezTo>
                      <a:cubicBezTo>
                        <a:pt x="51" y="16"/>
                        <a:pt x="51" y="16"/>
                        <a:pt x="52" y="17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2" y="16"/>
                        <a:pt x="52" y="15"/>
                        <a:pt x="52" y="15"/>
                      </a:cubicBezTo>
                      <a:cubicBezTo>
                        <a:pt x="52" y="15"/>
                        <a:pt x="52" y="15"/>
                        <a:pt x="52" y="15"/>
                      </a:cubicBezTo>
                      <a:cubicBezTo>
                        <a:pt x="52" y="15"/>
                        <a:pt x="52" y="15"/>
                        <a:pt x="52" y="14"/>
                      </a:cubicBezTo>
                      <a:cubicBezTo>
                        <a:pt x="53" y="15"/>
                        <a:pt x="53" y="14"/>
                        <a:pt x="53" y="15"/>
                      </a:cubicBezTo>
                      <a:close/>
                      <a:moveTo>
                        <a:pt x="57" y="16"/>
                      </a:moveTo>
                      <a:cubicBezTo>
                        <a:pt x="57" y="16"/>
                        <a:pt x="56" y="18"/>
                        <a:pt x="55" y="17"/>
                      </a:cubicBezTo>
                      <a:cubicBezTo>
                        <a:pt x="55" y="17"/>
                        <a:pt x="55" y="17"/>
                        <a:pt x="55" y="17"/>
                      </a:cubicBezTo>
                      <a:cubicBezTo>
                        <a:pt x="55" y="17"/>
                        <a:pt x="55" y="17"/>
                        <a:pt x="55" y="18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4" y="17"/>
                        <a:pt x="54" y="16"/>
                        <a:pt x="55" y="15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5" y="15"/>
                        <a:pt x="56" y="15"/>
                        <a:pt x="56" y="15"/>
                      </a:cubicBezTo>
                      <a:cubicBezTo>
                        <a:pt x="56" y="16"/>
                        <a:pt x="57" y="15"/>
                        <a:pt x="57" y="16"/>
                      </a:cubicBezTo>
                      <a:close/>
                      <a:moveTo>
                        <a:pt x="60" y="16"/>
                      </a:moveTo>
                      <a:cubicBezTo>
                        <a:pt x="59" y="17"/>
                        <a:pt x="59" y="17"/>
                        <a:pt x="58" y="18"/>
                      </a:cubicBezTo>
                      <a:cubicBezTo>
                        <a:pt x="58" y="19"/>
                        <a:pt x="57" y="19"/>
                        <a:pt x="58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58" y="20"/>
                        <a:pt x="58" y="20"/>
                        <a:pt x="58" y="21"/>
                      </a:cubicBezTo>
                      <a:cubicBezTo>
                        <a:pt x="59" y="20"/>
                        <a:pt x="57" y="19"/>
                        <a:pt x="59" y="19"/>
                      </a:cubicBezTo>
                      <a:cubicBezTo>
                        <a:pt x="59" y="19"/>
                        <a:pt x="59" y="19"/>
                        <a:pt x="59" y="18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8"/>
                        <a:pt x="59" y="18"/>
                        <a:pt x="60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1" y="17"/>
                        <a:pt x="61" y="17"/>
                        <a:pt x="61" y="17"/>
                      </a:cubicBezTo>
                      <a:cubicBezTo>
                        <a:pt x="61" y="17"/>
                        <a:pt x="61" y="17"/>
                        <a:pt x="61" y="17"/>
                      </a:cubicBezTo>
                      <a:cubicBezTo>
                        <a:pt x="61" y="17"/>
                        <a:pt x="62" y="18"/>
                        <a:pt x="61" y="18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61" y="19"/>
                        <a:pt x="62" y="19"/>
                        <a:pt x="62" y="19"/>
                      </a:cubicBezTo>
                      <a:cubicBezTo>
                        <a:pt x="62" y="19"/>
                        <a:pt x="62" y="20"/>
                        <a:pt x="62" y="20"/>
                      </a:cubicBez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2" y="19"/>
                        <a:pt x="63" y="19"/>
                        <a:pt x="63" y="19"/>
                      </a:cubicBezTo>
                      <a:cubicBezTo>
                        <a:pt x="63" y="19"/>
                        <a:pt x="64" y="19"/>
                        <a:pt x="64" y="20"/>
                      </a:cubicBezTo>
                      <a:cubicBezTo>
                        <a:pt x="63" y="20"/>
                        <a:pt x="63" y="20"/>
                        <a:pt x="63" y="20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4" y="21"/>
                        <a:pt x="63" y="20"/>
                        <a:pt x="63" y="21"/>
                      </a:cubicBezTo>
                      <a:cubicBezTo>
                        <a:pt x="63" y="21"/>
                        <a:pt x="64" y="21"/>
                        <a:pt x="64" y="21"/>
                      </a:cubicBezTo>
                      <a:cubicBezTo>
                        <a:pt x="64" y="21"/>
                        <a:pt x="64" y="21"/>
                        <a:pt x="64" y="21"/>
                      </a:cubicBezTo>
                      <a:cubicBezTo>
                        <a:pt x="64" y="21"/>
                        <a:pt x="64" y="21"/>
                        <a:pt x="64" y="21"/>
                      </a:cubicBezTo>
                      <a:cubicBezTo>
                        <a:pt x="64" y="21"/>
                        <a:pt x="64" y="21"/>
                        <a:pt x="64" y="21"/>
                      </a:cubicBezTo>
                      <a:cubicBezTo>
                        <a:pt x="64" y="21"/>
                        <a:pt x="64" y="21"/>
                        <a:pt x="64" y="21"/>
                      </a:cubicBezTo>
                      <a:cubicBezTo>
                        <a:pt x="65" y="21"/>
                        <a:pt x="65" y="21"/>
                        <a:pt x="65" y="21"/>
                      </a:cubicBezTo>
                      <a:cubicBezTo>
                        <a:pt x="65" y="21"/>
                        <a:pt x="65" y="21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6" y="22"/>
                        <a:pt x="66" y="22"/>
                        <a:pt x="66" y="22"/>
                      </a:cubicBezTo>
                      <a:cubicBezTo>
                        <a:pt x="66" y="23"/>
                        <a:pt x="66" y="23"/>
                        <a:pt x="66" y="23"/>
                      </a:cubicBezTo>
                      <a:cubicBezTo>
                        <a:pt x="65" y="23"/>
                        <a:pt x="65" y="23"/>
                        <a:pt x="65" y="23"/>
                      </a:cubicBezTo>
                      <a:cubicBezTo>
                        <a:pt x="66" y="23"/>
                        <a:pt x="66" y="23"/>
                        <a:pt x="66" y="23"/>
                      </a:cubicBezTo>
                      <a:cubicBezTo>
                        <a:pt x="66" y="23"/>
                        <a:pt x="66" y="23"/>
                        <a:pt x="66" y="23"/>
                      </a:cubicBezTo>
                      <a:cubicBezTo>
                        <a:pt x="66" y="23"/>
                        <a:pt x="66" y="24"/>
                        <a:pt x="66" y="24"/>
                      </a:cubicBezTo>
                      <a:cubicBezTo>
                        <a:pt x="66" y="23"/>
                        <a:pt x="66" y="23"/>
                        <a:pt x="66" y="23"/>
                      </a:cubicBezTo>
                      <a:cubicBezTo>
                        <a:pt x="66" y="23"/>
                        <a:pt x="66" y="23"/>
                        <a:pt x="66" y="24"/>
                      </a:cubicBezTo>
                      <a:cubicBezTo>
                        <a:pt x="66" y="24"/>
                        <a:pt x="66" y="24"/>
                        <a:pt x="66" y="24"/>
                      </a:cubicBezTo>
                      <a:cubicBezTo>
                        <a:pt x="66" y="24"/>
                        <a:pt x="66" y="24"/>
                        <a:pt x="66" y="25"/>
                      </a:cubicBezTo>
                      <a:cubicBezTo>
                        <a:pt x="66" y="25"/>
                        <a:pt x="66" y="25"/>
                        <a:pt x="66" y="24"/>
                      </a:cubicBezTo>
                      <a:cubicBezTo>
                        <a:pt x="66" y="25"/>
                        <a:pt x="66" y="25"/>
                        <a:pt x="66" y="25"/>
                      </a:cubicBezTo>
                      <a:cubicBezTo>
                        <a:pt x="66" y="25"/>
                        <a:pt x="66" y="25"/>
                        <a:pt x="66" y="25"/>
                      </a:cubicBezTo>
                      <a:cubicBezTo>
                        <a:pt x="65" y="25"/>
                        <a:pt x="65" y="25"/>
                        <a:pt x="65" y="25"/>
                      </a:cubicBezTo>
                      <a:cubicBezTo>
                        <a:pt x="65" y="26"/>
                        <a:pt x="66" y="26"/>
                        <a:pt x="66" y="26"/>
                      </a:cubicBezTo>
                      <a:cubicBezTo>
                        <a:pt x="66" y="26"/>
                        <a:pt x="66" y="26"/>
                        <a:pt x="66" y="26"/>
                      </a:cubicBezTo>
                      <a:cubicBezTo>
                        <a:pt x="66" y="26"/>
                        <a:pt x="66" y="27"/>
                        <a:pt x="67" y="26"/>
                      </a:cubicBezTo>
                      <a:cubicBezTo>
                        <a:pt x="67" y="26"/>
                        <a:pt x="67" y="26"/>
                        <a:pt x="67" y="27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7" y="27"/>
                        <a:pt x="67" y="28"/>
                        <a:pt x="67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68" y="28"/>
                        <a:pt x="68" y="29"/>
                        <a:pt x="68" y="28"/>
                      </a:cubicBezTo>
                      <a:cubicBezTo>
                        <a:pt x="67" y="29"/>
                        <a:pt x="67" y="29"/>
                        <a:pt x="67" y="29"/>
                      </a:cubicBezTo>
                      <a:cubicBezTo>
                        <a:pt x="67" y="29"/>
                        <a:pt x="67" y="29"/>
                        <a:pt x="67" y="29"/>
                      </a:cubicBezTo>
                      <a:cubicBezTo>
                        <a:pt x="67" y="29"/>
                        <a:pt x="67" y="29"/>
                        <a:pt x="67" y="29"/>
                      </a:cubicBezTo>
                      <a:cubicBezTo>
                        <a:pt x="67" y="29"/>
                        <a:pt x="67" y="29"/>
                        <a:pt x="67" y="29"/>
                      </a:cubicBezTo>
                      <a:cubicBezTo>
                        <a:pt x="66" y="29"/>
                        <a:pt x="67" y="30"/>
                        <a:pt x="67" y="30"/>
                      </a:cubicBezTo>
                      <a:cubicBezTo>
                        <a:pt x="66" y="30"/>
                        <a:pt x="66" y="30"/>
                        <a:pt x="66" y="30"/>
                      </a:cubicBezTo>
                      <a:cubicBezTo>
                        <a:pt x="66" y="29"/>
                        <a:pt x="65" y="29"/>
                        <a:pt x="66" y="29"/>
                      </a:cubicBezTo>
                      <a:cubicBezTo>
                        <a:pt x="66" y="28"/>
                        <a:pt x="66" y="29"/>
                        <a:pt x="66" y="29"/>
                      </a:cubicBezTo>
                      <a:cubicBezTo>
                        <a:pt x="65" y="28"/>
                        <a:pt x="65" y="28"/>
                        <a:pt x="65" y="28"/>
                      </a:cubicBezTo>
                      <a:cubicBezTo>
                        <a:pt x="65" y="28"/>
                        <a:pt x="65" y="28"/>
                        <a:pt x="65" y="28"/>
                      </a:cubicBezTo>
                      <a:cubicBezTo>
                        <a:pt x="65" y="28"/>
                        <a:pt x="65" y="28"/>
                        <a:pt x="65" y="29"/>
                      </a:cubicBezTo>
                      <a:cubicBezTo>
                        <a:pt x="65" y="29"/>
                        <a:pt x="65" y="29"/>
                        <a:pt x="65" y="29"/>
                      </a:cubicBezTo>
                      <a:cubicBezTo>
                        <a:pt x="65" y="28"/>
                        <a:pt x="65" y="28"/>
                        <a:pt x="64" y="28"/>
                      </a:cubicBezTo>
                      <a:cubicBezTo>
                        <a:pt x="64" y="28"/>
                        <a:pt x="64" y="28"/>
                        <a:pt x="64" y="28"/>
                      </a:cubicBezTo>
                      <a:cubicBezTo>
                        <a:pt x="65" y="29"/>
                        <a:pt x="64" y="30"/>
                        <a:pt x="65" y="30"/>
                      </a:cubicBezTo>
                      <a:cubicBezTo>
                        <a:pt x="65" y="30"/>
                        <a:pt x="65" y="30"/>
                        <a:pt x="65" y="30"/>
                      </a:cubicBezTo>
                      <a:cubicBezTo>
                        <a:pt x="65" y="30"/>
                        <a:pt x="65" y="30"/>
                        <a:pt x="65" y="30"/>
                      </a:cubicBezTo>
                      <a:cubicBezTo>
                        <a:pt x="65" y="30"/>
                        <a:pt x="65" y="31"/>
                        <a:pt x="65" y="31"/>
                      </a:cubicBezTo>
                      <a:cubicBezTo>
                        <a:pt x="65" y="31"/>
                        <a:pt x="66" y="31"/>
                        <a:pt x="65" y="32"/>
                      </a:cubicBezTo>
                      <a:cubicBezTo>
                        <a:pt x="65" y="32"/>
                        <a:pt x="65" y="32"/>
                        <a:pt x="65" y="33"/>
                      </a:cubicBezTo>
                      <a:cubicBezTo>
                        <a:pt x="64" y="32"/>
                        <a:pt x="64" y="31"/>
                        <a:pt x="63" y="31"/>
                      </a:cubicBezTo>
                      <a:cubicBezTo>
                        <a:pt x="63" y="32"/>
                        <a:pt x="64" y="32"/>
                        <a:pt x="64" y="32"/>
                      </a:cubicBezTo>
                      <a:cubicBezTo>
                        <a:pt x="64" y="33"/>
                        <a:pt x="64" y="33"/>
                        <a:pt x="64" y="33"/>
                      </a:cubicBezTo>
                      <a:cubicBezTo>
                        <a:pt x="64" y="33"/>
                        <a:pt x="64" y="33"/>
                        <a:pt x="64" y="33"/>
                      </a:cubicBezTo>
                      <a:cubicBezTo>
                        <a:pt x="63" y="33"/>
                        <a:pt x="62" y="32"/>
                        <a:pt x="62" y="32"/>
                      </a:cubicBezTo>
                      <a:cubicBezTo>
                        <a:pt x="61" y="31"/>
                        <a:pt x="62" y="31"/>
                        <a:pt x="61" y="31"/>
                      </a:cubicBezTo>
                      <a:cubicBezTo>
                        <a:pt x="61" y="30"/>
                        <a:pt x="61" y="30"/>
                        <a:pt x="61" y="30"/>
                      </a:cubicBezTo>
                      <a:cubicBezTo>
                        <a:pt x="60" y="30"/>
                        <a:pt x="61" y="30"/>
                        <a:pt x="61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30"/>
                        <a:pt x="59" y="30"/>
                        <a:pt x="59" y="30"/>
                      </a:cubicBezTo>
                      <a:cubicBezTo>
                        <a:pt x="59" y="30"/>
                        <a:pt x="58" y="29"/>
                        <a:pt x="59" y="29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60" y="29"/>
                        <a:pt x="60" y="29"/>
                        <a:pt x="61" y="29"/>
                      </a:cubicBezTo>
                      <a:cubicBezTo>
                        <a:pt x="61" y="29"/>
                        <a:pt x="61" y="29"/>
                        <a:pt x="61" y="29"/>
                      </a:cubicBezTo>
                      <a:cubicBezTo>
                        <a:pt x="61" y="29"/>
                        <a:pt x="61" y="29"/>
                        <a:pt x="61" y="29"/>
                      </a:cubicBezTo>
                      <a:cubicBezTo>
                        <a:pt x="61" y="29"/>
                        <a:pt x="61" y="29"/>
                        <a:pt x="61" y="29"/>
                      </a:cubicBezTo>
                      <a:cubicBezTo>
                        <a:pt x="62" y="29"/>
                        <a:pt x="61" y="28"/>
                        <a:pt x="61" y="28"/>
                      </a:cubicBezTo>
                      <a:cubicBezTo>
                        <a:pt x="62" y="28"/>
                        <a:pt x="62" y="27"/>
                        <a:pt x="63" y="27"/>
                      </a:cubicBezTo>
                      <a:cubicBezTo>
                        <a:pt x="63" y="26"/>
                        <a:pt x="63" y="26"/>
                        <a:pt x="63" y="25"/>
                      </a:cubicBezTo>
                      <a:cubicBezTo>
                        <a:pt x="63" y="25"/>
                        <a:pt x="63" y="25"/>
                        <a:pt x="62" y="25"/>
                      </a:cubicBezTo>
                      <a:cubicBezTo>
                        <a:pt x="62" y="25"/>
                        <a:pt x="62" y="25"/>
                        <a:pt x="62" y="25"/>
                      </a:cubicBezTo>
                      <a:cubicBezTo>
                        <a:pt x="62" y="25"/>
                        <a:pt x="62" y="25"/>
                        <a:pt x="62" y="25"/>
                      </a:cubicBezTo>
                      <a:cubicBezTo>
                        <a:pt x="62" y="25"/>
                        <a:pt x="62" y="25"/>
                        <a:pt x="62" y="25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24"/>
                        <a:pt x="61" y="24"/>
                        <a:pt x="61" y="24"/>
                      </a:cubicBezTo>
                      <a:cubicBezTo>
                        <a:pt x="61" y="24"/>
                        <a:pt x="61" y="24"/>
                        <a:pt x="61" y="24"/>
                      </a:cubicBezTo>
                      <a:cubicBezTo>
                        <a:pt x="61" y="24"/>
                        <a:pt x="62" y="24"/>
                        <a:pt x="62" y="24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1" y="23"/>
                        <a:pt x="61" y="22"/>
                        <a:pt x="61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1" y="22"/>
                        <a:pt x="61" y="22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0" y="22"/>
                        <a:pt x="61" y="23"/>
                        <a:pt x="60" y="23"/>
                      </a:cubicBezTo>
                      <a:cubicBezTo>
                        <a:pt x="60" y="22"/>
                        <a:pt x="60" y="22"/>
                        <a:pt x="59" y="22"/>
                      </a:cubicBezTo>
                      <a:cubicBezTo>
                        <a:pt x="59" y="22"/>
                        <a:pt x="59" y="22"/>
                        <a:pt x="59" y="23"/>
                      </a:cubicBezTo>
                      <a:cubicBezTo>
                        <a:pt x="59" y="22"/>
                        <a:pt x="59" y="22"/>
                        <a:pt x="59" y="22"/>
                      </a:cubicBezTo>
                      <a:cubicBezTo>
                        <a:pt x="59" y="22"/>
                        <a:pt x="58" y="22"/>
                        <a:pt x="57" y="22"/>
                      </a:cubicBezTo>
                      <a:cubicBezTo>
                        <a:pt x="57" y="22"/>
                        <a:pt x="57" y="21"/>
                        <a:pt x="56" y="21"/>
                      </a:cubicBezTo>
                      <a:cubicBezTo>
                        <a:pt x="56" y="21"/>
                        <a:pt x="56" y="21"/>
                        <a:pt x="56" y="21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20"/>
                        <a:pt x="56" y="21"/>
                        <a:pt x="57" y="20"/>
                      </a:cubicBezTo>
                      <a:cubicBezTo>
                        <a:pt x="57" y="20"/>
                        <a:pt x="56" y="20"/>
                        <a:pt x="56" y="20"/>
                      </a:cubicBezTo>
                      <a:cubicBezTo>
                        <a:pt x="56" y="18"/>
                        <a:pt x="57" y="17"/>
                        <a:pt x="59" y="16"/>
                      </a:cubicBezTo>
                      <a:cubicBezTo>
                        <a:pt x="59" y="16"/>
                        <a:pt x="60" y="16"/>
                        <a:pt x="60" y="16"/>
                      </a:cubicBezTo>
                      <a:close/>
                      <a:moveTo>
                        <a:pt x="63" y="18"/>
                      </a:moveTo>
                      <a:cubicBezTo>
                        <a:pt x="63" y="18"/>
                        <a:pt x="63" y="19"/>
                        <a:pt x="64" y="19"/>
                      </a:cubicBezTo>
                      <a:cubicBezTo>
                        <a:pt x="63" y="18"/>
                        <a:pt x="61" y="19"/>
                        <a:pt x="62" y="18"/>
                      </a:cubicBezTo>
                      <a:cubicBezTo>
                        <a:pt x="61" y="17"/>
                        <a:pt x="62" y="17"/>
                        <a:pt x="62" y="17"/>
                      </a:cubicBezTo>
                      <a:cubicBezTo>
                        <a:pt x="62" y="17"/>
                        <a:pt x="64" y="17"/>
                        <a:pt x="63" y="18"/>
                      </a:cubicBezTo>
                      <a:close/>
                      <a:moveTo>
                        <a:pt x="34" y="17"/>
                      </a:moveTo>
                      <a:cubicBezTo>
                        <a:pt x="34" y="17"/>
                        <a:pt x="34" y="17"/>
                        <a:pt x="33" y="17"/>
                      </a:cubicBezTo>
                      <a:cubicBezTo>
                        <a:pt x="33" y="17"/>
                        <a:pt x="32" y="17"/>
                        <a:pt x="32" y="18"/>
                      </a:cubicBezTo>
                      <a:cubicBezTo>
                        <a:pt x="33" y="17"/>
                        <a:pt x="33" y="17"/>
                        <a:pt x="34" y="17"/>
                      </a:cubicBezTo>
                      <a:close/>
                      <a:moveTo>
                        <a:pt x="31" y="17"/>
                      </a:move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8"/>
                        <a:pt x="31" y="17"/>
                        <a:pt x="31" y="17"/>
                      </a:cubicBezTo>
                      <a:close/>
                      <a:moveTo>
                        <a:pt x="30" y="20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lose/>
                      <a:moveTo>
                        <a:pt x="62" y="20"/>
                      </a:move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62" y="20"/>
                        <a:pt x="62" y="20"/>
                        <a:pt x="62" y="20"/>
                      </a:cubicBezTo>
                      <a:close/>
                      <a:moveTo>
                        <a:pt x="47" y="21"/>
                      </a:moveTo>
                      <a:cubicBezTo>
                        <a:pt x="47" y="21"/>
                        <a:pt x="46" y="21"/>
                        <a:pt x="46" y="21"/>
                      </a:cubicBezTo>
                      <a:cubicBezTo>
                        <a:pt x="46" y="21"/>
                        <a:pt x="47" y="21"/>
                        <a:pt x="47" y="21"/>
                      </a:cubicBezTo>
                      <a:close/>
                      <a:moveTo>
                        <a:pt x="51" y="23"/>
                      </a:move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51" y="23"/>
                        <a:pt x="51" y="23"/>
                        <a:pt x="50" y="23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49" y="22"/>
                        <a:pt x="49" y="22"/>
                        <a:pt x="49" y="22"/>
                      </a:cubicBezTo>
                      <a:cubicBezTo>
                        <a:pt x="49" y="22"/>
                        <a:pt x="50" y="22"/>
                        <a:pt x="50" y="22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1" y="21"/>
                        <a:pt x="51" y="22"/>
                        <a:pt x="51" y="23"/>
                      </a:cubicBezTo>
                      <a:close/>
                      <a:moveTo>
                        <a:pt x="38" y="23"/>
                      </a:move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7" y="23"/>
                        <a:pt x="37" y="24"/>
                        <a:pt x="38" y="23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7" y="24"/>
                        <a:pt x="37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5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6" y="25"/>
                        <a:pt x="36" y="24"/>
                      </a:cubicBezTo>
                      <a:cubicBezTo>
                        <a:pt x="35" y="24"/>
                        <a:pt x="35" y="25"/>
                        <a:pt x="34" y="25"/>
                      </a:cubicBezTo>
                      <a:cubicBezTo>
                        <a:pt x="35" y="25"/>
                        <a:pt x="35" y="24"/>
                        <a:pt x="35" y="24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35" y="24"/>
                        <a:pt x="35" y="24"/>
                        <a:pt x="35" y="23"/>
                      </a:cubicBezTo>
                      <a:cubicBezTo>
                        <a:pt x="35" y="23"/>
                        <a:pt x="36" y="24"/>
                        <a:pt x="36" y="23"/>
                      </a:cubicBezTo>
                      <a:cubicBezTo>
                        <a:pt x="36" y="23"/>
                        <a:pt x="36" y="23"/>
                        <a:pt x="35" y="23"/>
                      </a:cubicBezTo>
                      <a:cubicBezTo>
                        <a:pt x="35" y="23"/>
                        <a:pt x="34" y="23"/>
                        <a:pt x="34" y="23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5" y="23"/>
                        <a:pt x="36" y="23"/>
                        <a:pt x="37" y="23"/>
                      </a:cubicBezTo>
                      <a:cubicBezTo>
                        <a:pt x="37" y="22"/>
                        <a:pt x="37" y="22"/>
                        <a:pt x="38" y="23"/>
                      </a:cubicBezTo>
                      <a:close/>
                      <a:moveTo>
                        <a:pt x="60" y="24"/>
                      </a:move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ubicBezTo>
                        <a:pt x="60" y="24"/>
                        <a:pt x="60" y="24"/>
                        <a:pt x="60" y="24"/>
                      </a:cubicBezTo>
                      <a:close/>
                      <a:moveTo>
                        <a:pt x="40" y="24"/>
                      </a:move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1" y="24"/>
                        <a:pt x="40" y="24"/>
                        <a:pt x="40" y="24"/>
                      </a:cubicBezTo>
                      <a:close/>
                      <a:moveTo>
                        <a:pt x="74" y="25"/>
                      </a:moveTo>
                      <a:cubicBezTo>
                        <a:pt x="74" y="25"/>
                        <a:pt x="73" y="25"/>
                        <a:pt x="73" y="25"/>
                      </a:cubicBezTo>
                      <a:cubicBezTo>
                        <a:pt x="73" y="25"/>
                        <a:pt x="72" y="25"/>
                        <a:pt x="73" y="24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cubicBezTo>
                        <a:pt x="74" y="24"/>
                        <a:pt x="74" y="25"/>
                        <a:pt x="74" y="25"/>
                      </a:cubicBezTo>
                      <a:close/>
                      <a:moveTo>
                        <a:pt x="55" y="25"/>
                      </a:moveTo>
                      <a:cubicBezTo>
                        <a:pt x="55" y="24"/>
                        <a:pt x="55" y="24"/>
                        <a:pt x="55" y="24"/>
                      </a:cubicBezTo>
                      <a:cubicBezTo>
                        <a:pt x="55" y="24"/>
                        <a:pt x="55" y="24"/>
                        <a:pt x="55" y="24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lose/>
                      <a:moveTo>
                        <a:pt x="37" y="25"/>
                      </a:move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lose/>
                      <a:moveTo>
                        <a:pt x="40" y="26"/>
                      </a:moveTo>
                      <a:cubicBezTo>
                        <a:pt x="39" y="26"/>
                        <a:pt x="40" y="25"/>
                        <a:pt x="39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5"/>
                        <a:pt x="40" y="25"/>
                        <a:pt x="40" y="26"/>
                      </a:cubicBezTo>
                      <a:close/>
                      <a:moveTo>
                        <a:pt x="42" y="26"/>
                      </a:moveTo>
                      <a:cubicBezTo>
                        <a:pt x="41" y="26"/>
                        <a:pt x="42" y="25"/>
                        <a:pt x="41" y="25"/>
                      </a:cubicBezTo>
                      <a:cubicBezTo>
                        <a:pt x="42" y="26"/>
                        <a:pt x="42" y="26"/>
                        <a:pt x="42" y="26"/>
                      </a:cubicBezTo>
                      <a:close/>
                      <a:moveTo>
                        <a:pt x="61" y="25"/>
                      </a:move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26"/>
                        <a:pt x="61" y="26"/>
                        <a:pt x="61" y="25"/>
                      </a:cubicBezTo>
                      <a:cubicBezTo>
                        <a:pt x="61" y="25"/>
                        <a:pt x="61" y="25"/>
                        <a:pt x="61" y="25"/>
                      </a:cubicBezTo>
                      <a:close/>
                      <a:moveTo>
                        <a:pt x="62" y="26"/>
                      </a:moveTo>
                      <a:cubicBezTo>
                        <a:pt x="62" y="26"/>
                        <a:pt x="62" y="26"/>
                        <a:pt x="62" y="26"/>
                      </a:cubicBezTo>
                      <a:cubicBezTo>
                        <a:pt x="62" y="26"/>
                        <a:pt x="62" y="26"/>
                        <a:pt x="62" y="26"/>
                      </a:cubicBezTo>
                      <a:cubicBezTo>
                        <a:pt x="62" y="25"/>
                        <a:pt x="62" y="26"/>
                        <a:pt x="62" y="26"/>
                      </a:cubicBezTo>
                      <a:close/>
                      <a:moveTo>
                        <a:pt x="47" y="26"/>
                      </a:moveTo>
                      <a:cubicBezTo>
                        <a:pt x="47" y="26"/>
                        <a:pt x="47" y="26"/>
                        <a:pt x="47" y="26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ubicBezTo>
                        <a:pt x="48" y="26"/>
                        <a:pt x="47" y="26"/>
                        <a:pt x="46" y="26"/>
                      </a:cubicBezTo>
                      <a:cubicBezTo>
                        <a:pt x="47" y="26"/>
                        <a:pt x="47" y="26"/>
                        <a:pt x="47" y="26"/>
                      </a:cubicBezTo>
                      <a:close/>
                      <a:moveTo>
                        <a:pt x="37" y="27"/>
                      </a:move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37" y="27"/>
                        <a:pt x="37" y="26"/>
                        <a:pt x="37" y="26"/>
                      </a:cubicBezTo>
                      <a:cubicBezTo>
                        <a:pt x="37" y="26"/>
                        <a:pt x="37" y="26"/>
                        <a:pt x="37" y="27"/>
                      </a:cubicBezTo>
                      <a:close/>
                      <a:moveTo>
                        <a:pt x="41" y="27"/>
                      </a:moveTo>
                      <a:cubicBezTo>
                        <a:pt x="41" y="27"/>
                        <a:pt x="41" y="27"/>
                        <a:pt x="41" y="27"/>
                      </a:cubicBezTo>
                      <a:cubicBezTo>
                        <a:pt x="41" y="27"/>
                        <a:pt x="41" y="27"/>
                        <a:pt x="41" y="27"/>
                      </a:cubicBezTo>
                      <a:cubicBezTo>
                        <a:pt x="41" y="26"/>
                        <a:pt x="41" y="27"/>
                        <a:pt x="41" y="27"/>
                      </a:cubicBezTo>
                      <a:close/>
                      <a:moveTo>
                        <a:pt x="36" y="28"/>
                      </a:moveTo>
                      <a:cubicBezTo>
                        <a:pt x="36" y="28"/>
                        <a:pt x="36" y="27"/>
                        <a:pt x="36" y="27"/>
                      </a:cubicBezTo>
                      <a:cubicBezTo>
                        <a:pt x="36" y="27"/>
                        <a:pt x="36" y="27"/>
                        <a:pt x="36" y="28"/>
                      </a:cubicBezTo>
                      <a:close/>
                      <a:moveTo>
                        <a:pt x="42" y="28"/>
                      </a:move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42" y="28"/>
                        <a:pt x="42" y="27"/>
                        <a:pt x="41" y="27"/>
                      </a:cubicBezTo>
                      <a:cubicBezTo>
                        <a:pt x="42" y="27"/>
                        <a:pt x="42" y="27"/>
                        <a:pt x="42" y="27"/>
                      </a:cubicBezTo>
                      <a:cubicBezTo>
                        <a:pt x="42" y="27"/>
                        <a:pt x="42" y="28"/>
                        <a:pt x="42" y="28"/>
                      </a:cubicBezTo>
                      <a:close/>
                      <a:moveTo>
                        <a:pt x="74" y="28"/>
                      </a:moveTo>
                      <a:cubicBezTo>
                        <a:pt x="74" y="27"/>
                        <a:pt x="74" y="27"/>
                        <a:pt x="74" y="27"/>
                      </a:cubicBezTo>
                      <a:cubicBezTo>
                        <a:pt x="74" y="28"/>
                        <a:pt x="74" y="27"/>
                        <a:pt x="74" y="27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lose/>
                      <a:moveTo>
                        <a:pt x="55" y="28"/>
                      </a:move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6" y="29"/>
                        <a:pt x="57" y="29"/>
                        <a:pt x="56" y="30"/>
                      </a:cubicBezTo>
                      <a:cubicBezTo>
                        <a:pt x="56" y="30"/>
                        <a:pt x="57" y="30"/>
                        <a:pt x="57" y="30"/>
                      </a:cubicBezTo>
                      <a:cubicBezTo>
                        <a:pt x="57" y="30"/>
                        <a:pt x="57" y="30"/>
                        <a:pt x="57" y="31"/>
                      </a:cubicBezTo>
                      <a:cubicBezTo>
                        <a:pt x="56" y="31"/>
                        <a:pt x="56" y="30"/>
                        <a:pt x="56" y="30"/>
                      </a:cubicBezTo>
                      <a:cubicBezTo>
                        <a:pt x="56" y="30"/>
                        <a:pt x="56" y="30"/>
                        <a:pt x="56" y="30"/>
                      </a:cubicBezTo>
                      <a:cubicBezTo>
                        <a:pt x="56" y="30"/>
                        <a:pt x="56" y="29"/>
                        <a:pt x="55" y="30"/>
                      </a:cubicBezTo>
                      <a:cubicBezTo>
                        <a:pt x="55" y="30"/>
                        <a:pt x="55" y="31"/>
                        <a:pt x="54" y="31"/>
                      </a:cubicBezTo>
                      <a:cubicBezTo>
                        <a:pt x="54" y="30"/>
                        <a:pt x="54" y="30"/>
                        <a:pt x="54" y="30"/>
                      </a:cubicBezTo>
                      <a:cubicBezTo>
                        <a:pt x="54" y="30"/>
                        <a:pt x="54" y="30"/>
                        <a:pt x="53" y="30"/>
                      </a:cubicBezTo>
                      <a:cubicBezTo>
                        <a:pt x="53" y="29"/>
                        <a:pt x="54" y="30"/>
                        <a:pt x="54" y="29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lose/>
                      <a:moveTo>
                        <a:pt x="47" y="28"/>
                      </a:moveTo>
                      <a:cubicBezTo>
                        <a:pt x="47" y="28"/>
                        <a:pt x="47" y="28"/>
                        <a:pt x="46" y="28"/>
                      </a:cubicBezTo>
                      <a:cubicBezTo>
                        <a:pt x="47" y="28"/>
                        <a:pt x="47" y="28"/>
                        <a:pt x="47" y="28"/>
                      </a:cubicBezTo>
                      <a:close/>
                      <a:moveTo>
                        <a:pt x="48" y="28"/>
                      </a:moveTo>
                      <a:cubicBezTo>
                        <a:pt x="48" y="28"/>
                        <a:pt x="48" y="27"/>
                        <a:pt x="48" y="28"/>
                      </a:cubicBezTo>
                      <a:cubicBezTo>
                        <a:pt x="48" y="28"/>
                        <a:pt x="48" y="28"/>
                        <a:pt x="48" y="28"/>
                      </a:cubicBezTo>
                      <a:close/>
                      <a:moveTo>
                        <a:pt x="37" y="28"/>
                      </a:moveTo>
                      <a:cubicBezTo>
                        <a:pt x="38" y="29"/>
                        <a:pt x="37" y="30"/>
                        <a:pt x="38" y="30"/>
                      </a:cubicBezTo>
                      <a:cubicBezTo>
                        <a:pt x="39" y="29"/>
                        <a:pt x="39" y="28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39" y="30"/>
                        <a:pt x="38" y="30"/>
                        <a:pt x="37" y="30"/>
                      </a:cubicBezTo>
                      <a:cubicBezTo>
                        <a:pt x="37" y="31"/>
                        <a:pt x="37" y="31"/>
                        <a:pt x="36" y="31"/>
                      </a:cubicBezTo>
                      <a:cubicBezTo>
                        <a:pt x="36" y="31"/>
                        <a:pt x="35" y="30"/>
                        <a:pt x="35" y="30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5" y="30"/>
                        <a:pt x="36" y="30"/>
                        <a:pt x="36" y="30"/>
                      </a:cubicBezTo>
                      <a:cubicBezTo>
                        <a:pt x="36" y="30"/>
                        <a:pt x="36" y="29"/>
                        <a:pt x="37" y="30"/>
                      </a:cubicBezTo>
                      <a:cubicBezTo>
                        <a:pt x="37" y="30"/>
                        <a:pt x="37" y="29"/>
                        <a:pt x="37" y="29"/>
                      </a:cubicBezTo>
                      <a:cubicBezTo>
                        <a:pt x="37" y="29"/>
                        <a:pt x="36" y="28"/>
                        <a:pt x="37" y="28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lose/>
                      <a:moveTo>
                        <a:pt x="49" y="29"/>
                      </a:moveTo>
                      <a:cubicBezTo>
                        <a:pt x="49" y="29"/>
                        <a:pt x="48" y="29"/>
                        <a:pt x="49" y="28"/>
                      </a:cubicBezTo>
                      <a:cubicBezTo>
                        <a:pt x="49" y="28"/>
                        <a:pt x="49" y="29"/>
                        <a:pt x="49" y="29"/>
                      </a:cubicBezTo>
                      <a:close/>
                      <a:moveTo>
                        <a:pt x="47" y="29"/>
                      </a:move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lose/>
                      <a:moveTo>
                        <a:pt x="46" y="29"/>
                      </a:moveTo>
                      <a:cubicBezTo>
                        <a:pt x="45" y="29"/>
                        <a:pt x="45" y="30"/>
                        <a:pt x="45" y="30"/>
                      </a:cubicBezTo>
                      <a:cubicBezTo>
                        <a:pt x="45" y="30"/>
                        <a:pt x="45" y="29"/>
                        <a:pt x="45" y="29"/>
                      </a:cubicBezTo>
                      <a:cubicBezTo>
                        <a:pt x="45" y="29"/>
                        <a:pt x="45" y="29"/>
                        <a:pt x="46" y="29"/>
                      </a:cubicBezTo>
                      <a:close/>
                      <a:moveTo>
                        <a:pt x="63" y="30"/>
                      </a:moveTo>
                      <a:cubicBezTo>
                        <a:pt x="62" y="30"/>
                        <a:pt x="62" y="30"/>
                        <a:pt x="62" y="30"/>
                      </a:cubicBezTo>
                      <a:cubicBezTo>
                        <a:pt x="62" y="30"/>
                        <a:pt x="62" y="29"/>
                        <a:pt x="62" y="29"/>
                      </a:cubicBezTo>
                      <a:cubicBezTo>
                        <a:pt x="63" y="29"/>
                        <a:pt x="63" y="30"/>
                        <a:pt x="63" y="30"/>
                      </a:cubicBezTo>
                      <a:close/>
                      <a:moveTo>
                        <a:pt x="48" y="30"/>
                      </a:moveTo>
                      <a:cubicBezTo>
                        <a:pt x="48" y="30"/>
                        <a:pt x="48" y="30"/>
                        <a:pt x="48" y="30"/>
                      </a:cubicBezTo>
                      <a:cubicBezTo>
                        <a:pt x="48" y="30"/>
                        <a:pt x="48" y="30"/>
                        <a:pt x="48" y="30"/>
                      </a:cubicBezTo>
                      <a:cubicBezTo>
                        <a:pt x="48" y="30"/>
                        <a:pt x="48" y="30"/>
                        <a:pt x="48" y="30"/>
                      </a:cubicBezTo>
                      <a:cubicBezTo>
                        <a:pt x="48" y="30"/>
                        <a:pt x="48" y="30"/>
                        <a:pt x="48" y="30"/>
                      </a:cubicBezTo>
                      <a:close/>
                      <a:moveTo>
                        <a:pt x="47" y="30"/>
                      </a:moveTo>
                      <a:cubicBezTo>
                        <a:pt x="47" y="30"/>
                        <a:pt x="47" y="31"/>
                        <a:pt x="47" y="31"/>
                      </a:cubicBezTo>
                      <a:cubicBezTo>
                        <a:pt x="47" y="30"/>
                        <a:pt x="47" y="30"/>
                        <a:pt x="47" y="30"/>
                      </a:cubicBezTo>
                      <a:cubicBezTo>
                        <a:pt x="47" y="30"/>
                        <a:pt x="47" y="30"/>
                        <a:pt x="47" y="30"/>
                      </a:cubicBezTo>
                      <a:close/>
                      <a:moveTo>
                        <a:pt x="45" y="30"/>
                      </a:moveTo>
                      <a:cubicBezTo>
                        <a:pt x="45" y="30"/>
                        <a:pt x="45" y="30"/>
                        <a:pt x="44" y="31"/>
                      </a:cubicBezTo>
                      <a:cubicBezTo>
                        <a:pt x="44" y="30"/>
                        <a:pt x="44" y="30"/>
                        <a:pt x="44" y="30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lose/>
                      <a:moveTo>
                        <a:pt x="58" y="31"/>
                      </a:moveTo>
                      <a:cubicBezTo>
                        <a:pt x="58" y="31"/>
                        <a:pt x="58" y="31"/>
                        <a:pt x="58" y="31"/>
                      </a:cubicBezTo>
                      <a:cubicBezTo>
                        <a:pt x="58" y="31"/>
                        <a:pt x="58" y="31"/>
                        <a:pt x="58" y="31"/>
                      </a:cubicBezTo>
                      <a:cubicBezTo>
                        <a:pt x="58" y="31"/>
                        <a:pt x="58" y="31"/>
                        <a:pt x="58" y="31"/>
                      </a:cubicBezTo>
                      <a:close/>
                      <a:moveTo>
                        <a:pt x="48" y="31"/>
                      </a:moveTo>
                      <a:cubicBezTo>
                        <a:pt x="48" y="31"/>
                        <a:pt x="48" y="31"/>
                        <a:pt x="48" y="31"/>
                      </a:cubicBezTo>
                      <a:cubicBezTo>
                        <a:pt x="48" y="31"/>
                        <a:pt x="48" y="31"/>
                        <a:pt x="48" y="31"/>
                      </a:cubicBezTo>
                      <a:close/>
                      <a:moveTo>
                        <a:pt x="56" y="31"/>
                      </a:moveTo>
                      <a:cubicBezTo>
                        <a:pt x="55" y="32"/>
                        <a:pt x="55" y="32"/>
                        <a:pt x="54" y="32"/>
                      </a:cubicBezTo>
                      <a:cubicBezTo>
                        <a:pt x="54" y="32"/>
                        <a:pt x="55" y="31"/>
                        <a:pt x="55" y="31"/>
                      </a:cubicBezTo>
                      <a:cubicBezTo>
                        <a:pt x="55" y="32"/>
                        <a:pt x="55" y="31"/>
                        <a:pt x="56" y="31"/>
                      </a:cubicBezTo>
                      <a:close/>
                      <a:moveTo>
                        <a:pt x="47" y="32"/>
                      </a:moveTo>
                      <a:cubicBezTo>
                        <a:pt x="46" y="32"/>
                        <a:pt x="47" y="32"/>
                        <a:pt x="46" y="31"/>
                      </a:cubicBezTo>
                      <a:cubicBezTo>
                        <a:pt x="47" y="32"/>
                        <a:pt x="47" y="32"/>
                        <a:pt x="47" y="32"/>
                      </a:cubicBezTo>
                      <a:cubicBezTo>
                        <a:pt x="47" y="32"/>
                        <a:pt x="47" y="32"/>
                        <a:pt x="47" y="32"/>
                      </a:cubicBezTo>
                      <a:close/>
                      <a:moveTo>
                        <a:pt x="43" y="32"/>
                      </a:moveTo>
                      <a:cubicBezTo>
                        <a:pt x="43" y="32"/>
                        <a:pt x="42" y="32"/>
                        <a:pt x="42" y="32"/>
                      </a:cubicBezTo>
                      <a:cubicBezTo>
                        <a:pt x="43" y="32"/>
                        <a:pt x="42" y="32"/>
                        <a:pt x="43" y="32"/>
                      </a:cubicBezTo>
                      <a:close/>
                      <a:moveTo>
                        <a:pt x="44" y="32"/>
                      </a:move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lose/>
                      <a:moveTo>
                        <a:pt x="57" y="32"/>
                      </a:moveTo>
                      <a:cubicBezTo>
                        <a:pt x="57" y="32"/>
                        <a:pt x="56" y="32"/>
                        <a:pt x="56" y="33"/>
                      </a:cubicBezTo>
                      <a:cubicBezTo>
                        <a:pt x="56" y="33"/>
                        <a:pt x="56" y="32"/>
                        <a:pt x="56" y="32"/>
                      </a:cubicBezTo>
                      <a:cubicBezTo>
                        <a:pt x="57" y="32"/>
                        <a:pt x="57" y="32"/>
                        <a:pt x="57" y="32"/>
                      </a:cubicBezTo>
                      <a:cubicBezTo>
                        <a:pt x="57" y="32"/>
                        <a:pt x="57" y="32"/>
                        <a:pt x="57" y="32"/>
                      </a:cubicBezTo>
                      <a:close/>
                      <a:moveTo>
                        <a:pt x="23" y="32"/>
                      </a:move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2" y="33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lose/>
                      <a:moveTo>
                        <a:pt x="24" y="33"/>
                      </a:moveTo>
                      <a:cubicBezTo>
                        <a:pt x="24" y="33"/>
                        <a:pt x="23" y="33"/>
                        <a:pt x="23" y="33"/>
                      </a:cubicBezTo>
                      <a:cubicBezTo>
                        <a:pt x="24" y="33"/>
                        <a:pt x="23" y="33"/>
                        <a:pt x="24" y="32"/>
                      </a:cubicBezTo>
                      <a:cubicBezTo>
                        <a:pt x="24" y="32"/>
                        <a:pt x="24" y="33"/>
                        <a:pt x="24" y="33"/>
                      </a:cubicBezTo>
                      <a:close/>
                      <a:moveTo>
                        <a:pt x="43" y="33"/>
                      </a:moveTo>
                      <a:cubicBezTo>
                        <a:pt x="43" y="32"/>
                        <a:pt x="43" y="32"/>
                        <a:pt x="43" y="32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lose/>
                      <a:moveTo>
                        <a:pt x="44" y="33"/>
                      </a:moveTo>
                      <a:cubicBezTo>
                        <a:pt x="45" y="33"/>
                        <a:pt x="45" y="33"/>
                        <a:pt x="45" y="33"/>
                      </a:cubicBezTo>
                      <a:cubicBezTo>
                        <a:pt x="45" y="33"/>
                        <a:pt x="45" y="33"/>
                        <a:pt x="44" y="33"/>
                      </a:cubicBezTo>
                      <a:close/>
                      <a:moveTo>
                        <a:pt x="39" y="33"/>
                      </a:moveTo>
                      <a:cubicBezTo>
                        <a:pt x="39" y="33"/>
                        <a:pt x="39" y="33"/>
                        <a:pt x="40" y="33"/>
                      </a:cubicBezTo>
                      <a:cubicBezTo>
                        <a:pt x="39" y="34"/>
                        <a:pt x="38" y="33"/>
                        <a:pt x="38" y="34"/>
                      </a:cubicBezTo>
                      <a:cubicBezTo>
                        <a:pt x="38" y="34"/>
                        <a:pt x="38" y="34"/>
                        <a:pt x="37" y="34"/>
                      </a:cubicBezTo>
                      <a:cubicBezTo>
                        <a:pt x="38" y="34"/>
                        <a:pt x="39" y="32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lose/>
                      <a:moveTo>
                        <a:pt x="23" y="33"/>
                      </a:move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4"/>
                        <a:pt x="23" y="33"/>
                        <a:pt x="23" y="33"/>
                      </a:cubicBezTo>
                      <a:close/>
                      <a:moveTo>
                        <a:pt x="24" y="34"/>
                      </a:move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3" y="34"/>
                        <a:pt x="23" y="34"/>
                      </a:cubicBezTo>
                      <a:cubicBezTo>
                        <a:pt x="23" y="34"/>
                        <a:pt x="23" y="34"/>
                        <a:pt x="23" y="35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lose/>
                      <a:moveTo>
                        <a:pt x="37" y="34"/>
                      </a:move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lose/>
                      <a:moveTo>
                        <a:pt x="24" y="34"/>
                      </a:move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lose/>
                      <a:moveTo>
                        <a:pt x="42" y="35"/>
                      </a:moveTo>
                      <a:cubicBezTo>
                        <a:pt x="42" y="35"/>
                        <a:pt x="42" y="35"/>
                        <a:pt x="42" y="35"/>
                      </a:cubicBezTo>
                      <a:cubicBezTo>
                        <a:pt x="41" y="35"/>
                        <a:pt x="42" y="35"/>
                        <a:pt x="42" y="35"/>
                      </a:cubicBezTo>
                      <a:close/>
                      <a:moveTo>
                        <a:pt x="24" y="35"/>
                      </a:move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36"/>
                        <a:pt x="24" y="36"/>
                        <a:pt x="24" y="36"/>
                      </a:cubicBezTo>
                      <a:cubicBezTo>
                        <a:pt x="23" y="36"/>
                        <a:pt x="24" y="36"/>
                        <a:pt x="23" y="36"/>
                      </a:cubicBezTo>
                      <a:cubicBezTo>
                        <a:pt x="23" y="35"/>
                        <a:pt x="23" y="35"/>
                        <a:pt x="24" y="35"/>
                      </a:cubicBezTo>
                      <a:close/>
                      <a:moveTo>
                        <a:pt x="29" y="36"/>
                      </a:moveTo>
                      <a:cubicBezTo>
                        <a:pt x="29" y="36"/>
                        <a:pt x="29" y="36"/>
                        <a:pt x="29" y="35"/>
                      </a:cubicBezTo>
                      <a:cubicBezTo>
                        <a:pt x="29" y="35"/>
                        <a:pt x="29" y="36"/>
                        <a:pt x="29" y="36"/>
                      </a:cubicBezTo>
                      <a:close/>
                      <a:moveTo>
                        <a:pt x="43" y="35"/>
                      </a:moveTo>
                      <a:cubicBezTo>
                        <a:pt x="43" y="36"/>
                        <a:pt x="42" y="36"/>
                        <a:pt x="42" y="37"/>
                      </a:cubicBezTo>
                      <a:cubicBezTo>
                        <a:pt x="42" y="37"/>
                        <a:pt x="41" y="37"/>
                        <a:pt x="41" y="37"/>
                      </a:cubicBezTo>
                      <a:cubicBezTo>
                        <a:pt x="41" y="37"/>
                        <a:pt x="41" y="37"/>
                        <a:pt x="42" y="37"/>
                      </a:cubicBezTo>
                      <a:cubicBezTo>
                        <a:pt x="42" y="36"/>
                        <a:pt x="42" y="35"/>
                        <a:pt x="43" y="35"/>
                      </a:cubicBezTo>
                      <a:close/>
                      <a:moveTo>
                        <a:pt x="40" y="35"/>
                      </a:moveTo>
                      <a:cubicBezTo>
                        <a:pt x="40" y="36"/>
                        <a:pt x="40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40" y="36"/>
                        <a:pt x="40" y="35"/>
                      </a:cubicBezTo>
                      <a:close/>
                      <a:moveTo>
                        <a:pt x="44" y="37"/>
                      </a:moveTo>
                      <a:cubicBezTo>
                        <a:pt x="44" y="36"/>
                        <a:pt x="44" y="37"/>
                        <a:pt x="43" y="37"/>
                      </a:cubicBezTo>
                      <a:cubicBezTo>
                        <a:pt x="44" y="37"/>
                        <a:pt x="44" y="37"/>
                        <a:pt x="44" y="36"/>
                      </a:cubicBezTo>
                      <a:cubicBezTo>
                        <a:pt x="44" y="37"/>
                        <a:pt x="44" y="37"/>
                        <a:pt x="44" y="37"/>
                      </a:cubicBezTo>
                      <a:close/>
                      <a:moveTo>
                        <a:pt x="38" y="37"/>
                      </a:move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lose/>
                      <a:moveTo>
                        <a:pt x="23" y="37"/>
                      </a:move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23" y="39"/>
                        <a:pt x="23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38"/>
                        <a:pt x="22" y="37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lose/>
                      <a:moveTo>
                        <a:pt x="34" y="37"/>
                      </a:move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lose/>
                      <a:moveTo>
                        <a:pt x="43" y="37"/>
                      </a:moveTo>
                      <a:cubicBezTo>
                        <a:pt x="43" y="37"/>
                        <a:pt x="43" y="37"/>
                        <a:pt x="43" y="37"/>
                      </a:cubicBezTo>
                      <a:cubicBezTo>
                        <a:pt x="43" y="37"/>
                        <a:pt x="43" y="37"/>
                        <a:pt x="43" y="37"/>
                      </a:cubicBezTo>
                      <a:cubicBezTo>
                        <a:pt x="43" y="37"/>
                        <a:pt x="43" y="37"/>
                        <a:pt x="43" y="37"/>
                      </a:cubicBezTo>
                      <a:close/>
                      <a:moveTo>
                        <a:pt x="40" y="38"/>
                      </a:moveTo>
                      <a:cubicBezTo>
                        <a:pt x="40" y="38"/>
                        <a:pt x="40" y="38"/>
                        <a:pt x="40" y="38"/>
                      </a:cubicBezTo>
                      <a:cubicBezTo>
                        <a:pt x="40" y="38"/>
                        <a:pt x="39" y="38"/>
                        <a:pt x="39" y="38"/>
                      </a:cubicBezTo>
                      <a:cubicBezTo>
                        <a:pt x="39" y="38"/>
                        <a:pt x="40" y="38"/>
                        <a:pt x="40" y="38"/>
                      </a:cubicBezTo>
                      <a:close/>
                      <a:moveTo>
                        <a:pt x="38" y="39"/>
                      </a:moveTo>
                      <a:cubicBezTo>
                        <a:pt x="38" y="38"/>
                        <a:pt x="38" y="38"/>
                        <a:pt x="38" y="38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lose/>
                      <a:moveTo>
                        <a:pt x="55" y="39"/>
                      </a:moveTo>
                      <a:cubicBezTo>
                        <a:pt x="55" y="39"/>
                        <a:pt x="55" y="39"/>
                        <a:pt x="55" y="39"/>
                      </a:cubicBezTo>
                      <a:cubicBezTo>
                        <a:pt x="55" y="39"/>
                        <a:pt x="55" y="39"/>
                        <a:pt x="55" y="39"/>
                      </a:cubicBezTo>
                      <a:cubicBezTo>
                        <a:pt x="55" y="39"/>
                        <a:pt x="55" y="38"/>
                        <a:pt x="55" y="39"/>
                      </a:cubicBezTo>
                      <a:close/>
                      <a:moveTo>
                        <a:pt x="26" y="39"/>
                      </a:moveTo>
                      <a:cubicBezTo>
                        <a:pt x="26" y="39"/>
                        <a:pt x="25" y="39"/>
                        <a:pt x="25" y="39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39"/>
                        <a:pt x="25" y="39"/>
                        <a:pt x="26" y="39"/>
                      </a:cubicBezTo>
                      <a:close/>
                      <a:moveTo>
                        <a:pt x="46" y="39"/>
                      </a:move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lose/>
                      <a:moveTo>
                        <a:pt x="42" y="40"/>
                      </a:move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41"/>
                        <a:pt x="42" y="41"/>
                        <a:pt x="43" y="41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44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4" y="41"/>
                        <a:pt x="43" y="42"/>
                        <a:pt x="44" y="42"/>
                      </a:cubicBezTo>
                      <a:cubicBezTo>
                        <a:pt x="43" y="42"/>
                        <a:pt x="43" y="42"/>
                        <a:pt x="43" y="42"/>
                      </a:cubicBezTo>
                      <a:cubicBezTo>
                        <a:pt x="43" y="42"/>
                        <a:pt x="43" y="42"/>
                        <a:pt x="43" y="42"/>
                      </a:cubicBezTo>
                      <a:cubicBezTo>
                        <a:pt x="43" y="42"/>
                        <a:pt x="43" y="42"/>
                        <a:pt x="43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43" y="41"/>
                        <a:pt x="42" y="41"/>
                        <a:pt x="42" y="41"/>
                      </a:cubicBezTo>
                      <a:cubicBezTo>
                        <a:pt x="42" y="41"/>
                        <a:pt x="42" y="42"/>
                        <a:pt x="42" y="42"/>
                      </a:cubicBezTo>
                      <a:cubicBezTo>
                        <a:pt x="42" y="42"/>
                        <a:pt x="42" y="42"/>
                        <a:pt x="42" y="42"/>
                      </a:cubicBezTo>
                      <a:cubicBezTo>
                        <a:pt x="42" y="42"/>
                        <a:pt x="42" y="42"/>
                        <a:pt x="42" y="42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2" y="41"/>
                        <a:pt x="41" y="41"/>
                        <a:pt x="41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1" y="40"/>
                        <a:pt x="42" y="39"/>
                        <a:pt x="42" y="40"/>
                      </a:cubicBezTo>
                      <a:close/>
                      <a:moveTo>
                        <a:pt x="59" y="40"/>
                      </a:moveTo>
                      <a:cubicBezTo>
                        <a:pt x="59" y="40"/>
                        <a:pt x="58" y="40"/>
                        <a:pt x="58" y="40"/>
                      </a:cubicBezTo>
                      <a:cubicBezTo>
                        <a:pt x="58" y="40"/>
                        <a:pt x="59" y="40"/>
                        <a:pt x="59" y="40"/>
                      </a:cubicBezTo>
                      <a:close/>
                      <a:moveTo>
                        <a:pt x="46" y="40"/>
                      </a:move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lose/>
                      <a:moveTo>
                        <a:pt x="61" y="41"/>
                      </a:moveTo>
                      <a:cubicBezTo>
                        <a:pt x="61" y="41"/>
                        <a:pt x="61" y="41"/>
                        <a:pt x="61" y="41"/>
                      </a:cubicBezTo>
                      <a:cubicBezTo>
                        <a:pt x="61" y="41"/>
                        <a:pt x="60" y="41"/>
                        <a:pt x="60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60" y="41"/>
                        <a:pt x="60" y="41"/>
                      </a:cubicBezTo>
                      <a:cubicBezTo>
                        <a:pt x="60" y="41"/>
                        <a:pt x="61" y="41"/>
                        <a:pt x="61" y="41"/>
                      </a:cubicBezTo>
                      <a:close/>
                      <a:moveTo>
                        <a:pt x="50" y="41"/>
                      </a:move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lose/>
                      <a:moveTo>
                        <a:pt x="46" y="41"/>
                      </a:moveTo>
                      <a:cubicBezTo>
                        <a:pt x="46" y="41"/>
                        <a:pt x="46" y="41"/>
                        <a:pt x="46" y="41"/>
                      </a:cubicBezTo>
                      <a:cubicBezTo>
                        <a:pt x="46" y="41"/>
                        <a:pt x="46" y="41"/>
                        <a:pt x="46" y="41"/>
                      </a:cubicBezTo>
                      <a:close/>
                      <a:moveTo>
                        <a:pt x="25" y="42"/>
                      </a:moveTo>
                      <a:cubicBezTo>
                        <a:pt x="26" y="43"/>
                        <a:pt x="26" y="43"/>
                        <a:pt x="26" y="44"/>
                      </a:cubicBezTo>
                      <a:cubicBezTo>
                        <a:pt x="26" y="44"/>
                        <a:pt x="26" y="44"/>
                        <a:pt x="25" y="4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5" y="43"/>
                        <a:pt x="25" y="43"/>
                        <a:pt x="25" y="42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5" y="42"/>
                        <a:pt x="24" y="42"/>
                        <a:pt x="24" y="41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25" y="41"/>
                        <a:pt x="25" y="42"/>
                        <a:pt x="25" y="42"/>
                      </a:cubicBezTo>
                      <a:close/>
                      <a:moveTo>
                        <a:pt x="64" y="41"/>
                      </a:moveTo>
                      <a:cubicBezTo>
                        <a:pt x="64" y="41"/>
                        <a:pt x="64" y="41"/>
                        <a:pt x="64" y="41"/>
                      </a:cubicBezTo>
                      <a:cubicBezTo>
                        <a:pt x="64" y="41"/>
                        <a:pt x="64" y="42"/>
                        <a:pt x="64" y="42"/>
                      </a:cubicBezTo>
                      <a:cubicBezTo>
                        <a:pt x="63" y="42"/>
                        <a:pt x="63" y="41"/>
                        <a:pt x="63" y="42"/>
                      </a:cubicBezTo>
                      <a:cubicBezTo>
                        <a:pt x="63" y="42"/>
                        <a:pt x="63" y="42"/>
                        <a:pt x="62" y="41"/>
                      </a:cubicBezTo>
                      <a:cubicBezTo>
                        <a:pt x="63" y="42"/>
                        <a:pt x="63" y="41"/>
                        <a:pt x="64" y="41"/>
                      </a:cubicBezTo>
                      <a:close/>
                      <a:moveTo>
                        <a:pt x="53" y="42"/>
                      </a:moveTo>
                      <a:cubicBezTo>
                        <a:pt x="53" y="42"/>
                        <a:pt x="53" y="42"/>
                        <a:pt x="53" y="42"/>
                      </a:cubicBezTo>
                      <a:cubicBezTo>
                        <a:pt x="53" y="42"/>
                        <a:pt x="53" y="42"/>
                        <a:pt x="53" y="42"/>
                      </a:cubicBezTo>
                      <a:cubicBezTo>
                        <a:pt x="53" y="42"/>
                        <a:pt x="53" y="42"/>
                        <a:pt x="53" y="42"/>
                      </a:cubicBezTo>
                      <a:close/>
                      <a:moveTo>
                        <a:pt x="37" y="42"/>
                      </a:moveTo>
                      <a:cubicBezTo>
                        <a:pt x="37" y="42"/>
                        <a:pt x="37" y="43"/>
                        <a:pt x="36" y="43"/>
                      </a:cubicBezTo>
                      <a:cubicBezTo>
                        <a:pt x="37" y="43"/>
                        <a:pt x="37" y="42"/>
                        <a:pt x="37" y="42"/>
                      </a:cubicBezTo>
                      <a:close/>
                      <a:moveTo>
                        <a:pt x="42" y="43"/>
                      </a:moveTo>
                      <a:cubicBezTo>
                        <a:pt x="42" y="43"/>
                        <a:pt x="43" y="43"/>
                        <a:pt x="42" y="44"/>
                      </a:cubicBezTo>
                      <a:cubicBezTo>
                        <a:pt x="42" y="44"/>
                        <a:pt x="42" y="43"/>
                        <a:pt x="42" y="43"/>
                      </a:cubicBezTo>
                      <a:cubicBezTo>
                        <a:pt x="42" y="43"/>
                        <a:pt x="42" y="42"/>
                        <a:pt x="42" y="42"/>
                      </a:cubicBezTo>
                      <a:cubicBezTo>
                        <a:pt x="42" y="42"/>
                        <a:pt x="42" y="43"/>
                        <a:pt x="42" y="43"/>
                      </a:cubicBezTo>
                      <a:close/>
                      <a:moveTo>
                        <a:pt x="43" y="43"/>
                      </a:moveTo>
                      <a:cubicBezTo>
                        <a:pt x="43" y="43"/>
                        <a:pt x="43" y="44"/>
                        <a:pt x="43" y="43"/>
                      </a:cubicBezTo>
                      <a:cubicBezTo>
                        <a:pt x="43" y="42"/>
                        <a:pt x="43" y="42"/>
                        <a:pt x="43" y="42"/>
                      </a:cubicBezTo>
                      <a:cubicBezTo>
                        <a:pt x="44" y="43"/>
                        <a:pt x="44" y="43"/>
                        <a:pt x="43" y="43"/>
                      </a:cubicBezTo>
                      <a:close/>
                      <a:moveTo>
                        <a:pt x="46" y="43"/>
                      </a:moveTo>
                      <a:cubicBezTo>
                        <a:pt x="46" y="42"/>
                        <a:pt x="46" y="42"/>
                        <a:pt x="46" y="42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lose/>
                      <a:moveTo>
                        <a:pt x="47" y="43"/>
                      </a:moveTo>
                      <a:cubicBezTo>
                        <a:pt x="47" y="43"/>
                        <a:pt x="47" y="43"/>
                        <a:pt x="47" y="43"/>
                      </a:cubicBezTo>
                      <a:cubicBezTo>
                        <a:pt x="47" y="43"/>
                        <a:pt x="47" y="43"/>
                        <a:pt x="47" y="43"/>
                      </a:cubicBezTo>
                      <a:cubicBezTo>
                        <a:pt x="47" y="43"/>
                        <a:pt x="47" y="43"/>
                        <a:pt x="47" y="43"/>
                      </a:cubicBezTo>
                      <a:close/>
                      <a:moveTo>
                        <a:pt x="46" y="44"/>
                      </a:moveTo>
                      <a:cubicBezTo>
                        <a:pt x="46" y="44"/>
                        <a:pt x="46" y="44"/>
                        <a:pt x="46" y="44"/>
                      </a:cubicBezTo>
                      <a:cubicBezTo>
                        <a:pt x="46" y="44"/>
                        <a:pt x="46" y="44"/>
                        <a:pt x="46" y="44"/>
                      </a:cubicBezTo>
                      <a:cubicBezTo>
                        <a:pt x="45" y="44"/>
                        <a:pt x="45" y="44"/>
                        <a:pt x="45" y="44"/>
                      </a:cubicBezTo>
                      <a:cubicBezTo>
                        <a:pt x="46" y="44"/>
                        <a:pt x="46" y="44"/>
                        <a:pt x="46" y="44"/>
                      </a:cubicBezTo>
                      <a:close/>
                      <a:moveTo>
                        <a:pt x="48" y="44"/>
                      </a:moveTo>
                      <a:cubicBezTo>
                        <a:pt x="48" y="44"/>
                        <a:pt x="48" y="44"/>
                        <a:pt x="48" y="44"/>
                      </a:cubicBezTo>
                      <a:cubicBezTo>
                        <a:pt x="48" y="44"/>
                        <a:pt x="48" y="44"/>
                        <a:pt x="48" y="44"/>
                      </a:cubicBezTo>
                      <a:cubicBezTo>
                        <a:pt x="47" y="44"/>
                        <a:pt x="47" y="44"/>
                        <a:pt x="47" y="44"/>
                      </a:cubicBezTo>
                      <a:cubicBezTo>
                        <a:pt x="47" y="44"/>
                        <a:pt x="48" y="44"/>
                        <a:pt x="48" y="44"/>
                      </a:cubicBezTo>
                      <a:close/>
                      <a:moveTo>
                        <a:pt x="58" y="44"/>
                      </a:moveTo>
                      <a:cubicBezTo>
                        <a:pt x="58" y="44"/>
                        <a:pt x="57" y="44"/>
                        <a:pt x="57" y="44"/>
                      </a:cubicBezTo>
                      <a:cubicBezTo>
                        <a:pt x="57" y="44"/>
                        <a:pt x="57" y="44"/>
                        <a:pt x="58" y="44"/>
                      </a:cubicBezTo>
                      <a:close/>
                      <a:moveTo>
                        <a:pt x="48" y="44"/>
                      </a:moveTo>
                      <a:cubicBezTo>
                        <a:pt x="48" y="45"/>
                        <a:pt x="48" y="45"/>
                        <a:pt x="48" y="45"/>
                      </a:cubicBezTo>
                      <a:cubicBezTo>
                        <a:pt x="48" y="45"/>
                        <a:pt x="48" y="44"/>
                        <a:pt x="48" y="44"/>
                      </a:cubicBezTo>
                      <a:cubicBezTo>
                        <a:pt x="48" y="44"/>
                        <a:pt x="48" y="44"/>
                        <a:pt x="48" y="44"/>
                      </a:cubicBezTo>
                      <a:close/>
                      <a:moveTo>
                        <a:pt x="68" y="44"/>
                      </a:moveTo>
                      <a:cubicBezTo>
                        <a:pt x="68" y="45"/>
                        <a:pt x="67" y="45"/>
                        <a:pt x="67" y="46"/>
                      </a:cubicBezTo>
                      <a:cubicBezTo>
                        <a:pt x="67" y="46"/>
                        <a:pt x="67" y="45"/>
                        <a:pt x="67" y="46"/>
                      </a:cubicBezTo>
                      <a:cubicBezTo>
                        <a:pt x="67" y="46"/>
                        <a:pt x="67" y="46"/>
                        <a:pt x="67" y="46"/>
                      </a:cubicBezTo>
                      <a:cubicBezTo>
                        <a:pt x="68" y="47"/>
                        <a:pt x="68" y="46"/>
                        <a:pt x="69" y="46"/>
                      </a:cubicBezTo>
                      <a:cubicBezTo>
                        <a:pt x="69" y="46"/>
                        <a:pt x="68" y="47"/>
                        <a:pt x="68" y="47"/>
                      </a:cubicBezTo>
                      <a:cubicBezTo>
                        <a:pt x="69" y="47"/>
                        <a:pt x="69" y="47"/>
                        <a:pt x="69" y="47"/>
                      </a:cubicBezTo>
                      <a:cubicBezTo>
                        <a:pt x="69" y="47"/>
                        <a:pt x="69" y="47"/>
                        <a:pt x="68" y="47"/>
                      </a:cubicBezTo>
                      <a:cubicBezTo>
                        <a:pt x="68" y="47"/>
                        <a:pt x="68" y="48"/>
                        <a:pt x="68" y="48"/>
                      </a:cubicBezTo>
                      <a:cubicBezTo>
                        <a:pt x="69" y="48"/>
                        <a:pt x="69" y="47"/>
                        <a:pt x="69" y="47"/>
                      </a:cubicBezTo>
                      <a:cubicBezTo>
                        <a:pt x="69" y="48"/>
                        <a:pt x="69" y="48"/>
                        <a:pt x="69" y="48"/>
                      </a:cubicBezTo>
                      <a:cubicBezTo>
                        <a:pt x="69" y="48"/>
                        <a:pt x="69" y="48"/>
                        <a:pt x="69" y="48"/>
                      </a:cubicBezTo>
                      <a:cubicBezTo>
                        <a:pt x="69" y="48"/>
                        <a:pt x="69" y="48"/>
                        <a:pt x="69" y="48"/>
                      </a:cubicBezTo>
                      <a:cubicBezTo>
                        <a:pt x="69" y="48"/>
                        <a:pt x="69" y="49"/>
                        <a:pt x="68" y="48"/>
                      </a:cubicBezTo>
                      <a:cubicBezTo>
                        <a:pt x="68" y="48"/>
                        <a:pt x="69" y="48"/>
                        <a:pt x="68" y="48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68" y="48"/>
                        <a:pt x="69" y="48"/>
                        <a:pt x="68" y="47"/>
                      </a:cubicBezTo>
                      <a:cubicBezTo>
                        <a:pt x="68" y="48"/>
                        <a:pt x="67" y="48"/>
                        <a:pt x="67" y="48"/>
                      </a:cubicBezTo>
                      <a:cubicBezTo>
                        <a:pt x="67" y="48"/>
                        <a:pt x="68" y="48"/>
                        <a:pt x="68" y="48"/>
                      </a:cubicBezTo>
                      <a:cubicBezTo>
                        <a:pt x="68" y="47"/>
                        <a:pt x="67" y="48"/>
                        <a:pt x="67" y="48"/>
                      </a:cubicBezTo>
                      <a:cubicBezTo>
                        <a:pt x="67" y="47"/>
                        <a:pt x="67" y="47"/>
                        <a:pt x="67" y="47"/>
                      </a:cubicBezTo>
                      <a:cubicBezTo>
                        <a:pt x="67" y="48"/>
                        <a:pt x="66" y="47"/>
                        <a:pt x="65" y="47"/>
                      </a:cubicBezTo>
                      <a:cubicBezTo>
                        <a:pt x="65" y="47"/>
                        <a:pt x="65" y="47"/>
                        <a:pt x="65" y="47"/>
                      </a:cubicBezTo>
                      <a:cubicBezTo>
                        <a:pt x="66" y="47"/>
                        <a:pt x="66" y="45"/>
                        <a:pt x="68" y="44"/>
                      </a:cubicBezTo>
                      <a:cubicBezTo>
                        <a:pt x="68" y="44"/>
                        <a:pt x="68" y="44"/>
                        <a:pt x="68" y="44"/>
                      </a:cubicBezTo>
                      <a:close/>
                      <a:moveTo>
                        <a:pt x="44" y="44"/>
                      </a:move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4" y="45"/>
                        <a:pt x="44" y="44"/>
                        <a:pt x="44" y="44"/>
                      </a:cubicBezTo>
                      <a:close/>
                      <a:moveTo>
                        <a:pt x="50" y="46"/>
                      </a:moveTo>
                      <a:cubicBezTo>
                        <a:pt x="49" y="47"/>
                        <a:pt x="50" y="47"/>
                        <a:pt x="50" y="48"/>
                      </a:cubicBezTo>
                      <a:cubicBezTo>
                        <a:pt x="50" y="48"/>
                        <a:pt x="52" y="48"/>
                        <a:pt x="52" y="49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1" y="50"/>
                        <a:pt x="51" y="50"/>
                        <a:pt x="50" y="51"/>
                      </a:cubicBezTo>
                      <a:cubicBezTo>
                        <a:pt x="50" y="50"/>
                        <a:pt x="51" y="50"/>
                        <a:pt x="50" y="50"/>
                      </a:cubicBezTo>
                      <a:cubicBezTo>
                        <a:pt x="50" y="50"/>
                        <a:pt x="50" y="50"/>
                        <a:pt x="50" y="50"/>
                      </a:cubicBezTo>
                      <a:cubicBezTo>
                        <a:pt x="50" y="50"/>
                        <a:pt x="50" y="49"/>
                        <a:pt x="50" y="49"/>
                      </a:cubicBezTo>
                      <a:cubicBezTo>
                        <a:pt x="50" y="49"/>
                        <a:pt x="50" y="48"/>
                        <a:pt x="49" y="48"/>
                      </a:cubicBezTo>
                      <a:cubicBezTo>
                        <a:pt x="49" y="49"/>
                        <a:pt x="49" y="49"/>
                        <a:pt x="49" y="49"/>
                      </a:cubicBezTo>
                      <a:cubicBezTo>
                        <a:pt x="49" y="49"/>
                        <a:pt x="49" y="49"/>
                        <a:pt x="49" y="49"/>
                      </a:cubicBezTo>
                      <a:cubicBezTo>
                        <a:pt x="47" y="50"/>
                        <a:pt x="49" y="51"/>
                        <a:pt x="47" y="52"/>
                      </a:cubicBezTo>
                      <a:cubicBezTo>
                        <a:pt x="47" y="51"/>
                        <a:pt x="47" y="51"/>
                        <a:pt x="47" y="50"/>
                      </a:cubicBezTo>
                      <a:cubicBezTo>
                        <a:pt x="47" y="50"/>
                        <a:pt x="48" y="50"/>
                        <a:pt x="48" y="49"/>
                      </a:cubicBezTo>
                      <a:cubicBezTo>
                        <a:pt x="48" y="49"/>
                        <a:pt x="47" y="49"/>
                        <a:pt x="47" y="49"/>
                      </a:cubicBezTo>
                      <a:cubicBezTo>
                        <a:pt x="47" y="49"/>
                        <a:pt x="47" y="49"/>
                        <a:pt x="48" y="49"/>
                      </a:cubicBezTo>
                      <a:cubicBezTo>
                        <a:pt x="48" y="48"/>
                        <a:pt x="49" y="48"/>
                        <a:pt x="50" y="48"/>
                      </a:cubicBezTo>
                      <a:cubicBezTo>
                        <a:pt x="50" y="48"/>
                        <a:pt x="50" y="48"/>
                        <a:pt x="50" y="48"/>
                      </a:cubicBezTo>
                      <a:cubicBezTo>
                        <a:pt x="50" y="47"/>
                        <a:pt x="49" y="47"/>
                        <a:pt x="48" y="48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47" y="47"/>
                        <a:pt x="47" y="47"/>
                        <a:pt x="47" y="47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47" y="47"/>
                        <a:pt x="47" y="47"/>
                        <a:pt x="47" y="47"/>
                      </a:cubicBezTo>
                      <a:cubicBezTo>
                        <a:pt x="46" y="48"/>
                        <a:pt x="46" y="46"/>
                        <a:pt x="45" y="47"/>
                      </a:cubicBezTo>
                      <a:cubicBezTo>
                        <a:pt x="46" y="46"/>
                        <a:pt x="47" y="46"/>
                        <a:pt x="47" y="46"/>
                      </a:cubicBezTo>
                      <a:cubicBezTo>
                        <a:pt x="47" y="46"/>
                        <a:pt x="48" y="46"/>
                        <a:pt x="48" y="46"/>
                      </a:cubicBezTo>
                      <a:cubicBezTo>
                        <a:pt x="48" y="46"/>
                        <a:pt x="48" y="46"/>
                        <a:pt x="48" y="46"/>
                      </a:cubicBezTo>
                      <a:cubicBezTo>
                        <a:pt x="48" y="46"/>
                        <a:pt x="48" y="46"/>
                        <a:pt x="48" y="46"/>
                      </a:cubicBezTo>
                      <a:cubicBezTo>
                        <a:pt x="48" y="46"/>
                        <a:pt x="48" y="46"/>
                        <a:pt x="48" y="46"/>
                      </a:cubicBezTo>
                      <a:cubicBezTo>
                        <a:pt x="48" y="46"/>
                        <a:pt x="48" y="46"/>
                        <a:pt x="48" y="46"/>
                      </a:cubicBezTo>
                      <a:cubicBezTo>
                        <a:pt x="48" y="45"/>
                        <a:pt x="48" y="45"/>
                        <a:pt x="48" y="45"/>
                      </a:cubicBezTo>
                      <a:cubicBezTo>
                        <a:pt x="49" y="45"/>
                        <a:pt x="49" y="46"/>
                        <a:pt x="50" y="46"/>
                      </a:cubicBezTo>
                      <a:close/>
                      <a:moveTo>
                        <a:pt x="64" y="46"/>
                      </a:moveTo>
                      <a:cubicBezTo>
                        <a:pt x="64" y="46"/>
                        <a:pt x="63" y="46"/>
                        <a:pt x="63" y="46"/>
                      </a:cubicBezTo>
                      <a:cubicBezTo>
                        <a:pt x="62" y="45"/>
                        <a:pt x="62" y="45"/>
                        <a:pt x="62" y="45"/>
                      </a:cubicBezTo>
                      <a:cubicBezTo>
                        <a:pt x="63" y="45"/>
                        <a:pt x="63" y="46"/>
                        <a:pt x="64" y="46"/>
                      </a:cubicBezTo>
                      <a:close/>
                      <a:moveTo>
                        <a:pt x="53" y="46"/>
                      </a:move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lose/>
                      <a:moveTo>
                        <a:pt x="56" y="46"/>
                      </a:move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lose/>
                      <a:moveTo>
                        <a:pt x="63" y="48"/>
                      </a:moveTo>
                      <a:cubicBezTo>
                        <a:pt x="63" y="48"/>
                        <a:pt x="63" y="48"/>
                        <a:pt x="63" y="48"/>
                      </a:cubicBezTo>
                      <a:cubicBezTo>
                        <a:pt x="63" y="49"/>
                        <a:pt x="63" y="49"/>
                        <a:pt x="63" y="49"/>
                      </a:cubicBezTo>
                      <a:cubicBezTo>
                        <a:pt x="63" y="49"/>
                        <a:pt x="62" y="49"/>
                        <a:pt x="62" y="48"/>
                      </a:cubicBezTo>
                      <a:cubicBezTo>
                        <a:pt x="62" y="48"/>
                        <a:pt x="62" y="48"/>
                        <a:pt x="63" y="48"/>
                      </a:cubicBezTo>
                      <a:close/>
                      <a:moveTo>
                        <a:pt x="64" y="48"/>
                      </a:moveTo>
                      <a:cubicBezTo>
                        <a:pt x="64" y="48"/>
                        <a:pt x="64" y="49"/>
                        <a:pt x="64" y="49"/>
                      </a:cubicBezTo>
                      <a:cubicBezTo>
                        <a:pt x="64" y="49"/>
                        <a:pt x="64" y="49"/>
                        <a:pt x="65" y="49"/>
                      </a:cubicBezTo>
                      <a:cubicBezTo>
                        <a:pt x="64" y="49"/>
                        <a:pt x="64" y="49"/>
                        <a:pt x="64" y="49"/>
                      </a:cubicBezTo>
                      <a:cubicBezTo>
                        <a:pt x="63" y="49"/>
                        <a:pt x="64" y="49"/>
                        <a:pt x="64" y="4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lose/>
                      <a:moveTo>
                        <a:pt x="54" y="50"/>
                      </a:moveTo>
                      <a:cubicBezTo>
                        <a:pt x="54" y="50"/>
                        <a:pt x="54" y="51"/>
                        <a:pt x="54" y="51"/>
                      </a:cubicBezTo>
                      <a:cubicBezTo>
                        <a:pt x="53" y="51"/>
                        <a:pt x="53" y="50"/>
                        <a:pt x="52" y="51"/>
                      </a:cubicBezTo>
                      <a:cubicBezTo>
                        <a:pt x="52" y="50"/>
                        <a:pt x="53" y="50"/>
                        <a:pt x="53" y="50"/>
                      </a:cubicBezTo>
                      <a:cubicBezTo>
                        <a:pt x="53" y="50"/>
                        <a:pt x="54" y="50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lose/>
                      <a:moveTo>
                        <a:pt x="52" y="51"/>
                      </a:moveTo>
                      <a:cubicBezTo>
                        <a:pt x="52" y="52"/>
                        <a:pt x="51" y="53"/>
                        <a:pt x="50" y="52"/>
                      </a:cubicBezTo>
                      <a:cubicBezTo>
                        <a:pt x="50" y="51"/>
                        <a:pt x="51" y="52"/>
                        <a:pt x="51" y="51"/>
                      </a:cubicBezTo>
                      <a:cubicBezTo>
                        <a:pt x="51" y="52"/>
                        <a:pt x="52" y="51"/>
                        <a:pt x="52" y="51"/>
                      </a:cubicBezTo>
                      <a:close/>
                      <a:moveTo>
                        <a:pt x="8" y="20"/>
                      </a:move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20"/>
                        <a:pt x="8" y="19"/>
                        <a:pt x="8" y="20"/>
                      </a:cubicBezTo>
                      <a:close/>
                      <a:moveTo>
                        <a:pt x="10" y="22"/>
                      </a:move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lose/>
                      <a:moveTo>
                        <a:pt x="7" y="26"/>
                      </a:moveTo>
                      <a:cubicBezTo>
                        <a:pt x="7" y="26"/>
                        <a:pt x="7" y="26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5"/>
                        <a:pt x="8" y="25"/>
                        <a:pt x="7" y="26"/>
                      </a:cubicBezTo>
                      <a:close/>
                      <a:moveTo>
                        <a:pt x="18" y="28"/>
                      </a:moveTo>
                      <a:cubicBezTo>
                        <a:pt x="18" y="28"/>
                        <a:pt x="17" y="28"/>
                        <a:pt x="17" y="28"/>
                      </a:cubicBezTo>
                      <a:cubicBezTo>
                        <a:pt x="17" y="28"/>
                        <a:pt x="18" y="28"/>
                        <a:pt x="18" y="28"/>
                      </a:cubicBezTo>
                      <a:close/>
                      <a:moveTo>
                        <a:pt x="14" y="30"/>
                      </a:move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0"/>
                        <a:pt x="13" y="29"/>
                        <a:pt x="14" y="30"/>
                      </a:cubicBezTo>
                      <a:close/>
                      <a:moveTo>
                        <a:pt x="13" y="30"/>
                      </a:move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1"/>
                        <a:pt x="13" y="30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1" y="31"/>
                      </a:cubicBezTo>
                      <a:cubicBezTo>
                        <a:pt x="12" y="31"/>
                        <a:pt x="12" y="30"/>
                        <a:pt x="12" y="30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0"/>
                        <a:pt x="13" y="30"/>
                        <a:pt x="12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lose/>
                      <a:moveTo>
                        <a:pt x="5" y="33"/>
                      </a:move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5" y="33"/>
                        <a:pt x="4" y="33"/>
                        <a:pt x="4" y="33"/>
                      </a:cubicBezTo>
                      <a:cubicBezTo>
                        <a:pt x="4" y="33"/>
                        <a:pt x="5" y="33"/>
                        <a:pt x="5" y="33"/>
                      </a:cubicBezTo>
                      <a:close/>
                      <a:moveTo>
                        <a:pt x="3" y="34"/>
                      </a:moveTo>
                      <a:cubicBezTo>
                        <a:pt x="3" y="34"/>
                        <a:pt x="2" y="34"/>
                        <a:pt x="2" y="34"/>
                      </a:cubicBezTo>
                      <a:cubicBezTo>
                        <a:pt x="2" y="34"/>
                        <a:pt x="2" y="33"/>
                        <a:pt x="3" y="34"/>
                      </a:cubicBezTo>
                      <a:close/>
                      <a:moveTo>
                        <a:pt x="2" y="34"/>
                      </a:moveTo>
                      <a:cubicBezTo>
                        <a:pt x="1" y="34"/>
                        <a:pt x="1" y="35"/>
                        <a:pt x="1" y="35"/>
                      </a:cubicBezTo>
                      <a:cubicBezTo>
                        <a:pt x="1" y="35"/>
                        <a:pt x="1" y="34"/>
                        <a:pt x="2" y="34"/>
                      </a:cubicBezTo>
                      <a:close/>
                      <a:moveTo>
                        <a:pt x="1" y="68"/>
                      </a:moveTo>
                      <a:cubicBezTo>
                        <a:pt x="1" y="69"/>
                        <a:pt x="1" y="69"/>
                        <a:pt x="1" y="69"/>
                      </a:cubicBezTo>
                      <a:cubicBezTo>
                        <a:pt x="1" y="69"/>
                        <a:pt x="0" y="68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lose/>
                      <a:moveTo>
                        <a:pt x="84" y="3"/>
                      </a:moveTo>
                      <a:cubicBezTo>
                        <a:pt x="83" y="3"/>
                        <a:pt x="83" y="3"/>
                        <a:pt x="83" y="3"/>
                      </a:cubicBezTo>
                      <a:cubicBezTo>
                        <a:pt x="84" y="3"/>
                        <a:pt x="83" y="3"/>
                        <a:pt x="84" y="3"/>
                      </a:cubicBezTo>
                      <a:cubicBezTo>
                        <a:pt x="84" y="3"/>
                        <a:pt x="84" y="3"/>
                        <a:pt x="84" y="3"/>
                      </a:cubicBezTo>
                      <a:close/>
                      <a:moveTo>
                        <a:pt x="85" y="3"/>
                      </a:moveTo>
                      <a:cubicBezTo>
                        <a:pt x="85" y="4"/>
                        <a:pt x="85" y="4"/>
                        <a:pt x="85" y="4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4" y="3"/>
                        <a:pt x="84" y="3"/>
                        <a:pt x="85" y="3"/>
                      </a:cubicBezTo>
                      <a:close/>
                      <a:moveTo>
                        <a:pt x="85" y="4"/>
                      </a:moveTo>
                      <a:cubicBezTo>
                        <a:pt x="85" y="4"/>
                        <a:pt x="85" y="4"/>
                        <a:pt x="85" y="4"/>
                      </a:cubicBezTo>
                      <a:cubicBezTo>
                        <a:pt x="85" y="4"/>
                        <a:pt x="85" y="4"/>
                        <a:pt x="85" y="4"/>
                      </a:cubicBezTo>
                      <a:close/>
                      <a:moveTo>
                        <a:pt x="92" y="19"/>
                      </a:moveTo>
                      <a:cubicBezTo>
                        <a:pt x="92" y="19"/>
                        <a:pt x="92" y="19"/>
                        <a:pt x="92" y="19"/>
                      </a:cubicBezTo>
                      <a:cubicBezTo>
                        <a:pt x="92" y="18"/>
                        <a:pt x="92" y="18"/>
                        <a:pt x="92" y="18"/>
                      </a:cubicBezTo>
                      <a:cubicBezTo>
                        <a:pt x="92" y="19"/>
                        <a:pt x="92" y="19"/>
                        <a:pt x="92" y="19"/>
                      </a:cubicBezTo>
                      <a:close/>
                      <a:moveTo>
                        <a:pt x="88" y="21"/>
                      </a:moveTo>
                      <a:cubicBezTo>
                        <a:pt x="87" y="21"/>
                        <a:pt x="87" y="21"/>
                        <a:pt x="87" y="21"/>
                      </a:cubicBezTo>
                      <a:cubicBezTo>
                        <a:pt x="88" y="21"/>
                        <a:pt x="88" y="21"/>
                        <a:pt x="88" y="21"/>
                      </a:cubicBezTo>
                      <a:cubicBezTo>
                        <a:pt x="88" y="21"/>
                        <a:pt x="88" y="21"/>
                        <a:pt x="88" y="21"/>
                      </a:cubicBezTo>
                      <a:close/>
                      <a:moveTo>
                        <a:pt x="88" y="24"/>
                      </a:moveTo>
                      <a:cubicBezTo>
                        <a:pt x="87" y="24"/>
                        <a:pt x="87" y="24"/>
                        <a:pt x="87" y="23"/>
                      </a:cubicBezTo>
                      <a:cubicBezTo>
                        <a:pt x="87" y="23"/>
                        <a:pt x="87" y="23"/>
                        <a:pt x="88" y="24"/>
                      </a:cubicBezTo>
                      <a:close/>
                      <a:moveTo>
                        <a:pt x="87" y="24"/>
                      </a:moveTo>
                      <a:cubicBezTo>
                        <a:pt x="87" y="25"/>
                        <a:pt x="86" y="25"/>
                        <a:pt x="86" y="25"/>
                      </a:cubicBezTo>
                      <a:cubicBezTo>
                        <a:pt x="86" y="25"/>
                        <a:pt x="86" y="25"/>
                        <a:pt x="86" y="25"/>
                      </a:cubicBezTo>
                      <a:cubicBezTo>
                        <a:pt x="86" y="25"/>
                        <a:pt x="86" y="25"/>
                        <a:pt x="87" y="25"/>
                      </a:cubicBezTo>
                      <a:cubicBezTo>
                        <a:pt x="87" y="24"/>
                        <a:pt x="87" y="24"/>
                        <a:pt x="87" y="24"/>
                      </a:cubicBezTo>
                      <a:cubicBezTo>
                        <a:pt x="87" y="24"/>
                        <a:pt x="87" y="24"/>
                        <a:pt x="87" y="24"/>
                      </a:cubicBezTo>
                      <a:close/>
                      <a:moveTo>
                        <a:pt x="89" y="31"/>
                      </a:moveTo>
                      <a:cubicBezTo>
                        <a:pt x="89" y="31"/>
                        <a:pt x="89" y="31"/>
                        <a:pt x="89" y="31"/>
                      </a:cubicBezTo>
                      <a:cubicBezTo>
                        <a:pt x="89" y="31"/>
                        <a:pt x="90" y="31"/>
                        <a:pt x="90" y="31"/>
                      </a:cubicBezTo>
                      <a:cubicBezTo>
                        <a:pt x="90" y="31"/>
                        <a:pt x="90" y="31"/>
                        <a:pt x="90" y="31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1"/>
                        <a:pt x="91" y="31"/>
                      </a:cubicBezTo>
                      <a:cubicBezTo>
                        <a:pt x="91" y="31"/>
                        <a:pt x="91" y="30"/>
                        <a:pt x="92" y="30"/>
                      </a:cubicBezTo>
                      <a:cubicBezTo>
                        <a:pt x="92" y="30"/>
                        <a:pt x="92" y="30"/>
                        <a:pt x="92" y="30"/>
                      </a:cubicBezTo>
                      <a:cubicBezTo>
                        <a:pt x="92" y="31"/>
                        <a:pt x="92" y="31"/>
                        <a:pt x="92" y="31"/>
                      </a:cubicBezTo>
                      <a:cubicBezTo>
                        <a:pt x="92" y="30"/>
                        <a:pt x="92" y="30"/>
                        <a:pt x="93" y="30"/>
                      </a:cubicBezTo>
                      <a:cubicBezTo>
                        <a:pt x="92" y="31"/>
                        <a:pt x="93" y="31"/>
                        <a:pt x="93" y="31"/>
                      </a:cubicBezTo>
                      <a:cubicBezTo>
                        <a:pt x="93" y="31"/>
                        <a:pt x="93" y="31"/>
                        <a:pt x="93" y="31"/>
                      </a:cubicBezTo>
                      <a:cubicBezTo>
                        <a:pt x="93" y="31"/>
                        <a:pt x="93" y="32"/>
                        <a:pt x="93" y="32"/>
                      </a:cubicBezTo>
                      <a:cubicBezTo>
                        <a:pt x="93" y="32"/>
                        <a:pt x="92" y="32"/>
                        <a:pt x="92" y="32"/>
                      </a:cubicBezTo>
                      <a:cubicBezTo>
                        <a:pt x="92" y="32"/>
                        <a:pt x="92" y="33"/>
                        <a:pt x="91" y="33"/>
                      </a:cubicBezTo>
                      <a:cubicBezTo>
                        <a:pt x="91" y="33"/>
                        <a:pt x="91" y="33"/>
                        <a:pt x="91" y="33"/>
                      </a:cubicBezTo>
                      <a:cubicBezTo>
                        <a:pt x="91" y="33"/>
                        <a:pt x="91" y="33"/>
                        <a:pt x="91" y="33"/>
                      </a:cubicBezTo>
                      <a:cubicBezTo>
                        <a:pt x="91" y="33"/>
                        <a:pt x="90" y="34"/>
                        <a:pt x="90" y="33"/>
                      </a:cubicBezTo>
                      <a:cubicBezTo>
                        <a:pt x="90" y="33"/>
                        <a:pt x="90" y="33"/>
                        <a:pt x="89" y="33"/>
                      </a:cubicBezTo>
                      <a:cubicBezTo>
                        <a:pt x="89" y="33"/>
                        <a:pt x="89" y="33"/>
                        <a:pt x="89" y="33"/>
                      </a:cubicBezTo>
                      <a:cubicBezTo>
                        <a:pt x="89" y="33"/>
                        <a:pt x="88" y="33"/>
                        <a:pt x="88" y="33"/>
                      </a:cubicBezTo>
                      <a:cubicBezTo>
                        <a:pt x="88" y="33"/>
                        <a:pt x="88" y="33"/>
                        <a:pt x="88" y="33"/>
                      </a:cubicBezTo>
                      <a:cubicBezTo>
                        <a:pt x="88" y="33"/>
                        <a:pt x="89" y="33"/>
                        <a:pt x="89" y="33"/>
                      </a:cubicBezTo>
                      <a:cubicBezTo>
                        <a:pt x="89" y="32"/>
                        <a:pt x="88" y="32"/>
                        <a:pt x="88" y="32"/>
                      </a:cubicBezTo>
                      <a:cubicBezTo>
                        <a:pt x="89" y="32"/>
                        <a:pt x="89" y="32"/>
                        <a:pt x="89" y="32"/>
                      </a:cubicBezTo>
                      <a:cubicBezTo>
                        <a:pt x="89" y="31"/>
                        <a:pt x="89" y="31"/>
                        <a:pt x="89" y="31"/>
                      </a:cubicBezTo>
                      <a:cubicBezTo>
                        <a:pt x="89" y="31"/>
                        <a:pt x="89" y="31"/>
                        <a:pt x="89" y="31"/>
                      </a:cubicBezTo>
                      <a:cubicBezTo>
                        <a:pt x="88" y="31"/>
                        <a:pt x="88" y="31"/>
                        <a:pt x="88" y="31"/>
                      </a:cubicBezTo>
                      <a:cubicBezTo>
                        <a:pt x="88" y="31"/>
                        <a:pt x="88" y="31"/>
                        <a:pt x="88" y="30"/>
                      </a:cubicBezTo>
                      <a:cubicBezTo>
                        <a:pt x="88" y="30"/>
                        <a:pt x="88" y="31"/>
                        <a:pt x="89" y="31"/>
                      </a:cubicBezTo>
                      <a:cubicBezTo>
                        <a:pt x="89" y="30"/>
                        <a:pt x="88" y="30"/>
                        <a:pt x="89" y="30"/>
                      </a:cubicBezTo>
                      <a:cubicBezTo>
                        <a:pt x="89" y="30"/>
                        <a:pt x="89" y="31"/>
                        <a:pt x="89" y="31"/>
                      </a:cubicBezTo>
                      <a:close/>
                      <a:moveTo>
                        <a:pt x="52" y="64"/>
                      </a:moveTo>
                      <a:cubicBezTo>
                        <a:pt x="52" y="64"/>
                        <a:pt x="52" y="64"/>
                        <a:pt x="52" y="64"/>
                      </a:cubicBezTo>
                      <a:cubicBezTo>
                        <a:pt x="52" y="64"/>
                        <a:pt x="52" y="64"/>
                        <a:pt x="52" y="64"/>
                      </a:cubicBezTo>
                      <a:cubicBezTo>
                        <a:pt x="52" y="64"/>
                        <a:pt x="52" y="64"/>
                        <a:pt x="52" y="6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5" name="TextBox 168"/>
              <p:cNvSpPr txBox="1"/>
              <p:nvPr/>
            </p:nvSpPr>
            <p:spPr>
              <a:xfrm>
                <a:off x="4346233" y="2617470"/>
                <a:ext cx="438572" cy="18875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8" name="Rectangle 173"/>
            <p:cNvSpPr/>
            <p:nvPr/>
          </p:nvSpPr>
          <p:spPr>
            <a:xfrm>
              <a:off x="5177722" y="1565339"/>
              <a:ext cx="1822669" cy="261610"/>
            </a:xfrm>
            <a:prstGeom prst="rect">
              <a:avLst/>
            </a:prstGeom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175"/>
            <p:cNvSpPr/>
            <p:nvPr/>
          </p:nvSpPr>
          <p:spPr bwMode="auto">
            <a:xfrm>
              <a:off x="4966422" y="4649452"/>
              <a:ext cx="2245276" cy="960859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458" y="196"/>
                </a:cxn>
                <a:cxn ang="0">
                  <a:pos x="458" y="84"/>
                </a:cxn>
                <a:cxn ang="0">
                  <a:pos x="229" y="0"/>
                </a:cxn>
                <a:cxn ang="0">
                  <a:pos x="0" y="84"/>
                </a:cxn>
                <a:cxn ang="0">
                  <a:pos x="0" y="196"/>
                </a:cxn>
                <a:cxn ang="0">
                  <a:pos x="0" y="196"/>
                </a:cxn>
              </a:cxnLst>
              <a:rect l="0" t="0" r="r" b="b"/>
              <a:pathLst>
                <a:path w="458" h="196">
                  <a:moveTo>
                    <a:pt x="0" y="196"/>
                  </a:moveTo>
                  <a:lnTo>
                    <a:pt x="458" y="196"/>
                  </a:lnTo>
                  <a:lnTo>
                    <a:pt x="458" y="84"/>
                  </a:lnTo>
                  <a:lnTo>
                    <a:pt x="229" y="0"/>
                  </a:lnTo>
                  <a:lnTo>
                    <a:pt x="0" y="84"/>
                  </a:lnTo>
                  <a:lnTo>
                    <a:pt x="0" y="196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76"/>
            <p:cNvSpPr/>
            <p:nvPr/>
          </p:nvSpPr>
          <p:spPr bwMode="auto">
            <a:xfrm>
              <a:off x="4892885" y="4575918"/>
              <a:ext cx="2392347" cy="1103029"/>
            </a:xfrm>
            <a:custGeom>
              <a:avLst/>
              <a:gdLst/>
              <a:ahLst/>
              <a:cxnLst>
                <a:cxn ang="0">
                  <a:pos x="0" y="225"/>
                </a:cxn>
                <a:cxn ang="0">
                  <a:pos x="488" y="225"/>
                </a:cxn>
                <a:cxn ang="0">
                  <a:pos x="488" y="90"/>
                </a:cxn>
                <a:cxn ang="0">
                  <a:pos x="244" y="0"/>
                </a:cxn>
                <a:cxn ang="0">
                  <a:pos x="0" y="90"/>
                </a:cxn>
                <a:cxn ang="0">
                  <a:pos x="0" y="225"/>
                </a:cxn>
                <a:cxn ang="0">
                  <a:pos x="0" y="225"/>
                </a:cxn>
              </a:cxnLst>
              <a:rect l="0" t="0" r="r" b="b"/>
              <a:pathLst>
                <a:path w="488" h="225">
                  <a:moveTo>
                    <a:pt x="0" y="225"/>
                  </a:moveTo>
                  <a:lnTo>
                    <a:pt x="488" y="225"/>
                  </a:lnTo>
                  <a:lnTo>
                    <a:pt x="488" y="90"/>
                  </a:lnTo>
                  <a:lnTo>
                    <a:pt x="244" y="0"/>
                  </a:lnTo>
                  <a:lnTo>
                    <a:pt x="0" y="90"/>
                  </a:lnTo>
                  <a:lnTo>
                    <a:pt x="0" y="225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7"/>
            <p:cNvSpPr/>
            <p:nvPr/>
          </p:nvSpPr>
          <p:spPr bwMode="auto">
            <a:xfrm>
              <a:off x="5035053" y="4722988"/>
              <a:ext cx="2108011" cy="818693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430" y="167"/>
                </a:cxn>
                <a:cxn ang="0">
                  <a:pos x="430" y="79"/>
                </a:cxn>
                <a:cxn ang="0">
                  <a:pos x="215" y="0"/>
                </a:cxn>
                <a:cxn ang="0">
                  <a:pos x="0" y="79"/>
                </a:cxn>
                <a:cxn ang="0">
                  <a:pos x="0" y="167"/>
                </a:cxn>
                <a:cxn ang="0">
                  <a:pos x="0" y="167"/>
                </a:cxn>
              </a:cxnLst>
              <a:rect l="0" t="0" r="r" b="b"/>
              <a:pathLst>
                <a:path w="430" h="167">
                  <a:moveTo>
                    <a:pt x="0" y="167"/>
                  </a:moveTo>
                  <a:lnTo>
                    <a:pt x="430" y="167"/>
                  </a:lnTo>
                  <a:lnTo>
                    <a:pt x="430" y="79"/>
                  </a:lnTo>
                  <a:lnTo>
                    <a:pt x="215" y="0"/>
                  </a:lnTo>
                  <a:lnTo>
                    <a:pt x="0" y="79"/>
                  </a:lnTo>
                  <a:lnTo>
                    <a:pt x="0" y="167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none" lIns="91440" tIns="45720" rIns="91440" bIns="144000" anchor="b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2" name="Group 99"/>
            <p:cNvGrpSpPr/>
            <p:nvPr/>
          </p:nvGrpSpPr>
          <p:grpSpPr>
            <a:xfrm>
              <a:off x="8064706" y="1341062"/>
              <a:ext cx="2913191" cy="856637"/>
              <a:chOff x="1415480" y="1651350"/>
              <a:chExt cx="2913191" cy="856637"/>
            </a:xfrm>
          </p:grpSpPr>
          <p:sp>
            <p:nvSpPr>
              <p:cNvPr id="48" name="TextBox 100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TextBox 101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3" name="Group 102"/>
            <p:cNvGrpSpPr/>
            <p:nvPr/>
          </p:nvGrpSpPr>
          <p:grpSpPr>
            <a:xfrm>
              <a:off x="8182363" y="3137715"/>
              <a:ext cx="2913191" cy="856637"/>
              <a:chOff x="1415480" y="1651350"/>
              <a:chExt cx="2913191" cy="856637"/>
            </a:xfrm>
          </p:grpSpPr>
          <p:sp>
            <p:nvSpPr>
              <p:cNvPr id="46" name="TextBox 103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TextBox 104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4" name="Group 105"/>
            <p:cNvGrpSpPr/>
            <p:nvPr/>
          </p:nvGrpSpPr>
          <p:grpSpPr>
            <a:xfrm>
              <a:off x="8064706" y="4932126"/>
              <a:ext cx="2913191" cy="856637"/>
              <a:chOff x="1415480" y="1651350"/>
              <a:chExt cx="2913191" cy="856637"/>
            </a:xfrm>
          </p:grpSpPr>
          <p:sp>
            <p:nvSpPr>
              <p:cNvPr id="44" name="TextBox 199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323531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531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TextBox 200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5" name="Group 201"/>
            <p:cNvGrpSpPr/>
            <p:nvPr/>
          </p:nvGrpSpPr>
          <p:grpSpPr>
            <a:xfrm>
              <a:off x="1809268" y="1341062"/>
              <a:ext cx="2299240" cy="866137"/>
              <a:chOff x="793990" y="1227225"/>
              <a:chExt cx="2299240" cy="866137"/>
            </a:xfrm>
          </p:grpSpPr>
          <p:sp>
            <p:nvSpPr>
              <p:cNvPr id="42" name="TextBox 202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TextBox 203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6" name="Group 204"/>
            <p:cNvGrpSpPr/>
            <p:nvPr/>
          </p:nvGrpSpPr>
          <p:grpSpPr>
            <a:xfrm>
              <a:off x="1691612" y="3113045"/>
              <a:ext cx="2299240" cy="866137"/>
              <a:chOff x="793990" y="1227225"/>
              <a:chExt cx="2299240" cy="866137"/>
            </a:xfrm>
          </p:grpSpPr>
          <p:sp>
            <p:nvSpPr>
              <p:cNvPr id="40" name="TextBox 205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TextBox 206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7" name="Group 207"/>
            <p:cNvGrpSpPr/>
            <p:nvPr/>
          </p:nvGrpSpPr>
          <p:grpSpPr>
            <a:xfrm>
              <a:off x="1809268" y="4932126"/>
              <a:ext cx="2299240" cy="866137"/>
              <a:chOff x="793990" y="1227225"/>
              <a:chExt cx="2299240" cy="866137"/>
            </a:xfrm>
          </p:grpSpPr>
          <p:sp>
            <p:nvSpPr>
              <p:cNvPr id="38" name="TextBox 208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3D4242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D4242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TextBox 209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5ce80a-5dd3-4c47-bf29-3ca63ac74551"/>
          <p:cNvGrpSpPr>
            <a:grpSpLocks noChangeAspect="1"/>
          </p:cNvGrpSpPr>
          <p:nvPr/>
        </p:nvGrpSpPr>
        <p:grpSpPr>
          <a:xfrm>
            <a:off x="-65948" y="1520789"/>
            <a:ext cx="12323897" cy="3961185"/>
            <a:chOff x="-65948" y="1520789"/>
            <a:chExt cx="12323897" cy="3961185"/>
          </a:xfrm>
        </p:grpSpPr>
        <p:grpSp>
          <p:nvGrpSpPr>
            <p:cNvPr id="4" name="Group 4"/>
            <p:cNvGrpSpPr/>
            <p:nvPr/>
          </p:nvGrpSpPr>
          <p:grpSpPr bwMode="auto">
            <a:xfrm>
              <a:off x="7494999" y="2576381"/>
              <a:ext cx="1723359" cy="1611984"/>
              <a:chOff x="304" y="0"/>
              <a:chExt cx="1176" cy="1100"/>
            </a:xfrm>
            <a:solidFill>
              <a:schemeClr val="tx2">
                <a:lumMod val="40000"/>
                <a:lumOff val="60000"/>
              </a:schemeClr>
            </a:solidFill>
            <a:effectLst/>
          </p:grpSpPr>
          <p:grpSp>
            <p:nvGrpSpPr>
              <p:cNvPr id="173" name="Group 5"/>
              <p:cNvGrpSpPr/>
              <p:nvPr/>
            </p:nvGrpSpPr>
            <p:grpSpPr bwMode="auto">
              <a:xfrm>
                <a:off x="304" y="399"/>
                <a:ext cx="1176" cy="701"/>
                <a:chOff x="304" y="0"/>
                <a:chExt cx="1176" cy="700"/>
              </a:xfrm>
              <a:grpFill/>
            </p:grpSpPr>
            <p:sp>
              <p:nvSpPr>
                <p:cNvPr id="176" name="Freeform: Shape 8"/>
                <p:cNvSpPr/>
                <p:nvPr/>
              </p:nvSpPr>
              <p:spPr bwMode="auto">
                <a:xfrm>
                  <a:off x="640" y="0"/>
                  <a:ext cx="504" cy="700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18608" y="11413"/>
                      </a:moveTo>
                      <a:cubicBezTo>
                        <a:pt x="16743" y="9022"/>
                        <a:pt x="16338" y="5951"/>
                        <a:pt x="16338" y="5951"/>
                      </a:cubicBezTo>
                      <a:lnTo>
                        <a:pt x="16338" y="0"/>
                      </a:lnTo>
                      <a:lnTo>
                        <a:pt x="11166" y="0"/>
                      </a:lnTo>
                      <a:lnTo>
                        <a:pt x="10440" y="0"/>
                      </a:lnTo>
                      <a:lnTo>
                        <a:pt x="5257" y="0"/>
                      </a:lnTo>
                      <a:lnTo>
                        <a:pt x="5257" y="5951"/>
                      </a:lnTo>
                      <a:cubicBezTo>
                        <a:pt x="5257" y="5951"/>
                        <a:pt x="4853" y="9022"/>
                        <a:pt x="2996" y="11413"/>
                      </a:cubicBezTo>
                      <a:cubicBezTo>
                        <a:pt x="1128" y="13806"/>
                        <a:pt x="0" y="15649"/>
                        <a:pt x="0" y="20561"/>
                      </a:cubicBezTo>
                      <a:lnTo>
                        <a:pt x="0" y="21600"/>
                      </a:lnTo>
                      <a:lnTo>
                        <a:pt x="10599" y="21600"/>
                      </a:lnTo>
                      <a:lnTo>
                        <a:pt x="11000" y="21600"/>
                      </a:lnTo>
                      <a:lnTo>
                        <a:pt x="21600" y="21600"/>
                      </a:lnTo>
                      <a:lnTo>
                        <a:pt x="21600" y="20561"/>
                      </a:lnTo>
                      <a:cubicBezTo>
                        <a:pt x="21600" y="15649"/>
                        <a:pt x="20471" y="13806"/>
                        <a:pt x="18608" y="11413"/>
                      </a:cubicBezTo>
                      <a:close/>
                      <a:moveTo>
                        <a:pt x="18608" y="11413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77" name="Group 9"/>
                <p:cNvGrpSpPr/>
                <p:nvPr/>
              </p:nvGrpSpPr>
              <p:grpSpPr bwMode="auto">
                <a:xfrm>
                  <a:off x="400" y="104"/>
                  <a:ext cx="981" cy="473"/>
                  <a:chOff x="0" y="0"/>
                  <a:chExt cx="981" cy="473"/>
                </a:xfrm>
                <a:grpFill/>
              </p:grpSpPr>
              <p:sp>
                <p:nvSpPr>
                  <p:cNvPr id="179" name="Freeform: Shape 11"/>
                  <p:cNvSpPr/>
                  <p:nvPr/>
                </p:nvSpPr>
                <p:spPr bwMode="auto">
                  <a:xfrm>
                    <a:off x="0" y="0"/>
                    <a:ext cx="341" cy="47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18614" y="11421"/>
                        </a:moveTo>
                        <a:cubicBezTo>
                          <a:pt x="16753" y="9011"/>
                          <a:pt x="16342" y="5949"/>
                          <a:pt x="16342" y="5949"/>
                        </a:cubicBezTo>
                        <a:lnTo>
                          <a:pt x="16342" y="0"/>
                        </a:lnTo>
                        <a:lnTo>
                          <a:pt x="11158" y="0"/>
                        </a:lnTo>
                        <a:lnTo>
                          <a:pt x="10446" y="0"/>
                        </a:lnTo>
                        <a:lnTo>
                          <a:pt x="5258" y="0"/>
                        </a:lnTo>
                        <a:lnTo>
                          <a:pt x="5258" y="5949"/>
                        </a:lnTo>
                        <a:cubicBezTo>
                          <a:pt x="5258" y="5949"/>
                          <a:pt x="4849" y="9011"/>
                          <a:pt x="2987" y="11421"/>
                        </a:cubicBezTo>
                        <a:cubicBezTo>
                          <a:pt x="1136" y="13805"/>
                          <a:pt x="0" y="15651"/>
                          <a:pt x="0" y="20561"/>
                        </a:cubicBezTo>
                        <a:lnTo>
                          <a:pt x="0" y="21600"/>
                        </a:lnTo>
                        <a:lnTo>
                          <a:pt x="10593" y="21600"/>
                        </a:lnTo>
                        <a:lnTo>
                          <a:pt x="11008" y="21600"/>
                        </a:lnTo>
                        <a:lnTo>
                          <a:pt x="21600" y="21600"/>
                        </a:lnTo>
                        <a:lnTo>
                          <a:pt x="21600" y="20561"/>
                        </a:lnTo>
                        <a:cubicBezTo>
                          <a:pt x="21600" y="15651"/>
                          <a:pt x="20486" y="13805"/>
                          <a:pt x="18614" y="11421"/>
                        </a:cubicBezTo>
                        <a:close/>
                        <a:moveTo>
                          <a:pt x="18614" y="114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0" name="Freeform: Shape 12"/>
                  <p:cNvSpPr/>
                  <p:nvPr/>
                </p:nvSpPr>
                <p:spPr bwMode="auto">
                  <a:xfrm>
                    <a:off x="640" y="0"/>
                    <a:ext cx="341" cy="47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18612" y="11421"/>
                        </a:moveTo>
                        <a:cubicBezTo>
                          <a:pt x="16760" y="9011"/>
                          <a:pt x="16351" y="5949"/>
                          <a:pt x="16351" y="5949"/>
                        </a:cubicBezTo>
                        <a:lnTo>
                          <a:pt x="16351" y="0"/>
                        </a:lnTo>
                        <a:lnTo>
                          <a:pt x="11170" y="0"/>
                        </a:lnTo>
                        <a:lnTo>
                          <a:pt x="10445" y="0"/>
                        </a:lnTo>
                        <a:lnTo>
                          <a:pt x="5262" y="0"/>
                        </a:lnTo>
                        <a:lnTo>
                          <a:pt x="5262" y="5949"/>
                        </a:lnTo>
                        <a:cubicBezTo>
                          <a:pt x="5262" y="5949"/>
                          <a:pt x="4849" y="9011"/>
                          <a:pt x="2995" y="11421"/>
                        </a:cubicBezTo>
                        <a:cubicBezTo>
                          <a:pt x="1127" y="13805"/>
                          <a:pt x="0" y="15651"/>
                          <a:pt x="0" y="20561"/>
                        </a:cubicBezTo>
                        <a:lnTo>
                          <a:pt x="0" y="21600"/>
                        </a:lnTo>
                        <a:lnTo>
                          <a:pt x="10611" y="21600"/>
                        </a:lnTo>
                        <a:lnTo>
                          <a:pt x="11008" y="21600"/>
                        </a:lnTo>
                        <a:lnTo>
                          <a:pt x="21600" y="21600"/>
                        </a:lnTo>
                        <a:lnTo>
                          <a:pt x="21600" y="20561"/>
                        </a:lnTo>
                        <a:cubicBezTo>
                          <a:pt x="21600" y="15651"/>
                          <a:pt x="20470" y="13805"/>
                          <a:pt x="18612" y="11421"/>
                        </a:cubicBezTo>
                        <a:close/>
                        <a:moveTo>
                          <a:pt x="18612" y="114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8" name="Rectangle 10"/>
                <p:cNvSpPr/>
                <p:nvPr/>
              </p:nvSpPr>
              <p:spPr bwMode="auto">
                <a:xfrm>
                  <a:off x="304" y="512"/>
                  <a:ext cx="1176" cy="9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" name="Freeform: Shape 6"/>
              <p:cNvSpPr/>
              <p:nvPr/>
            </p:nvSpPr>
            <p:spPr bwMode="auto">
              <a:xfrm>
                <a:off x="1032" y="120"/>
                <a:ext cx="286" cy="36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6935"/>
                    </a:moveTo>
                    <a:cubicBezTo>
                      <a:pt x="21600" y="5562"/>
                      <a:pt x="20173" y="4449"/>
                      <a:pt x="18440" y="4449"/>
                    </a:cubicBezTo>
                    <a:cubicBezTo>
                      <a:pt x="18294" y="4449"/>
                      <a:pt x="18125" y="4463"/>
                      <a:pt x="17994" y="4469"/>
                    </a:cubicBezTo>
                    <a:cubicBezTo>
                      <a:pt x="17789" y="3989"/>
                      <a:pt x="17406" y="3574"/>
                      <a:pt x="16898" y="3268"/>
                    </a:cubicBezTo>
                    <a:cubicBezTo>
                      <a:pt x="16957" y="3073"/>
                      <a:pt x="17009" y="2878"/>
                      <a:pt x="17009" y="2678"/>
                    </a:cubicBezTo>
                    <a:cubicBezTo>
                      <a:pt x="17009" y="1196"/>
                      <a:pt x="15475" y="0"/>
                      <a:pt x="13612" y="0"/>
                    </a:cubicBezTo>
                    <a:cubicBezTo>
                      <a:pt x="12365" y="0"/>
                      <a:pt x="11247" y="553"/>
                      <a:pt x="10681" y="1362"/>
                    </a:cubicBezTo>
                    <a:cubicBezTo>
                      <a:pt x="10593" y="1345"/>
                      <a:pt x="10484" y="1345"/>
                      <a:pt x="10379" y="1345"/>
                    </a:cubicBezTo>
                    <a:cubicBezTo>
                      <a:pt x="8623" y="1345"/>
                      <a:pt x="7228" y="2478"/>
                      <a:pt x="7228" y="3834"/>
                    </a:cubicBezTo>
                    <a:cubicBezTo>
                      <a:pt x="7228" y="3908"/>
                      <a:pt x="7228" y="3985"/>
                      <a:pt x="7254" y="4037"/>
                    </a:cubicBezTo>
                    <a:cubicBezTo>
                      <a:pt x="6326" y="4066"/>
                      <a:pt x="5530" y="4400"/>
                      <a:pt x="4979" y="4907"/>
                    </a:cubicBezTo>
                    <a:cubicBezTo>
                      <a:pt x="4450" y="4613"/>
                      <a:pt x="3829" y="4449"/>
                      <a:pt x="3158" y="4449"/>
                    </a:cubicBezTo>
                    <a:cubicBezTo>
                      <a:pt x="1408" y="4449"/>
                      <a:pt x="0" y="5562"/>
                      <a:pt x="0" y="6935"/>
                    </a:cubicBezTo>
                    <a:cubicBezTo>
                      <a:pt x="0" y="7986"/>
                      <a:pt x="811" y="8855"/>
                      <a:pt x="1960" y="9229"/>
                    </a:cubicBezTo>
                    <a:cubicBezTo>
                      <a:pt x="2071" y="9856"/>
                      <a:pt x="2876" y="13310"/>
                      <a:pt x="8642" y="13435"/>
                    </a:cubicBezTo>
                    <a:cubicBezTo>
                      <a:pt x="8642" y="13435"/>
                      <a:pt x="6377" y="16141"/>
                      <a:pt x="11058" y="17422"/>
                    </a:cubicBezTo>
                    <a:cubicBezTo>
                      <a:pt x="11058" y="17422"/>
                      <a:pt x="14234" y="18084"/>
                      <a:pt x="14345" y="21600"/>
                    </a:cubicBezTo>
                    <a:lnTo>
                      <a:pt x="15669" y="21600"/>
                    </a:lnTo>
                    <a:cubicBezTo>
                      <a:pt x="15669" y="21600"/>
                      <a:pt x="17041" y="18465"/>
                      <a:pt x="14745" y="16714"/>
                    </a:cubicBezTo>
                    <a:cubicBezTo>
                      <a:pt x="12439" y="14963"/>
                      <a:pt x="18250" y="14723"/>
                      <a:pt x="17178" y="12629"/>
                    </a:cubicBezTo>
                    <a:cubicBezTo>
                      <a:pt x="17178" y="12629"/>
                      <a:pt x="20601" y="11356"/>
                      <a:pt x="20175" y="9001"/>
                    </a:cubicBezTo>
                    <a:cubicBezTo>
                      <a:pt x="21020" y="8563"/>
                      <a:pt x="21600" y="7800"/>
                      <a:pt x="21600" y="6935"/>
                    </a:cubicBezTo>
                    <a:close/>
                    <a:moveTo>
                      <a:pt x="21600" y="69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7"/>
              <p:cNvSpPr/>
              <p:nvPr/>
            </p:nvSpPr>
            <p:spPr bwMode="auto">
              <a:xfrm>
                <a:off x="720" y="0"/>
                <a:ext cx="286" cy="36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6930"/>
                    </a:moveTo>
                    <a:cubicBezTo>
                      <a:pt x="21600" y="5548"/>
                      <a:pt x="20193" y="4452"/>
                      <a:pt x="18446" y="4452"/>
                    </a:cubicBezTo>
                    <a:cubicBezTo>
                      <a:pt x="18304" y="4452"/>
                      <a:pt x="18157" y="4452"/>
                      <a:pt x="17997" y="4461"/>
                    </a:cubicBezTo>
                    <a:cubicBezTo>
                      <a:pt x="17803" y="3974"/>
                      <a:pt x="17423" y="3559"/>
                      <a:pt x="16919" y="3279"/>
                    </a:cubicBezTo>
                    <a:cubicBezTo>
                      <a:pt x="16977" y="3068"/>
                      <a:pt x="16991" y="2861"/>
                      <a:pt x="16991" y="2660"/>
                    </a:cubicBezTo>
                    <a:cubicBezTo>
                      <a:pt x="16991" y="1184"/>
                      <a:pt x="15497" y="0"/>
                      <a:pt x="13630" y="0"/>
                    </a:cubicBezTo>
                    <a:cubicBezTo>
                      <a:pt x="12357" y="0"/>
                      <a:pt x="11264" y="546"/>
                      <a:pt x="10687" y="1362"/>
                    </a:cubicBezTo>
                    <a:cubicBezTo>
                      <a:pt x="10592" y="1351"/>
                      <a:pt x="10474" y="1333"/>
                      <a:pt x="10383" y="1333"/>
                    </a:cubicBezTo>
                    <a:cubicBezTo>
                      <a:pt x="8637" y="1333"/>
                      <a:pt x="7225" y="2449"/>
                      <a:pt x="7225" y="3834"/>
                    </a:cubicBezTo>
                    <a:cubicBezTo>
                      <a:pt x="7225" y="3897"/>
                      <a:pt x="7225" y="3971"/>
                      <a:pt x="7254" y="4031"/>
                    </a:cubicBezTo>
                    <a:cubicBezTo>
                      <a:pt x="6313" y="4062"/>
                      <a:pt x="5530" y="4395"/>
                      <a:pt x="4967" y="4892"/>
                    </a:cubicBezTo>
                    <a:cubicBezTo>
                      <a:pt x="4451" y="4600"/>
                      <a:pt x="3819" y="4451"/>
                      <a:pt x="3139" y="4451"/>
                    </a:cubicBezTo>
                    <a:cubicBezTo>
                      <a:pt x="1406" y="4451"/>
                      <a:pt x="0" y="5547"/>
                      <a:pt x="0" y="6929"/>
                    </a:cubicBezTo>
                    <a:cubicBezTo>
                      <a:pt x="0" y="7964"/>
                      <a:pt x="790" y="8857"/>
                      <a:pt x="1962" y="9233"/>
                    </a:cubicBezTo>
                    <a:cubicBezTo>
                      <a:pt x="2057" y="9841"/>
                      <a:pt x="2860" y="13298"/>
                      <a:pt x="8637" y="13435"/>
                    </a:cubicBezTo>
                    <a:cubicBezTo>
                      <a:pt x="8637" y="13435"/>
                      <a:pt x="6386" y="16135"/>
                      <a:pt x="11049" y="17423"/>
                    </a:cubicBezTo>
                    <a:cubicBezTo>
                      <a:pt x="11049" y="17423"/>
                      <a:pt x="14226" y="18070"/>
                      <a:pt x="14346" y="21600"/>
                    </a:cubicBezTo>
                    <a:lnTo>
                      <a:pt x="15669" y="21600"/>
                    </a:lnTo>
                    <a:cubicBezTo>
                      <a:pt x="15669" y="21600"/>
                      <a:pt x="17062" y="18456"/>
                      <a:pt x="14755" y="16696"/>
                    </a:cubicBezTo>
                    <a:cubicBezTo>
                      <a:pt x="12438" y="14956"/>
                      <a:pt x="18263" y="14705"/>
                      <a:pt x="17149" y="12616"/>
                    </a:cubicBezTo>
                    <a:cubicBezTo>
                      <a:pt x="17149" y="12616"/>
                      <a:pt x="20600" y="11354"/>
                      <a:pt x="20179" y="8994"/>
                    </a:cubicBezTo>
                    <a:cubicBezTo>
                      <a:pt x="21041" y="8553"/>
                      <a:pt x="21600" y="7789"/>
                      <a:pt x="21600" y="6930"/>
                    </a:cubicBezTo>
                    <a:close/>
                    <a:moveTo>
                      <a:pt x="21600" y="693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3"/>
            <p:cNvGrpSpPr/>
            <p:nvPr/>
          </p:nvGrpSpPr>
          <p:grpSpPr bwMode="auto">
            <a:xfrm>
              <a:off x="1102851" y="2341772"/>
              <a:ext cx="1227857" cy="1678596"/>
              <a:chOff x="0" y="0"/>
              <a:chExt cx="1422" cy="1943"/>
            </a:xfrm>
            <a:solidFill>
              <a:schemeClr val="tx2">
                <a:lumMod val="40000"/>
                <a:lumOff val="60000"/>
              </a:schemeClr>
            </a:solidFill>
            <a:effectLst/>
          </p:grpSpPr>
          <p:sp>
            <p:nvSpPr>
              <p:cNvPr id="126" name="Freeform: Shape 14"/>
              <p:cNvSpPr/>
              <p:nvPr/>
            </p:nvSpPr>
            <p:spPr bwMode="auto">
              <a:xfrm>
                <a:off x="64" y="1856"/>
                <a:ext cx="1358" cy="87"/>
              </a:xfrm>
              <a:custGeom>
                <a:avLst/>
                <a:gdLst/>
                <a:ahLst/>
                <a:cxnLst/>
                <a:rect l="0" t="0" r="r" b="b"/>
                <a:pathLst>
                  <a:path w="19490" h="15431">
                    <a:moveTo>
                      <a:pt x="4452" y="4122"/>
                    </a:moveTo>
                    <a:cubicBezTo>
                      <a:pt x="4452" y="4122"/>
                      <a:pt x="4386" y="4122"/>
                      <a:pt x="4266" y="4122"/>
                    </a:cubicBezTo>
                    <a:cubicBezTo>
                      <a:pt x="3526" y="4053"/>
                      <a:pt x="782" y="4275"/>
                      <a:pt x="104" y="8670"/>
                    </a:cubicBezTo>
                    <a:cubicBezTo>
                      <a:pt x="-684" y="13792"/>
                      <a:pt x="3158" y="16632"/>
                      <a:pt x="6856" y="14942"/>
                    </a:cubicBezTo>
                    <a:cubicBezTo>
                      <a:pt x="10556" y="13234"/>
                      <a:pt x="12176" y="14931"/>
                      <a:pt x="14397" y="13792"/>
                    </a:cubicBezTo>
                    <a:cubicBezTo>
                      <a:pt x="16615" y="12643"/>
                      <a:pt x="20916" y="8670"/>
                      <a:pt x="19019" y="6962"/>
                    </a:cubicBezTo>
                    <a:cubicBezTo>
                      <a:pt x="17126" y="5250"/>
                      <a:pt x="15271" y="695"/>
                      <a:pt x="14258" y="695"/>
                    </a:cubicBezTo>
                    <a:cubicBezTo>
                      <a:pt x="13238" y="695"/>
                      <a:pt x="10926" y="-44"/>
                      <a:pt x="10162" y="2038"/>
                    </a:cubicBezTo>
                    <a:cubicBezTo>
                      <a:pt x="9400" y="4122"/>
                      <a:pt x="7457" y="-4968"/>
                      <a:pt x="4452" y="4122"/>
                    </a:cubicBezTo>
                    <a:close/>
                    <a:moveTo>
                      <a:pt x="4452" y="412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" name="Group 15"/>
              <p:cNvGrpSpPr/>
              <p:nvPr/>
            </p:nvGrpSpPr>
            <p:grpSpPr bwMode="auto">
              <a:xfrm>
                <a:off x="0" y="0"/>
                <a:ext cx="1359" cy="1893"/>
                <a:chOff x="0" y="0"/>
                <a:chExt cx="1359" cy="1893"/>
              </a:xfrm>
              <a:grpFill/>
            </p:grpSpPr>
            <p:sp>
              <p:nvSpPr>
                <p:cNvPr id="151" name="Freeform: Shape 39"/>
                <p:cNvSpPr/>
                <p:nvPr/>
              </p:nvSpPr>
              <p:spPr bwMode="auto">
                <a:xfrm>
                  <a:off x="352" y="1800"/>
                  <a:ext cx="600" cy="9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832" h="20861">
                      <a:moveTo>
                        <a:pt x="6420" y="0"/>
                      </a:moveTo>
                      <a:cubicBezTo>
                        <a:pt x="6420" y="0"/>
                        <a:pt x="6758" y="13124"/>
                        <a:pt x="3530" y="14725"/>
                      </a:cubicBezTo>
                      <a:cubicBezTo>
                        <a:pt x="307" y="16378"/>
                        <a:pt x="0" y="19945"/>
                        <a:pt x="0" y="19945"/>
                      </a:cubicBezTo>
                      <a:cubicBezTo>
                        <a:pt x="0" y="19945"/>
                        <a:pt x="3530" y="17780"/>
                        <a:pt x="5361" y="18315"/>
                      </a:cubicBezTo>
                      <a:cubicBezTo>
                        <a:pt x="7185" y="18877"/>
                        <a:pt x="7788" y="14489"/>
                        <a:pt x="9310" y="15289"/>
                      </a:cubicBezTo>
                      <a:cubicBezTo>
                        <a:pt x="10842" y="16135"/>
                        <a:pt x="13310" y="21600"/>
                        <a:pt x="15432" y="20777"/>
                      </a:cubicBezTo>
                      <a:cubicBezTo>
                        <a:pt x="17554" y="19947"/>
                        <a:pt x="18875" y="16135"/>
                        <a:pt x="20236" y="18035"/>
                      </a:cubicBezTo>
                      <a:cubicBezTo>
                        <a:pt x="21600" y="19947"/>
                        <a:pt x="20448" y="14727"/>
                        <a:pt x="18540" y="15030"/>
                      </a:cubicBezTo>
                      <a:cubicBezTo>
                        <a:pt x="16622" y="15291"/>
                        <a:pt x="14881" y="15573"/>
                        <a:pt x="13986" y="8189"/>
                      </a:cubicBezTo>
                      <a:cubicBezTo>
                        <a:pt x="13092" y="844"/>
                        <a:pt x="6420" y="0"/>
                        <a:pt x="6420" y="0"/>
                      </a:cubicBezTo>
                      <a:close/>
                      <a:moveTo>
                        <a:pt x="6420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2" name="Group 40"/>
                <p:cNvGrpSpPr/>
                <p:nvPr/>
              </p:nvGrpSpPr>
              <p:grpSpPr bwMode="auto">
                <a:xfrm>
                  <a:off x="640" y="1096"/>
                  <a:ext cx="328" cy="198"/>
                  <a:chOff x="0" y="0"/>
                  <a:chExt cx="328" cy="198"/>
                </a:xfrm>
                <a:grpFill/>
              </p:grpSpPr>
              <p:sp>
                <p:nvSpPr>
                  <p:cNvPr id="171" name="Freeform: Shape 59"/>
                  <p:cNvSpPr/>
                  <p:nvPr/>
                </p:nvSpPr>
                <p:spPr bwMode="auto">
                  <a:xfrm>
                    <a:off x="0" y="24"/>
                    <a:ext cx="328" cy="17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0797" y="0"/>
                        </a:moveTo>
                        <a:cubicBezTo>
                          <a:pt x="20797" y="0"/>
                          <a:pt x="15426" y="12850"/>
                          <a:pt x="1185" y="14161"/>
                        </a:cubicBezTo>
                        <a:lnTo>
                          <a:pt x="0" y="21600"/>
                        </a:lnTo>
                        <a:cubicBezTo>
                          <a:pt x="0" y="21600"/>
                          <a:pt x="2891" y="17477"/>
                          <a:pt x="6229" y="16379"/>
                        </a:cubicBezTo>
                        <a:cubicBezTo>
                          <a:pt x="9548" y="15295"/>
                          <a:pt x="19274" y="7587"/>
                          <a:pt x="21600" y="206"/>
                        </a:cubicBezTo>
                        <a:lnTo>
                          <a:pt x="20797" y="0"/>
                        </a:lnTo>
                        <a:close/>
                        <a:moveTo>
                          <a:pt x="20797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2" name="Freeform: Shape 60"/>
                  <p:cNvSpPr/>
                  <p:nvPr/>
                </p:nvSpPr>
                <p:spPr bwMode="auto">
                  <a:xfrm>
                    <a:off x="248" y="0"/>
                    <a:ext cx="50" cy="9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4215" h="18193">
                        <a:moveTo>
                          <a:pt x="13356" y="0"/>
                        </a:moveTo>
                        <a:cubicBezTo>
                          <a:pt x="13356" y="0"/>
                          <a:pt x="13507" y="9200"/>
                          <a:pt x="4258" y="15381"/>
                        </a:cubicBezTo>
                        <a:cubicBezTo>
                          <a:pt x="-4989" y="21600"/>
                          <a:pt x="3662" y="15561"/>
                          <a:pt x="3945" y="15586"/>
                        </a:cubicBezTo>
                        <a:cubicBezTo>
                          <a:pt x="4172" y="15630"/>
                          <a:pt x="9564" y="14076"/>
                          <a:pt x="9564" y="14076"/>
                        </a:cubicBezTo>
                        <a:cubicBezTo>
                          <a:pt x="9564" y="14076"/>
                          <a:pt x="16611" y="3737"/>
                          <a:pt x="13356" y="0"/>
                        </a:cubicBezTo>
                        <a:close/>
                        <a:moveTo>
                          <a:pt x="13356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53" name="Freeform: Shape 41"/>
                <p:cNvSpPr/>
                <p:nvPr/>
              </p:nvSpPr>
              <p:spPr bwMode="auto">
                <a:xfrm>
                  <a:off x="536" y="824"/>
                  <a:ext cx="365" cy="104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346" h="20436">
                      <a:moveTo>
                        <a:pt x="5017" y="1632"/>
                      </a:moveTo>
                      <a:cubicBezTo>
                        <a:pt x="5017" y="1632"/>
                        <a:pt x="7477" y="1871"/>
                        <a:pt x="3114" y="8684"/>
                      </a:cubicBezTo>
                      <a:cubicBezTo>
                        <a:pt x="-1254" y="15493"/>
                        <a:pt x="250" y="20436"/>
                        <a:pt x="250" y="20436"/>
                      </a:cubicBezTo>
                      <a:lnTo>
                        <a:pt x="13205" y="20436"/>
                      </a:lnTo>
                      <a:cubicBezTo>
                        <a:pt x="13205" y="20436"/>
                        <a:pt x="7156" y="16167"/>
                        <a:pt x="7886" y="11944"/>
                      </a:cubicBezTo>
                      <a:cubicBezTo>
                        <a:pt x="8611" y="7726"/>
                        <a:pt x="18337" y="3662"/>
                        <a:pt x="20346" y="658"/>
                      </a:cubicBezTo>
                      <a:lnTo>
                        <a:pt x="16891" y="530"/>
                      </a:lnTo>
                      <a:cubicBezTo>
                        <a:pt x="16891" y="530"/>
                        <a:pt x="12160" y="5037"/>
                        <a:pt x="9071" y="6124"/>
                      </a:cubicBezTo>
                      <a:cubicBezTo>
                        <a:pt x="9071" y="6124"/>
                        <a:pt x="10703" y="2288"/>
                        <a:pt x="9437" y="563"/>
                      </a:cubicBezTo>
                      <a:cubicBezTo>
                        <a:pt x="8165" y="-1164"/>
                        <a:pt x="5017" y="1632"/>
                        <a:pt x="5017" y="1632"/>
                      </a:cubicBezTo>
                      <a:close/>
                      <a:moveTo>
                        <a:pt x="5017" y="163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: Shape 42"/>
                <p:cNvSpPr/>
                <p:nvPr/>
              </p:nvSpPr>
              <p:spPr bwMode="auto">
                <a:xfrm>
                  <a:off x="568" y="912"/>
                  <a:ext cx="301" cy="55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5787" y="899"/>
                      </a:moveTo>
                      <a:cubicBezTo>
                        <a:pt x="6574" y="2410"/>
                        <a:pt x="4477" y="8507"/>
                        <a:pt x="3514" y="11251"/>
                      </a:cubicBezTo>
                      <a:cubicBezTo>
                        <a:pt x="2537" y="13988"/>
                        <a:pt x="0" y="21600"/>
                        <a:pt x="0" y="21600"/>
                      </a:cubicBezTo>
                      <a:cubicBezTo>
                        <a:pt x="0" y="21600"/>
                        <a:pt x="2635" y="15078"/>
                        <a:pt x="8422" y="12241"/>
                      </a:cubicBezTo>
                      <a:cubicBezTo>
                        <a:pt x="14221" y="9402"/>
                        <a:pt x="21600" y="146"/>
                        <a:pt x="21600" y="146"/>
                      </a:cubicBezTo>
                      <a:cubicBezTo>
                        <a:pt x="21600" y="146"/>
                        <a:pt x="19948" y="71"/>
                        <a:pt x="17715" y="9"/>
                      </a:cubicBezTo>
                      <a:cubicBezTo>
                        <a:pt x="15615" y="2801"/>
                        <a:pt x="12004" y="7261"/>
                        <a:pt x="9337" y="8693"/>
                      </a:cubicBezTo>
                      <a:cubicBezTo>
                        <a:pt x="9337" y="8693"/>
                        <a:pt x="10727" y="3697"/>
                        <a:pt x="10371" y="0"/>
                      </a:cubicBezTo>
                      <a:cubicBezTo>
                        <a:pt x="7605" y="91"/>
                        <a:pt x="5508" y="335"/>
                        <a:pt x="5787" y="899"/>
                      </a:cubicBezTo>
                      <a:close/>
                      <a:moveTo>
                        <a:pt x="5787" y="89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5" name="Group 43"/>
                <p:cNvGrpSpPr/>
                <p:nvPr/>
              </p:nvGrpSpPr>
              <p:grpSpPr bwMode="auto">
                <a:xfrm>
                  <a:off x="231" y="1120"/>
                  <a:ext cx="339" cy="420"/>
                  <a:chOff x="0" y="0"/>
                  <a:chExt cx="338" cy="420"/>
                </a:xfrm>
                <a:grpFill/>
              </p:grpSpPr>
              <p:sp>
                <p:nvSpPr>
                  <p:cNvPr id="169" name="Freeform: Shape 57"/>
                  <p:cNvSpPr/>
                  <p:nvPr/>
                </p:nvSpPr>
                <p:spPr bwMode="auto">
                  <a:xfrm>
                    <a:off x="0" y="88"/>
                    <a:ext cx="338" cy="33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996" y="171"/>
                        </a:moveTo>
                        <a:cubicBezTo>
                          <a:pt x="996" y="171"/>
                          <a:pt x="4943" y="10351"/>
                          <a:pt x="21600" y="16394"/>
                        </a:cubicBezTo>
                        <a:lnTo>
                          <a:pt x="21600" y="21600"/>
                        </a:lnTo>
                        <a:cubicBezTo>
                          <a:pt x="21600" y="21600"/>
                          <a:pt x="18943" y="17891"/>
                          <a:pt x="15190" y="15976"/>
                        </a:cubicBezTo>
                        <a:cubicBezTo>
                          <a:pt x="11452" y="14071"/>
                          <a:pt x="1351" y="5571"/>
                          <a:pt x="0" y="0"/>
                        </a:cubicBezTo>
                        <a:lnTo>
                          <a:pt x="996" y="171"/>
                        </a:lnTo>
                        <a:close/>
                        <a:moveTo>
                          <a:pt x="996" y="17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0" name="Freeform: Shape 58"/>
                  <p:cNvSpPr/>
                  <p:nvPr/>
                </p:nvSpPr>
                <p:spPr bwMode="auto">
                  <a:xfrm>
                    <a:off x="120" y="0"/>
                    <a:ext cx="86" cy="317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3216" h="17829">
                        <a:moveTo>
                          <a:pt x="4836" y="0"/>
                        </a:moveTo>
                        <a:cubicBezTo>
                          <a:pt x="4836" y="0"/>
                          <a:pt x="-1867" y="7820"/>
                          <a:pt x="8427" y="14703"/>
                        </a:cubicBezTo>
                        <a:cubicBezTo>
                          <a:pt x="18699" y="21600"/>
                          <a:pt x="9327" y="14932"/>
                          <a:pt x="8839" y="14932"/>
                        </a:cubicBezTo>
                        <a:cubicBezTo>
                          <a:pt x="8427" y="14932"/>
                          <a:pt x="968" y="12683"/>
                          <a:pt x="968" y="12683"/>
                        </a:cubicBezTo>
                        <a:cubicBezTo>
                          <a:pt x="968" y="12683"/>
                          <a:pt x="-2901" y="2622"/>
                          <a:pt x="4836" y="0"/>
                        </a:cubicBezTo>
                        <a:close/>
                        <a:moveTo>
                          <a:pt x="4836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6" name="Group 44"/>
                <p:cNvGrpSpPr/>
                <p:nvPr/>
              </p:nvGrpSpPr>
              <p:grpSpPr bwMode="auto">
                <a:xfrm>
                  <a:off x="0" y="904"/>
                  <a:ext cx="537" cy="380"/>
                  <a:chOff x="0" y="0"/>
                  <a:chExt cx="537" cy="380"/>
                </a:xfrm>
                <a:grpFill/>
              </p:grpSpPr>
              <p:sp>
                <p:nvSpPr>
                  <p:cNvPr id="166" name="Freeform: Shape 54"/>
                  <p:cNvSpPr/>
                  <p:nvPr/>
                </p:nvSpPr>
                <p:spPr bwMode="auto">
                  <a:xfrm>
                    <a:off x="0" y="0"/>
                    <a:ext cx="537" cy="38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7" y="11953"/>
                        </a:moveTo>
                        <a:cubicBezTo>
                          <a:pt x="21085" y="11698"/>
                          <a:pt x="21118" y="11440"/>
                          <a:pt x="21118" y="11172"/>
                        </a:cubicBezTo>
                        <a:cubicBezTo>
                          <a:pt x="21118" y="9807"/>
                          <a:pt x="20336" y="8702"/>
                          <a:pt x="19374" y="8702"/>
                        </a:cubicBezTo>
                        <a:cubicBezTo>
                          <a:pt x="19214" y="8702"/>
                          <a:pt x="19057" y="8745"/>
                          <a:pt x="18915" y="8796"/>
                        </a:cubicBezTo>
                        <a:cubicBezTo>
                          <a:pt x="18463" y="7672"/>
                          <a:pt x="17706" y="6837"/>
                          <a:pt x="16799" y="6515"/>
                        </a:cubicBezTo>
                        <a:cubicBezTo>
                          <a:pt x="16835" y="6277"/>
                          <a:pt x="16861" y="6040"/>
                          <a:pt x="16861" y="5783"/>
                        </a:cubicBezTo>
                        <a:cubicBezTo>
                          <a:pt x="16861" y="4139"/>
                          <a:pt x="15917" y="2808"/>
                          <a:pt x="14755" y="2808"/>
                        </a:cubicBezTo>
                        <a:cubicBezTo>
                          <a:pt x="14698" y="2808"/>
                          <a:pt x="14642" y="2808"/>
                          <a:pt x="14582" y="2820"/>
                        </a:cubicBezTo>
                        <a:cubicBezTo>
                          <a:pt x="14058" y="1160"/>
                          <a:pt x="12880" y="0"/>
                          <a:pt x="11512" y="0"/>
                        </a:cubicBezTo>
                        <a:cubicBezTo>
                          <a:pt x="9702" y="0"/>
                          <a:pt x="8238" y="2012"/>
                          <a:pt x="8154" y="4533"/>
                        </a:cubicBezTo>
                        <a:cubicBezTo>
                          <a:pt x="8127" y="4533"/>
                          <a:pt x="8098" y="4524"/>
                          <a:pt x="8061" y="4524"/>
                        </a:cubicBezTo>
                        <a:cubicBezTo>
                          <a:pt x="7130" y="4524"/>
                          <a:pt x="6378" y="5565"/>
                          <a:pt x="6334" y="6860"/>
                        </a:cubicBezTo>
                        <a:cubicBezTo>
                          <a:pt x="6060" y="6721"/>
                          <a:pt x="5775" y="6643"/>
                          <a:pt x="5468" y="6643"/>
                        </a:cubicBezTo>
                        <a:cubicBezTo>
                          <a:pt x="4297" y="6643"/>
                          <a:pt x="3313" y="7801"/>
                          <a:pt x="3065" y="9359"/>
                        </a:cubicBezTo>
                        <a:cubicBezTo>
                          <a:pt x="1343" y="9577"/>
                          <a:pt x="0" y="11606"/>
                          <a:pt x="0" y="14094"/>
                        </a:cubicBezTo>
                        <a:cubicBezTo>
                          <a:pt x="0" y="16716"/>
                          <a:pt x="1508" y="18851"/>
                          <a:pt x="3363" y="18851"/>
                        </a:cubicBezTo>
                        <a:cubicBezTo>
                          <a:pt x="3845" y="18851"/>
                          <a:pt x="4298" y="18707"/>
                          <a:pt x="4709" y="18447"/>
                        </a:cubicBezTo>
                        <a:cubicBezTo>
                          <a:pt x="5080" y="20043"/>
                          <a:pt x="6127" y="21198"/>
                          <a:pt x="7379" y="21198"/>
                        </a:cubicBezTo>
                        <a:cubicBezTo>
                          <a:pt x="7900" y="21198"/>
                          <a:pt x="8380" y="20989"/>
                          <a:pt x="8791" y="20646"/>
                        </a:cubicBezTo>
                        <a:cubicBezTo>
                          <a:pt x="9665" y="21251"/>
                          <a:pt x="10643" y="21600"/>
                          <a:pt x="11673" y="21600"/>
                        </a:cubicBezTo>
                        <a:cubicBezTo>
                          <a:pt x="13561" y="21600"/>
                          <a:pt x="15271" y="20451"/>
                          <a:pt x="16454" y="18636"/>
                        </a:cubicBezTo>
                        <a:cubicBezTo>
                          <a:pt x="16974" y="19092"/>
                          <a:pt x="17581" y="19356"/>
                          <a:pt x="18241" y="19356"/>
                        </a:cubicBezTo>
                        <a:cubicBezTo>
                          <a:pt x="20099" y="19356"/>
                          <a:pt x="21600" y="17233"/>
                          <a:pt x="21600" y="14612"/>
                        </a:cubicBezTo>
                        <a:cubicBezTo>
                          <a:pt x="21600" y="13620"/>
                          <a:pt x="21385" y="12707"/>
                          <a:pt x="21027" y="11953"/>
                        </a:cubicBezTo>
                        <a:close/>
                        <a:moveTo>
                          <a:pt x="21027" y="11953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Freeform: Shape 55"/>
                  <p:cNvSpPr/>
                  <p:nvPr/>
                </p:nvSpPr>
                <p:spPr bwMode="auto">
                  <a:xfrm>
                    <a:off x="8" y="8"/>
                    <a:ext cx="519" cy="367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6" y="11941"/>
                        </a:moveTo>
                        <a:cubicBezTo>
                          <a:pt x="21087" y="11699"/>
                          <a:pt x="21110" y="11443"/>
                          <a:pt x="21110" y="11170"/>
                        </a:cubicBezTo>
                        <a:cubicBezTo>
                          <a:pt x="21110" y="9810"/>
                          <a:pt x="20337" y="8696"/>
                          <a:pt x="19372" y="8696"/>
                        </a:cubicBezTo>
                        <a:cubicBezTo>
                          <a:pt x="19209" y="8696"/>
                          <a:pt x="19050" y="8737"/>
                          <a:pt x="18907" y="8795"/>
                        </a:cubicBezTo>
                        <a:cubicBezTo>
                          <a:pt x="18458" y="7665"/>
                          <a:pt x="17700" y="6828"/>
                          <a:pt x="16792" y="6506"/>
                        </a:cubicBezTo>
                        <a:cubicBezTo>
                          <a:pt x="16832" y="6274"/>
                          <a:pt x="16858" y="6030"/>
                          <a:pt x="16858" y="5780"/>
                        </a:cubicBezTo>
                        <a:cubicBezTo>
                          <a:pt x="16858" y="4139"/>
                          <a:pt x="15907" y="2804"/>
                          <a:pt x="14755" y="2804"/>
                        </a:cubicBezTo>
                        <a:cubicBezTo>
                          <a:pt x="14693" y="2804"/>
                          <a:pt x="14638" y="2808"/>
                          <a:pt x="14584" y="2816"/>
                        </a:cubicBezTo>
                        <a:cubicBezTo>
                          <a:pt x="14054" y="1157"/>
                          <a:pt x="12879" y="0"/>
                          <a:pt x="11515" y="0"/>
                        </a:cubicBezTo>
                        <a:cubicBezTo>
                          <a:pt x="9707" y="0"/>
                          <a:pt x="8237" y="2008"/>
                          <a:pt x="8147" y="4529"/>
                        </a:cubicBezTo>
                        <a:cubicBezTo>
                          <a:pt x="8123" y="4529"/>
                          <a:pt x="8098" y="4517"/>
                          <a:pt x="8066" y="4517"/>
                        </a:cubicBezTo>
                        <a:cubicBezTo>
                          <a:pt x="7134" y="4517"/>
                          <a:pt x="6368" y="5552"/>
                          <a:pt x="6328" y="6863"/>
                        </a:cubicBezTo>
                        <a:cubicBezTo>
                          <a:pt x="6058" y="6716"/>
                          <a:pt x="5773" y="6645"/>
                          <a:pt x="5469" y="6645"/>
                        </a:cubicBezTo>
                        <a:cubicBezTo>
                          <a:pt x="4299" y="6645"/>
                          <a:pt x="3322" y="7802"/>
                          <a:pt x="3068" y="9349"/>
                        </a:cubicBezTo>
                        <a:cubicBezTo>
                          <a:pt x="1346" y="9570"/>
                          <a:pt x="0" y="11603"/>
                          <a:pt x="0" y="14083"/>
                        </a:cubicBezTo>
                        <a:cubicBezTo>
                          <a:pt x="0" y="16714"/>
                          <a:pt x="1503" y="18833"/>
                          <a:pt x="3365" y="18833"/>
                        </a:cubicBezTo>
                        <a:cubicBezTo>
                          <a:pt x="3843" y="18833"/>
                          <a:pt x="4298" y="18695"/>
                          <a:pt x="4716" y="18447"/>
                        </a:cubicBezTo>
                        <a:cubicBezTo>
                          <a:pt x="5070" y="20027"/>
                          <a:pt x="6126" y="21187"/>
                          <a:pt x="7371" y="21187"/>
                        </a:cubicBezTo>
                        <a:cubicBezTo>
                          <a:pt x="7894" y="21187"/>
                          <a:pt x="8383" y="20992"/>
                          <a:pt x="8802" y="20640"/>
                        </a:cubicBezTo>
                        <a:cubicBezTo>
                          <a:pt x="9663" y="21253"/>
                          <a:pt x="10639" y="21600"/>
                          <a:pt x="11674" y="21600"/>
                        </a:cubicBezTo>
                        <a:cubicBezTo>
                          <a:pt x="13562" y="21600"/>
                          <a:pt x="15266" y="20446"/>
                          <a:pt x="16446" y="18630"/>
                        </a:cubicBezTo>
                        <a:cubicBezTo>
                          <a:pt x="16969" y="19082"/>
                          <a:pt x="17582" y="19356"/>
                          <a:pt x="18234" y="19356"/>
                        </a:cubicBezTo>
                        <a:cubicBezTo>
                          <a:pt x="20091" y="19356"/>
                          <a:pt x="21600" y="17229"/>
                          <a:pt x="21600" y="14606"/>
                        </a:cubicBezTo>
                        <a:cubicBezTo>
                          <a:pt x="21600" y="13619"/>
                          <a:pt x="21387" y="12694"/>
                          <a:pt x="21026" y="11941"/>
                        </a:cubicBezTo>
                        <a:close/>
                        <a:moveTo>
                          <a:pt x="21026" y="1194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8" name="Freeform: Shape 56"/>
                  <p:cNvSpPr/>
                  <p:nvPr/>
                </p:nvSpPr>
                <p:spPr bwMode="auto">
                  <a:xfrm>
                    <a:off x="39" y="16"/>
                    <a:ext cx="473" cy="33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17" y="11948"/>
                        </a:moveTo>
                        <a:cubicBezTo>
                          <a:pt x="21080" y="11697"/>
                          <a:pt x="21113" y="11433"/>
                          <a:pt x="21113" y="11171"/>
                        </a:cubicBezTo>
                        <a:cubicBezTo>
                          <a:pt x="21113" y="9811"/>
                          <a:pt x="20331" y="8709"/>
                          <a:pt x="19368" y="8709"/>
                        </a:cubicBezTo>
                        <a:cubicBezTo>
                          <a:pt x="19208" y="8709"/>
                          <a:pt x="19054" y="8737"/>
                          <a:pt x="18900" y="8801"/>
                        </a:cubicBezTo>
                        <a:cubicBezTo>
                          <a:pt x="18462" y="7675"/>
                          <a:pt x="17694" y="6832"/>
                          <a:pt x="16792" y="6519"/>
                        </a:cubicBezTo>
                        <a:cubicBezTo>
                          <a:pt x="16834" y="6279"/>
                          <a:pt x="16858" y="6034"/>
                          <a:pt x="16858" y="5785"/>
                        </a:cubicBezTo>
                        <a:cubicBezTo>
                          <a:pt x="16858" y="4134"/>
                          <a:pt x="15914" y="2797"/>
                          <a:pt x="14747" y="2797"/>
                        </a:cubicBezTo>
                        <a:cubicBezTo>
                          <a:pt x="14687" y="2797"/>
                          <a:pt x="14640" y="2816"/>
                          <a:pt x="14582" y="2816"/>
                        </a:cubicBezTo>
                        <a:cubicBezTo>
                          <a:pt x="14059" y="1163"/>
                          <a:pt x="12878" y="0"/>
                          <a:pt x="11511" y="0"/>
                        </a:cubicBezTo>
                        <a:cubicBezTo>
                          <a:pt x="9706" y="0"/>
                          <a:pt x="8234" y="2012"/>
                          <a:pt x="8156" y="4536"/>
                        </a:cubicBezTo>
                        <a:cubicBezTo>
                          <a:pt x="8129" y="4530"/>
                          <a:pt x="8097" y="4521"/>
                          <a:pt x="8097" y="4521"/>
                        </a:cubicBezTo>
                        <a:cubicBezTo>
                          <a:pt x="7132" y="4521"/>
                          <a:pt x="6370" y="5555"/>
                          <a:pt x="6326" y="6873"/>
                        </a:cubicBezTo>
                        <a:cubicBezTo>
                          <a:pt x="6060" y="6722"/>
                          <a:pt x="5772" y="6654"/>
                          <a:pt x="5464" y="6654"/>
                        </a:cubicBezTo>
                        <a:cubicBezTo>
                          <a:pt x="4290" y="6654"/>
                          <a:pt x="3317" y="7805"/>
                          <a:pt x="3059" y="9356"/>
                        </a:cubicBezTo>
                        <a:cubicBezTo>
                          <a:pt x="1344" y="9575"/>
                          <a:pt x="0" y="11608"/>
                          <a:pt x="0" y="14092"/>
                        </a:cubicBezTo>
                        <a:cubicBezTo>
                          <a:pt x="0" y="16711"/>
                          <a:pt x="1511" y="18839"/>
                          <a:pt x="3364" y="18839"/>
                        </a:cubicBezTo>
                        <a:cubicBezTo>
                          <a:pt x="3839" y="18839"/>
                          <a:pt x="4290" y="18695"/>
                          <a:pt x="4708" y="18444"/>
                        </a:cubicBezTo>
                        <a:cubicBezTo>
                          <a:pt x="5070" y="20036"/>
                          <a:pt x="6133" y="21197"/>
                          <a:pt x="7380" y="21197"/>
                        </a:cubicBezTo>
                        <a:cubicBezTo>
                          <a:pt x="7890" y="21197"/>
                          <a:pt x="8375" y="21003"/>
                          <a:pt x="8795" y="20635"/>
                        </a:cubicBezTo>
                        <a:cubicBezTo>
                          <a:pt x="9656" y="21257"/>
                          <a:pt x="10643" y="21600"/>
                          <a:pt x="11663" y="21600"/>
                        </a:cubicBezTo>
                        <a:cubicBezTo>
                          <a:pt x="13561" y="21600"/>
                          <a:pt x="15261" y="20461"/>
                          <a:pt x="16455" y="18636"/>
                        </a:cubicBezTo>
                        <a:cubicBezTo>
                          <a:pt x="16962" y="19090"/>
                          <a:pt x="17577" y="19356"/>
                          <a:pt x="18244" y="19356"/>
                        </a:cubicBezTo>
                        <a:cubicBezTo>
                          <a:pt x="20095" y="19356"/>
                          <a:pt x="21600" y="17233"/>
                          <a:pt x="21600" y="14608"/>
                        </a:cubicBezTo>
                        <a:cubicBezTo>
                          <a:pt x="21599" y="13625"/>
                          <a:pt x="21383" y="12699"/>
                          <a:pt x="21017" y="11948"/>
                        </a:cubicBezTo>
                        <a:close/>
                        <a:moveTo>
                          <a:pt x="21017" y="1194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7" name="Group 45"/>
                <p:cNvGrpSpPr/>
                <p:nvPr/>
              </p:nvGrpSpPr>
              <p:grpSpPr bwMode="auto">
                <a:xfrm>
                  <a:off x="8" y="0"/>
                  <a:ext cx="1351" cy="955"/>
                  <a:chOff x="0" y="0"/>
                  <a:chExt cx="1351" cy="955"/>
                </a:xfrm>
                <a:grpFill/>
              </p:grpSpPr>
              <p:sp>
                <p:nvSpPr>
                  <p:cNvPr id="163" name="Freeform: Shape 51"/>
                  <p:cNvSpPr/>
                  <p:nvPr/>
                </p:nvSpPr>
                <p:spPr bwMode="auto">
                  <a:xfrm>
                    <a:off x="0" y="0"/>
                    <a:ext cx="1351" cy="95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2" y="11944"/>
                        </a:moveTo>
                        <a:cubicBezTo>
                          <a:pt x="21081" y="11702"/>
                          <a:pt x="21114" y="11441"/>
                          <a:pt x="21114" y="11168"/>
                        </a:cubicBezTo>
                        <a:cubicBezTo>
                          <a:pt x="21114" y="9809"/>
                          <a:pt x="20332" y="8706"/>
                          <a:pt x="19371" y="8706"/>
                        </a:cubicBezTo>
                        <a:cubicBezTo>
                          <a:pt x="19209" y="8706"/>
                          <a:pt x="19052" y="8741"/>
                          <a:pt x="18902" y="8800"/>
                        </a:cubicBezTo>
                        <a:cubicBezTo>
                          <a:pt x="18460" y="7674"/>
                          <a:pt x="17697" y="6834"/>
                          <a:pt x="16793" y="6505"/>
                        </a:cubicBezTo>
                        <a:cubicBezTo>
                          <a:pt x="16835" y="6276"/>
                          <a:pt x="16858" y="6036"/>
                          <a:pt x="16858" y="5785"/>
                        </a:cubicBezTo>
                        <a:cubicBezTo>
                          <a:pt x="16858" y="4138"/>
                          <a:pt x="15916" y="2805"/>
                          <a:pt x="14750" y="2805"/>
                        </a:cubicBezTo>
                        <a:cubicBezTo>
                          <a:pt x="14691" y="2805"/>
                          <a:pt x="14637" y="2809"/>
                          <a:pt x="14579" y="2821"/>
                        </a:cubicBezTo>
                        <a:cubicBezTo>
                          <a:pt x="14053" y="1158"/>
                          <a:pt x="12878" y="0"/>
                          <a:pt x="11511" y="0"/>
                        </a:cubicBezTo>
                        <a:cubicBezTo>
                          <a:pt x="9702" y="0"/>
                          <a:pt x="8238" y="2006"/>
                          <a:pt x="8153" y="4530"/>
                        </a:cubicBezTo>
                        <a:cubicBezTo>
                          <a:pt x="8123" y="4530"/>
                          <a:pt x="8095" y="4523"/>
                          <a:pt x="8063" y="4523"/>
                        </a:cubicBezTo>
                        <a:cubicBezTo>
                          <a:pt x="7130" y="4523"/>
                          <a:pt x="6373" y="5560"/>
                          <a:pt x="6325" y="6864"/>
                        </a:cubicBezTo>
                        <a:cubicBezTo>
                          <a:pt x="6061" y="6724"/>
                          <a:pt x="5772" y="6643"/>
                          <a:pt x="5471" y="6643"/>
                        </a:cubicBezTo>
                        <a:cubicBezTo>
                          <a:pt x="4294" y="6643"/>
                          <a:pt x="3316" y="7808"/>
                          <a:pt x="3061" y="9360"/>
                        </a:cubicBezTo>
                        <a:cubicBezTo>
                          <a:pt x="1347" y="9573"/>
                          <a:pt x="0" y="11610"/>
                          <a:pt x="0" y="14094"/>
                        </a:cubicBezTo>
                        <a:cubicBezTo>
                          <a:pt x="0" y="16715"/>
                          <a:pt x="1505" y="18849"/>
                          <a:pt x="3363" y="18849"/>
                        </a:cubicBezTo>
                        <a:cubicBezTo>
                          <a:pt x="3842" y="18849"/>
                          <a:pt x="4297" y="18705"/>
                          <a:pt x="4711" y="18446"/>
                        </a:cubicBezTo>
                        <a:cubicBezTo>
                          <a:pt x="5071" y="20040"/>
                          <a:pt x="6125" y="21198"/>
                          <a:pt x="7375" y="21198"/>
                        </a:cubicBezTo>
                        <a:cubicBezTo>
                          <a:pt x="7892" y="21198"/>
                          <a:pt x="8376" y="20993"/>
                          <a:pt x="8794" y="20645"/>
                        </a:cubicBezTo>
                        <a:cubicBezTo>
                          <a:pt x="9661" y="21251"/>
                          <a:pt x="10637" y="21600"/>
                          <a:pt x="11670" y="21600"/>
                        </a:cubicBezTo>
                        <a:cubicBezTo>
                          <a:pt x="13559" y="21600"/>
                          <a:pt x="15261" y="20456"/>
                          <a:pt x="16443" y="18628"/>
                        </a:cubicBezTo>
                        <a:cubicBezTo>
                          <a:pt x="16964" y="19091"/>
                          <a:pt x="17577" y="19363"/>
                          <a:pt x="18234" y="19363"/>
                        </a:cubicBezTo>
                        <a:cubicBezTo>
                          <a:pt x="20092" y="19363"/>
                          <a:pt x="21600" y="17229"/>
                          <a:pt x="21600" y="14605"/>
                        </a:cubicBezTo>
                        <a:cubicBezTo>
                          <a:pt x="21600" y="13623"/>
                          <a:pt x="21387" y="12706"/>
                          <a:pt x="21022" y="11944"/>
                        </a:cubicBezTo>
                        <a:close/>
                        <a:moveTo>
                          <a:pt x="21022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4" name="Freeform: Shape 52"/>
                  <p:cNvSpPr/>
                  <p:nvPr/>
                </p:nvSpPr>
                <p:spPr bwMode="auto">
                  <a:xfrm>
                    <a:off x="24" y="16"/>
                    <a:ext cx="1305" cy="92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3" y="11950"/>
                        </a:moveTo>
                        <a:cubicBezTo>
                          <a:pt x="21082" y="11704"/>
                          <a:pt x="21112" y="11444"/>
                          <a:pt x="21112" y="11172"/>
                        </a:cubicBezTo>
                        <a:cubicBezTo>
                          <a:pt x="21112" y="9813"/>
                          <a:pt x="20334" y="8708"/>
                          <a:pt x="19370" y="8708"/>
                        </a:cubicBezTo>
                        <a:cubicBezTo>
                          <a:pt x="19207" y="8708"/>
                          <a:pt x="19050" y="8743"/>
                          <a:pt x="18902" y="8802"/>
                        </a:cubicBezTo>
                        <a:cubicBezTo>
                          <a:pt x="18458" y="7676"/>
                          <a:pt x="17696" y="6833"/>
                          <a:pt x="16790" y="6512"/>
                        </a:cubicBezTo>
                        <a:cubicBezTo>
                          <a:pt x="16835" y="6279"/>
                          <a:pt x="16859" y="6039"/>
                          <a:pt x="16859" y="5786"/>
                        </a:cubicBezTo>
                        <a:cubicBezTo>
                          <a:pt x="16859" y="4140"/>
                          <a:pt x="15913" y="2806"/>
                          <a:pt x="14749" y="2806"/>
                        </a:cubicBezTo>
                        <a:cubicBezTo>
                          <a:pt x="14693" y="2806"/>
                          <a:pt x="14636" y="2813"/>
                          <a:pt x="14580" y="2820"/>
                        </a:cubicBezTo>
                        <a:cubicBezTo>
                          <a:pt x="14055" y="1159"/>
                          <a:pt x="12878" y="0"/>
                          <a:pt x="11508" y="0"/>
                        </a:cubicBezTo>
                        <a:cubicBezTo>
                          <a:pt x="9705" y="0"/>
                          <a:pt x="8233" y="2011"/>
                          <a:pt x="8154" y="4532"/>
                        </a:cubicBezTo>
                        <a:cubicBezTo>
                          <a:pt x="8123" y="4532"/>
                          <a:pt x="8093" y="4529"/>
                          <a:pt x="8063" y="4529"/>
                        </a:cubicBezTo>
                        <a:cubicBezTo>
                          <a:pt x="7133" y="4529"/>
                          <a:pt x="6370" y="5563"/>
                          <a:pt x="6328" y="6868"/>
                        </a:cubicBezTo>
                        <a:cubicBezTo>
                          <a:pt x="6060" y="6728"/>
                          <a:pt x="5771" y="6644"/>
                          <a:pt x="5470" y="6644"/>
                        </a:cubicBezTo>
                        <a:cubicBezTo>
                          <a:pt x="4296" y="6644"/>
                          <a:pt x="3311" y="7806"/>
                          <a:pt x="3062" y="9361"/>
                        </a:cubicBezTo>
                        <a:cubicBezTo>
                          <a:pt x="1345" y="9576"/>
                          <a:pt x="0" y="11612"/>
                          <a:pt x="0" y="14096"/>
                        </a:cubicBezTo>
                        <a:cubicBezTo>
                          <a:pt x="0" y="16723"/>
                          <a:pt x="1504" y="18847"/>
                          <a:pt x="3362" y="18847"/>
                        </a:cubicBezTo>
                        <a:cubicBezTo>
                          <a:pt x="3843" y="18847"/>
                          <a:pt x="4298" y="18707"/>
                          <a:pt x="4710" y="18451"/>
                        </a:cubicBezTo>
                        <a:cubicBezTo>
                          <a:pt x="5072" y="20045"/>
                          <a:pt x="6127" y="21197"/>
                          <a:pt x="7376" y="21197"/>
                        </a:cubicBezTo>
                        <a:cubicBezTo>
                          <a:pt x="7893" y="21197"/>
                          <a:pt x="8376" y="21000"/>
                          <a:pt x="8795" y="20649"/>
                        </a:cubicBezTo>
                        <a:cubicBezTo>
                          <a:pt x="9661" y="21258"/>
                          <a:pt x="10638" y="21600"/>
                          <a:pt x="11670" y="21600"/>
                        </a:cubicBezTo>
                        <a:cubicBezTo>
                          <a:pt x="13562" y="21600"/>
                          <a:pt x="15261" y="20456"/>
                          <a:pt x="16447" y="18631"/>
                        </a:cubicBezTo>
                        <a:cubicBezTo>
                          <a:pt x="16965" y="19095"/>
                          <a:pt x="17579" y="19366"/>
                          <a:pt x="18238" y="19366"/>
                        </a:cubicBezTo>
                        <a:cubicBezTo>
                          <a:pt x="20090" y="19366"/>
                          <a:pt x="21600" y="17236"/>
                          <a:pt x="21600" y="14613"/>
                        </a:cubicBezTo>
                        <a:cubicBezTo>
                          <a:pt x="21600" y="13626"/>
                          <a:pt x="21387" y="12708"/>
                          <a:pt x="21023" y="11950"/>
                        </a:cubicBezTo>
                        <a:close/>
                        <a:moveTo>
                          <a:pt x="21023" y="119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Freeform: Shape 53"/>
                  <p:cNvSpPr/>
                  <p:nvPr/>
                </p:nvSpPr>
                <p:spPr bwMode="auto">
                  <a:xfrm>
                    <a:off x="96" y="32"/>
                    <a:ext cx="1187" cy="84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1" y="11947"/>
                        </a:moveTo>
                        <a:cubicBezTo>
                          <a:pt x="21081" y="11705"/>
                          <a:pt x="21113" y="11444"/>
                          <a:pt x="21113" y="11173"/>
                        </a:cubicBezTo>
                        <a:cubicBezTo>
                          <a:pt x="21113" y="9812"/>
                          <a:pt x="20331" y="8707"/>
                          <a:pt x="19371" y="8707"/>
                        </a:cubicBezTo>
                        <a:cubicBezTo>
                          <a:pt x="19210" y="8707"/>
                          <a:pt x="19051" y="8739"/>
                          <a:pt x="18904" y="8802"/>
                        </a:cubicBezTo>
                        <a:cubicBezTo>
                          <a:pt x="18459" y="7674"/>
                          <a:pt x="17700" y="6837"/>
                          <a:pt x="16792" y="6510"/>
                        </a:cubicBezTo>
                        <a:cubicBezTo>
                          <a:pt x="16832" y="6276"/>
                          <a:pt x="16857" y="6037"/>
                          <a:pt x="16857" y="5788"/>
                        </a:cubicBezTo>
                        <a:cubicBezTo>
                          <a:pt x="16857" y="4142"/>
                          <a:pt x="15914" y="2806"/>
                          <a:pt x="14745" y="2806"/>
                        </a:cubicBezTo>
                        <a:cubicBezTo>
                          <a:pt x="14692" y="2806"/>
                          <a:pt x="14633" y="2814"/>
                          <a:pt x="14579" y="2815"/>
                        </a:cubicBezTo>
                        <a:cubicBezTo>
                          <a:pt x="14055" y="1155"/>
                          <a:pt x="12878" y="0"/>
                          <a:pt x="11508" y="0"/>
                        </a:cubicBezTo>
                        <a:cubicBezTo>
                          <a:pt x="9703" y="0"/>
                          <a:pt x="8233" y="2010"/>
                          <a:pt x="8151" y="4532"/>
                        </a:cubicBezTo>
                        <a:cubicBezTo>
                          <a:pt x="8121" y="4527"/>
                          <a:pt x="8095" y="4527"/>
                          <a:pt x="8065" y="4527"/>
                        </a:cubicBezTo>
                        <a:cubicBezTo>
                          <a:pt x="7130" y="4527"/>
                          <a:pt x="6368" y="5563"/>
                          <a:pt x="6324" y="6866"/>
                        </a:cubicBezTo>
                        <a:cubicBezTo>
                          <a:pt x="6060" y="6728"/>
                          <a:pt x="5769" y="6646"/>
                          <a:pt x="5467" y="6646"/>
                        </a:cubicBezTo>
                        <a:cubicBezTo>
                          <a:pt x="4294" y="6646"/>
                          <a:pt x="3314" y="7805"/>
                          <a:pt x="3060" y="9355"/>
                        </a:cubicBezTo>
                        <a:cubicBezTo>
                          <a:pt x="1344" y="9575"/>
                          <a:pt x="0" y="11611"/>
                          <a:pt x="0" y="14095"/>
                        </a:cubicBezTo>
                        <a:cubicBezTo>
                          <a:pt x="0" y="16718"/>
                          <a:pt x="1503" y="18850"/>
                          <a:pt x="3360" y="18850"/>
                        </a:cubicBezTo>
                        <a:cubicBezTo>
                          <a:pt x="3841" y="18850"/>
                          <a:pt x="4298" y="18702"/>
                          <a:pt x="4710" y="18452"/>
                        </a:cubicBezTo>
                        <a:cubicBezTo>
                          <a:pt x="5070" y="20043"/>
                          <a:pt x="6126" y="21201"/>
                          <a:pt x="7371" y="21201"/>
                        </a:cubicBezTo>
                        <a:cubicBezTo>
                          <a:pt x="7892" y="21201"/>
                          <a:pt x="8376" y="20998"/>
                          <a:pt x="8789" y="20648"/>
                        </a:cubicBezTo>
                        <a:cubicBezTo>
                          <a:pt x="9656" y="21258"/>
                          <a:pt x="10636" y="21600"/>
                          <a:pt x="11671" y="21600"/>
                        </a:cubicBezTo>
                        <a:cubicBezTo>
                          <a:pt x="13560" y="21600"/>
                          <a:pt x="15261" y="20457"/>
                          <a:pt x="16449" y="18630"/>
                        </a:cubicBezTo>
                        <a:cubicBezTo>
                          <a:pt x="16965" y="19092"/>
                          <a:pt x="17576" y="19364"/>
                          <a:pt x="18236" y="19364"/>
                        </a:cubicBezTo>
                        <a:cubicBezTo>
                          <a:pt x="20092" y="19364"/>
                          <a:pt x="21600" y="17234"/>
                          <a:pt x="21600" y="14611"/>
                        </a:cubicBezTo>
                        <a:cubicBezTo>
                          <a:pt x="21600" y="13625"/>
                          <a:pt x="21388" y="12706"/>
                          <a:pt x="21021" y="11947"/>
                        </a:cubicBezTo>
                        <a:close/>
                        <a:moveTo>
                          <a:pt x="21021" y="11947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8" name="Group 46"/>
                <p:cNvGrpSpPr/>
                <p:nvPr/>
              </p:nvGrpSpPr>
              <p:grpSpPr bwMode="auto">
                <a:xfrm>
                  <a:off x="816" y="952"/>
                  <a:ext cx="327" cy="231"/>
                  <a:chOff x="0" y="0"/>
                  <a:chExt cx="327" cy="231"/>
                </a:xfrm>
                <a:grpFill/>
              </p:grpSpPr>
              <p:sp>
                <p:nvSpPr>
                  <p:cNvPr id="160" name="Freeform: Shape 48"/>
                  <p:cNvSpPr/>
                  <p:nvPr/>
                </p:nvSpPr>
                <p:spPr bwMode="auto">
                  <a:xfrm>
                    <a:off x="0" y="0"/>
                    <a:ext cx="327" cy="23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18" y="11944"/>
                        </a:moveTo>
                        <a:cubicBezTo>
                          <a:pt x="21073" y="11703"/>
                          <a:pt x="21097" y="11443"/>
                          <a:pt x="21097" y="11164"/>
                        </a:cubicBezTo>
                        <a:cubicBezTo>
                          <a:pt x="21097" y="9822"/>
                          <a:pt x="20326" y="8709"/>
                          <a:pt x="19368" y="8709"/>
                        </a:cubicBezTo>
                        <a:cubicBezTo>
                          <a:pt x="19206" y="8709"/>
                          <a:pt x="19050" y="8753"/>
                          <a:pt x="18908" y="8793"/>
                        </a:cubicBezTo>
                        <a:cubicBezTo>
                          <a:pt x="18454" y="7665"/>
                          <a:pt x="17700" y="6837"/>
                          <a:pt x="16790" y="6512"/>
                        </a:cubicBezTo>
                        <a:cubicBezTo>
                          <a:pt x="16830" y="6286"/>
                          <a:pt x="16862" y="6044"/>
                          <a:pt x="16862" y="5777"/>
                        </a:cubicBezTo>
                        <a:cubicBezTo>
                          <a:pt x="16862" y="4154"/>
                          <a:pt x="15914" y="2811"/>
                          <a:pt x="14739" y="2811"/>
                        </a:cubicBezTo>
                        <a:cubicBezTo>
                          <a:pt x="14692" y="2811"/>
                          <a:pt x="14641" y="2811"/>
                          <a:pt x="14582" y="2817"/>
                        </a:cubicBezTo>
                        <a:cubicBezTo>
                          <a:pt x="14050" y="1162"/>
                          <a:pt x="12879" y="0"/>
                          <a:pt x="11509" y="0"/>
                        </a:cubicBezTo>
                        <a:cubicBezTo>
                          <a:pt x="9714" y="0"/>
                          <a:pt x="8241" y="2008"/>
                          <a:pt x="8162" y="4524"/>
                        </a:cubicBezTo>
                        <a:cubicBezTo>
                          <a:pt x="8113" y="4524"/>
                          <a:pt x="8096" y="4519"/>
                          <a:pt x="8096" y="4519"/>
                        </a:cubicBezTo>
                        <a:cubicBezTo>
                          <a:pt x="7125" y="4519"/>
                          <a:pt x="6368" y="5569"/>
                          <a:pt x="6318" y="6858"/>
                        </a:cubicBezTo>
                        <a:cubicBezTo>
                          <a:pt x="6044" y="6721"/>
                          <a:pt x="5763" y="6651"/>
                          <a:pt x="5469" y="6651"/>
                        </a:cubicBezTo>
                        <a:cubicBezTo>
                          <a:pt x="4290" y="6651"/>
                          <a:pt x="3312" y="7816"/>
                          <a:pt x="3062" y="9359"/>
                        </a:cubicBezTo>
                        <a:cubicBezTo>
                          <a:pt x="1334" y="9583"/>
                          <a:pt x="0" y="11624"/>
                          <a:pt x="0" y="14100"/>
                        </a:cubicBezTo>
                        <a:cubicBezTo>
                          <a:pt x="0" y="16729"/>
                          <a:pt x="1501" y="18839"/>
                          <a:pt x="3364" y="18839"/>
                        </a:cubicBezTo>
                        <a:cubicBezTo>
                          <a:pt x="3842" y="18839"/>
                          <a:pt x="4290" y="18712"/>
                          <a:pt x="4707" y="18452"/>
                        </a:cubicBezTo>
                        <a:cubicBezTo>
                          <a:pt x="5070" y="20041"/>
                          <a:pt x="6129" y="21194"/>
                          <a:pt x="7378" y="21194"/>
                        </a:cubicBezTo>
                        <a:cubicBezTo>
                          <a:pt x="7896" y="21194"/>
                          <a:pt x="8372" y="20993"/>
                          <a:pt x="8795" y="20658"/>
                        </a:cubicBezTo>
                        <a:cubicBezTo>
                          <a:pt x="9659" y="21269"/>
                          <a:pt x="10634" y="21600"/>
                          <a:pt x="11667" y="21600"/>
                        </a:cubicBezTo>
                        <a:cubicBezTo>
                          <a:pt x="13561" y="21600"/>
                          <a:pt x="15256" y="20450"/>
                          <a:pt x="16444" y="18634"/>
                        </a:cubicBezTo>
                        <a:cubicBezTo>
                          <a:pt x="16968" y="19090"/>
                          <a:pt x="17562" y="19369"/>
                          <a:pt x="18228" y="19369"/>
                        </a:cubicBezTo>
                        <a:cubicBezTo>
                          <a:pt x="20085" y="19369"/>
                          <a:pt x="21600" y="17237"/>
                          <a:pt x="21600" y="14595"/>
                        </a:cubicBezTo>
                        <a:cubicBezTo>
                          <a:pt x="21599" y="13625"/>
                          <a:pt x="21393" y="12725"/>
                          <a:pt x="21018" y="11944"/>
                        </a:cubicBezTo>
                        <a:close/>
                        <a:moveTo>
                          <a:pt x="21018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1" name="Freeform: Shape 49"/>
                  <p:cNvSpPr/>
                  <p:nvPr/>
                </p:nvSpPr>
                <p:spPr bwMode="auto">
                  <a:xfrm>
                    <a:off x="8" y="8"/>
                    <a:ext cx="316" cy="22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0" y="11949"/>
                        </a:moveTo>
                        <a:cubicBezTo>
                          <a:pt x="21088" y="11705"/>
                          <a:pt x="21106" y="11448"/>
                          <a:pt x="21106" y="11168"/>
                        </a:cubicBezTo>
                        <a:cubicBezTo>
                          <a:pt x="21106" y="9818"/>
                          <a:pt x="20339" y="8698"/>
                          <a:pt x="19367" y="8698"/>
                        </a:cubicBezTo>
                        <a:cubicBezTo>
                          <a:pt x="19210" y="8698"/>
                          <a:pt x="19051" y="8740"/>
                          <a:pt x="18898" y="8810"/>
                        </a:cubicBezTo>
                        <a:cubicBezTo>
                          <a:pt x="18462" y="7671"/>
                          <a:pt x="17706" y="6828"/>
                          <a:pt x="16798" y="6500"/>
                        </a:cubicBezTo>
                        <a:cubicBezTo>
                          <a:pt x="16827" y="6288"/>
                          <a:pt x="16855" y="6038"/>
                          <a:pt x="16855" y="5788"/>
                        </a:cubicBezTo>
                        <a:cubicBezTo>
                          <a:pt x="16855" y="4138"/>
                          <a:pt x="15920" y="2788"/>
                          <a:pt x="14755" y="2788"/>
                        </a:cubicBezTo>
                        <a:cubicBezTo>
                          <a:pt x="14755" y="2788"/>
                          <a:pt x="14632" y="2797"/>
                          <a:pt x="14587" y="2810"/>
                        </a:cubicBezTo>
                        <a:cubicBezTo>
                          <a:pt x="14060" y="1142"/>
                          <a:pt x="12878" y="0"/>
                          <a:pt x="11510" y="0"/>
                        </a:cubicBezTo>
                        <a:cubicBezTo>
                          <a:pt x="9705" y="0"/>
                          <a:pt x="8232" y="2012"/>
                          <a:pt x="8151" y="4530"/>
                        </a:cubicBezTo>
                        <a:lnTo>
                          <a:pt x="8070" y="4530"/>
                        </a:lnTo>
                        <a:cubicBezTo>
                          <a:pt x="7136" y="4530"/>
                          <a:pt x="6367" y="5557"/>
                          <a:pt x="6325" y="6872"/>
                        </a:cubicBezTo>
                        <a:cubicBezTo>
                          <a:pt x="6059" y="6714"/>
                          <a:pt x="5772" y="6641"/>
                          <a:pt x="5471" y="6641"/>
                        </a:cubicBezTo>
                        <a:cubicBezTo>
                          <a:pt x="4291" y="6641"/>
                          <a:pt x="3308" y="7802"/>
                          <a:pt x="3055" y="9348"/>
                        </a:cubicBezTo>
                        <a:cubicBezTo>
                          <a:pt x="1357" y="9570"/>
                          <a:pt x="0" y="11613"/>
                          <a:pt x="0" y="14087"/>
                        </a:cubicBezTo>
                        <a:cubicBezTo>
                          <a:pt x="0" y="16715"/>
                          <a:pt x="1502" y="18848"/>
                          <a:pt x="3361" y="18848"/>
                        </a:cubicBezTo>
                        <a:cubicBezTo>
                          <a:pt x="3839" y="18848"/>
                          <a:pt x="4291" y="18698"/>
                          <a:pt x="4711" y="18447"/>
                        </a:cubicBezTo>
                        <a:cubicBezTo>
                          <a:pt x="5071" y="20031"/>
                          <a:pt x="6125" y="21187"/>
                          <a:pt x="7379" y="21187"/>
                        </a:cubicBezTo>
                        <a:cubicBezTo>
                          <a:pt x="7890" y="21187"/>
                          <a:pt x="8388" y="21001"/>
                          <a:pt x="8782" y="20651"/>
                        </a:cubicBezTo>
                        <a:cubicBezTo>
                          <a:pt x="9660" y="21261"/>
                          <a:pt x="10643" y="21600"/>
                          <a:pt x="11664" y="21600"/>
                        </a:cubicBezTo>
                        <a:cubicBezTo>
                          <a:pt x="13554" y="21600"/>
                          <a:pt x="15271" y="20448"/>
                          <a:pt x="16451" y="18620"/>
                        </a:cubicBezTo>
                        <a:cubicBezTo>
                          <a:pt x="16964" y="19101"/>
                          <a:pt x="17574" y="19370"/>
                          <a:pt x="18237" y="19370"/>
                        </a:cubicBezTo>
                        <a:cubicBezTo>
                          <a:pt x="20095" y="19370"/>
                          <a:pt x="21600" y="17227"/>
                          <a:pt x="21600" y="14613"/>
                        </a:cubicBezTo>
                        <a:cubicBezTo>
                          <a:pt x="21600" y="13630"/>
                          <a:pt x="21387" y="12700"/>
                          <a:pt x="21020" y="11949"/>
                        </a:cubicBezTo>
                        <a:close/>
                        <a:moveTo>
                          <a:pt x="21020" y="11949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2" name="Freeform: Shape 50"/>
                  <p:cNvSpPr/>
                  <p:nvPr/>
                </p:nvSpPr>
                <p:spPr bwMode="auto">
                  <a:xfrm>
                    <a:off x="24" y="8"/>
                    <a:ext cx="287" cy="20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30" y="11975"/>
                        </a:moveTo>
                        <a:cubicBezTo>
                          <a:pt x="21070" y="11711"/>
                          <a:pt x="21115" y="11439"/>
                          <a:pt x="21115" y="11178"/>
                        </a:cubicBezTo>
                        <a:cubicBezTo>
                          <a:pt x="21115" y="9824"/>
                          <a:pt x="20332" y="8706"/>
                          <a:pt x="19363" y="8706"/>
                        </a:cubicBezTo>
                        <a:cubicBezTo>
                          <a:pt x="19194" y="8706"/>
                          <a:pt x="19047" y="8749"/>
                          <a:pt x="18904" y="8808"/>
                        </a:cubicBezTo>
                        <a:cubicBezTo>
                          <a:pt x="18456" y="7687"/>
                          <a:pt x="17703" y="6841"/>
                          <a:pt x="16786" y="6512"/>
                        </a:cubicBezTo>
                        <a:cubicBezTo>
                          <a:pt x="16829" y="6276"/>
                          <a:pt x="16856" y="6036"/>
                          <a:pt x="16856" y="5783"/>
                        </a:cubicBezTo>
                        <a:cubicBezTo>
                          <a:pt x="16856" y="4154"/>
                          <a:pt x="15914" y="2807"/>
                          <a:pt x="14758" y="2807"/>
                        </a:cubicBezTo>
                        <a:cubicBezTo>
                          <a:pt x="14693" y="2807"/>
                          <a:pt x="14628" y="2821"/>
                          <a:pt x="14580" y="2842"/>
                        </a:cubicBezTo>
                        <a:cubicBezTo>
                          <a:pt x="14054" y="1156"/>
                          <a:pt x="12881" y="0"/>
                          <a:pt x="11508" y="0"/>
                        </a:cubicBezTo>
                        <a:cubicBezTo>
                          <a:pt x="9709" y="0"/>
                          <a:pt x="8248" y="2017"/>
                          <a:pt x="8153" y="4535"/>
                        </a:cubicBezTo>
                        <a:cubicBezTo>
                          <a:pt x="8121" y="4535"/>
                          <a:pt x="8098" y="4535"/>
                          <a:pt x="8059" y="4535"/>
                        </a:cubicBezTo>
                        <a:cubicBezTo>
                          <a:pt x="7137" y="4535"/>
                          <a:pt x="6374" y="5579"/>
                          <a:pt x="6322" y="6883"/>
                        </a:cubicBezTo>
                        <a:cubicBezTo>
                          <a:pt x="6071" y="6735"/>
                          <a:pt x="5776" y="6651"/>
                          <a:pt x="5473" y="6651"/>
                        </a:cubicBezTo>
                        <a:cubicBezTo>
                          <a:pt x="4296" y="6651"/>
                          <a:pt x="3325" y="7822"/>
                          <a:pt x="3068" y="9373"/>
                        </a:cubicBezTo>
                        <a:cubicBezTo>
                          <a:pt x="1345" y="9577"/>
                          <a:pt x="0" y="11623"/>
                          <a:pt x="0" y="14098"/>
                        </a:cubicBezTo>
                        <a:cubicBezTo>
                          <a:pt x="0" y="16743"/>
                          <a:pt x="1510" y="18872"/>
                          <a:pt x="3370" y="18872"/>
                        </a:cubicBezTo>
                        <a:cubicBezTo>
                          <a:pt x="3854" y="18872"/>
                          <a:pt x="4304" y="18710"/>
                          <a:pt x="4710" y="18463"/>
                        </a:cubicBezTo>
                        <a:cubicBezTo>
                          <a:pt x="5073" y="20063"/>
                          <a:pt x="6122" y="21206"/>
                          <a:pt x="7373" y="21206"/>
                        </a:cubicBezTo>
                        <a:cubicBezTo>
                          <a:pt x="7902" y="21206"/>
                          <a:pt x="8383" y="21009"/>
                          <a:pt x="8796" y="20658"/>
                        </a:cubicBezTo>
                        <a:cubicBezTo>
                          <a:pt x="9663" y="21255"/>
                          <a:pt x="10643" y="21600"/>
                          <a:pt x="11669" y="21600"/>
                        </a:cubicBezTo>
                        <a:cubicBezTo>
                          <a:pt x="13549" y="21600"/>
                          <a:pt x="15265" y="20458"/>
                          <a:pt x="16447" y="18638"/>
                        </a:cubicBezTo>
                        <a:cubicBezTo>
                          <a:pt x="16960" y="19104"/>
                          <a:pt x="17571" y="19372"/>
                          <a:pt x="18221" y="19372"/>
                        </a:cubicBezTo>
                        <a:cubicBezTo>
                          <a:pt x="20088" y="19372"/>
                          <a:pt x="21600" y="17235"/>
                          <a:pt x="21600" y="14615"/>
                        </a:cubicBezTo>
                        <a:cubicBezTo>
                          <a:pt x="21600" y="13639"/>
                          <a:pt x="21376" y="12723"/>
                          <a:pt x="21030" y="11975"/>
                        </a:cubicBezTo>
                        <a:close/>
                        <a:moveTo>
                          <a:pt x="21030" y="11975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59" name="Freeform: Shape 47"/>
                <p:cNvSpPr/>
                <p:nvPr/>
              </p:nvSpPr>
              <p:spPr bwMode="auto">
                <a:xfrm>
                  <a:off x="608" y="1272"/>
                  <a:ext cx="121" cy="56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570" h="21110">
                      <a:moveTo>
                        <a:pt x="17269" y="0"/>
                      </a:moveTo>
                      <a:cubicBezTo>
                        <a:pt x="17269" y="0"/>
                        <a:pt x="8387" y="2335"/>
                        <a:pt x="3983" y="5582"/>
                      </a:cubicBezTo>
                      <a:cubicBezTo>
                        <a:pt x="-449" y="8836"/>
                        <a:pt x="-1029" y="15584"/>
                        <a:pt x="1483" y="18589"/>
                      </a:cubicBezTo>
                      <a:cubicBezTo>
                        <a:pt x="3983" y="21600"/>
                        <a:pt x="3408" y="16503"/>
                        <a:pt x="9220" y="17734"/>
                      </a:cubicBezTo>
                      <a:cubicBezTo>
                        <a:pt x="15034" y="18963"/>
                        <a:pt x="15584" y="21232"/>
                        <a:pt x="20570" y="21105"/>
                      </a:cubicBezTo>
                      <a:cubicBezTo>
                        <a:pt x="20571" y="21105"/>
                        <a:pt x="379" y="12211"/>
                        <a:pt x="17269" y="0"/>
                      </a:cubicBezTo>
                      <a:close/>
                      <a:moveTo>
                        <a:pt x="1726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8" name="Group 16"/>
              <p:cNvGrpSpPr/>
              <p:nvPr/>
            </p:nvGrpSpPr>
            <p:grpSpPr bwMode="auto">
              <a:xfrm>
                <a:off x="864" y="1208"/>
                <a:ext cx="481" cy="673"/>
                <a:chOff x="0" y="0"/>
                <a:chExt cx="481" cy="673"/>
              </a:xfrm>
              <a:grpFill/>
            </p:grpSpPr>
            <p:sp>
              <p:nvSpPr>
                <p:cNvPr id="129" name="Freeform: Shape 17"/>
                <p:cNvSpPr/>
                <p:nvPr/>
              </p:nvSpPr>
              <p:spPr bwMode="auto">
                <a:xfrm>
                  <a:off x="144" y="640"/>
                  <a:ext cx="213" cy="3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833" h="20919">
                      <a:moveTo>
                        <a:pt x="14405" y="0"/>
                      </a:moveTo>
                      <a:cubicBezTo>
                        <a:pt x="14405" y="0"/>
                        <a:pt x="14068" y="13145"/>
                        <a:pt x="17298" y="14764"/>
                      </a:cubicBezTo>
                      <a:cubicBezTo>
                        <a:pt x="20546" y="16389"/>
                        <a:pt x="20833" y="20060"/>
                        <a:pt x="20833" y="20060"/>
                      </a:cubicBezTo>
                      <a:cubicBezTo>
                        <a:pt x="20833" y="20060"/>
                        <a:pt x="17298" y="17768"/>
                        <a:pt x="15476" y="18325"/>
                      </a:cubicBezTo>
                      <a:cubicBezTo>
                        <a:pt x="13638" y="18887"/>
                        <a:pt x="13049" y="14474"/>
                        <a:pt x="11526" y="15266"/>
                      </a:cubicBezTo>
                      <a:cubicBezTo>
                        <a:pt x="9989" y="16184"/>
                        <a:pt x="7501" y="21600"/>
                        <a:pt x="5388" y="20848"/>
                      </a:cubicBezTo>
                      <a:cubicBezTo>
                        <a:pt x="3266" y="20060"/>
                        <a:pt x="1950" y="16179"/>
                        <a:pt x="598" y="18160"/>
                      </a:cubicBezTo>
                      <a:cubicBezTo>
                        <a:pt x="-767" y="20060"/>
                        <a:pt x="374" y="14764"/>
                        <a:pt x="2305" y="15105"/>
                      </a:cubicBezTo>
                      <a:cubicBezTo>
                        <a:pt x="4215" y="15266"/>
                        <a:pt x="5949" y="15622"/>
                        <a:pt x="6834" y="8190"/>
                      </a:cubicBezTo>
                      <a:cubicBezTo>
                        <a:pt x="7740" y="848"/>
                        <a:pt x="14405" y="0"/>
                        <a:pt x="14405" y="0"/>
                      </a:cubicBezTo>
                      <a:close/>
                      <a:moveTo>
                        <a:pt x="144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0" name="Group 18"/>
                <p:cNvGrpSpPr/>
                <p:nvPr/>
              </p:nvGrpSpPr>
              <p:grpSpPr bwMode="auto">
                <a:xfrm>
                  <a:off x="136" y="392"/>
                  <a:ext cx="117" cy="69"/>
                  <a:chOff x="0" y="0"/>
                  <a:chExt cx="117" cy="69"/>
                </a:xfrm>
                <a:grpFill/>
              </p:grpSpPr>
              <p:sp>
                <p:nvSpPr>
                  <p:cNvPr id="149" name="Freeform: Shape 37"/>
                  <p:cNvSpPr/>
                  <p:nvPr/>
                </p:nvSpPr>
                <p:spPr bwMode="auto">
                  <a:xfrm>
                    <a:off x="0" y="8"/>
                    <a:ext cx="117" cy="6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813" y="0"/>
                        </a:moveTo>
                        <a:cubicBezTo>
                          <a:pt x="813" y="0"/>
                          <a:pt x="6197" y="12825"/>
                          <a:pt x="20430" y="14169"/>
                        </a:cubicBezTo>
                        <a:lnTo>
                          <a:pt x="21600" y="21600"/>
                        </a:lnTo>
                        <a:cubicBezTo>
                          <a:pt x="21600" y="21600"/>
                          <a:pt x="18698" y="17433"/>
                          <a:pt x="15369" y="16346"/>
                        </a:cubicBezTo>
                        <a:cubicBezTo>
                          <a:pt x="12035" y="15259"/>
                          <a:pt x="2335" y="7560"/>
                          <a:pt x="0" y="162"/>
                        </a:cubicBezTo>
                        <a:lnTo>
                          <a:pt x="813" y="0"/>
                        </a:lnTo>
                        <a:close/>
                        <a:moveTo>
                          <a:pt x="813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0" name="Freeform: Shape 38"/>
                  <p:cNvSpPr/>
                  <p:nvPr/>
                </p:nvSpPr>
                <p:spPr bwMode="auto">
                  <a:xfrm>
                    <a:off x="16" y="0"/>
                    <a:ext cx="17" cy="3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4254" h="18239">
                        <a:moveTo>
                          <a:pt x="787" y="0"/>
                        </a:moveTo>
                        <a:cubicBezTo>
                          <a:pt x="787" y="0"/>
                          <a:pt x="730" y="9325"/>
                          <a:pt x="9888" y="15484"/>
                        </a:cubicBezTo>
                        <a:cubicBezTo>
                          <a:pt x="19288" y="21600"/>
                          <a:pt x="10603" y="15605"/>
                          <a:pt x="10475" y="15735"/>
                        </a:cubicBezTo>
                        <a:cubicBezTo>
                          <a:pt x="10130" y="15752"/>
                          <a:pt x="4743" y="14283"/>
                          <a:pt x="4743" y="14283"/>
                        </a:cubicBezTo>
                        <a:cubicBezTo>
                          <a:pt x="4743" y="14283"/>
                          <a:pt x="-2312" y="3857"/>
                          <a:pt x="787" y="0"/>
                        </a:cubicBezTo>
                        <a:close/>
                        <a:moveTo>
                          <a:pt x="787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1" name="Freeform: Shape 19"/>
                <p:cNvSpPr/>
                <p:nvPr/>
              </p:nvSpPr>
              <p:spPr bwMode="auto">
                <a:xfrm>
                  <a:off x="160" y="296"/>
                  <a:ext cx="130" cy="372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367" h="20436">
                      <a:moveTo>
                        <a:pt x="15351" y="1635"/>
                      </a:moveTo>
                      <a:cubicBezTo>
                        <a:pt x="15351" y="1635"/>
                        <a:pt x="12889" y="1885"/>
                        <a:pt x="17221" y="8686"/>
                      </a:cubicBezTo>
                      <a:cubicBezTo>
                        <a:pt x="21600" y="15492"/>
                        <a:pt x="20129" y="20436"/>
                        <a:pt x="20129" y="20436"/>
                      </a:cubicBezTo>
                      <a:lnTo>
                        <a:pt x="7175" y="20436"/>
                      </a:lnTo>
                      <a:cubicBezTo>
                        <a:pt x="7175" y="20436"/>
                        <a:pt x="13199" y="16174"/>
                        <a:pt x="12494" y="11944"/>
                      </a:cubicBezTo>
                      <a:cubicBezTo>
                        <a:pt x="11756" y="7728"/>
                        <a:pt x="1980" y="3669"/>
                        <a:pt x="0" y="665"/>
                      </a:cubicBezTo>
                      <a:lnTo>
                        <a:pt x="3455" y="530"/>
                      </a:lnTo>
                      <a:cubicBezTo>
                        <a:pt x="3455" y="530"/>
                        <a:pt x="8178" y="5038"/>
                        <a:pt x="11294" y="6133"/>
                      </a:cubicBezTo>
                      <a:cubicBezTo>
                        <a:pt x="11294" y="6133"/>
                        <a:pt x="9657" y="2289"/>
                        <a:pt x="10948" y="563"/>
                      </a:cubicBezTo>
                      <a:cubicBezTo>
                        <a:pt x="12203" y="-1164"/>
                        <a:pt x="15351" y="1635"/>
                        <a:pt x="15351" y="1635"/>
                      </a:cubicBezTo>
                      <a:close/>
                      <a:moveTo>
                        <a:pt x="15351" y="1635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: Shape 20"/>
                <p:cNvSpPr/>
                <p:nvPr/>
              </p:nvSpPr>
              <p:spPr bwMode="auto">
                <a:xfrm>
                  <a:off x="168" y="328"/>
                  <a:ext cx="107" cy="19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15805" y="886"/>
                      </a:moveTo>
                      <a:cubicBezTo>
                        <a:pt x="15023" y="2405"/>
                        <a:pt x="17102" y="8509"/>
                        <a:pt x="18071" y="11252"/>
                      </a:cubicBezTo>
                      <a:cubicBezTo>
                        <a:pt x="19033" y="13995"/>
                        <a:pt x="21600" y="21600"/>
                        <a:pt x="21600" y="21600"/>
                      </a:cubicBezTo>
                      <a:cubicBezTo>
                        <a:pt x="21600" y="21600"/>
                        <a:pt x="18972" y="15071"/>
                        <a:pt x="13165" y="12252"/>
                      </a:cubicBezTo>
                      <a:cubicBezTo>
                        <a:pt x="7352" y="9409"/>
                        <a:pt x="0" y="137"/>
                        <a:pt x="0" y="137"/>
                      </a:cubicBezTo>
                      <a:cubicBezTo>
                        <a:pt x="0" y="137"/>
                        <a:pt x="1649" y="65"/>
                        <a:pt x="3902" y="0"/>
                      </a:cubicBezTo>
                      <a:cubicBezTo>
                        <a:pt x="5980" y="2775"/>
                        <a:pt x="9597" y="7257"/>
                        <a:pt x="12262" y="8702"/>
                      </a:cubicBezTo>
                      <a:cubicBezTo>
                        <a:pt x="12262" y="8702"/>
                        <a:pt x="10872" y="3703"/>
                        <a:pt x="11247" y="0"/>
                      </a:cubicBezTo>
                      <a:cubicBezTo>
                        <a:pt x="13993" y="76"/>
                        <a:pt x="16114" y="332"/>
                        <a:pt x="15805" y="886"/>
                      </a:cubicBezTo>
                      <a:close/>
                      <a:moveTo>
                        <a:pt x="15805" y="88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3" name="Group 21"/>
                <p:cNvGrpSpPr/>
                <p:nvPr/>
              </p:nvGrpSpPr>
              <p:grpSpPr bwMode="auto">
                <a:xfrm>
                  <a:off x="280" y="400"/>
                  <a:ext cx="120" cy="150"/>
                  <a:chOff x="0" y="0"/>
                  <a:chExt cx="120" cy="150"/>
                </a:xfrm>
                <a:grpFill/>
              </p:grpSpPr>
              <p:sp>
                <p:nvSpPr>
                  <p:cNvPr id="147" name="Freeform: Shape 35"/>
                  <p:cNvSpPr/>
                  <p:nvPr/>
                </p:nvSpPr>
                <p:spPr bwMode="auto">
                  <a:xfrm>
                    <a:off x="0" y="31"/>
                    <a:ext cx="120" cy="11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0584" y="133"/>
                        </a:moveTo>
                        <a:cubicBezTo>
                          <a:pt x="20584" y="133"/>
                          <a:pt x="16632" y="10318"/>
                          <a:pt x="0" y="16399"/>
                        </a:cubicBezTo>
                        <a:lnTo>
                          <a:pt x="0" y="21600"/>
                        </a:lnTo>
                        <a:cubicBezTo>
                          <a:pt x="0" y="21600"/>
                          <a:pt x="2651" y="17854"/>
                          <a:pt x="6405" y="15968"/>
                        </a:cubicBezTo>
                        <a:cubicBezTo>
                          <a:pt x="10131" y="14056"/>
                          <a:pt x="20245" y="5534"/>
                          <a:pt x="21600" y="0"/>
                        </a:cubicBezTo>
                        <a:lnTo>
                          <a:pt x="20584" y="133"/>
                        </a:lnTo>
                        <a:close/>
                        <a:moveTo>
                          <a:pt x="20584" y="133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8" name="Freeform: Shape 36"/>
                  <p:cNvSpPr/>
                  <p:nvPr/>
                </p:nvSpPr>
                <p:spPr bwMode="auto">
                  <a:xfrm>
                    <a:off x="48" y="0"/>
                    <a:ext cx="30" cy="11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3214" h="17829">
                        <a:moveTo>
                          <a:pt x="8402" y="0"/>
                        </a:moveTo>
                        <a:cubicBezTo>
                          <a:pt x="8402" y="0"/>
                          <a:pt x="15107" y="7813"/>
                          <a:pt x="4805" y="14723"/>
                        </a:cubicBezTo>
                        <a:cubicBezTo>
                          <a:pt x="-5483" y="21600"/>
                          <a:pt x="3874" y="14910"/>
                          <a:pt x="4362" y="14910"/>
                        </a:cubicBezTo>
                        <a:cubicBezTo>
                          <a:pt x="4805" y="14910"/>
                          <a:pt x="12239" y="12694"/>
                          <a:pt x="12239" y="12694"/>
                        </a:cubicBezTo>
                        <a:cubicBezTo>
                          <a:pt x="12239" y="12694"/>
                          <a:pt x="16117" y="2627"/>
                          <a:pt x="8402" y="0"/>
                        </a:cubicBezTo>
                        <a:close/>
                        <a:moveTo>
                          <a:pt x="8402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4" name="Group 22"/>
                <p:cNvGrpSpPr/>
                <p:nvPr/>
              </p:nvGrpSpPr>
              <p:grpSpPr bwMode="auto">
                <a:xfrm>
                  <a:off x="288" y="320"/>
                  <a:ext cx="193" cy="139"/>
                  <a:chOff x="0" y="0"/>
                  <a:chExt cx="193" cy="139"/>
                </a:xfrm>
                <a:grpFill/>
              </p:grpSpPr>
              <p:sp>
                <p:nvSpPr>
                  <p:cNvPr id="144" name="Freeform: Shape 32"/>
                  <p:cNvSpPr/>
                  <p:nvPr/>
                </p:nvSpPr>
                <p:spPr bwMode="auto">
                  <a:xfrm>
                    <a:off x="0" y="0"/>
                    <a:ext cx="191" cy="13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9" h="21600">
                        <a:moveTo>
                          <a:pt x="557" y="11934"/>
                        </a:moveTo>
                        <a:cubicBezTo>
                          <a:pt x="494" y="11701"/>
                          <a:pt x="477" y="11432"/>
                          <a:pt x="477" y="11140"/>
                        </a:cubicBezTo>
                        <a:cubicBezTo>
                          <a:pt x="477" y="9817"/>
                          <a:pt x="1252" y="8685"/>
                          <a:pt x="2225" y="8685"/>
                        </a:cubicBezTo>
                        <a:cubicBezTo>
                          <a:pt x="2378" y="8685"/>
                          <a:pt x="2550" y="8722"/>
                          <a:pt x="2678" y="8790"/>
                        </a:cubicBezTo>
                        <a:cubicBezTo>
                          <a:pt x="3143" y="7657"/>
                          <a:pt x="3902" y="6822"/>
                          <a:pt x="4807" y="6520"/>
                        </a:cubicBezTo>
                        <a:cubicBezTo>
                          <a:pt x="4743" y="6244"/>
                          <a:pt x="4734" y="6006"/>
                          <a:pt x="4734" y="5774"/>
                        </a:cubicBezTo>
                        <a:cubicBezTo>
                          <a:pt x="4734" y="4112"/>
                          <a:pt x="5683" y="2790"/>
                          <a:pt x="6852" y="2790"/>
                        </a:cubicBezTo>
                        <a:cubicBezTo>
                          <a:pt x="6896" y="2790"/>
                          <a:pt x="6959" y="2790"/>
                          <a:pt x="7009" y="2805"/>
                        </a:cubicBezTo>
                        <a:cubicBezTo>
                          <a:pt x="7536" y="1138"/>
                          <a:pt x="8711" y="0"/>
                          <a:pt x="10084" y="0"/>
                        </a:cubicBezTo>
                        <a:cubicBezTo>
                          <a:pt x="11881" y="0"/>
                          <a:pt x="13363" y="1996"/>
                          <a:pt x="13452" y="4510"/>
                        </a:cubicBezTo>
                        <a:cubicBezTo>
                          <a:pt x="13452" y="4510"/>
                          <a:pt x="13491" y="4505"/>
                          <a:pt x="13524" y="4505"/>
                        </a:cubicBezTo>
                        <a:cubicBezTo>
                          <a:pt x="14470" y="4505"/>
                          <a:pt x="15211" y="5542"/>
                          <a:pt x="15264" y="6839"/>
                        </a:cubicBezTo>
                        <a:cubicBezTo>
                          <a:pt x="15526" y="6697"/>
                          <a:pt x="15803" y="6653"/>
                          <a:pt x="16113" y="6653"/>
                        </a:cubicBezTo>
                        <a:cubicBezTo>
                          <a:pt x="17289" y="6653"/>
                          <a:pt x="18284" y="7775"/>
                          <a:pt x="18535" y="9342"/>
                        </a:cubicBezTo>
                        <a:cubicBezTo>
                          <a:pt x="20237" y="9559"/>
                          <a:pt x="21599" y="11596"/>
                          <a:pt x="21599" y="14099"/>
                        </a:cubicBezTo>
                        <a:cubicBezTo>
                          <a:pt x="21599" y="16687"/>
                          <a:pt x="20069" y="18826"/>
                          <a:pt x="18225" y="18826"/>
                        </a:cubicBezTo>
                        <a:cubicBezTo>
                          <a:pt x="17745" y="18826"/>
                          <a:pt x="17289" y="18688"/>
                          <a:pt x="16877" y="18445"/>
                        </a:cubicBezTo>
                        <a:cubicBezTo>
                          <a:pt x="16515" y="20027"/>
                          <a:pt x="15470" y="21202"/>
                          <a:pt x="14220" y="21202"/>
                        </a:cubicBezTo>
                        <a:cubicBezTo>
                          <a:pt x="13696" y="21202"/>
                          <a:pt x="13219" y="20965"/>
                          <a:pt x="12806" y="20637"/>
                        </a:cubicBezTo>
                        <a:cubicBezTo>
                          <a:pt x="11949" y="21234"/>
                          <a:pt x="10949" y="21600"/>
                          <a:pt x="9928" y="21600"/>
                        </a:cubicBezTo>
                        <a:cubicBezTo>
                          <a:pt x="8038" y="21600"/>
                          <a:pt x="6332" y="20435"/>
                          <a:pt x="5145" y="18619"/>
                        </a:cubicBezTo>
                        <a:cubicBezTo>
                          <a:pt x="4637" y="19069"/>
                          <a:pt x="4012" y="19344"/>
                          <a:pt x="3337" y="19344"/>
                        </a:cubicBezTo>
                        <a:cubicBezTo>
                          <a:pt x="1497" y="19344"/>
                          <a:pt x="0" y="17206"/>
                          <a:pt x="0" y="14598"/>
                        </a:cubicBezTo>
                        <a:cubicBezTo>
                          <a:pt x="-1" y="13602"/>
                          <a:pt x="212" y="12687"/>
                          <a:pt x="557" y="11934"/>
                        </a:cubicBezTo>
                        <a:close/>
                        <a:moveTo>
                          <a:pt x="557" y="1193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Freeform: Shape 33"/>
                  <p:cNvSpPr/>
                  <p:nvPr/>
                </p:nvSpPr>
                <p:spPr bwMode="auto">
                  <a:xfrm>
                    <a:off x="8" y="8"/>
                    <a:ext cx="185" cy="13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69" y="11940"/>
                        </a:moveTo>
                        <a:cubicBezTo>
                          <a:pt x="526" y="11688"/>
                          <a:pt x="492" y="11447"/>
                          <a:pt x="492" y="11175"/>
                        </a:cubicBezTo>
                        <a:cubicBezTo>
                          <a:pt x="492" y="9813"/>
                          <a:pt x="1263" y="8702"/>
                          <a:pt x="2232" y="8702"/>
                        </a:cubicBezTo>
                        <a:cubicBezTo>
                          <a:pt x="2403" y="8702"/>
                          <a:pt x="2557" y="8746"/>
                          <a:pt x="2696" y="8801"/>
                        </a:cubicBezTo>
                        <a:cubicBezTo>
                          <a:pt x="3139" y="7674"/>
                          <a:pt x="3922" y="6820"/>
                          <a:pt x="4821" y="6548"/>
                        </a:cubicBezTo>
                        <a:cubicBezTo>
                          <a:pt x="4766" y="6296"/>
                          <a:pt x="4735" y="6039"/>
                          <a:pt x="4735" y="5782"/>
                        </a:cubicBezTo>
                        <a:cubicBezTo>
                          <a:pt x="4735" y="4152"/>
                          <a:pt x="5700" y="2800"/>
                          <a:pt x="6852" y="2800"/>
                        </a:cubicBezTo>
                        <a:cubicBezTo>
                          <a:pt x="6852" y="2800"/>
                          <a:pt x="6967" y="2800"/>
                          <a:pt x="7022" y="2823"/>
                        </a:cubicBezTo>
                        <a:cubicBezTo>
                          <a:pt x="7564" y="1171"/>
                          <a:pt x="8735" y="0"/>
                          <a:pt x="10079" y="0"/>
                        </a:cubicBezTo>
                        <a:cubicBezTo>
                          <a:pt x="11908" y="0"/>
                          <a:pt x="13376" y="2040"/>
                          <a:pt x="13462" y="4540"/>
                        </a:cubicBezTo>
                        <a:cubicBezTo>
                          <a:pt x="13462" y="4540"/>
                          <a:pt x="13513" y="4540"/>
                          <a:pt x="13566" y="4540"/>
                        </a:cubicBezTo>
                        <a:cubicBezTo>
                          <a:pt x="14473" y="4540"/>
                          <a:pt x="15237" y="5562"/>
                          <a:pt x="15290" y="6876"/>
                        </a:cubicBezTo>
                        <a:cubicBezTo>
                          <a:pt x="15555" y="6728"/>
                          <a:pt x="15826" y="6631"/>
                          <a:pt x="16136" y="6631"/>
                        </a:cubicBezTo>
                        <a:cubicBezTo>
                          <a:pt x="17322" y="6631"/>
                          <a:pt x="18302" y="7796"/>
                          <a:pt x="18551" y="9382"/>
                        </a:cubicBezTo>
                        <a:cubicBezTo>
                          <a:pt x="20275" y="9578"/>
                          <a:pt x="21600" y="11603"/>
                          <a:pt x="21600" y="14086"/>
                        </a:cubicBezTo>
                        <a:cubicBezTo>
                          <a:pt x="21600" y="16699"/>
                          <a:pt x="20107" y="18827"/>
                          <a:pt x="18244" y="18827"/>
                        </a:cubicBezTo>
                        <a:cubicBezTo>
                          <a:pt x="17780" y="18827"/>
                          <a:pt x="17322" y="18685"/>
                          <a:pt x="16900" y="18451"/>
                        </a:cubicBezTo>
                        <a:cubicBezTo>
                          <a:pt x="16555" y="20037"/>
                          <a:pt x="15493" y="21180"/>
                          <a:pt x="14230" y="21180"/>
                        </a:cubicBezTo>
                        <a:cubicBezTo>
                          <a:pt x="13718" y="21180"/>
                          <a:pt x="13237" y="20988"/>
                          <a:pt x="12815" y="20633"/>
                        </a:cubicBezTo>
                        <a:cubicBezTo>
                          <a:pt x="11959" y="21246"/>
                          <a:pt x="10974" y="21600"/>
                          <a:pt x="9936" y="21600"/>
                        </a:cubicBezTo>
                        <a:cubicBezTo>
                          <a:pt x="8064" y="21600"/>
                          <a:pt x="6343" y="20474"/>
                          <a:pt x="5167" y="18625"/>
                        </a:cubicBezTo>
                        <a:cubicBezTo>
                          <a:pt x="4631" y="19072"/>
                          <a:pt x="4022" y="19363"/>
                          <a:pt x="3364" y="19363"/>
                        </a:cubicBezTo>
                        <a:cubicBezTo>
                          <a:pt x="1522" y="19363"/>
                          <a:pt x="0" y="17235"/>
                          <a:pt x="0" y="14589"/>
                        </a:cubicBezTo>
                        <a:cubicBezTo>
                          <a:pt x="0" y="13625"/>
                          <a:pt x="210" y="12695"/>
                          <a:pt x="569" y="11940"/>
                        </a:cubicBezTo>
                        <a:close/>
                        <a:moveTo>
                          <a:pt x="569" y="1194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6" name="Freeform: Shape 34"/>
                  <p:cNvSpPr/>
                  <p:nvPr/>
                </p:nvSpPr>
                <p:spPr bwMode="auto">
                  <a:xfrm>
                    <a:off x="16" y="8"/>
                    <a:ext cx="168" cy="11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8" h="21600">
                        <a:moveTo>
                          <a:pt x="581" y="11950"/>
                        </a:moveTo>
                        <a:cubicBezTo>
                          <a:pt x="525" y="11716"/>
                          <a:pt x="508" y="11469"/>
                          <a:pt x="508" y="11198"/>
                        </a:cubicBezTo>
                        <a:cubicBezTo>
                          <a:pt x="508" y="9839"/>
                          <a:pt x="1292" y="8719"/>
                          <a:pt x="2257" y="8719"/>
                        </a:cubicBezTo>
                        <a:cubicBezTo>
                          <a:pt x="2407" y="8719"/>
                          <a:pt x="2561" y="8750"/>
                          <a:pt x="2730" y="8828"/>
                        </a:cubicBezTo>
                        <a:cubicBezTo>
                          <a:pt x="3164" y="7704"/>
                          <a:pt x="3912" y="6855"/>
                          <a:pt x="4831" y="6559"/>
                        </a:cubicBezTo>
                        <a:cubicBezTo>
                          <a:pt x="4785" y="6306"/>
                          <a:pt x="4743" y="6023"/>
                          <a:pt x="4743" y="5796"/>
                        </a:cubicBezTo>
                        <a:cubicBezTo>
                          <a:pt x="4743" y="4170"/>
                          <a:pt x="5704" y="2809"/>
                          <a:pt x="6846" y="2809"/>
                        </a:cubicBezTo>
                        <a:cubicBezTo>
                          <a:pt x="6912" y="2809"/>
                          <a:pt x="6982" y="2809"/>
                          <a:pt x="7020" y="2828"/>
                        </a:cubicBezTo>
                        <a:cubicBezTo>
                          <a:pt x="7549" y="1161"/>
                          <a:pt x="8730" y="0"/>
                          <a:pt x="10110" y="0"/>
                        </a:cubicBezTo>
                        <a:cubicBezTo>
                          <a:pt x="11907" y="0"/>
                          <a:pt x="13370" y="2034"/>
                          <a:pt x="13471" y="4561"/>
                        </a:cubicBezTo>
                        <a:cubicBezTo>
                          <a:pt x="13497" y="4561"/>
                          <a:pt x="13531" y="4561"/>
                          <a:pt x="13531" y="4561"/>
                        </a:cubicBezTo>
                        <a:cubicBezTo>
                          <a:pt x="14497" y="4561"/>
                          <a:pt x="15250" y="5590"/>
                          <a:pt x="15284" y="6878"/>
                        </a:cubicBezTo>
                        <a:cubicBezTo>
                          <a:pt x="15548" y="6758"/>
                          <a:pt x="15828" y="6643"/>
                          <a:pt x="16143" y="6643"/>
                        </a:cubicBezTo>
                        <a:cubicBezTo>
                          <a:pt x="17321" y="6643"/>
                          <a:pt x="18300" y="7804"/>
                          <a:pt x="18560" y="9363"/>
                        </a:cubicBezTo>
                        <a:cubicBezTo>
                          <a:pt x="20249" y="9584"/>
                          <a:pt x="21598" y="11643"/>
                          <a:pt x="21598" y="14132"/>
                        </a:cubicBezTo>
                        <a:cubicBezTo>
                          <a:pt x="21598" y="16733"/>
                          <a:pt x="20109" y="18865"/>
                          <a:pt x="18242" y="18865"/>
                        </a:cubicBezTo>
                        <a:cubicBezTo>
                          <a:pt x="17770" y="18865"/>
                          <a:pt x="17314" y="18708"/>
                          <a:pt x="16888" y="18472"/>
                        </a:cubicBezTo>
                        <a:cubicBezTo>
                          <a:pt x="16524" y="20066"/>
                          <a:pt x="15481" y="21209"/>
                          <a:pt x="14246" y="21209"/>
                        </a:cubicBezTo>
                        <a:cubicBezTo>
                          <a:pt x="13718" y="21209"/>
                          <a:pt x="13234" y="21029"/>
                          <a:pt x="12833" y="20680"/>
                        </a:cubicBezTo>
                        <a:cubicBezTo>
                          <a:pt x="11969" y="21270"/>
                          <a:pt x="10986" y="21600"/>
                          <a:pt x="9939" y="21600"/>
                        </a:cubicBezTo>
                        <a:cubicBezTo>
                          <a:pt x="8041" y="21600"/>
                          <a:pt x="6339" y="20474"/>
                          <a:pt x="5165" y="18657"/>
                        </a:cubicBezTo>
                        <a:cubicBezTo>
                          <a:pt x="4673" y="19115"/>
                          <a:pt x="4037" y="19392"/>
                          <a:pt x="3373" y="19392"/>
                        </a:cubicBezTo>
                        <a:cubicBezTo>
                          <a:pt x="1501" y="19392"/>
                          <a:pt x="0" y="17250"/>
                          <a:pt x="0" y="14644"/>
                        </a:cubicBezTo>
                        <a:cubicBezTo>
                          <a:pt x="-2" y="13641"/>
                          <a:pt x="228" y="12714"/>
                          <a:pt x="581" y="11950"/>
                        </a:cubicBezTo>
                        <a:close/>
                        <a:moveTo>
                          <a:pt x="581" y="119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5" name="Group 23"/>
                <p:cNvGrpSpPr/>
                <p:nvPr/>
              </p:nvGrpSpPr>
              <p:grpSpPr bwMode="auto">
                <a:xfrm>
                  <a:off x="0" y="0"/>
                  <a:ext cx="481" cy="340"/>
                  <a:chOff x="0" y="0"/>
                  <a:chExt cx="481" cy="340"/>
                </a:xfrm>
                <a:grpFill/>
              </p:grpSpPr>
              <p:sp>
                <p:nvSpPr>
                  <p:cNvPr id="141" name="Freeform: Shape 29"/>
                  <p:cNvSpPr/>
                  <p:nvPr/>
                </p:nvSpPr>
                <p:spPr bwMode="auto">
                  <a:xfrm>
                    <a:off x="0" y="0"/>
                    <a:ext cx="481" cy="34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0" y="11938"/>
                        </a:moveTo>
                        <a:cubicBezTo>
                          <a:pt x="523" y="11702"/>
                          <a:pt x="484" y="11441"/>
                          <a:pt x="484" y="11167"/>
                        </a:cubicBezTo>
                        <a:cubicBezTo>
                          <a:pt x="484" y="9807"/>
                          <a:pt x="1269" y="8706"/>
                          <a:pt x="2235" y="8706"/>
                        </a:cubicBezTo>
                        <a:cubicBezTo>
                          <a:pt x="2399" y="8706"/>
                          <a:pt x="2549" y="8731"/>
                          <a:pt x="2698" y="8792"/>
                        </a:cubicBezTo>
                        <a:cubicBezTo>
                          <a:pt x="3148" y="7672"/>
                          <a:pt x="3906" y="6829"/>
                          <a:pt x="4809" y="6513"/>
                        </a:cubicBezTo>
                        <a:cubicBezTo>
                          <a:pt x="4770" y="6273"/>
                          <a:pt x="4753" y="6025"/>
                          <a:pt x="4753" y="5776"/>
                        </a:cubicBezTo>
                        <a:cubicBezTo>
                          <a:pt x="4753" y="4142"/>
                          <a:pt x="5690" y="2807"/>
                          <a:pt x="6853" y="2807"/>
                        </a:cubicBezTo>
                        <a:cubicBezTo>
                          <a:pt x="6909" y="2807"/>
                          <a:pt x="6966" y="2807"/>
                          <a:pt x="7027" y="2819"/>
                        </a:cubicBezTo>
                        <a:cubicBezTo>
                          <a:pt x="7550" y="1152"/>
                          <a:pt x="8724" y="0"/>
                          <a:pt x="10098" y="0"/>
                        </a:cubicBezTo>
                        <a:cubicBezTo>
                          <a:pt x="11898" y="0"/>
                          <a:pt x="13366" y="2005"/>
                          <a:pt x="13451" y="4521"/>
                        </a:cubicBezTo>
                        <a:cubicBezTo>
                          <a:pt x="13451" y="4521"/>
                          <a:pt x="13504" y="4521"/>
                          <a:pt x="13532" y="4521"/>
                        </a:cubicBezTo>
                        <a:cubicBezTo>
                          <a:pt x="14471" y="4521"/>
                          <a:pt x="15228" y="5560"/>
                          <a:pt x="15284" y="6867"/>
                        </a:cubicBezTo>
                        <a:cubicBezTo>
                          <a:pt x="15549" y="6724"/>
                          <a:pt x="15822" y="6646"/>
                          <a:pt x="16134" y="6646"/>
                        </a:cubicBezTo>
                        <a:cubicBezTo>
                          <a:pt x="17308" y="6646"/>
                          <a:pt x="18281" y="7802"/>
                          <a:pt x="18536" y="9350"/>
                        </a:cubicBezTo>
                        <a:cubicBezTo>
                          <a:pt x="20249" y="9562"/>
                          <a:pt x="21600" y="11618"/>
                          <a:pt x="21600" y="14086"/>
                        </a:cubicBezTo>
                        <a:cubicBezTo>
                          <a:pt x="21600" y="16710"/>
                          <a:pt x="20096" y="18852"/>
                          <a:pt x="18238" y="18852"/>
                        </a:cubicBezTo>
                        <a:cubicBezTo>
                          <a:pt x="17755" y="18852"/>
                          <a:pt x="17298" y="18692"/>
                          <a:pt x="16891" y="18439"/>
                        </a:cubicBezTo>
                        <a:cubicBezTo>
                          <a:pt x="16530" y="20040"/>
                          <a:pt x="15476" y="21189"/>
                          <a:pt x="14229" y="21189"/>
                        </a:cubicBezTo>
                        <a:cubicBezTo>
                          <a:pt x="13707" y="21189"/>
                          <a:pt x="13230" y="20989"/>
                          <a:pt x="12807" y="20636"/>
                        </a:cubicBezTo>
                        <a:cubicBezTo>
                          <a:pt x="11944" y="21248"/>
                          <a:pt x="10964" y="21600"/>
                          <a:pt x="9924" y="21600"/>
                        </a:cubicBezTo>
                        <a:cubicBezTo>
                          <a:pt x="8047" y="21600"/>
                          <a:pt x="6343" y="20440"/>
                          <a:pt x="5156" y="18626"/>
                        </a:cubicBezTo>
                        <a:cubicBezTo>
                          <a:pt x="4645" y="19081"/>
                          <a:pt x="4024" y="19359"/>
                          <a:pt x="3372" y="19359"/>
                        </a:cubicBezTo>
                        <a:cubicBezTo>
                          <a:pt x="1515" y="19359"/>
                          <a:pt x="0" y="17228"/>
                          <a:pt x="0" y="14604"/>
                        </a:cubicBezTo>
                        <a:cubicBezTo>
                          <a:pt x="0" y="13610"/>
                          <a:pt x="218" y="12698"/>
                          <a:pt x="580" y="11938"/>
                        </a:cubicBezTo>
                        <a:close/>
                        <a:moveTo>
                          <a:pt x="580" y="1193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reeform: Shape 30"/>
                  <p:cNvSpPr/>
                  <p:nvPr/>
                </p:nvSpPr>
                <p:spPr bwMode="auto">
                  <a:xfrm>
                    <a:off x="8" y="8"/>
                    <a:ext cx="465" cy="32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77" y="11939"/>
                        </a:moveTo>
                        <a:cubicBezTo>
                          <a:pt x="520" y="11710"/>
                          <a:pt x="492" y="11442"/>
                          <a:pt x="492" y="11167"/>
                        </a:cubicBezTo>
                        <a:cubicBezTo>
                          <a:pt x="492" y="9806"/>
                          <a:pt x="1264" y="8702"/>
                          <a:pt x="2220" y="8702"/>
                        </a:cubicBezTo>
                        <a:cubicBezTo>
                          <a:pt x="2397" y="8702"/>
                          <a:pt x="2552" y="8746"/>
                          <a:pt x="2701" y="8803"/>
                        </a:cubicBezTo>
                        <a:cubicBezTo>
                          <a:pt x="3148" y="7669"/>
                          <a:pt x="3902" y="6836"/>
                          <a:pt x="4813" y="6509"/>
                        </a:cubicBezTo>
                        <a:cubicBezTo>
                          <a:pt x="4770" y="6273"/>
                          <a:pt x="4744" y="6029"/>
                          <a:pt x="4744" y="5789"/>
                        </a:cubicBezTo>
                        <a:cubicBezTo>
                          <a:pt x="4744" y="4126"/>
                          <a:pt x="5690" y="2805"/>
                          <a:pt x="6853" y="2805"/>
                        </a:cubicBezTo>
                        <a:cubicBezTo>
                          <a:pt x="6911" y="2805"/>
                          <a:pt x="6967" y="2805"/>
                          <a:pt x="7025" y="2822"/>
                        </a:cubicBezTo>
                        <a:cubicBezTo>
                          <a:pt x="7544" y="1145"/>
                          <a:pt x="8722" y="0"/>
                          <a:pt x="10087" y="0"/>
                        </a:cubicBezTo>
                        <a:cubicBezTo>
                          <a:pt x="11897" y="0"/>
                          <a:pt x="13369" y="2000"/>
                          <a:pt x="13449" y="4541"/>
                        </a:cubicBezTo>
                        <a:cubicBezTo>
                          <a:pt x="13449" y="4541"/>
                          <a:pt x="13507" y="4523"/>
                          <a:pt x="13543" y="4523"/>
                        </a:cubicBezTo>
                        <a:cubicBezTo>
                          <a:pt x="14472" y="4523"/>
                          <a:pt x="15225" y="5566"/>
                          <a:pt x="15275" y="6866"/>
                        </a:cubicBezTo>
                        <a:cubicBezTo>
                          <a:pt x="15544" y="6731"/>
                          <a:pt x="15830" y="6652"/>
                          <a:pt x="16132" y="6652"/>
                        </a:cubicBezTo>
                        <a:cubicBezTo>
                          <a:pt x="17309" y="6652"/>
                          <a:pt x="18289" y="7804"/>
                          <a:pt x="18535" y="9362"/>
                        </a:cubicBezTo>
                        <a:cubicBezTo>
                          <a:pt x="20257" y="9577"/>
                          <a:pt x="21600" y="11599"/>
                          <a:pt x="21600" y="14097"/>
                        </a:cubicBezTo>
                        <a:cubicBezTo>
                          <a:pt x="21600" y="16720"/>
                          <a:pt x="20098" y="18858"/>
                          <a:pt x="18241" y="18858"/>
                        </a:cubicBezTo>
                        <a:cubicBezTo>
                          <a:pt x="17756" y="18858"/>
                          <a:pt x="17300" y="18703"/>
                          <a:pt x="16888" y="18453"/>
                        </a:cubicBezTo>
                        <a:cubicBezTo>
                          <a:pt x="16530" y="20040"/>
                          <a:pt x="15472" y="21205"/>
                          <a:pt x="14229" y="21205"/>
                        </a:cubicBezTo>
                        <a:cubicBezTo>
                          <a:pt x="13709" y="21205"/>
                          <a:pt x="13227" y="20996"/>
                          <a:pt x="12804" y="20649"/>
                        </a:cubicBezTo>
                        <a:cubicBezTo>
                          <a:pt x="11945" y="21262"/>
                          <a:pt x="10963" y="21600"/>
                          <a:pt x="9933" y="21600"/>
                        </a:cubicBezTo>
                        <a:cubicBezTo>
                          <a:pt x="8042" y="21600"/>
                          <a:pt x="6339" y="20459"/>
                          <a:pt x="5158" y="18631"/>
                        </a:cubicBezTo>
                        <a:cubicBezTo>
                          <a:pt x="4640" y="19094"/>
                          <a:pt x="4024" y="19366"/>
                          <a:pt x="3364" y="19366"/>
                        </a:cubicBezTo>
                        <a:cubicBezTo>
                          <a:pt x="1504" y="19366"/>
                          <a:pt x="0" y="17244"/>
                          <a:pt x="0" y="14609"/>
                        </a:cubicBezTo>
                        <a:cubicBezTo>
                          <a:pt x="0" y="13623"/>
                          <a:pt x="218" y="12706"/>
                          <a:pt x="577" y="11939"/>
                        </a:cubicBezTo>
                        <a:close/>
                        <a:moveTo>
                          <a:pt x="577" y="11939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3" name="Freeform: Shape 31"/>
                  <p:cNvSpPr/>
                  <p:nvPr/>
                </p:nvSpPr>
                <p:spPr bwMode="auto">
                  <a:xfrm>
                    <a:off x="24" y="8"/>
                    <a:ext cx="423" cy="29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75" y="11944"/>
                        </a:moveTo>
                        <a:cubicBezTo>
                          <a:pt x="524" y="11699"/>
                          <a:pt x="485" y="11440"/>
                          <a:pt x="485" y="11167"/>
                        </a:cubicBezTo>
                        <a:cubicBezTo>
                          <a:pt x="485" y="9805"/>
                          <a:pt x="1270" y="8707"/>
                          <a:pt x="2229" y="8707"/>
                        </a:cubicBezTo>
                        <a:cubicBezTo>
                          <a:pt x="2397" y="8707"/>
                          <a:pt x="2550" y="8741"/>
                          <a:pt x="2697" y="8796"/>
                        </a:cubicBezTo>
                        <a:cubicBezTo>
                          <a:pt x="3135" y="7674"/>
                          <a:pt x="3906" y="6827"/>
                          <a:pt x="4805" y="6511"/>
                        </a:cubicBezTo>
                        <a:cubicBezTo>
                          <a:pt x="4763" y="6271"/>
                          <a:pt x="4744" y="6022"/>
                          <a:pt x="4744" y="5777"/>
                        </a:cubicBezTo>
                        <a:cubicBezTo>
                          <a:pt x="4744" y="4138"/>
                          <a:pt x="5688" y="2800"/>
                          <a:pt x="6854" y="2800"/>
                        </a:cubicBezTo>
                        <a:cubicBezTo>
                          <a:pt x="6912" y="2800"/>
                          <a:pt x="6970" y="2800"/>
                          <a:pt x="7028" y="2816"/>
                        </a:cubicBezTo>
                        <a:cubicBezTo>
                          <a:pt x="7545" y="1153"/>
                          <a:pt x="8726" y="0"/>
                          <a:pt x="10086" y="0"/>
                        </a:cubicBezTo>
                        <a:cubicBezTo>
                          <a:pt x="11896" y="0"/>
                          <a:pt x="13368" y="2007"/>
                          <a:pt x="13443" y="4519"/>
                        </a:cubicBezTo>
                        <a:cubicBezTo>
                          <a:pt x="13484" y="4519"/>
                          <a:pt x="13506" y="4519"/>
                          <a:pt x="13506" y="4519"/>
                        </a:cubicBezTo>
                        <a:cubicBezTo>
                          <a:pt x="14472" y="4519"/>
                          <a:pt x="15231" y="5547"/>
                          <a:pt x="15278" y="6871"/>
                        </a:cubicBezTo>
                        <a:cubicBezTo>
                          <a:pt x="15545" y="6725"/>
                          <a:pt x="15829" y="6645"/>
                          <a:pt x="16136" y="6645"/>
                        </a:cubicBezTo>
                        <a:cubicBezTo>
                          <a:pt x="17316" y="6645"/>
                          <a:pt x="18287" y="7817"/>
                          <a:pt x="18538" y="9350"/>
                        </a:cubicBezTo>
                        <a:cubicBezTo>
                          <a:pt x="20268" y="9573"/>
                          <a:pt x="21600" y="11604"/>
                          <a:pt x="21600" y="14101"/>
                        </a:cubicBezTo>
                        <a:cubicBezTo>
                          <a:pt x="21600" y="16720"/>
                          <a:pt x="20100" y="18848"/>
                          <a:pt x="18241" y="18848"/>
                        </a:cubicBezTo>
                        <a:cubicBezTo>
                          <a:pt x="17753" y="18848"/>
                          <a:pt x="17298" y="18709"/>
                          <a:pt x="16888" y="18440"/>
                        </a:cubicBezTo>
                        <a:cubicBezTo>
                          <a:pt x="16534" y="20037"/>
                          <a:pt x="15482" y="21207"/>
                          <a:pt x="14232" y="21207"/>
                        </a:cubicBezTo>
                        <a:cubicBezTo>
                          <a:pt x="13715" y="21207"/>
                          <a:pt x="13231" y="21003"/>
                          <a:pt x="12811" y="20650"/>
                        </a:cubicBezTo>
                        <a:cubicBezTo>
                          <a:pt x="11950" y="21250"/>
                          <a:pt x="10968" y="21600"/>
                          <a:pt x="9932" y="21600"/>
                        </a:cubicBezTo>
                        <a:cubicBezTo>
                          <a:pt x="8038" y="21600"/>
                          <a:pt x="6341" y="20463"/>
                          <a:pt x="5156" y="18627"/>
                        </a:cubicBezTo>
                        <a:cubicBezTo>
                          <a:pt x="4639" y="19083"/>
                          <a:pt x="4023" y="19361"/>
                          <a:pt x="3368" y="19361"/>
                        </a:cubicBezTo>
                        <a:cubicBezTo>
                          <a:pt x="1500" y="19361"/>
                          <a:pt x="0" y="17236"/>
                          <a:pt x="0" y="14600"/>
                        </a:cubicBezTo>
                        <a:cubicBezTo>
                          <a:pt x="0" y="13617"/>
                          <a:pt x="212" y="12702"/>
                          <a:pt x="575" y="11944"/>
                        </a:cubicBezTo>
                        <a:close/>
                        <a:moveTo>
                          <a:pt x="575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6" name="Group 24"/>
                <p:cNvGrpSpPr/>
                <p:nvPr/>
              </p:nvGrpSpPr>
              <p:grpSpPr bwMode="auto">
                <a:xfrm>
                  <a:off x="72" y="336"/>
                  <a:ext cx="116" cy="87"/>
                  <a:chOff x="0" y="0"/>
                  <a:chExt cx="116" cy="87"/>
                </a:xfrm>
                <a:grpFill/>
              </p:grpSpPr>
              <p:sp>
                <p:nvSpPr>
                  <p:cNvPr id="138" name="Freeform: Shape 26"/>
                  <p:cNvSpPr/>
                  <p:nvPr/>
                </p:nvSpPr>
                <p:spPr bwMode="auto">
                  <a:xfrm>
                    <a:off x="0" y="0"/>
                    <a:ext cx="116" cy="8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8" y="11966"/>
                        </a:moveTo>
                        <a:cubicBezTo>
                          <a:pt x="521" y="11695"/>
                          <a:pt x="486" y="11461"/>
                          <a:pt x="486" y="11182"/>
                        </a:cubicBezTo>
                        <a:cubicBezTo>
                          <a:pt x="486" y="9825"/>
                          <a:pt x="1260" y="8711"/>
                          <a:pt x="2256" y="8711"/>
                        </a:cubicBezTo>
                        <a:cubicBezTo>
                          <a:pt x="2391" y="8711"/>
                          <a:pt x="2549" y="8736"/>
                          <a:pt x="2687" y="8763"/>
                        </a:cubicBezTo>
                        <a:cubicBezTo>
                          <a:pt x="3165" y="7649"/>
                          <a:pt x="3909" y="6832"/>
                          <a:pt x="4830" y="6543"/>
                        </a:cubicBezTo>
                        <a:cubicBezTo>
                          <a:pt x="4769" y="6273"/>
                          <a:pt x="4769" y="6030"/>
                          <a:pt x="4769" y="5768"/>
                        </a:cubicBezTo>
                        <a:cubicBezTo>
                          <a:pt x="4769" y="4134"/>
                          <a:pt x="5684" y="2775"/>
                          <a:pt x="6852" y="2775"/>
                        </a:cubicBezTo>
                        <a:cubicBezTo>
                          <a:pt x="6852" y="2775"/>
                          <a:pt x="6976" y="2775"/>
                          <a:pt x="7011" y="2828"/>
                        </a:cubicBezTo>
                        <a:cubicBezTo>
                          <a:pt x="7558" y="1123"/>
                          <a:pt x="8726" y="0"/>
                          <a:pt x="10087" y="0"/>
                        </a:cubicBezTo>
                        <a:cubicBezTo>
                          <a:pt x="11894" y="0"/>
                          <a:pt x="13376" y="2027"/>
                          <a:pt x="13430" y="4524"/>
                        </a:cubicBezTo>
                        <a:lnTo>
                          <a:pt x="13536" y="4524"/>
                        </a:lnTo>
                        <a:cubicBezTo>
                          <a:pt x="14475" y="4524"/>
                          <a:pt x="15219" y="5542"/>
                          <a:pt x="15267" y="6866"/>
                        </a:cubicBezTo>
                        <a:cubicBezTo>
                          <a:pt x="15549" y="6761"/>
                          <a:pt x="15840" y="6656"/>
                          <a:pt x="16135" y="6656"/>
                        </a:cubicBezTo>
                        <a:cubicBezTo>
                          <a:pt x="17309" y="6656"/>
                          <a:pt x="18312" y="7823"/>
                          <a:pt x="18539" y="9360"/>
                        </a:cubicBezTo>
                        <a:cubicBezTo>
                          <a:pt x="20265" y="9586"/>
                          <a:pt x="21600" y="11614"/>
                          <a:pt x="21600" y="14066"/>
                        </a:cubicBezTo>
                        <a:cubicBezTo>
                          <a:pt x="21600" y="16728"/>
                          <a:pt x="20093" y="18869"/>
                          <a:pt x="18250" y="18869"/>
                        </a:cubicBezTo>
                        <a:cubicBezTo>
                          <a:pt x="17757" y="18869"/>
                          <a:pt x="17307" y="18678"/>
                          <a:pt x="16896" y="18467"/>
                        </a:cubicBezTo>
                        <a:cubicBezTo>
                          <a:pt x="16514" y="20042"/>
                          <a:pt x="15457" y="21217"/>
                          <a:pt x="14219" y="21217"/>
                        </a:cubicBezTo>
                        <a:cubicBezTo>
                          <a:pt x="13725" y="21217"/>
                          <a:pt x="13213" y="20997"/>
                          <a:pt x="12795" y="20649"/>
                        </a:cubicBezTo>
                        <a:cubicBezTo>
                          <a:pt x="11921" y="21267"/>
                          <a:pt x="10945" y="21600"/>
                          <a:pt x="9936" y="21600"/>
                        </a:cubicBezTo>
                        <a:cubicBezTo>
                          <a:pt x="8054" y="21600"/>
                          <a:pt x="6334" y="20486"/>
                          <a:pt x="5135" y="18657"/>
                        </a:cubicBezTo>
                        <a:cubicBezTo>
                          <a:pt x="4624" y="19093"/>
                          <a:pt x="4034" y="19374"/>
                          <a:pt x="3400" y="19374"/>
                        </a:cubicBezTo>
                        <a:cubicBezTo>
                          <a:pt x="1514" y="19374"/>
                          <a:pt x="0" y="17233"/>
                          <a:pt x="0" y="14615"/>
                        </a:cubicBezTo>
                        <a:cubicBezTo>
                          <a:pt x="3" y="13643"/>
                          <a:pt x="226" y="12694"/>
                          <a:pt x="588" y="11966"/>
                        </a:cubicBezTo>
                        <a:close/>
                        <a:moveTo>
                          <a:pt x="588" y="11966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Freeform: Shape 27"/>
                  <p:cNvSpPr/>
                  <p:nvPr/>
                </p:nvSpPr>
                <p:spPr bwMode="auto">
                  <a:xfrm>
                    <a:off x="0" y="8"/>
                    <a:ext cx="112" cy="7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9" y="11966"/>
                        </a:moveTo>
                        <a:cubicBezTo>
                          <a:pt x="546" y="11678"/>
                          <a:pt x="470" y="11436"/>
                          <a:pt x="470" y="11194"/>
                        </a:cubicBezTo>
                        <a:cubicBezTo>
                          <a:pt x="470" y="9829"/>
                          <a:pt x="1258" y="8698"/>
                          <a:pt x="2249" y="8698"/>
                        </a:cubicBezTo>
                        <a:cubicBezTo>
                          <a:pt x="2414" y="8698"/>
                          <a:pt x="2552" y="8769"/>
                          <a:pt x="2719" y="8804"/>
                        </a:cubicBezTo>
                        <a:cubicBezTo>
                          <a:pt x="3156" y="7672"/>
                          <a:pt x="3924" y="6863"/>
                          <a:pt x="4816" y="6522"/>
                        </a:cubicBezTo>
                        <a:cubicBezTo>
                          <a:pt x="4772" y="6279"/>
                          <a:pt x="4772" y="6026"/>
                          <a:pt x="4772" y="5812"/>
                        </a:cubicBezTo>
                        <a:cubicBezTo>
                          <a:pt x="4772" y="4149"/>
                          <a:pt x="5693" y="2849"/>
                          <a:pt x="6868" y="2849"/>
                        </a:cubicBezTo>
                        <a:cubicBezTo>
                          <a:pt x="6868" y="2849"/>
                          <a:pt x="6981" y="2849"/>
                          <a:pt x="7031" y="2849"/>
                        </a:cubicBezTo>
                        <a:cubicBezTo>
                          <a:pt x="7567" y="1185"/>
                          <a:pt x="8728" y="0"/>
                          <a:pt x="10114" y="0"/>
                        </a:cubicBezTo>
                        <a:cubicBezTo>
                          <a:pt x="11885" y="0"/>
                          <a:pt x="13354" y="2048"/>
                          <a:pt x="13438" y="4529"/>
                        </a:cubicBezTo>
                        <a:cubicBezTo>
                          <a:pt x="13483" y="4529"/>
                          <a:pt x="13521" y="4529"/>
                          <a:pt x="13521" y="4529"/>
                        </a:cubicBezTo>
                        <a:cubicBezTo>
                          <a:pt x="14472" y="4529"/>
                          <a:pt x="15222" y="5598"/>
                          <a:pt x="15282" y="6883"/>
                        </a:cubicBezTo>
                        <a:cubicBezTo>
                          <a:pt x="15542" y="6740"/>
                          <a:pt x="15832" y="6658"/>
                          <a:pt x="16105" y="6658"/>
                        </a:cubicBezTo>
                        <a:cubicBezTo>
                          <a:pt x="17313" y="6658"/>
                          <a:pt x="18285" y="7780"/>
                          <a:pt x="18565" y="9362"/>
                        </a:cubicBezTo>
                        <a:cubicBezTo>
                          <a:pt x="20255" y="9593"/>
                          <a:pt x="21600" y="11624"/>
                          <a:pt x="21600" y="14105"/>
                        </a:cubicBezTo>
                        <a:cubicBezTo>
                          <a:pt x="21600" y="16744"/>
                          <a:pt x="20076" y="18849"/>
                          <a:pt x="18221" y="18849"/>
                        </a:cubicBezTo>
                        <a:cubicBezTo>
                          <a:pt x="17739" y="18849"/>
                          <a:pt x="17312" y="18686"/>
                          <a:pt x="16893" y="18479"/>
                        </a:cubicBezTo>
                        <a:cubicBezTo>
                          <a:pt x="16524" y="20071"/>
                          <a:pt x="15476" y="21183"/>
                          <a:pt x="14231" y="21183"/>
                        </a:cubicBezTo>
                        <a:cubicBezTo>
                          <a:pt x="13717" y="21183"/>
                          <a:pt x="13213" y="20977"/>
                          <a:pt x="12813" y="20629"/>
                        </a:cubicBezTo>
                        <a:cubicBezTo>
                          <a:pt x="11960" y="21213"/>
                          <a:pt x="10952" y="21600"/>
                          <a:pt x="9910" y="21600"/>
                        </a:cubicBezTo>
                        <a:cubicBezTo>
                          <a:pt x="8061" y="21600"/>
                          <a:pt x="6340" y="20432"/>
                          <a:pt x="5146" y="18632"/>
                        </a:cubicBezTo>
                        <a:cubicBezTo>
                          <a:pt x="4657" y="19093"/>
                          <a:pt x="4022" y="19368"/>
                          <a:pt x="3386" y="19368"/>
                        </a:cubicBezTo>
                        <a:cubicBezTo>
                          <a:pt x="1524" y="19368"/>
                          <a:pt x="0" y="17241"/>
                          <a:pt x="0" y="14609"/>
                        </a:cubicBezTo>
                        <a:cubicBezTo>
                          <a:pt x="0" y="13608"/>
                          <a:pt x="234" y="12684"/>
                          <a:pt x="589" y="11966"/>
                        </a:cubicBezTo>
                        <a:close/>
                        <a:moveTo>
                          <a:pt x="589" y="11966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Freeform: Shape 28"/>
                  <p:cNvSpPr/>
                  <p:nvPr/>
                </p:nvSpPr>
                <p:spPr bwMode="auto">
                  <a:xfrm>
                    <a:off x="8" y="8"/>
                    <a:ext cx="102" cy="7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5" h="21600">
                        <a:moveTo>
                          <a:pt x="571" y="11945"/>
                        </a:moveTo>
                        <a:cubicBezTo>
                          <a:pt x="495" y="11658"/>
                          <a:pt x="444" y="11432"/>
                          <a:pt x="444" y="11137"/>
                        </a:cubicBezTo>
                        <a:cubicBezTo>
                          <a:pt x="444" y="9805"/>
                          <a:pt x="1242" y="8719"/>
                          <a:pt x="2200" y="8719"/>
                        </a:cubicBezTo>
                        <a:cubicBezTo>
                          <a:pt x="2373" y="8719"/>
                          <a:pt x="2533" y="8738"/>
                          <a:pt x="2668" y="8790"/>
                        </a:cubicBezTo>
                        <a:cubicBezTo>
                          <a:pt x="3109" y="7636"/>
                          <a:pt x="3883" y="6816"/>
                          <a:pt x="4786" y="6540"/>
                        </a:cubicBezTo>
                        <a:cubicBezTo>
                          <a:pt x="4723" y="6265"/>
                          <a:pt x="4723" y="6027"/>
                          <a:pt x="4723" y="5782"/>
                        </a:cubicBezTo>
                        <a:cubicBezTo>
                          <a:pt x="4723" y="4146"/>
                          <a:pt x="5674" y="2791"/>
                          <a:pt x="6821" y="2791"/>
                        </a:cubicBezTo>
                        <a:cubicBezTo>
                          <a:pt x="6821" y="2791"/>
                          <a:pt x="6945" y="2822"/>
                          <a:pt x="6987" y="2822"/>
                        </a:cubicBezTo>
                        <a:cubicBezTo>
                          <a:pt x="7541" y="1185"/>
                          <a:pt x="8696" y="0"/>
                          <a:pt x="10086" y="0"/>
                        </a:cubicBezTo>
                        <a:cubicBezTo>
                          <a:pt x="11869" y="0"/>
                          <a:pt x="13322" y="2012"/>
                          <a:pt x="13407" y="4519"/>
                        </a:cubicBezTo>
                        <a:lnTo>
                          <a:pt x="13512" y="4519"/>
                        </a:lnTo>
                        <a:cubicBezTo>
                          <a:pt x="14456" y="4519"/>
                          <a:pt x="15190" y="5545"/>
                          <a:pt x="15254" y="6866"/>
                        </a:cubicBezTo>
                        <a:cubicBezTo>
                          <a:pt x="15500" y="6726"/>
                          <a:pt x="15811" y="6650"/>
                          <a:pt x="16092" y="6650"/>
                        </a:cubicBezTo>
                        <a:cubicBezTo>
                          <a:pt x="17286" y="6650"/>
                          <a:pt x="18237" y="7795"/>
                          <a:pt x="18491" y="9372"/>
                        </a:cubicBezTo>
                        <a:cubicBezTo>
                          <a:pt x="20237" y="9550"/>
                          <a:pt x="21595" y="11584"/>
                          <a:pt x="21595" y="14050"/>
                        </a:cubicBezTo>
                        <a:cubicBezTo>
                          <a:pt x="21595" y="16694"/>
                          <a:pt x="20077" y="18847"/>
                          <a:pt x="18217" y="18847"/>
                        </a:cubicBezTo>
                        <a:cubicBezTo>
                          <a:pt x="17698" y="18847"/>
                          <a:pt x="17286" y="18668"/>
                          <a:pt x="16860" y="18443"/>
                        </a:cubicBezTo>
                        <a:cubicBezTo>
                          <a:pt x="16511" y="20032"/>
                          <a:pt x="15421" y="21175"/>
                          <a:pt x="14204" y="21175"/>
                        </a:cubicBezTo>
                        <a:cubicBezTo>
                          <a:pt x="13667" y="21175"/>
                          <a:pt x="13219" y="20937"/>
                          <a:pt x="12722" y="20640"/>
                        </a:cubicBezTo>
                        <a:cubicBezTo>
                          <a:pt x="11923" y="21222"/>
                          <a:pt x="10946" y="21600"/>
                          <a:pt x="9940" y="21600"/>
                        </a:cubicBezTo>
                        <a:cubicBezTo>
                          <a:pt x="8016" y="21600"/>
                          <a:pt x="6324" y="20405"/>
                          <a:pt x="5131" y="18559"/>
                        </a:cubicBezTo>
                        <a:cubicBezTo>
                          <a:pt x="4600" y="19063"/>
                          <a:pt x="4020" y="19291"/>
                          <a:pt x="3343" y="19291"/>
                        </a:cubicBezTo>
                        <a:cubicBezTo>
                          <a:pt x="1505" y="19291"/>
                          <a:pt x="0" y="17210"/>
                          <a:pt x="0" y="14604"/>
                        </a:cubicBezTo>
                        <a:cubicBezTo>
                          <a:pt x="-5" y="13594"/>
                          <a:pt x="187" y="12686"/>
                          <a:pt x="571" y="11945"/>
                        </a:cubicBezTo>
                        <a:close/>
                        <a:moveTo>
                          <a:pt x="571" y="11945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7" name="Freeform: Shape 25"/>
                <p:cNvSpPr/>
                <p:nvPr/>
              </p:nvSpPr>
              <p:spPr bwMode="auto">
                <a:xfrm>
                  <a:off x="224" y="455"/>
                  <a:ext cx="43" cy="20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607" h="21128">
                      <a:moveTo>
                        <a:pt x="3369" y="0"/>
                      </a:moveTo>
                      <a:cubicBezTo>
                        <a:pt x="3369" y="0"/>
                        <a:pt x="12188" y="2330"/>
                        <a:pt x="16566" y="5588"/>
                      </a:cubicBezTo>
                      <a:cubicBezTo>
                        <a:pt x="21093" y="8834"/>
                        <a:pt x="21596" y="15582"/>
                        <a:pt x="19167" y="18602"/>
                      </a:cubicBezTo>
                      <a:cubicBezTo>
                        <a:pt x="16566" y="21600"/>
                        <a:pt x="17160" y="16507"/>
                        <a:pt x="11354" y="17732"/>
                      </a:cubicBezTo>
                      <a:cubicBezTo>
                        <a:pt x="5551" y="18965"/>
                        <a:pt x="4999" y="21232"/>
                        <a:pt x="0" y="21124"/>
                      </a:cubicBezTo>
                      <a:cubicBezTo>
                        <a:pt x="-4" y="21124"/>
                        <a:pt x="20172" y="12208"/>
                        <a:pt x="3369" y="0"/>
                      </a:cubicBezTo>
                      <a:close/>
                      <a:moveTo>
                        <a:pt x="336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61"/>
            <p:cNvGrpSpPr/>
            <p:nvPr/>
          </p:nvGrpSpPr>
          <p:grpSpPr bwMode="auto">
            <a:xfrm>
              <a:off x="2067834" y="1520789"/>
              <a:ext cx="1828393" cy="2499568"/>
              <a:chOff x="0" y="0"/>
              <a:chExt cx="1422" cy="1943"/>
            </a:xfrm>
            <a:solidFill>
              <a:schemeClr val="accent1"/>
            </a:solidFill>
            <a:effectLst/>
          </p:grpSpPr>
          <p:sp>
            <p:nvSpPr>
              <p:cNvPr id="79" name="Freeform: Shape 62"/>
              <p:cNvSpPr/>
              <p:nvPr/>
            </p:nvSpPr>
            <p:spPr bwMode="auto">
              <a:xfrm>
                <a:off x="64" y="1856"/>
                <a:ext cx="1358" cy="87"/>
              </a:xfrm>
              <a:custGeom>
                <a:avLst/>
                <a:gdLst/>
                <a:ahLst/>
                <a:cxnLst/>
                <a:rect l="0" t="0" r="r" b="b"/>
                <a:pathLst>
                  <a:path w="19490" h="15431">
                    <a:moveTo>
                      <a:pt x="4452" y="4122"/>
                    </a:moveTo>
                    <a:cubicBezTo>
                      <a:pt x="4452" y="4122"/>
                      <a:pt x="4386" y="4122"/>
                      <a:pt x="4266" y="4122"/>
                    </a:cubicBezTo>
                    <a:cubicBezTo>
                      <a:pt x="3526" y="4053"/>
                      <a:pt x="782" y="4275"/>
                      <a:pt x="104" y="8670"/>
                    </a:cubicBezTo>
                    <a:cubicBezTo>
                      <a:pt x="-684" y="13792"/>
                      <a:pt x="3158" y="16632"/>
                      <a:pt x="6856" y="14942"/>
                    </a:cubicBezTo>
                    <a:cubicBezTo>
                      <a:pt x="10556" y="13234"/>
                      <a:pt x="12176" y="14931"/>
                      <a:pt x="14397" y="13792"/>
                    </a:cubicBezTo>
                    <a:cubicBezTo>
                      <a:pt x="16615" y="12643"/>
                      <a:pt x="20916" y="8670"/>
                      <a:pt x="19019" y="6962"/>
                    </a:cubicBezTo>
                    <a:cubicBezTo>
                      <a:pt x="17126" y="5250"/>
                      <a:pt x="15271" y="695"/>
                      <a:pt x="14258" y="695"/>
                    </a:cubicBezTo>
                    <a:cubicBezTo>
                      <a:pt x="13238" y="695"/>
                      <a:pt x="10926" y="-44"/>
                      <a:pt x="10162" y="2038"/>
                    </a:cubicBezTo>
                    <a:cubicBezTo>
                      <a:pt x="9400" y="4122"/>
                      <a:pt x="7457" y="-4968"/>
                      <a:pt x="4452" y="4122"/>
                    </a:cubicBezTo>
                    <a:close/>
                    <a:moveTo>
                      <a:pt x="4452" y="412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0" name="Group 63"/>
              <p:cNvGrpSpPr/>
              <p:nvPr/>
            </p:nvGrpSpPr>
            <p:grpSpPr bwMode="auto">
              <a:xfrm>
                <a:off x="0" y="0"/>
                <a:ext cx="1359" cy="1893"/>
                <a:chOff x="0" y="0"/>
                <a:chExt cx="1359" cy="1893"/>
              </a:xfrm>
              <a:grpFill/>
            </p:grpSpPr>
            <p:sp>
              <p:nvSpPr>
                <p:cNvPr id="104" name="Freeform: Shape 87"/>
                <p:cNvSpPr/>
                <p:nvPr/>
              </p:nvSpPr>
              <p:spPr bwMode="auto">
                <a:xfrm>
                  <a:off x="352" y="1800"/>
                  <a:ext cx="600" cy="9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832" h="20861">
                      <a:moveTo>
                        <a:pt x="6420" y="0"/>
                      </a:moveTo>
                      <a:cubicBezTo>
                        <a:pt x="6420" y="0"/>
                        <a:pt x="6758" y="13124"/>
                        <a:pt x="3530" y="14725"/>
                      </a:cubicBezTo>
                      <a:cubicBezTo>
                        <a:pt x="307" y="16378"/>
                        <a:pt x="0" y="19945"/>
                        <a:pt x="0" y="19945"/>
                      </a:cubicBezTo>
                      <a:cubicBezTo>
                        <a:pt x="0" y="19945"/>
                        <a:pt x="3530" y="17780"/>
                        <a:pt x="5361" y="18315"/>
                      </a:cubicBezTo>
                      <a:cubicBezTo>
                        <a:pt x="7185" y="18877"/>
                        <a:pt x="7788" y="14489"/>
                        <a:pt x="9310" y="15289"/>
                      </a:cubicBezTo>
                      <a:cubicBezTo>
                        <a:pt x="10842" y="16135"/>
                        <a:pt x="13310" y="21600"/>
                        <a:pt x="15432" y="20777"/>
                      </a:cubicBezTo>
                      <a:cubicBezTo>
                        <a:pt x="17554" y="19947"/>
                        <a:pt x="18875" y="16135"/>
                        <a:pt x="20236" y="18035"/>
                      </a:cubicBezTo>
                      <a:cubicBezTo>
                        <a:pt x="21600" y="19947"/>
                        <a:pt x="20448" y="14727"/>
                        <a:pt x="18540" y="15030"/>
                      </a:cubicBezTo>
                      <a:cubicBezTo>
                        <a:pt x="16622" y="15291"/>
                        <a:pt x="14881" y="15573"/>
                        <a:pt x="13986" y="8189"/>
                      </a:cubicBezTo>
                      <a:cubicBezTo>
                        <a:pt x="13092" y="844"/>
                        <a:pt x="6420" y="0"/>
                        <a:pt x="6420" y="0"/>
                      </a:cubicBezTo>
                      <a:close/>
                      <a:moveTo>
                        <a:pt x="6420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5" name="Group 88"/>
                <p:cNvGrpSpPr/>
                <p:nvPr/>
              </p:nvGrpSpPr>
              <p:grpSpPr bwMode="auto">
                <a:xfrm>
                  <a:off x="640" y="1096"/>
                  <a:ext cx="328" cy="198"/>
                  <a:chOff x="0" y="0"/>
                  <a:chExt cx="328" cy="198"/>
                </a:xfrm>
                <a:grpFill/>
              </p:grpSpPr>
              <p:sp>
                <p:nvSpPr>
                  <p:cNvPr id="124" name="Freeform: Shape 107"/>
                  <p:cNvSpPr/>
                  <p:nvPr/>
                </p:nvSpPr>
                <p:spPr bwMode="auto">
                  <a:xfrm>
                    <a:off x="0" y="24"/>
                    <a:ext cx="328" cy="17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0797" y="0"/>
                        </a:moveTo>
                        <a:cubicBezTo>
                          <a:pt x="20797" y="0"/>
                          <a:pt x="15426" y="12850"/>
                          <a:pt x="1185" y="14161"/>
                        </a:cubicBezTo>
                        <a:lnTo>
                          <a:pt x="0" y="21600"/>
                        </a:lnTo>
                        <a:cubicBezTo>
                          <a:pt x="0" y="21600"/>
                          <a:pt x="2891" y="17477"/>
                          <a:pt x="6229" y="16379"/>
                        </a:cubicBezTo>
                        <a:cubicBezTo>
                          <a:pt x="9548" y="15295"/>
                          <a:pt x="19274" y="7587"/>
                          <a:pt x="21600" y="206"/>
                        </a:cubicBezTo>
                        <a:lnTo>
                          <a:pt x="20797" y="0"/>
                        </a:lnTo>
                        <a:close/>
                        <a:moveTo>
                          <a:pt x="20797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reeform: Shape 108"/>
                  <p:cNvSpPr/>
                  <p:nvPr/>
                </p:nvSpPr>
                <p:spPr bwMode="auto">
                  <a:xfrm>
                    <a:off x="248" y="0"/>
                    <a:ext cx="50" cy="9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4215" h="18193">
                        <a:moveTo>
                          <a:pt x="13356" y="0"/>
                        </a:moveTo>
                        <a:cubicBezTo>
                          <a:pt x="13356" y="0"/>
                          <a:pt x="13507" y="9200"/>
                          <a:pt x="4258" y="15381"/>
                        </a:cubicBezTo>
                        <a:cubicBezTo>
                          <a:pt x="-4989" y="21600"/>
                          <a:pt x="3662" y="15561"/>
                          <a:pt x="3945" y="15586"/>
                        </a:cubicBezTo>
                        <a:cubicBezTo>
                          <a:pt x="4172" y="15630"/>
                          <a:pt x="9564" y="14076"/>
                          <a:pt x="9564" y="14076"/>
                        </a:cubicBezTo>
                        <a:cubicBezTo>
                          <a:pt x="9564" y="14076"/>
                          <a:pt x="16611" y="3737"/>
                          <a:pt x="13356" y="0"/>
                        </a:cubicBezTo>
                        <a:close/>
                        <a:moveTo>
                          <a:pt x="13356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06" name="Freeform: Shape 89"/>
                <p:cNvSpPr/>
                <p:nvPr/>
              </p:nvSpPr>
              <p:spPr bwMode="auto">
                <a:xfrm>
                  <a:off x="536" y="824"/>
                  <a:ext cx="365" cy="104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346" h="20436">
                      <a:moveTo>
                        <a:pt x="5017" y="1632"/>
                      </a:moveTo>
                      <a:cubicBezTo>
                        <a:pt x="5017" y="1632"/>
                        <a:pt x="7477" y="1871"/>
                        <a:pt x="3114" y="8684"/>
                      </a:cubicBezTo>
                      <a:cubicBezTo>
                        <a:pt x="-1254" y="15493"/>
                        <a:pt x="250" y="20436"/>
                        <a:pt x="250" y="20436"/>
                      </a:cubicBezTo>
                      <a:lnTo>
                        <a:pt x="13205" y="20436"/>
                      </a:lnTo>
                      <a:cubicBezTo>
                        <a:pt x="13205" y="20436"/>
                        <a:pt x="7156" y="16167"/>
                        <a:pt x="7886" y="11944"/>
                      </a:cubicBezTo>
                      <a:cubicBezTo>
                        <a:pt x="8611" y="7726"/>
                        <a:pt x="18337" y="3662"/>
                        <a:pt x="20346" y="658"/>
                      </a:cubicBezTo>
                      <a:lnTo>
                        <a:pt x="16891" y="530"/>
                      </a:lnTo>
                      <a:cubicBezTo>
                        <a:pt x="16891" y="530"/>
                        <a:pt x="12160" y="5037"/>
                        <a:pt x="9071" y="6124"/>
                      </a:cubicBezTo>
                      <a:cubicBezTo>
                        <a:pt x="9071" y="6124"/>
                        <a:pt x="10703" y="2288"/>
                        <a:pt x="9437" y="563"/>
                      </a:cubicBezTo>
                      <a:cubicBezTo>
                        <a:pt x="8165" y="-1164"/>
                        <a:pt x="5017" y="1632"/>
                        <a:pt x="5017" y="1632"/>
                      </a:cubicBezTo>
                      <a:close/>
                      <a:moveTo>
                        <a:pt x="5017" y="163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Freeform: Shape 90"/>
                <p:cNvSpPr/>
                <p:nvPr/>
              </p:nvSpPr>
              <p:spPr bwMode="auto">
                <a:xfrm>
                  <a:off x="568" y="912"/>
                  <a:ext cx="301" cy="55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5787" y="899"/>
                      </a:moveTo>
                      <a:cubicBezTo>
                        <a:pt x="6574" y="2410"/>
                        <a:pt x="4477" y="8507"/>
                        <a:pt x="3514" y="11251"/>
                      </a:cubicBezTo>
                      <a:cubicBezTo>
                        <a:pt x="2537" y="13988"/>
                        <a:pt x="0" y="21600"/>
                        <a:pt x="0" y="21600"/>
                      </a:cubicBezTo>
                      <a:cubicBezTo>
                        <a:pt x="0" y="21600"/>
                        <a:pt x="2635" y="15078"/>
                        <a:pt x="8422" y="12241"/>
                      </a:cubicBezTo>
                      <a:cubicBezTo>
                        <a:pt x="14221" y="9402"/>
                        <a:pt x="21600" y="146"/>
                        <a:pt x="21600" y="146"/>
                      </a:cubicBezTo>
                      <a:cubicBezTo>
                        <a:pt x="21600" y="146"/>
                        <a:pt x="19948" y="71"/>
                        <a:pt x="17715" y="9"/>
                      </a:cubicBezTo>
                      <a:cubicBezTo>
                        <a:pt x="15615" y="2801"/>
                        <a:pt x="12004" y="7261"/>
                        <a:pt x="9337" y="8693"/>
                      </a:cubicBezTo>
                      <a:cubicBezTo>
                        <a:pt x="9337" y="8693"/>
                        <a:pt x="10727" y="3697"/>
                        <a:pt x="10371" y="0"/>
                      </a:cubicBezTo>
                      <a:cubicBezTo>
                        <a:pt x="7605" y="91"/>
                        <a:pt x="5508" y="335"/>
                        <a:pt x="5787" y="899"/>
                      </a:cubicBezTo>
                      <a:close/>
                      <a:moveTo>
                        <a:pt x="5787" y="89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8" name="Group 91"/>
                <p:cNvGrpSpPr/>
                <p:nvPr/>
              </p:nvGrpSpPr>
              <p:grpSpPr bwMode="auto">
                <a:xfrm>
                  <a:off x="231" y="1120"/>
                  <a:ext cx="339" cy="420"/>
                  <a:chOff x="0" y="0"/>
                  <a:chExt cx="338" cy="420"/>
                </a:xfrm>
                <a:grpFill/>
              </p:grpSpPr>
              <p:sp>
                <p:nvSpPr>
                  <p:cNvPr id="122" name="Freeform: Shape 105"/>
                  <p:cNvSpPr/>
                  <p:nvPr/>
                </p:nvSpPr>
                <p:spPr bwMode="auto">
                  <a:xfrm>
                    <a:off x="0" y="88"/>
                    <a:ext cx="338" cy="33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996" y="171"/>
                        </a:moveTo>
                        <a:cubicBezTo>
                          <a:pt x="996" y="171"/>
                          <a:pt x="4943" y="10351"/>
                          <a:pt x="21600" y="16394"/>
                        </a:cubicBezTo>
                        <a:lnTo>
                          <a:pt x="21600" y="21600"/>
                        </a:lnTo>
                        <a:cubicBezTo>
                          <a:pt x="21600" y="21600"/>
                          <a:pt x="18943" y="17891"/>
                          <a:pt x="15190" y="15976"/>
                        </a:cubicBezTo>
                        <a:cubicBezTo>
                          <a:pt x="11452" y="14071"/>
                          <a:pt x="1351" y="5571"/>
                          <a:pt x="0" y="0"/>
                        </a:cubicBezTo>
                        <a:lnTo>
                          <a:pt x="996" y="171"/>
                        </a:lnTo>
                        <a:close/>
                        <a:moveTo>
                          <a:pt x="996" y="17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" name="Freeform: Shape 106"/>
                  <p:cNvSpPr/>
                  <p:nvPr/>
                </p:nvSpPr>
                <p:spPr bwMode="auto">
                  <a:xfrm>
                    <a:off x="120" y="0"/>
                    <a:ext cx="86" cy="317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3216" h="17829">
                        <a:moveTo>
                          <a:pt x="4836" y="0"/>
                        </a:moveTo>
                        <a:cubicBezTo>
                          <a:pt x="4836" y="0"/>
                          <a:pt x="-1867" y="7820"/>
                          <a:pt x="8427" y="14703"/>
                        </a:cubicBezTo>
                        <a:cubicBezTo>
                          <a:pt x="18699" y="21600"/>
                          <a:pt x="9327" y="14932"/>
                          <a:pt x="8839" y="14932"/>
                        </a:cubicBezTo>
                        <a:cubicBezTo>
                          <a:pt x="8427" y="14932"/>
                          <a:pt x="968" y="12683"/>
                          <a:pt x="968" y="12683"/>
                        </a:cubicBezTo>
                        <a:cubicBezTo>
                          <a:pt x="968" y="12683"/>
                          <a:pt x="-2901" y="2622"/>
                          <a:pt x="4836" y="0"/>
                        </a:cubicBezTo>
                        <a:close/>
                        <a:moveTo>
                          <a:pt x="4836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9" name="Group 92"/>
                <p:cNvGrpSpPr/>
                <p:nvPr/>
              </p:nvGrpSpPr>
              <p:grpSpPr bwMode="auto">
                <a:xfrm>
                  <a:off x="0" y="904"/>
                  <a:ext cx="537" cy="380"/>
                  <a:chOff x="0" y="0"/>
                  <a:chExt cx="537" cy="380"/>
                </a:xfrm>
                <a:grpFill/>
              </p:grpSpPr>
              <p:sp>
                <p:nvSpPr>
                  <p:cNvPr id="119" name="Freeform: Shape 102"/>
                  <p:cNvSpPr/>
                  <p:nvPr/>
                </p:nvSpPr>
                <p:spPr bwMode="auto">
                  <a:xfrm>
                    <a:off x="0" y="0"/>
                    <a:ext cx="537" cy="38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7" y="11953"/>
                        </a:moveTo>
                        <a:cubicBezTo>
                          <a:pt x="21085" y="11698"/>
                          <a:pt x="21118" y="11440"/>
                          <a:pt x="21118" y="11172"/>
                        </a:cubicBezTo>
                        <a:cubicBezTo>
                          <a:pt x="21118" y="9807"/>
                          <a:pt x="20336" y="8702"/>
                          <a:pt x="19374" y="8702"/>
                        </a:cubicBezTo>
                        <a:cubicBezTo>
                          <a:pt x="19214" y="8702"/>
                          <a:pt x="19057" y="8745"/>
                          <a:pt x="18915" y="8796"/>
                        </a:cubicBezTo>
                        <a:cubicBezTo>
                          <a:pt x="18463" y="7672"/>
                          <a:pt x="17706" y="6837"/>
                          <a:pt x="16799" y="6515"/>
                        </a:cubicBezTo>
                        <a:cubicBezTo>
                          <a:pt x="16835" y="6277"/>
                          <a:pt x="16861" y="6040"/>
                          <a:pt x="16861" y="5783"/>
                        </a:cubicBezTo>
                        <a:cubicBezTo>
                          <a:pt x="16861" y="4139"/>
                          <a:pt x="15917" y="2808"/>
                          <a:pt x="14755" y="2808"/>
                        </a:cubicBezTo>
                        <a:cubicBezTo>
                          <a:pt x="14698" y="2808"/>
                          <a:pt x="14642" y="2808"/>
                          <a:pt x="14582" y="2820"/>
                        </a:cubicBezTo>
                        <a:cubicBezTo>
                          <a:pt x="14058" y="1160"/>
                          <a:pt x="12880" y="0"/>
                          <a:pt x="11512" y="0"/>
                        </a:cubicBezTo>
                        <a:cubicBezTo>
                          <a:pt x="9702" y="0"/>
                          <a:pt x="8238" y="2012"/>
                          <a:pt x="8154" y="4533"/>
                        </a:cubicBezTo>
                        <a:cubicBezTo>
                          <a:pt x="8127" y="4533"/>
                          <a:pt x="8098" y="4524"/>
                          <a:pt x="8061" y="4524"/>
                        </a:cubicBezTo>
                        <a:cubicBezTo>
                          <a:pt x="7130" y="4524"/>
                          <a:pt x="6378" y="5565"/>
                          <a:pt x="6334" y="6860"/>
                        </a:cubicBezTo>
                        <a:cubicBezTo>
                          <a:pt x="6060" y="6721"/>
                          <a:pt x="5775" y="6643"/>
                          <a:pt x="5468" y="6643"/>
                        </a:cubicBezTo>
                        <a:cubicBezTo>
                          <a:pt x="4297" y="6643"/>
                          <a:pt x="3313" y="7801"/>
                          <a:pt x="3065" y="9359"/>
                        </a:cubicBezTo>
                        <a:cubicBezTo>
                          <a:pt x="1343" y="9577"/>
                          <a:pt x="0" y="11606"/>
                          <a:pt x="0" y="14094"/>
                        </a:cubicBezTo>
                        <a:cubicBezTo>
                          <a:pt x="0" y="16716"/>
                          <a:pt x="1508" y="18851"/>
                          <a:pt x="3363" y="18851"/>
                        </a:cubicBezTo>
                        <a:cubicBezTo>
                          <a:pt x="3845" y="18851"/>
                          <a:pt x="4298" y="18707"/>
                          <a:pt x="4709" y="18447"/>
                        </a:cubicBezTo>
                        <a:cubicBezTo>
                          <a:pt x="5080" y="20043"/>
                          <a:pt x="6127" y="21198"/>
                          <a:pt x="7379" y="21198"/>
                        </a:cubicBezTo>
                        <a:cubicBezTo>
                          <a:pt x="7900" y="21198"/>
                          <a:pt x="8380" y="20989"/>
                          <a:pt x="8791" y="20646"/>
                        </a:cubicBezTo>
                        <a:cubicBezTo>
                          <a:pt x="9665" y="21251"/>
                          <a:pt x="10643" y="21600"/>
                          <a:pt x="11673" y="21600"/>
                        </a:cubicBezTo>
                        <a:cubicBezTo>
                          <a:pt x="13561" y="21600"/>
                          <a:pt x="15271" y="20451"/>
                          <a:pt x="16454" y="18636"/>
                        </a:cubicBezTo>
                        <a:cubicBezTo>
                          <a:pt x="16974" y="19092"/>
                          <a:pt x="17581" y="19356"/>
                          <a:pt x="18241" y="19356"/>
                        </a:cubicBezTo>
                        <a:cubicBezTo>
                          <a:pt x="20099" y="19356"/>
                          <a:pt x="21600" y="17233"/>
                          <a:pt x="21600" y="14612"/>
                        </a:cubicBezTo>
                        <a:cubicBezTo>
                          <a:pt x="21600" y="13620"/>
                          <a:pt x="21385" y="12707"/>
                          <a:pt x="21027" y="11953"/>
                        </a:cubicBezTo>
                        <a:close/>
                        <a:moveTo>
                          <a:pt x="21027" y="11953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0" name="Freeform: Shape 103"/>
                  <p:cNvSpPr/>
                  <p:nvPr/>
                </p:nvSpPr>
                <p:spPr bwMode="auto">
                  <a:xfrm>
                    <a:off x="8" y="8"/>
                    <a:ext cx="519" cy="367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6" y="11941"/>
                        </a:moveTo>
                        <a:cubicBezTo>
                          <a:pt x="21087" y="11699"/>
                          <a:pt x="21110" y="11443"/>
                          <a:pt x="21110" y="11170"/>
                        </a:cubicBezTo>
                        <a:cubicBezTo>
                          <a:pt x="21110" y="9810"/>
                          <a:pt x="20337" y="8696"/>
                          <a:pt x="19372" y="8696"/>
                        </a:cubicBezTo>
                        <a:cubicBezTo>
                          <a:pt x="19209" y="8696"/>
                          <a:pt x="19050" y="8737"/>
                          <a:pt x="18907" y="8795"/>
                        </a:cubicBezTo>
                        <a:cubicBezTo>
                          <a:pt x="18458" y="7665"/>
                          <a:pt x="17700" y="6828"/>
                          <a:pt x="16792" y="6506"/>
                        </a:cubicBezTo>
                        <a:cubicBezTo>
                          <a:pt x="16832" y="6274"/>
                          <a:pt x="16858" y="6030"/>
                          <a:pt x="16858" y="5780"/>
                        </a:cubicBezTo>
                        <a:cubicBezTo>
                          <a:pt x="16858" y="4139"/>
                          <a:pt x="15907" y="2804"/>
                          <a:pt x="14755" y="2804"/>
                        </a:cubicBezTo>
                        <a:cubicBezTo>
                          <a:pt x="14693" y="2804"/>
                          <a:pt x="14638" y="2808"/>
                          <a:pt x="14584" y="2816"/>
                        </a:cubicBezTo>
                        <a:cubicBezTo>
                          <a:pt x="14054" y="1157"/>
                          <a:pt x="12879" y="0"/>
                          <a:pt x="11515" y="0"/>
                        </a:cubicBezTo>
                        <a:cubicBezTo>
                          <a:pt x="9707" y="0"/>
                          <a:pt x="8237" y="2008"/>
                          <a:pt x="8147" y="4529"/>
                        </a:cubicBezTo>
                        <a:cubicBezTo>
                          <a:pt x="8123" y="4529"/>
                          <a:pt x="8098" y="4517"/>
                          <a:pt x="8066" y="4517"/>
                        </a:cubicBezTo>
                        <a:cubicBezTo>
                          <a:pt x="7134" y="4517"/>
                          <a:pt x="6368" y="5552"/>
                          <a:pt x="6328" y="6863"/>
                        </a:cubicBezTo>
                        <a:cubicBezTo>
                          <a:pt x="6058" y="6716"/>
                          <a:pt x="5773" y="6645"/>
                          <a:pt x="5469" y="6645"/>
                        </a:cubicBezTo>
                        <a:cubicBezTo>
                          <a:pt x="4299" y="6645"/>
                          <a:pt x="3322" y="7802"/>
                          <a:pt x="3068" y="9349"/>
                        </a:cubicBezTo>
                        <a:cubicBezTo>
                          <a:pt x="1346" y="9570"/>
                          <a:pt x="0" y="11603"/>
                          <a:pt x="0" y="14083"/>
                        </a:cubicBezTo>
                        <a:cubicBezTo>
                          <a:pt x="0" y="16714"/>
                          <a:pt x="1503" y="18833"/>
                          <a:pt x="3365" y="18833"/>
                        </a:cubicBezTo>
                        <a:cubicBezTo>
                          <a:pt x="3843" y="18833"/>
                          <a:pt x="4298" y="18695"/>
                          <a:pt x="4716" y="18447"/>
                        </a:cubicBezTo>
                        <a:cubicBezTo>
                          <a:pt x="5070" y="20027"/>
                          <a:pt x="6126" y="21187"/>
                          <a:pt x="7371" y="21187"/>
                        </a:cubicBezTo>
                        <a:cubicBezTo>
                          <a:pt x="7894" y="21187"/>
                          <a:pt x="8383" y="20992"/>
                          <a:pt x="8802" y="20640"/>
                        </a:cubicBezTo>
                        <a:cubicBezTo>
                          <a:pt x="9663" y="21253"/>
                          <a:pt x="10639" y="21600"/>
                          <a:pt x="11674" y="21600"/>
                        </a:cubicBezTo>
                        <a:cubicBezTo>
                          <a:pt x="13562" y="21600"/>
                          <a:pt x="15266" y="20446"/>
                          <a:pt x="16446" y="18630"/>
                        </a:cubicBezTo>
                        <a:cubicBezTo>
                          <a:pt x="16969" y="19082"/>
                          <a:pt x="17582" y="19356"/>
                          <a:pt x="18234" y="19356"/>
                        </a:cubicBezTo>
                        <a:cubicBezTo>
                          <a:pt x="20091" y="19356"/>
                          <a:pt x="21600" y="17229"/>
                          <a:pt x="21600" y="14606"/>
                        </a:cubicBezTo>
                        <a:cubicBezTo>
                          <a:pt x="21600" y="13619"/>
                          <a:pt x="21387" y="12694"/>
                          <a:pt x="21026" y="11941"/>
                        </a:cubicBezTo>
                        <a:close/>
                        <a:moveTo>
                          <a:pt x="21026" y="1194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" name="Freeform: Shape 104"/>
                  <p:cNvSpPr/>
                  <p:nvPr/>
                </p:nvSpPr>
                <p:spPr bwMode="auto">
                  <a:xfrm>
                    <a:off x="39" y="16"/>
                    <a:ext cx="473" cy="334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17" y="11948"/>
                        </a:moveTo>
                        <a:cubicBezTo>
                          <a:pt x="21080" y="11697"/>
                          <a:pt x="21113" y="11433"/>
                          <a:pt x="21113" y="11171"/>
                        </a:cubicBezTo>
                        <a:cubicBezTo>
                          <a:pt x="21113" y="9811"/>
                          <a:pt x="20331" y="8709"/>
                          <a:pt x="19368" y="8709"/>
                        </a:cubicBezTo>
                        <a:cubicBezTo>
                          <a:pt x="19208" y="8709"/>
                          <a:pt x="19054" y="8737"/>
                          <a:pt x="18900" y="8801"/>
                        </a:cubicBezTo>
                        <a:cubicBezTo>
                          <a:pt x="18462" y="7675"/>
                          <a:pt x="17694" y="6832"/>
                          <a:pt x="16792" y="6519"/>
                        </a:cubicBezTo>
                        <a:cubicBezTo>
                          <a:pt x="16834" y="6279"/>
                          <a:pt x="16858" y="6034"/>
                          <a:pt x="16858" y="5785"/>
                        </a:cubicBezTo>
                        <a:cubicBezTo>
                          <a:pt x="16858" y="4134"/>
                          <a:pt x="15914" y="2797"/>
                          <a:pt x="14747" y="2797"/>
                        </a:cubicBezTo>
                        <a:cubicBezTo>
                          <a:pt x="14687" y="2797"/>
                          <a:pt x="14640" y="2816"/>
                          <a:pt x="14582" y="2816"/>
                        </a:cubicBezTo>
                        <a:cubicBezTo>
                          <a:pt x="14059" y="1163"/>
                          <a:pt x="12878" y="0"/>
                          <a:pt x="11511" y="0"/>
                        </a:cubicBezTo>
                        <a:cubicBezTo>
                          <a:pt x="9706" y="0"/>
                          <a:pt x="8234" y="2012"/>
                          <a:pt x="8156" y="4536"/>
                        </a:cubicBezTo>
                        <a:cubicBezTo>
                          <a:pt x="8129" y="4530"/>
                          <a:pt x="8097" y="4521"/>
                          <a:pt x="8097" y="4521"/>
                        </a:cubicBezTo>
                        <a:cubicBezTo>
                          <a:pt x="7132" y="4521"/>
                          <a:pt x="6370" y="5555"/>
                          <a:pt x="6326" y="6873"/>
                        </a:cubicBezTo>
                        <a:cubicBezTo>
                          <a:pt x="6060" y="6722"/>
                          <a:pt x="5772" y="6654"/>
                          <a:pt x="5464" y="6654"/>
                        </a:cubicBezTo>
                        <a:cubicBezTo>
                          <a:pt x="4290" y="6654"/>
                          <a:pt x="3317" y="7805"/>
                          <a:pt x="3059" y="9356"/>
                        </a:cubicBezTo>
                        <a:cubicBezTo>
                          <a:pt x="1344" y="9575"/>
                          <a:pt x="0" y="11608"/>
                          <a:pt x="0" y="14092"/>
                        </a:cubicBezTo>
                        <a:cubicBezTo>
                          <a:pt x="0" y="16711"/>
                          <a:pt x="1511" y="18839"/>
                          <a:pt x="3364" y="18839"/>
                        </a:cubicBezTo>
                        <a:cubicBezTo>
                          <a:pt x="3839" y="18839"/>
                          <a:pt x="4290" y="18695"/>
                          <a:pt x="4708" y="18444"/>
                        </a:cubicBezTo>
                        <a:cubicBezTo>
                          <a:pt x="5070" y="20036"/>
                          <a:pt x="6133" y="21197"/>
                          <a:pt x="7380" y="21197"/>
                        </a:cubicBezTo>
                        <a:cubicBezTo>
                          <a:pt x="7890" y="21197"/>
                          <a:pt x="8375" y="21003"/>
                          <a:pt x="8795" y="20635"/>
                        </a:cubicBezTo>
                        <a:cubicBezTo>
                          <a:pt x="9656" y="21257"/>
                          <a:pt x="10643" y="21600"/>
                          <a:pt x="11663" y="21600"/>
                        </a:cubicBezTo>
                        <a:cubicBezTo>
                          <a:pt x="13561" y="21600"/>
                          <a:pt x="15261" y="20461"/>
                          <a:pt x="16455" y="18636"/>
                        </a:cubicBezTo>
                        <a:cubicBezTo>
                          <a:pt x="16962" y="19090"/>
                          <a:pt x="17577" y="19356"/>
                          <a:pt x="18244" y="19356"/>
                        </a:cubicBezTo>
                        <a:cubicBezTo>
                          <a:pt x="20095" y="19356"/>
                          <a:pt x="21600" y="17233"/>
                          <a:pt x="21600" y="14608"/>
                        </a:cubicBezTo>
                        <a:cubicBezTo>
                          <a:pt x="21599" y="13625"/>
                          <a:pt x="21383" y="12699"/>
                          <a:pt x="21017" y="11948"/>
                        </a:cubicBezTo>
                        <a:close/>
                        <a:moveTo>
                          <a:pt x="21017" y="1194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0" name="Group 93"/>
                <p:cNvGrpSpPr/>
                <p:nvPr/>
              </p:nvGrpSpPr>
              <p:grpSpPr bwMode="auto">
                <a:xfrm>
                  <a:off x="8" y="0"/>
                  <a:ext cx="1351" cy="955"/>
                  <a:chOff x="0" y="0"/>
                  <a:chExt cx="1351" cy="955"/>
                </a:xfrm>
                <a:grpFill/>
              </p:grpSpPr>
              <p:sp>
                <p:nvSpPr>
                  <p:cNvPr id="116" name="Freeform: Shape 99"/>
                  <p:cNvSpPr/>
                  <p:nvPr/>
                </p:nvSpPr>
                <p:spPr bwMode="auto">
                  <a:xfrm>
                    <a:off x="0" y="0"/>
                    <a:ext cx="1351" cy="95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2" y="11944"/>
                        </a:moveTo>
                        <a:cubicBezTo>
                          <a:pt x="21081" y="11702"/>
                          <a:pt x="21114" y="11441"/>
                          <a:pt x="21114" y="11168"/>
                        </a:cubicBezTo>
                        <a:cubicBezTo>
                          <a:pt x="21114" y="9809"/>
                          <a:pt x="20332" y="8706"/>
                          <a:pt x="19371" y="8706"/>
                        </a:cubicBezTo>
                        <a:cubicBezTo>
                          <a:pt x="19209" y="8706"/>
                          <a:pt x="19052" y="8741"/>
                          <a:pt x="18902" y="8800"/>
                        </a:cubicBezTo>
                        <a:cubicBezTo>
                          <a:pt x="18460" y="7674"/>
                          <a:pt x="17697" y="6834"/>
                          <a:pt x="16793" y="6505"/>
                        </a:cubicBezTo>
                        <a:cubicBezTo>
                          <a:pt x="16835" y="6276"/>
                          <a:pt x="16858" y="6036"/>
                          <a:pt x="16858" y="5785"/>
                        </a:cubicBezTo>
                        <a:cubicBezTo>
                          <a:pt x="16858" y="4138"/>
                          <a:pt x="15916" y="2805"/>
                          <a:pt x="14750" y="2805"/>
                        </a:cubicBezTo>
                        <a:cubicBezTo>
                          <a:pt x="14691" y="2805"/>
                          <a:pt x="14637" y="2809"/>
                          <a:pt x="14579" y="2821"/>
                        </a:cubicBezTo>
                        <a:cubicBezTo>
                          <a:pt x="14053" y="1158"/>
                          <a:pt x="12878" y="0"/>
                          <a:pt x="11511" y="0"/>
                        </a:cubicBezTo>
                        <a:cubicBezTo>
                          <a:pt x="9702" y="0"/>
                          <a:pt x="8238" y="2006"/>
                          <a:pt x="8153" y="4530"/>
                        </a:cubicBezTo>
                        <a:cubicBezTo>
                          <a:pt x="8123" y="4530"/>
                          <a:pt x="8095" y="4523"/>
                          <a:pt x="8063" y="4523"/>
                        </a:cubicBezTo>
                        <a:cubicBezTo>
                          <a:pt x="7130" y="4523"/>
                          <a:pt x="6373" y="5560"/>
                          <a:pt x="6325" y="6864"/>
                        </a:cubicBezTo>
                        <a:cubicBezTo>
                          <a:pt x="6061" y="6724"/>
                          <a:pt x="5772" y="6643"/>
                          <a:pt x="5471" y="6643"/>
                        </a:cubicBezTo>
                        <a:cubicBezTo>
                          <a:pt x="4294" y="6643"/>
                          <a:pt x="3316" y="7808"/>
                          <a:pt x="3061" y="9360"/>
                        </a:cubicBezTo>
                        <a:cubicBezTo>
                          <a:pt x="1347" y="9573"/>
                          <a:pt x="0" y="11610"/>
                          <a:pt x="0" y="14094"/>
                        </a:cubicBezTo>
                        <a:cubicBezTo>
                          <a:pt x="0" y="16715"/>
                          <a:pt x="1505" y="18849"/>
                          <a:pt x="3363" y="18849"/>
                        </a:cubicBezTo>
                        <a:cubicBezTo>
                          <a:pt x="3842" y="18849"/>
                          <a:pt x="4297" y="18705"/>
                          <a:pt x="4711" y="18446"/>
                        </a:cubicBezTo>
                        <a:cubicBezTo>
                          <a:pt x="5071" y="20040"/>
                          <a:pt x="6125" y="21198"/>
                          <a:pt x="7375" y="21198"/>
                        </a:cubicBezTo>
                        <a:cubicBezTo>
                          <a:pt x="7892" y="21198"/>
                          <a:pt x="8376" y="20993"/>
                          <a:pt x="8794" y="20645"/>
                        </a:cubicBezTo>
                        <a:cubicBezTo>
                          <a:pt x="9661" y="21251"/>
                          <a:pt x="10637" y="21600"/>
                          <a:pt x="11670" y="21600"/>
                        </a:cubicBezTo>
                        <a:cubicBezTo>
                          <a:pt x="13559" y="21600"/>
                          <a:pt x="15261" y="20456"/>
                          <a:pt x="16443" y="18628"/>
                        </a:cubicBezTo>
                        <a:cubicBezTo>
                          <a:pt x="16964" y="19091"/>
                          <a:pt x="17577" y="19363"/>
                          <a:pt x="18234" y="19363"/>
                        </a:cubicBezTo>
                        <a:cubicBezTo>
                          <a:pt x="20092" y="19363"/>
                          <a:pt x="21600" y="17229"/>
                          <a:pt x="21600" y="14605"/>
                        </a:cubicBezTo>
                        <a:cubicBezTo>
                          <a:pt x="21600" y="13623"/>
                          <a:pt x="21387" y="12706"/>
                          <a:pt x="21022" y="11944"/>
                        </a:cubicBezTo>
                        <a:close/>
                        <a:moveTo>
                          <a:pt x="21022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7" name="Freeform: Shape 100"/>
                  <p:cNvSpPr/>
                  <p:nvPr/>
                </p:nvSpPr>
                <p:spPr bwMode="auto">
                  <a:xfrm>
                    <a:off x="24" y="16"/>
                    <a:ext cx="1305" cy="92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3" y="11950"/>
                        </a:moveTo>
                        <a:cubicBezTo>
                          <a:pt x="21082" y="11704"/>
                          <a:pt x="21112" y="11444"/>
                          <a:pt x="21112" y="11172"/>
                        </a:cubicBezTo>
                        <a:cubicBezTo>
                          <a:pt x="21112" y="9813"/>
                          <a:pt x="20334" y="8708"/>
                          <a:pt x="19370" y="8708"/>
                        </a:cubicBezTo>
                        <a:cubicBezTo>
                          <a:pt x="19207" y="8708"/>
                          <a:pt x="19050" y="8743"/>
                          <a:pt x="18902" y="8802"/>
                        </a:cubicBezTo>
                        <a:cubicBezTo>
                          <a:pt x="18458" y="7676"/>
                          <a:pt x="17696" y="6833"/>
                          <a:pt x="16790" y="6512"/>
                        </a:cubicBezTo>
                        <a:cubicBezTo>
                          <a:pt x="16835" y="6279"/>
                          <a:pt x="16859" y="6039"/>
                          <a:pt x="16859" y="5786"/>
                        </a:cubicBezTo>
                        <a:cubicBezTo>
                          <a:pt x="16859" y="4140"/>
                          <a:pt x="15913" y="2806"/>
                          <a:pt x="14749" y="2806"/>
                        </a:cubicBezTo>
                        <a:cubicBezTo>
                          <a:pt x="14693" y="2806"/>
                          <a:pt x="14636" y="2813"/>
                          <a:pt x="14580" y="2820"/>
                        </a:cubicBezTo>
                        <a:cubicBezTo>
                          <a:pt x="14055" y="1159"/>
                          <a:pt x="12878" y="0"/>
                          <a:pt x="11508" y="0"/>
                        </a:cubicBezTo>
                        <a:cubicBezTo>
                          <a:pt x="9705" y="0"/>
                          <a:pt x="8233" y="2011"/>
                          <a:pt x="8154" y="4532"/>
                        </a:cubicBezTo>
                        <a:cubicBezTo>
                          <a:pt x="8123" y="4532"/>
                          <a:pt x="8093" y="4529"/>
                          <a:pt x="8063" y="4529"/>
                        </a:cubicBezTo>
                        <a:cubicBezTo>
                          <a:pt x="7133" y="4529"/>
                          <a:pt x="6370" y="5563"/>
                          <a:pt x="6328" y="6868"/>
                        </a:cubicBezTo>
                        <a:cubicBezTo>
                          <a:pt x="6060" y="6728"/>
                          <a:pt x="5771" y="6644"/>
                          <a:pt x="5470" y="6644"/>
                        </a:cubicBezTo>
                        <a:cubicBezTo>
                          <a:pt x="4296" y="6644"/>
                          <a:pt x="3311" y="7806"/>
                          <a:pt x="3062" y="9361"/>
                        </a:cubicBezTo>
                        <a:cubicBezTo>
                          <a:pt x="1345" y="9576"/>
                          <a:pt x="0" y="11612"/>
                          <a:pt x="0" y="14096"/>
                        </a:cubicBezTo>
                        <a:cubicBezTo>
                          <a:pt x="0" y="16723"/>
                          <a:pt x="1504" y="18847"/>
                          <a:pt x="3362" y="18847"/>
                        </a:cubicBezTo>
                        <a:cubicBezTo>
                          <a:pt x="3843" y="18847"/>
                          <a:pt x="4298" y="18707"/>
                          <a:pt x="4710" y="18451"/>
                        </a:cubicBezTo>
                        <a:cubicBezTo>
                          <a:pt x="5072" y="20045"/>
                          <a:pt x="6127" y="21197"/>
                          <a:pt x="7376" y="21197"/>
                        </a:cubicBezTo>
                        <a:cubicBezTo>
                          <a:pt x="7893" y="21197"/>
                          <a:pt x="8376" y="21000"/>
                          <a:pt x="8795" y="20649"/>
                        </a:cubicBezTo>
                        <a:cubicBezTo>
                          <a:pt x="9661" y="21258"/>
                          <a:pt x="10638" y="21600"/>
                          <a:pt x="11670" y="21600"/>
                        </a:cubicBezTo>
                        <a:cubicBezTo>
                          <a:pt x="13562" y="21600"/>
                          <a:pt x="15261" y="20456"/>
                          <a:pt x="16447" y="18631"/>
                        </a:cubicBezTo>
                        <a:cubicBezTo>
                          <a:pt x="16965" y="19095"/>
                          <a:pt x="17579" y="19366"/>
                          <a:pt x="18238" y="19366"/>
                        </a:cubicBezTo>
                        <a:cubicBezTo>
                          <a:pt x="20090" y="19366"/>
                          <a:pt x="21600" y="17236"/>
                          <a:pt x="21600" y="14613"/>
                        </a:cubicBezTo>
                        <a:cubicBezTo>
                          <a:pt x="21600" y="13626"/>
                          <a:pt x="21387" y="12708"/>
                          <a:pt x="21023" y="11950"/>
                        </a:cubicBezTo>
                        <a:close/>
                        <a:moveTo>
                          <a:pt x="21023" y="119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8" name="Freeform: Shape 101"/>
                  <p:cNvSpPr/>
                  <p:nvPr/>
                </p:nvSpPr>
                <p:spPr bwMode="auto">
                  <a:xfrm>
                    <a:off x="96" y="32"/>
                    <a:ext cx="1187" cy="84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1" y="11947"/>
                        </a:moveTo>
                        <a:cubicBezTo>
                          <a:pt x="21081" y="11705"/>
                          <a:pt x="21113" y="11444"/>
                          <a:pt x="21113" y="11173"/>
                        </a:cubicBezTo>
                        <a:cubicBezTo>
                          <a:pt x="21113" y="9812"/>
                          <a:pt x="20331" y="8707"/>
                          <a:pt x="19371" y="8707"/>
                        </a:cubicBezTo>
                        <a:cubicBezTo>
                          <a:pt x="19210" y="8707"/>
                          <a:pt x="19051" y="8739"/>
                          <a:pt x="18904" y="8802"/>
                        </a:cubicBezTo>
                        <a:cubicBezTo>
                          <a:pt x="18459" y="7674"/>
                          <a:pt x="17700" y="6837"/>
                          <a:pt x="16792" y="6510"/>
                        </a:cubicBezTo>
                        <a:cubicBezTo>
                          <a:pt x="16832" y="6276"/>
                          <a:pt x="16857" y="6037"/>
                          <a:pt x="16857" y="5788"/>
                        </a:cubicBezTo>
                        <a:cubicBezTo>
                          <a:pt x="16857" y="4142"/>
                          <a:pt x="15914" y="2806"/>
                          <a:pt x="14745" y="2806"/>
                        </a:cubicBezTo>
                        <a:cubicBezTo>
                          <a:pt x="14692" y="2806"/>
                          <a:pt x="14633" y="2814"/>
                          <a:pt x="14579" y="2815"/>
                        </a:cubicBezTo>
                        <a:cubicBezTo>
                          <a:pt x="14055" y="1155"/>
                          <a:pt x="12878" y="0"/>
                          <a:pt x="11508" y="0"/>
                        </a:cubicBezTo>
                        <a:cubicBezTo>
                          <a:pt x="9703" y="0"/>
                          <a:pt x="8233" y="2010"/>
                          <a:pt x="8151" y="4532"/>
                        </a:cubicBezTo>
                        <a:cubicBezTo>
                          <a:pt x="8121" y="4527"/>
                          <a:pt x="8095" y="4527"/>
                          <a:pt x="8065" y="4527"/>
                        </a:cubicBezTo>
                        <a:cubicBezTo>
                          <a:pt x="7130" y="4527"/>
                          <a:pt x="6368" y="5563"/>
                          <a:pt x="6324" y="6866"/>
                        </a:cubicBezTo>
                        <a:cubicBezTo>
                          <a:pt x="6060" y="6728"/>
                          <a:pt x="5769" y="6646"/>
                          <a:pt x="5467" y="6646"/>
                        </a:cubicBezTo>
                        <a:cubicBezTo>
                          <a:pt x="4294" y="6646"/>
                          <a:pt x="3314" y="7805"/>
                          <a:pt x="3060" y="9355"/>
                        </a:cubicBezTo>
                        <a:cubicBezTo>
                          <a:pt x="1344" y="9575"/>
                          <a:pt x="0" y="11611"/>
                          <a:pt x="0" y="14095"/>
                        </a:cubicBezTo>
                        <a:cubicBezTo>
                          <a:pt x="0" y="16718"/>
                          <a:pt x="1503" y="18850"/>
                          <a:pt x="3360" y="18850"/>
                        </a:cubicBezTo>
                        <a:cubicBezTo>
                          <a:pt x="3841" y="18850"/>
                          <a:pt x="4298" y="18702"/>
                          <a:pt x="4710" y="18452"/>
                        </a:cubicBezTo>
                        <a:cubicBezTo>
                          <a:pt x="5070" y="20043"/>
                          <a:pt x="6126" y="21201"/>
                          <a:pt x="7371" y="21201"/>
                        </a:cubicBezTo>
                        <a:cubicBezTo>
                          <a:pt x="7892" y="21201"/>
                          <a:pt x="8376" y="20998"/>
                          <a:pt x="8789" y="20648"/>
                        </a:cubicBezTo>
                        <a:cubicBezTo>
                          <a:pt x="9656" y="21258"/>
                          <a:pt x="10636" y="21600"/>
                          <a:pt x="11671" y="21600"/>
                        </a:cubicBezTo>
                        <a:cubicBezTo>
                          <a:pt x="13560" y="21600"/>
                          <a:pt x="15261" y="20457"/>
                          <a:pt x="16449" y="18630"/>
                        </a:cubicBezTo>
                        <a:cubicBezTo>
                          <a:pt x="16965" y="19092"/>
                          <a:pt x="17576" y="19364"/>
                          <a:pt x="18236" y="19364"/>
                        </a:cubicBezTo>
                        <a:cubicBezTo>
                          <a:pt x="20092" y="19364"/>
                          <a:pt x="21600" y="17234"/>
                          <a:pt x="21600" y="14611"/>
                        </a:cubicBezTo>
                        <a:cubicBezTo>
                          <a:pt x="21600" y="13625"/>
                          <a:pt x="21388" y="12706"/>
                          <a:pt x="21021" y="11947"/>
                        </a:cubicBezTo>
                        <a:close/>
                        <a:moveTo>
                          <a:pt x="21021" y="11947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1" name="Group 94"/>
                <p:cNvGrpSpPr/>
                <p:nvPr/>
              </p:nvGrpSpPr>
              <p:grpSpPr bwMode="auto">
                <a:xfrm>
                  <a:off x="816" y="952"/>
                  <a:ext cx="327" cy="231"/>
                  <a:chOff x="0" y="0"/>
                  <a:chExt cx="327" cy="231"/>
                </a:xfrm>
                <a:grpFill/>
              </p:grpSpPr>
              <p:sp>
                <p:nvSpPr>
                  <p:cNvPr id="113" name="Freeform: Shape 96"/>
                  <p:cNvSpPr/>
                  <p:nvPr/>
                </p:nvSpPr>
                <p:spPr bwMode="auto">
                  <a:xfrm>
                    <a:off x="0" y="0"/>
                    <a:ext cx="327" cy="23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18" y="11944"/>
                        </a:moveTo>
                        <a:cubicBezTo>
                          <a:pt x="21073" y="11703"/>
                          <a:pt x="21097" y="11443"/>
                          <a:pt x="21097" y="11164"/>
                        </a:cubicBezTo>
                        <a:cubicBezTo>
                          <a:pt x="21097" y="9822"/>
                          <a:pt x="20326" y="8709"/>
                          <a:pt x="19368" y="8709"/>
                        </a:cubicBezTo>
                        <a:cubicBezTo>
                          <a:pt x="19206" y="8709"/>
                          <a:pt x="19050" y="8753"/>
                          <a:pt x="18908" y="8793"/>
                        </a:cubicBezTo>
                        <a:cubicBezTo>
                          <a:pt x="18454" y="7665"/>
                          <a:pt x="17700" y="6837"/>
                          <a:pt x="16790" y="6512"/>
                        </a:cubicBezTo>
                        <a:cubicBezTo>
                          <a:pt x="16830" y="6286"/>
                          <a:pt x="16862" y="6044"/>
                          <a:pt x="16862" y="5777"/>
                        </a:cubicBezTo>
                        <a:cubicBezTo>
                          <a:pt x="16862" y="4154"/>
                          <a:pt x="15914" y="2811"/>
                          <a:pt x="14739" y="2811"/>
                        </a:cubicBezTo>
                        <a:cubicBezTo>
                          <a:pt x="14692" y="2811"/>
                          <a:pt x="14641" y="2811"/>
                          <a:pt x="14582" y="2817"/>
                        </a:cubicBezTo>
                        <a:cubicBezTo>
                          <a:pt x="14050" y="1162"/>
                          <a:pt x="12879" y="0"/>
                          <a:pt x="11509" y="0"/>
                        </a:cubicBezTo>
                        <a:cubicBezTo>
                          <a:pt x="9714" y="0"/>
                          <a:pt x="8241" y="2008"/>
                          <a:pt x="8162" y="4524"/>
                        </a:cubicBezTo>
                        <a:cubicBezTo>
                          <a:pt x="8113" y="4524"/>
                          <a:pt x="8096" y="4519"/>
                          <a:pt x="8096" y="4519"/>
                        </a:cubicBezTo>
                        <a:cubicBezTo>
                          <a:pt x="7125" y="4519"/>
                          <a:pt x="6368" y="5569"/>
                          <a:pt x="6318" y="6858"/>
                        </a:cubicBezTo>
                        <a:cubicBezTo>
                          <a:pt x="6044" y="6721"/>
                          <a:pt x="5763" y="6651"/>
                          <a:pt x="5469" y="6651"/>
                        </a:cubicBezTo>
                        <a:cubicBezTo>
                          <a:pt x="4290" y="6651"/>
                          <a:pt x="3312" y="7816"/>
                          <a:pt x="3062" y="9359"/>
                        </a:cubicBezTo>
                        <a:cubicBezTo>
                          <a:pt x="1334" y="9583"/>
                          <a:pt x="0" y="11624"/>
                          <a:pt x="0" y="14100"/>
                        </a:cubicBezTo>
                        <a:cubicBezTo>
                          <a:pt x="0" y="16729"/>
                          <a:pt x="1501" y="18839"/>
                          <a:pt x="3364" y="18839"/>
                        </a:cubicBezTo>
                        <a:cubicBezTo>
                          <a:pt x="3842" y="18839"/>
                          <a:pt x="4290" y="18712"/>
                          <a:pt x="4707" y="18452"/>
                        </a:cubicBezTo>
                        <a:cubicBezTo>
                          <a:pt x="5070" y="20041"/>
                          <a:pt x="6129" y="21194"/>
                          <a:pt x="7378" y="21194"/>
                        </a:cubicBezTo>
                        <a:cubicBezTo>
                          <a:pt x="7896" y="21194"/>
                          <a:pt x="8372" y="20993"/>
                          <a:pt x="8795" y="20658"/>
                        </a:cubicBezTo>
                        <a:cubicBezTo>
                          <a:pt x="9659" y="21269"/>
                          <a:pt x="10634" y="21600"/>
                          <a:pt x="11667" y="21600"/>
                        </a:cubicBezTo>
                        <a:cubicBezTo>
                          <a:pt x="13561" y="21600"/>
                          <a:pt x="15256" y="20450"/>
                          <a:pt x="16444" y="18634"/>
                        </a:cubicBezTo>
                        <a:cubicBezTo>
                          <a:pt x="16968" y="19090"/>
                          <a:pt x="17562" y="19369"/>
                          <a:pt x="18228" y="19369"/>
                        </a:cubicBezTo>
                        <a:cubicBezTo>
                          <a:pt x="20085" y="19369"/>
                          <a:pt x="21600" y="17237"/>
                          <a:pt x="21600" y="14595"/>
                        </a:cubicBezTo>
                        <a:cubicBezTo>
                          <a:pt x="21599" y="13625"/>
                          <a:pt x="21393" y="12725"/>
                          <a:pt x="21018" y="11944"/>
                        </a:cubicBezTo>
                        <a:close/>
                        <a:moveTo>
                          <a:pt x="21018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4" name="Freeform: Shape 97"/>
                  <p:cNvSpPr/>
                  <p:nvPr/>
                </p:nvSpPr>
                <p:spPr bwMode="auto">
                  <a:xfrm>
                    <a:off x="8" y="8"/>
                    <a:ext cx="316" cy="22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20" y="11949"/>
                        </a:moveTo>
                        <a:cubicBezTo>
                          <a:pt x="21088" y="11705"/>
                          <a:pt x="21106" y="11448"/>
                          <a:pt x="21106" y="11168"/>
                        </a:cubicBezTo>
                        <a:cubicBezTo>
                          <a:pt x="21106" y="9818"/>
                          <a:pt x="20339" y="8698"/>
                          <a:pt x="19367" y="8698"/>
                        </a:cubicBezTo>
                        <a:cubicBezTo>
                          <a:pt x="19210" y="8698"/>
                          <a:pt x="19051" y="8740"/>
                          <a:pt x="18898" y="8810"/>
                        </a:cubicBezTo>
                        <a:cubicBezTo>
                          <a:pt x="18462" y="7671"/>
                          <a:pt x="17706" y="6828"/>
                          <a:pt x="16798" y="6500"/>
                        </a:cubicBezTo>
                        <a:cubicBezTo>
                          <a:pt x="16827" y="6288"/>
                          <a:pt x="16855" y="6038"/>
                          <a:pt x="16855" y="5788"/>
                        </a:cubicBezTo>
                        <a:cubicBezTo>
                          <a:pt x="16855" y="4138"/>
                          <a:pt x="15920" y="2788"/>
                          <a:pt x="14755" y="2788"/>
                        </a:cubicBezTo>
                        <a:cubicBezTo>
                          <a:pt x="14755" y="2788"/>
                          <a:pt x="14632" y="2797"/>
                          <a:pt x="14587" y="2810"/>
                        </a:cubicBezTo>
                        <a:cubicBezTo>
                          <a:pt x="14060" y="1142"/>
                          <a:pt x="12878" y="0"/>
                          <a:pt x="11510" y="0"/>
                        </a:cubicBezTo>
                        <a:cubicBezTo>
                          <a:pt x="9705" y="0"/>
                          <a:pt x="8232" y="2012"/>
                          <a:pt x="8151" y="4530"/>
                        </a:cubicBezTo>
                        <a:lnTo>
                          <a:pt x="8070" y="4530"/>
                        </a:lnTo>
                        <a:cubicBezTo>
                          <a:pt x="7136" y="4530"/>
                          <a:pt x="6367" y="5557"/>
                          <a:pt x="6325" y="6872"/>
                        </a:cubicBezTo>
                        <a:cubicBezTo>
                          <a:pt x="6059" y="6714"/>
                          <a:pt x="5772" y="6641"/>
                          <a:pt x="5471" y="6641"/>
                        </a:cubicBezTo>
                        <a:cubicBezTo>
                          <a:pt x="4291" y="6641"/>
                          <a:pt x="3308" y="7802"/>
                          <a:pt x="3055" y="9348"/>
                        </a:cubicBezTo>
                        <a:cubicBezTo>
                          <a:pt x="1357" y="9570"/>
                          <a:pt x="0" y="11613"/>
                          <a:pt x="0" y="14087"/>
                        </a:cubicBezTo>
                        <a:cubicBezTo>
                          <a:pt x="0" y="16715"/>
                          <a:pt x="1502" y="18848"/>
                          <a:pt x="3361" y="18848"/>
                        </a:cubicBezTo>
                        <a:cubicBezTo>
                          <a:pt x="3839" y="18848"/>
                          <a:pt x="4291" y="18698"/>
                          <a:pt x="4711" y="18447"/>
                        </a:cubicBezTo>
                        <a:cubicBezTo>
                          <a:pt x="5071" y="20031"/>
                          <a:pt x="6125" y="21187"/>
                          <a:pt x="7379" y="21187"/>
                        </a:cubicBezTo>
                        <a:cubicBezTo>
                          <a:pt x="7890" y="21187"/>
                          <a:pt x="8388" y="21001"/>
                          <a:pt x="8782" y="20651"/>
                        </a:cubicBezTo>
                        <a:cubicBezTo>
                          <a:pt x="9660" y="21261"/>
                          <a:pt x="10643" y="21600"/>
                          <a:pt x="11664" y="21600"/>
                        </a:cubicBezTo>
                        <a:cubicBezTo>
                          <a:pt x="13554" y="21600"/>
                          <a:pt x="15271" y="20448"/>
                          <a:pt x="16451" y="18620"/>
                        </a:cubicBezTo>
                        <a:cubicBezTo>
                          <a:pt x="16964" y="19101"/>
                          <a:pt x="17574" y="19370"/>
                          <a:pt x="18237" y="19370"/>
                        </a:cubicBezTo>
                        <a:cubicBezTo>
                          <a:pt x="20095" y="19370"/>
                          <a:pt x="21600" y="17227"/>
                          <a:pt x="21600" y="14613"/>
                        </a:cubicBezTo>
                        <a:cubicBezTo>
                          <a:pt x="21600" y="13630"/>
                          <a:pt x="21387" y="12700"/>
                          <a:pt x="21020" y="11949"/>
                        </a:cubicBezTo>
                        <a:close/>
                        <a:moveTo>
                          <a:pt x="21020" y="11949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5" name="Freeform: Shape 98"/>
                  <p:cNvSpPr/>
                  <p:nvPr/>
                </p:nvSpPr>
                <p:spPr bwMode="auto">
                  <a:xfrm>
                    <a:off x="24" y="8"/>
                    <a:ext cx="287" cy="20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030" y="11975"/>
                        </a:moveTo>
                        <a:cubicBezTo>
                          <a:pt x="21070" y="11711"/>
                          <a:pt x="21115" y="11439"/>
                          <a:pt x="21115" y="11178"/>
                        </a:cubicBezTo>
                        <a:cubicBezTo>
                          <a:pt x="21115" y="9824"/>
                          <a:pt x="20332" y="8706"/>
                          <a:pt x="19363" y="8706"/>
                        </a:cubicBezTo>
                        <a:cubicBezTo>
                          <a:pt x="19194" y="8706"/>
                          <a:pt x="19047" y="8749"/>
                          <a:pt x="18904" y="8808"/>
                        </a:cubicBezTo>
                        <a:cubicBezTo>
                          <a:pt x="18456" y="7687"/>
                          <a:pt x="17703" y="6841"/>
                          <a:pt x="16786" y="6512"/>
                        </a:cubicBezTo>
                        <a:cubicBezTo>
                          <a:pt x="16829" y="6276"/>
                          <a:pt x="16856" y="6036"/>
                          <a:pt x="16856" y="5783"/>
                        </a:cubicBezTo>
                        <a:cubicBezTo>
                          <a:pt x="16856" y="4154"/>
                          <a:pt x="15914" y="2807"/>
                          <a:pt x="14758" y="2807"/>
                        </a:cubicBezTo>
                        <a:cubicBezTo>
                          <a:pt x="14693" y="2807"/>
                          <a:pt x="14628" y="2821"/>
                          <a:pt x="14580" y="2842"/>
                        </a:cubicBezTo>
                        <a:cubicBezTo>
                          <a:pt x="14054" y="1156"/>
                          <a:pt x="12881" y="0"/>
                          <a:pt x="11508" y="0"/>
                        </a:cubicBezTo>
                        <a:cubicBezTo>
                          <a:pt x="9709" y="0"/>
                          <a:pt x="8248" y="2017"/>
                          <a:pt x="8153" y="4535"/>
                        </a:cubicBezTo>
                        <a:cubicBezTo>
                          <a:pt x="8121" y="4535"/>
                          <a:pt x="8098" y="4535"/>
                          <a:pt x="8059" y="4535"/>
                        </a:cubicBezTo>
                        <a:cubicBezTo>
                          <a:pt x="7137" y="4535"/>
                          <a:pt x="6374" y="5579"/>
                          <a:pt x="6322" y="6883"/>
                        </a:cubicBezTo>
                        <a:cubicBezTo>
                          <a:pt x="6071" y="6735"/>
                          <a:pt x="5776" y="6651"/>
                          <a:pt x="5473" y="6651"/>
                        </a:cubicBezTo>
                        <a:cubicBezTo>
                          <a:pt x="4296" y="6651"/>
                          <a:pt x="3325" y="7822"/>
                          <a:pt x="3068" y="9373"/>
                        </a:cubicBezTo>
                        <a:cubicBezTo>
                          <a:pt x="1345" y="9577"/>
                          <a:pt x="0" y="11623"/>
                          <a:pt x="0" y="14098"/>
                        </a:cubicBezTo>
                        <a:cubicBezTo>
                          <a:pt x="0" y="16743"/>
                          <a:pt x="1510" y="18872"/>
                          <a:pt x="3370" y="18872"/>
                        </a:cubicBezTo>
                        <a:cubicBezTo>
                          <a:pt x="3854" y="18872"/>
                          <a:pt x="4304" y="18710"/>
                          <a:pt x="4710" y="18463"/>
                        </a:cubicBezTo>
                        <a:cubicBezTo>
                          <a:pt x="5073" y="20063"/>
                          <a:pt x="6122" y="21206"/>
                          <a:pt x="7373" y="21206"/>
                        </a:cubicBezTo>
                        <a:cubicBezTo>
                          <a:pt x="7902" y="21206"/>
                          <a:pt x="8383" y="21009"/>
                          <a:pt x="8796" y="20658"/>
                        </a:cubicBezTo>
                        <a:cubicBezTo>
                          <a:pt x="9663" y="21255"/>
                          <a:pt x="10643" y="21600"/>
                          <a:pt x="11669" y="21600"/>
                        </a:cubicBezTo>
                        <a:cubicBezTo>
                          <a:pt x="13549" y="21600"/>
                          <a:pt x="15265" y="20458"/>
                          <a:pt x="16447" y="18638"/>
                        </a:cubicBezTo>
                        <a:cubicBezTo>
                          <a:pt x="16960" y="19104"/>
                          <a:pt x="17571" y="19372"/>
                          <a:pt x="18221" y="19372"/>
                        </a:cubicBezTo>
                        <a:cubicBezTo>
                          <a:pt x="20088" y="19372"/>
                          <a:pt x="21600" y="17235"/>
                          <a:pt x="21600" y="14615"/>
                        </a:cubicBezTo>
                        <a:cubicBezTo>
                          <a:pt x="21600" y="13639"/>
                          <a:pt x="21376" y="12723"/>
                          <a:pt x="21030" y="11975"/>
                        </a:cubicBezTo>
                        <a:close/>
                        <a:moveTo>
                          <a:pt x="21030" y="11975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2" name="Freeform: Shape 95"/>
                <p:cNvSpPr/>
                <p:nvPr/>
              </p:nvSpPr>
              <p:spPr bwMode="auto">
                <a:xfrm>
                  <a:off x="608" y="1272"/>
                  <a:ext cx="121" cy="56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570" h="21110">
                      <a:moveTo>
                        <a:pt x="17269" y="0"/>
                      </a:moveTo>
                      <a:cubicBezTo>
                        <a:pt x="17269" y="0"/>
                        <a:pt x="8387" y="2335"/>
                        <a:pt x="3983" y="5582"/>
                      </a:cubicBezTo>
                      <a:cubicBezTo>
                        <a:pt x="-449" y="8836"/>
                        <a:pt x="-1029" y="15584"/>
                        <a:pt x="1483" y="18589"/>
                      </a:cubicBezTo>
                      <a:cubicBezTo>
                        <a:pt x="3983" y="21600"/>
                        <a:pt x="3408" y="16503"/>
                        <a:pt x="9220" y="17734"/>
                      </a:cubicBezTo>
                      <a:cubicBezTo>
                        <a:pt x="15034" y="18963"/>
                        <a:pt x="15584" y="21232"/>
                        <a:pt x="20570" y="21105"/>
                      </a:cubicBezTo>
                      <a:cubicBezTo>
                        <a:pt x="20571" y="21105"/>
                        <a:pt x="379" y="12211"/>
                        <a:pt x="17269" y="0"/>
                      </a:cubicBezTo>
                      <a:close/>
                      <a:moveTo>
                        <a:pt x="1726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" name="Group 64"/>
              <p:cNvGrpSpPr/>
              <p:nvPr/>
            </p:nvGrpSpPr>
            <p:grpSpPr bwMode="auto">
              <a:xfrm>
                <a:off x="864" y="1208"/>
                <a:ext cx="481" cy="673"/>
                <a:chOff x="0" y="0"/>
                <a:chExt cx="481" cy="673"/>
              </a:xfrm>
              <a:grpFill/>
            </p:grpSpPr>
            <p:sp>
              <p:nvSpPr>
                <p:cNvPr id="82" name="Freeform: Shape 65"/>
                <p:cNvSpPr/>
                <p:nvPr/>
              </p:nvSpPr>
              <p:spPr bwMode="auto">
                <a:xfrm>
                  <a:off x="144" y="640"/>
                  <a:ext cx="213" cy="3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833" h="20919">
                      <a:moveTo>
                        <a:pt x="14405" y="0"/>
                      </a:moveTo>
                      <a:cubicBezTo>
                        <a:pt x="14405" y="0"/>
                        <a:pt x="14068" y="13145"/>
                        <a:pt x="17298" y="14764"/>
                      </a:cubicBezTo>
                      <a:cubicBezTo>
                        <a:pt x="20546" y="16389"/>
                        <a:pt x="20833" y="20060"/>
                        <a:pt x="20833" y="20060"/>
                      </a:cubicBezTo>
                      <a:cubicBezTo>
                        <a:pt x="20833" y="20060"/>
                        <a:pt x="17298" y="17768"/>
                        <a:pt x="15476" y="18325"/>
                      </a:cubicBezTo>
                      <a:cubicBezTo>
                        <a:pt x="13638" y="18887"/>
                        <a:pt x="13049" y="14474"/>
                        <a:pt x="11526" y="15266"/>
                      </a:cubicBezTo>
                      <a:cubicBezTo>
                        <a:pt x="9989" y="16184"/>
                        <a:pt x="7501" y="21600"/>
                        <a:pt x="5388" y="20848"/>
                      </a:cubicBezTo>
                      <a:cubicBezTo>
                        <a:pt x="3266" y="20060"/>
                        <a:pt x="1950" y="16179"/>
                        <a:pt x="598" y="18160"/>
                      </a:cubicBezTo>
                      <a:cubicBezTo>
                        <a:pt x="-767" y="20060"/>
                        <a:pt x="374" y="14764"/>
                        <a:pt x="2305" y="15105"/>
                      </a:cubicBezTo>
                      <a:cubicBezTo>
                        <a:pt x="4215" y="15266"/>
                        <a:pt x="5949" y="15622"/>
                        <a:pt x="6834" y="8190"/>
                      </a:cubicBezTo>
                      <a:cubicBezTo>
                        <a:pt x="7740" y="848"/>
                        <a:pt x="14405" y="0"/>
                        <a:pt x="14405" y="0"/>
                      </a:cubicBezTo>
                      <a:close/>
                      <a:moveTo>
                        <a:pt x="144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83" name="Group 66"/>
                <p:cNvGrpSpPr/>
                <p:nvPr/>
              </p:nvGrpSpPr>
              <p:grpSpPr bwMode="auto">
                <a:xfrm>
                  <a:off x="136" y="392"/>
                  <a:ext cx="117" cy="69"/>
                  <a:chOff x="0" y="0"/>
                  <a:chExt cx="117" cy="69"/>
                </a:xfrm>
                <a:grpFill/>
              </p:grpSpPr>
              <p:sp>
                <p:nvSpPr>
                  <p:cNvPr id="102" name="Freeform: Shape 85"/>
                  <p:cNvSpPr/>
                  <p:nvPr/>
                </p:nvSpPr>
                <p:spPr bwMode="auto">
                  <a:xfrm>
                    <a:off x="0" y="8"/>
                    <a:ext cx="117" cy="6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813" y="0"/>
                        </a:moveTo>
                        <a:cubicBezTo>
                          <a:pt x="813" y="0"/>
                          <a:pt x="6197" y="12825"/>
                          <a:pt x="20430" y="14169"/>
                        </a:cubicBezTo>
                        <a:lnTo>
                          <a:pt x="21600" y="21600"/>
                        </a:lnTo>
                        <a:cubicBezTo>
                          <a:pt x="21600" y="21600"/>
                          <a:pt x="18698" y="17433"/>
                          <a:pt x="15369" y="16346"/>
                        </a:cubicBezTo>
                        <a:cubicBezTo>
                          <a:pt x="12035" y="15259"/>
                          <a:pt x="2335" y="7560"/>
                          <a:pt x="0" y="162"/>
                        </a:cubicBezTo>
                        <a:lnTo>
                          <a:pt x="813" y="0"/>
                        </a:lnTo>
                        <a:close/>
                        <a:moveTo>
                          <a:pt x="813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Freeform: Shape 86"/>
                  <p:cNvSpPr/>
                  <p:nvPr/>
                </p:nvSpPr>
                <p:spPr bwMode="auto">
                  <a:xfrm>
                    <a:off x="16" y="0"/>
                    <a:ext cx="17" cy="3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4254" h="18239">
                        <a:moveTo>
                          <a:pt x="787" y="0"/>
                        </a:moveTo>
                        <a:cubicBezTo>
                          <a:pt x="787" y="0"/>
                          <a:pt x="730" y="9325"/>
                          <a:pt x="9888" y="15484"/>
                        </a:cubicBezTo>
                        <a:cubicBezTo>
                          <a:pt x="19288" y="21600"/>
                          <a:pt x="10603" y="15605"/>
                          <a:pt x="10475" y="15735"/>
                        </a:cubicBezTo>
                        <a:cubicBezTo>
                          <a:pt x="10130" y="15752"/>
                          <a:pt x="4743" y="14283"/>
                          <a:pt x="4743" y="14283"/>
                        </a:cubicBezTo>
                        <a:cubicBezTo>
                          <a:pt x="4743" y="14283"/>
                          <a:pt x="-2312" y="3857"/>
                          <a:pt x="787" y="0"/>
                        </a:cubicBezTo>
                        <a:close/>
                        <a:moveTo>
                          <a:pt x="787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4" name="Freeform: Shape 67"/>
                <p:cNvSpPr/>
                <p:nvPr/>
              </p:nvSpPr>
              <p:spPr bwMode="auto">
                <a:xfrm>
                  <a:off x="160" y="296"/>
                  <a:ext cx="130" cy="372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367" h="20436">
                      <a:moveTo>
                        <a:pt x="15351" y="1635"/>
                      </a:moveTo>
                      <a:cubicBezTo>
                        <a:pt x="15351" y="1635"/>
                        <a:pt x="12889" y="1885"/>
                        <a:pt x="17221" y="8686"/>
                      </a:cubicBezTo>
                      <a:cubicBezTo>
                        <a:pt x="21600" y="15492"/>
                        <a:pt x="20129" y="20436"/>
                        <a:pt x="20129" y="20436"/>
                      </a:cubicBezTo>
                      <a:lnTo>
                        <a:pt x="7175" y="20436"/>
                      </a:lnTo>
                      <a:cubicBezTo>
                        <a:pt x="7175" y="20436"/>
                        <a:pt x="13199" y="16174"/>
                        <a:pt x="12494" y="11944"/>
                      </a:cubicBezTo>
                      <a:cubicBezTo>
                        <a:pt x="11756" y="7728"/>
                        <a:pt x="1980" y="3669"/>
                        <a:pt x="0" y="665"/>
                      </a:cubicBezTo>
                      <a:lnTo>
                        <a:pt x="3455" y="530"/>
                      </a:lnTo>
                      <a:cubicBezTo>
                        <a:pt x="3455" y="530"/>
                        <a:pt x="8178" y="5038"/>
                        <a:pt x="11294" y="6133"/>
                      </a:cubicBezTo>
                      <a:cubicBezTo>
                        <a:pt x="11294" y="6133"/>
                        <a:pt x="9657" y="2289"/>
                        <a:pt x="10948" y="563"/>
                      </a:cubicBezTo>
                      <a:cubicBezTo>
                        <a:pt x="12203" y="-1164"/>
                        <a:pt x="15351" y="1635"/>
                        <a:pt x="15351" y="1635"/>
                      </a:cubicBezTo>
                      <a:close/>
                      <a:moveTo>
                        <a:pt x="15351" y="1635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: Shape 68"/>
                <p:cNvSpPr/>
                <p:nvPr/>
              </p:nvSpPr>
              <p:spPr bwMode="auto">
                <a:xfrm>
                  <a:off x="168" y="328"/>
                  <a:ext cx="107" cy="19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15805" y="886"/>
                      </a:moveTo>
                      <a:cubicBezTo>
                        <a:pt x="15023" y="2405"/>
                        <a:pt x="17102" y="8509"/>
                        <a:pt x="18071" y="11252"/>
                      </a:cubicBezTo>
                      <a:cubicBezTo>
                        <a:pt x="19033" y="13995"/>
                        <a:pt x="21600" y="21600"/>
                        <a:pt x="21600" y="21600"/>
                      </a:cubicBezTo>
                      <a:cubicBezTo>
                        <a:pt x="21600" y="21600"/>
                        <a:pt x="18972" y="15071"/>
                        <a:pt x="13165" y="12252"/>
                      </a:cubicBezTo>
                      <a:cubicBezTo>
                        <a:pt x="7352" y="9409"/>
                        <a:pt x="0" y="137"/>
                        <a:pt x="0" y="137"/>
                      </a:cubicBezTo>
                      <a:cubicBezTo>
                        <a:pt x="0" y="137"/>
                        <a:pt x="1649" y="65"/>
                        <a:pt x="3902" y="0"/>
                      </a:cubicBezTo>
                      <a:cubicBezTo>
                        <a:pt x="5980" y="2775"/>
                        <a:pt x="9597" y="7257"/>
                        <a:pt x="12262" y="8702"/>
                      </a:cubicBezTo>
                      <a:cubicBezTo>
                        <a:pt x="12262" y="8702"/>
                        <a:pt x="10872" y="3703"/>
                        <a:pt x="11247" y="0"/>
                      </a:cubicBezTo>
                      <a:cubicBezTo>
                        <a:pt x="13993" y="76"/>
                        <a:pt x="16114" y="332"/>
                        <a:pt x="15805" y="886"/>
                      </a:cubicBezTo>
                      <a:close/>
                      <a:moveTo>
                        <a:pt x="15805" y="88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86" name="Group 69"/>
                <p:cNvGrpSpPr/>
                <p:nvPr/>
              </p:nvGrpSpPr>
              <p:grpSpPr bwMode="auto">
                <a:xfrm>
                  <a:off x="280" y="400"/>
                  <a:ext cx="120" cy="150"/>
                  <a:chOff x="0" y="0"/>
                  <a:chExt cx="120" cy="150"/>
                </a:xfrm>
                <a:grpFill/>
              </p:grpSpPr>
              <p:sp>
                <p:nvSpPr>
                  <p:cNvPr id="100" name="Freeform: Shape 83"/>
                  <p:cNvSpPr/>
                  <p:nvPr/>
                </p:nvSpPr>
                <p:spPr bwMode="auto">
                  <a:xfrm>
                    <a:off x="0" y="31"/>
                    <a:ext cx="120" cy="11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0584" y="133"/>
                        </a:moveTo>
                        <a:cubicBezTo>
                          <a:pt x="20584" y="133"/>
                          <a:pt x="16632" y="10318"/>
                          <a:pt x="0" y="16399"/>
                        </a:cubicBezTo>
                        <a:lnTo>
                          <a:pt x="0" y="21600"/>
                        </a:lnTo>
                        <a:cubicBezTo>
                          <a:pt x="0" y="21600"/>
                          <a:pt x="2651" y="17854"/>
                          <a:pt x="6405" y="15968"/>
                        </a:cubicBezTo>
                        <a:cubicBezTo>
                          <a:pt x="10131" y="14056"/>
                          <a:pt x="20245" y="5534"/>
                          <a:pt x="21600" y="0"/>
                        </a:cubicBezTo>
                        <a:lnTo>
                          <a:pt x="20584" y="133"/>
                        </a:lnTo>
                        <a:close/>
                        <a:moveTo>
                          <a:pt x="20584" y="133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reeform: Shape 84"/>
                  <p:cNvSpPr/>
                  <p:nvPr/>
                </p:nvSpPr>
                <p:spPr bwMode="auto">
                  <a:xfrm>
                    <a:off x="48" y="0"/>
                    <a:ext cx="30" cy="11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13214" h="17829">
                        <a:moveTo>
                          <a:pt x="8402" y="0"/>
                        </a:moveTo>
                        <a:cubicBezTo>
                          <a:pt x="8402" y="0"/>
                          <a:pt x="15107" y="7813"/>
                          <a:pt x="4805" y="14723"/>
                        </a:cubicBezTo>
                        <a:cubicBezTo>
                          <a:pt x="-5483" y="21600"/>
                          <a:pt x="3874" y="14910"/>
                          <a:pt x="4362" y="14910"/>
                        </a:cubicBezTo>
                        <a:cubicBezTo>
                          <a:pt x="4805" y="14910"/>
                          <a:pt x="12239" y="12694"/>
                          <a:pt x="12239" y="12694"/>
                        </a:cubicBezTo>
                        <a:cubicBezTo>
                          <a:pt x="12239" y="12694"/>
                          <a:pt x="16117" y="2627"/>
                          <a:pt x="8402" y="0"/>
                        </a:cubicBezTo>
                        <a:close/>
                        <a:moveTo>
                          <a:pt x="8402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7" name="Group 70"/>
                <p:cNvGrpSpPr/>
                <p:nvPr/>
              </p:nvGrpSpPr>
              <p:grpSpPr bwMode="auto">
                <a:xfrm>
                  <a:off x="288" y="320"/>
                  <a:ext cx="193" cy="139"/>
                  <a:chOff x="0" y="0"/>
                  <a:chExt cx="193" cy="139"/>
                </a:xfrm>
                <a:grpFill/>
              </p:grpSpPr>
              <p:sp>
                <p:nvSpPr>
                  <p:cNvPr id="97" name="Freeform: Shape 80"/>
                  <p:cNvSpPr/>
                  <p:nvPr/>
                </p:nvSpPr>
                <p:spPr bwMode="auto">
                  <a:xfrm>
                    <a:off x="0" y="0"/>
                    <a:ext cx="191" cy="13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9" h="21600">
                        <a:moveTo>
                          <a:pt x="557" y="11934"/>
                        </a:moveTo>
                        <a:cubicBezTo>
                          <a:pt x="494" y="11701"/>
                          <a:pt x="477" y="11432"/>
                          <a:pt x="477" y="11140"/>
                        </a:cubicBezTo>
                        <a:cubicBezTo>
                          <a:pt x="477" y="9817"/>
                          <a:pt x="1252" y="8685"/>
                          <a:pt x="2225" y="8685"/>
                        </a:cubicBezTo>
                        <a:cubicBezTo>
                          <a:pt x="2378" y="8685"/>
                          <a:pt x="2550" y="8722"/>
                          <a:pt x="2678" y="8790"/>
                        </a:cubicBezTo>
                        <a:cubicBezTo>
                          <a:pt x="3143" y="7657"/>
                          <a:pt x="3902" y="6822"/>
                          <a:pt x="4807" y="6520"/>
                        </a:cubicBezTo>
                        <a:cubicBezTo>
                          <a:pt x="4743" y="6244"/>
                          <a:pt x="4734" y="6006"/>
                          <a:pt x="4734" y="5774"/>
                        </a:cubicBezTo>
                        <a:cubicBezTo>
                          <a:pt x="4734" y="4112"/>
                          <a:pt x="5683" y="2790"/>
                          <a:pt x="6852" y="2790"/>
                        </a:cubicBezTo>
                        <a:cubicBezTo>
                          <a:pt x="6896" y="2790"/>
                          <a:pt x="6959" y="2790"/>
                          <a:pt x="7009" y="2805"/>
                        </a:cubicBezTo>
                        <a:cubicBezTo>
                          <a:pt x="7536" y="1138"/>
                          <a:pt x="8711" y="0"/>
                          <a:pt x="10084" y="0"/>
                        </a:cubicBezTo>
                        <a:cubicBezTo>
                          <a:pt x="11881" y="0"/>
                          <a:pt x="13363" y="1996"/>
                          <a:pt x="13452" y="4510"/>
                        </a:cubicBezTo>
                        <a:cubicBezTo>
                          <a:pt x="13452" y="4510"/>
                          <a:pt x="13491" y="4505"/>
                          <a:pt x="13524" y="4505"/>
                        </a:cubicBezTo>
                        <a:cubicBezTo>
                          <a:pt x="14470" y="4505"/>
                          <a:pt x="15211" y="5542"/>
                          <a:pt x="15264" y="6839"/>
                        </a:cubicBezTo>
                        <a:cubicBezTo>
                          <a:pt x="15526" y="6697"/>
                          <a:pt x="15803" y="6653"/>
                          <a:pt x="16113" y="6653"/>
                        </a:cubicBezTo>
                        <a:cubicBezTo>
                          <a:pt x="17289" y="6653"/>
                          <a:pt x="18284" y="7775"/>
                          <a:pt x="18535" y="9342"/>
                        </a:cubicBezTo>
                        <a:cubicBezTo>
                          <a:pt x="20237" y="9559"/>
                          <a:pt x="21599" y="11596"/>
                          <a:pt x="21599" y="14099"/>
                        </a:cubicBezTo>
                        <a:cubicBezTo>
                          <a:pt x="21599" y="16687"/>
                          <a:pt x="20069" y="18826"/>
                          <a:pt x="18225" y="18826"/>
                        </a:cubicBezTo>
                        <a:cubicBezTo>
                          <a:pt x="17745" y="18826"/>
                          <a:pt x="17289" y="18688"/>
                          <a:pt x="16877" y="18445"/>
                        </a:cubicBezTo>
                        <a:cubicBezTo>
                          <a:pt x="16515" y="20027"/>
                          <a:pt x="15470" y="21202"/>
                          <a:pt x="14220" y="21202"/>
                        </a:cubicBezTo>
                        <a:cubicBezTo>
                          <a:pt x="13696" y="21202"/>
                          <a:pt x="13219" y="20965"/>
                          <a:pt x="12806" y="20637"/>
                        </a:cubicBezTo>
                        <a:cubicBezTo>
                          <a:pt x="11949" y="21234"/>
                          <a:pt x="10949" y="21600"/>
                          <a:pt x="9928" y="21600"/>
                        </a:cubicBezTo>
                        <a:cubicBezTo>
                          <a:pt x="8038" y="21600"/>
                          <a:pt x="6332" y="20435"/>
                          <a:pt x="5145" y="18619"/>
                        </a:cubicBezTo>
                        <a:cubicBezTo>
                          <a:pt x="4637" y="19069"/>
                          <a:pt x="4012" y="19344"/>
                          <a:pt x="3337" y="19344"/>
                        </a:cubicBezTo>
                        <a:cubicBezTo>
                          <a:pt x="1497" y="19344"/>
                          <a:pt x="0" y="17206"/>
                          <a:pt x="0" y="14598"/>
                        </a:cubicBezTo>
                        <a:cubicBezTo>
                          <a:pt x="-1" y="13602"/>
                          <a:pt x="212" y="12687"/>
                          <a:pt x="557" y="11934"/>
                        </a:cubicBezTo>
                        <a:close/>
                        <a:moveTo>
                          <a:pt x="557" y="1193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reeform: Shape 81"/>
                  <p:cNvSpPr/>
                  <p:nvPr/>
                </p:nvSpPr>
                <p:spPr bwMode="auto">
                  <a:xfrm>
                    <a:off x="8" y="8"/>
                    <a:ext cx="185" cy="13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69" y="11940"/>
                        </a:moveTo>
                        <a:cubicBezTo>
                          <a:pt x="526" y="11688"/>
                          <a:pt x="492" y="11447"/>
                          <a:pt x="492" y="11175"/>
                        </a:cubicBezTo>
                        <a:cubicBezTo>
                          <a:pt x="492" y="9813"/>
                          <a:pt x="1263" y="8702"/>
                          <a:pt x="2232" y="8702"/>
                        </a:cubicBezTo>
                        <a:cubicBezTo>
                          <a:pt x="2403" y="8702"/>
                          <a:pt x="2557" y="8746"/>
                          <a:pt x="2696" y="8801"/>
                        </a:cubicBezTo>
                        <a:cubicBezTo>
                          <a:pt x="3139" y="7674"/>
                          <a:pt x="3922" y="6820"/>
                          <a:pt x="4821" y="6548"/>
                        </a:cubicBezTo>
                        <a:cubicBezTo>
                          <a:pt x="4766" y="6296"/>
                          <a:pt x="4735" y="6039"/>
                          <a:pt x="4735" y="5782"/>
                        </a:cubicBezTo>
                        <a:cubicBezTo>
                          <a:pt x="4735" y="4152"/>
                          <a:pt x="5700" y="2800"/>
                          <a:pt x="6852" y="2800"/>
                        </a:cubicBezTo>
                        <a:cubicBezTo>
                          <a:pt x="6852" y="2800"/>
                          <a:pt x="6967" y="2800"/>
                          <a:pt x="7022" y="2823"/>
                        </a:cubicBezTo>
                        <a:cubicBezTo>
                          <a:pt x="7564" y="1171"/>
                          <a:pt x="8735" y="0"/>
                          <a:pt x="10079" y="0"/>
                        </a:cubicBezTo>
                        <a:cubicBezTo>
                          <a:pt x="11908" y="0"/>
                          <a:pt x="13376" y="2040"/>
                          <a:pt x="13462" y="4540"/>
                        </a:cubicBezTo>
                        <a:cubicBezTo>
                          <a:pt x="13462" y="4540"/>
                          <a:pt x="13513" y="4540"/>
                          <a:pt x="13566" y="4540"/>
                        </a:cubicBezTo>
                        <a:cubicBezTo>
                          <a:pt x="14473" y="4540"/>
                          <a:pt x="15237" y="5562"/>
                          <a:pt x="15290" y="6876"/>
                        </a:cubicBezTo>
                        <a:cubicBezTo>
                          <a:pt x="15555" y="6728"/>
                          <a:pt x="15826" y="6631"/>
                          <a:pt x="16136" y="6631"/>
                        </a:cubicBezTo>
                        <a:cubicBezTo>
                          <a:pt x="17322" y="6631"/>
                          <a:pt x="18302" y="7796"/>
                          <a:pt x="18551" y="9382"/>
                        </a:cubicBezTo>
                        <a:cubicBezTo>
                          <a:pt x="20275" y="9578"/>
                          <a:pt x="21600" y="11603"/>
                          <a:pt x="21600" y="14086"/>
                        </a:cubicBezTo>
                        <a:cubicBezTo>
                          <a:pt x="21600" y="16699"/>
                          <a:pt x="20107" y="18827"/>
                          <a:pt x="18244" y="18827"/>
                        </a:cubicBezTo>
                        <a:cubicBezTo>
                          <a:pt x="17780" y="18827"/>
                          <a:pt x="17322" y="18685"/>
                          <a:pt x="16900" y="18451"/>
                        </a:cubicBezTo>
                        <a:cubicBezTo>
                          <a:pt x="16555" y="20037"/>
                          <a:pt x="15493" y="21180"/>
                          <a:pt x="14230" y="21180"/>
                        </a:cubicBezTo>
                        <a:cubicBezTo>
                          <a:pt x="13718" y="21180"/>
                          <a:pt x="13237" y="20988"/>
                          <a:pt x="12815" y="20633"/>
                        </a:cubicBezTo>
                        <a:cubicBezTo>
                          <a:pt x="11959" y="21246"/>
                          <a:pt x="10974" y="21600"/>
                          <a:pt x="9936" y="21600"/>
                        </a:cubicBezTo>
                        <a:cubicBezTo>
                          <a:pt x="8064" y="21600"/>
                          <a:pt x="6343" y="20474"/>
                          <a:pt x="5167" y="18625"/>
                        </a:cubicBezTo>
                        <a:cubicBezTo>
                          <a:pt x="4631" y="19072"/>
                          <a:pt x="4022" y="19363"/>
                          <a:pt x="3364" y="19363"/>
                        </a:cubicBezTo>
                        <a:cubicBezTo>
                          <a:pt x="1522" y="19363"/>
                          <a:pt x="0" y="17235"/>
                          <a:pt x="0" y="14589"/>
                        </a:cubicBezTo>
                        <a:cubicBezTo>
                          <a:pt x="0" y="13625"/>
                          <a:pt x="210" y="12695"/>
                          <a:pt x="569" y="11940"/>
                        </a:cubicBezTo>
                        <a:close/>
                        <a:moveTo>
                          <a:pt x="569" y="1194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reeform: Shape 82"/>
                  <p:cNvSpPr/>
                  <p:nvPr/>
                </p:nvSpPr>
                <p:spPr bwMode="auto">
                  <a:xfrm>
                    <a:off x="16" y="8"/>
                    <a:ext cx="168" cy="11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8" h="21600">
                        <a:moveTo>
                          <a:pt x="581" y="11950"/>
                        </a:moveTo>
                        <a:cubicBezTo>
                          <a:pt x="525" y="11716"/>
                          <a:pt x="508" y="11469"/>
                          <a:pt x="508" y="11198"/>
                        </a:cubicBezTo>
                        <a:cubicBezTo>
                          <a:pt x="508" y="9839"/>
                          <a:pt x="1292" y="8719"/>
                          <a:pt x="2257" y="8719"/>
                        </a:cubicBezTo>
                        <a:cubicBezTo>
                          <a:pt x="2407" y="8719"/>
                          <a:pt x="2561" y="8750"/>
                          <a:pt x="2730" y="8828"/>
                        </a:cubicBezTo>
                        <a:cubicBezTo>
                          <a:pt x="3164" y="7704"/>
                          <a:pt x="3912" y="6855"/>
                          <a:pt x="4831" y="6559"/>
                        </a:cubicBezTo>
                        <a:cubicBezTo>
                          <a:pt x="4785" y="6306"/>
                          <a:pt x="4743" y="6023"/>
                          <a:pt x="4743" y="5796"/>
                        </a:cubicBezTo>
                        <a:cubicBezTo>
                          <a:pt x="4743" y="4170"/>
                          <a:pt x="5704" y="2809"/>
                          <a:pt x="6846" y="2809"/>
                        </a:cubicBezTo>
                        <a:cubicBezTo>
                          <a:pt x="6912" y="2809"/>
                          <a:pt x="6982" y="2809"/>
                          <a:pt x="7020" y="2828"/>
                        </a:cubicBezTo>
                        <a:cubicBezTo>
                          <a:pt x="7549" y="1161"/>
                          <a:pt x="8730" y="0"/>
                          <a:pt x="10110" y="0"/>
                        </a:cubicBezTo>
                        <a:cubicBezTo>
                          <a:pt x="11907" y="0"/>
                          <a:pt x="13370" y="2034"/>
                          <a:pt x="13471" y="4561"/>
                        </a:cubicBezTo>
                        <a:cubicBezTo>
                          <a:pt x="13497" y="4561"/>
                          <a:pt x="13531" y="4561"/>
                          <a:pt x="13531" y="4561"/>
                        </a:cubicBezTo>
                        <a:cubicBezTo>
                          <a:pt x="14497" y="4561"/>
                          <a:pt x="15250" y="5590"/>
                          <a:pt x="15284" y="6878"/>
                        </a:cubicBezTo>
                        <a:cubicBezTo>
                          <a:pt x="15548" y="6758"/>
                          <a:pt x="15828" y="6643"/>
                          <a:pt x="16143" y="6643"/>
                        </a:cubicBezTo>
                        <a:cubicBezTo>
                          <a:pt x="17321" y="6643"/>
                          <a:pt x="18300" y="7804"/>
                          <a:pt x="18560" y="9363"/>
                        </a:cubicBezTo>
                        <a:cubicBezTo>
                          <a:pt x="20249" y="9584"/>
                          <a:pt x="21598" y="11643"/>
                          <a:pt x="21598" y="14132"/>
                        </a:cubicBezTo>
                        <a:cubicBezTo>
                          <a:pt x="21598" y="16733"/>
                          <a:pt x="20109" y="18865"/>
                          <a:pt x="18242" y="18865"/>
                        </a:cubicBezTo>
                        <a:cubicBezTo>
                          <a:pt x="17770" y="18865"/>
                          <a:pt x="17314" y="18708"/>
                          <a:pt x="16888" y="18472"/>
                        </a:cubicBezTo>
                        <a:cubicBezTo>
                          <a:pt x="16524" y="20066"/>
                          <a:pt x="15481" y="21209"/>
                          <a:pt x="14246" y="21209"/>
                        </a:cubicBezTo>
                        <a:cubicBezTo>
                          <a:pt x="13718" y="21209"/>
                          <a:pt x="13234" y="21029"/>
                          <a:pt x="12833" y="20680"/>
                        </a:cubicBezTo>
                        <a:cubicBezTo>
                          <a:pt x="11969" y="21270"/>
                          <a:pt x="10986" y="21600"/>
                          <a:pt x="9939" y="21600"/>
                        </a:cubicBezTo>
                        <a:cubicBezTo>
                          <a:pt x="8041" y="21600"/>
                          <a:pt x="6339" y="20474"/>
                          <a:pt x="5165" y="18657"/>
                        </a:cubicBezTo>
                        <a:cubicBezTo>
                          <a:pt x="4673" y="19115"/>
                          <a:pt x="4037" y="19392"/>
                          <a:pt x="3373" y="19392"/>
                        </a:cubicBezTo>
                        <a:cubicBezTo>
                          <a:pt x="1501" y="19392"/>
                          <a:pt x="0" y="17250"/>
                          <a:pt x="0" y="14644"/>
                        </a:cubicBezTo>
                        <a:cubicBezTo>
                          <a:pt x="-2" y="13641"/>
                          <a:pt x="228" y="12714"/>
                          <a:pt x="581" y="11950"/>
                        </a:cubicBezTo>
                        <a:close/>
                        <a:moveTo>
                          <a:pt x="581" y="119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8" name="Group 71"/>
                <p:cNvGrpSpPr/>
                <p:nvPr/>
              </p:nvGrpSpPr>
              <p:grpSpPr bwMode="auto">
                <a:xfrm>
                  <a:off x="0" y="0"/>
                  <a:ext cx="481" cy="340"/>
                  <a:chOff x="0" y="0"/>
                  <a:chExt cx="481" cy="340"/>
                </a:xfrm>
                <a:grpFill/>
              </p:grpSpPr>
              <p:sp>
                <p:nvSpPr>
                  <p:cNvPr id="94" name="Freeform: Shape 77"/>
                  <p:cNvSpPr/>
                  <p:nvPr/>
                </p:nvSpPr>
                <p:spPr bwMode="auto">
                  <a:xfrm>
                    <a:off x="0" y="0"/>
                    <a:ext cx="481" cy="34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0" y="11938"/>
                        </a:moveTo>
                        <a:cubicBezTo>
                          <a:pt x="523" y="11702"/>
                          <a:pt x="484" y="11441"/>
                          <a:pt x="484" y="11167"/>
                        </a:cubicBezTo>
                        <a:cubicBezTo>
                          <a:pt x="484" y="9807"/>
                          <a:pt x="1269" y="8706"/>
                          <a:pt x="2235" y="8706"/>
                        </a:cubicBezTo>
                        <a:cubicBezTo>
                          <a:pt x="2399" y="8706"/>
                          <a:pt x="2549" y="8731"/>
                          <a:pt x="2698" y="8792"/>
                        </a:cubicBezTo>
                        <a:cubicBezTo>
                          <a:pt x="3148" y="7672"/>
                          <a:pt x="3906" y="6829"/>
                          <a:pt x="4809" y="6513"/>
                        </a:cubicBezTo>
                        <a:cubicBezTo>
                          <a:pt x="4770" y="6273"/>
                          <a:pt x="4753" y="6025"/>
                          <a:pt x="4753" y="5776"/>
                        </a:cubicBezTo>
                        <a:cubicBezTo>
                          <a:pt x="4753" y="4142"/>
                          <a:pt x="5690" y="2807"/>
                          <a:pt x="6853" y="2807"/>
                        </a:cubicBezTo>
                        <a:cubicBezTo>
                          <a:pt x="6909" y="2807"/>
                          <a:pt x="6966" y="2807"/>
                          <a:pt x="7027" y="2819"/>
                        </a:cubicBezTo>
                        <a:cubicBezTo>
                          <a:pt x="7550" y="1152"/>
                          <a:pt x="8724" y="0"/>
                          <a:pt x="10098" y="0"/>
                        </a:cubicBezTo>
                        <a:cubicBezTo>
                          <a:pt x="11898" y="0"/>
                          <a:pt x="13366" y="2005"/>
                          <a:pt x="13451" y="4521"/>
                        </a:cubicBezTo>
                        <a:cubicBezTo>
                          <a:pt x="13451" y="4521"/>
                          <a:pt x="13504" y="4521"/>
                          <a:pt x="13532" y="4521"/>
                        </a:cubicBezTo>
                        <a:cubicBezTo>
                          <a:pt x="14471" y="4521"/>
                          <a:pt x="15228" y="5560"/>
                          <a:pt x="15284" y="6867"/>
                        </a:cubicBezTo>
                        <a:cubicBezTo>
                          <a:pt x="15549" y="6724"/>
                          <a:pt x="15822" y="6646"/>
                          <a:pt x="16134" y="6646"/>
                        </a:cubicBezTo>
                        <a:cubicBezTo>
                          <a:pt x="17308" y="6646"/>
                          <a:pt x="18281" y="7802"/>
                          <a:pt x="18536" y="9350"/>
                        </a:cubicBezTo>
                        <a:cubicBezTo>
                          <a:pt x="20249" y="9562"/>
                          <a:pt x="21600" y="11618"/>
                          <a:pt x="21600" y="14086"/>
                        </a:cubicBezTo>
                        <a:cubicBezTo>
                          <a:pt x="21600" y="16710"/>
                          <a:pt x="20096" y="18852"/>
                          <a:pt x="18238" y="18852"/>
                        </a:cubicBezTo>
                        <a:cubicBezTo>
                          <a:pt x="17755" y="18852"/>
                          <a:pt x="17298" y="18692"/>
                          <a:pt x="16891" y="18439"/>
                        </a:cubicBezTo>
                        <a:cubicBezTo>
                          <a:pt x="16530" y="20040"/>
                          <a:pt x="15476" y="21189"/>
                          <a:pt x="14229" y="21189"/>
                        </a:cubicBezTo>
                        <a:cubicBezTo>
                          <a:pt x="13707" y="21189"/>
                          <a:pt x="13230" y="20989"/>
                          <a:pt x="12807" y="20636"/>
                        </a:cubicBezTo>
                        <a:cubicBezTo>
                          <a:pt x="11944" y="21248"/>
                          <a:pt x="10964" y="21600"/>
                          <a:pt x="9924" y="21600"/>
                        </a:cubicBezTo>
                        <a:cubicBezTo>
                          <a:pt x="8047" y="21600"/>
                          <a:pt x="6343" y="20440"/>
                          <a:pt x="5156" y="18626"/>
                        </a:cubicBezTo>
                        <a:cubicBezTo>
                          <a:pt x="4645" y="19081"/>
                          <a:pt x="4024" y="19359"/>
                          <a:pt x="3372" y="19359"/>
                        </a:cubicBezTo>
                        <a:cubicBezTo>
                          <a:pt x="1515" y="19359"/>
                          <a:pt x="0" y="17228"/>
                          <a:pt x="0" y="14604"/>
                        </a:cubicBezTo>
                        <a:cubicBezTo>
                          <a:pt x="0" y="13610"/>
                          <a:pt x="218" y="12698"/>
                          <a:pt x="580" y="11938"/>
                        </a:cubicBezTo>
                        <a:close/>
                        <a:moveTo>
                          <a:pt x="580" y="1193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reeform: Shape 78"/>
                  <p:cNvSpPr/>
                  <p:nvPr/>
                </p:nvSpPr>
                <p:spPr bwMode="auto">
                  <a:xfrm>
                    <a:off x="8" y="8"/>
                    <a:ext cx="465" cy="32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77" y="11939"/>
                        </a:moveTo>
                        <a:cubicBezTo>
                          <a:pt x="520" y="11710"/>
                          <a:pt x="492" y="11442"/>
                          <a:pt x="492" y="11167"/>
                        </a:cubicBezTo>
                        <a:cubicBezTo>
                          <a:pt x="492" y="9806"/>
                          <a:pt x="1264" y="8702"/>
                          <a:pt x="2220" y="8702"/>
                        </a:cubicBezTo>
                        <a:cubicBezTo>
                          <a:pt x="2397" y="8702"/>
                          <a:pt x="2552" y="8746"/>
                          <a:pt x="2701" y="8803"/>
                        </a:cubicBezTo>
                        <a:cubicBezTo>
                          <a:pt x="3148" y="7669"/>
                          <a:pt x="3902" y="6836"/>
                          <a:pt x="4813" y="6509"/>
                        </a:cubicBezTo>
                        <a:cubicBezTo>
                          <a:pt x="4770" y="6273"/>
                          <a:pt x="4744" y="6029"/>
                          <a:pt x="4744" y="5789"/>
                        </a:cubicBezTo>
                        <a:cubicBezTo>
                          <a:pt x="4744" y="4126"/>
                          <a:pt x="5690" y="2805"/>
                          <a:pt x="6853" y="2805"/>
                        </a:cubicBezTo>
                        <a:cubicBezTo>
                          <a:pt x="6911" y="2805"/>
                          <a:pt x="6967" y="2805"/>
                          <a:pt x="7025" y="2822"/>
                        </a:cubicBezTo>
                        <a:cubicBezTo>
                          <a:pt x="7544" y="1145"/>
                          <a:pt x="8722" y="0"/>
                          <a:pt x="10087" y="0"/>
                        </a:cubicBezTo>
                        <a:cubicBezTo>
                          <a:pt x="11897" y="0"/>
                          <a:pt x="13369" y="2000"/>
                          <a:pt x="13449" y="4541"/>
                        </a:cubicBezTo>
                        <a:cubicBezTo>
                          <a:pt x="13449" y="4541"/>
                          <a:pt x="13507" y="4523"/>
                          <a:pt x="13543" y="4523"/>
                        </a:cubicBezTo>
                        <a:cubicBezTo>
                          <a:pt x="14472" y="4523"/>
                          <a:pt x="15225" y="5566"/>
                          <a:pt x="15275" y="6866"/>
                        </a:cubicBezTo>
                        <a:cubicBezTo>
                          <a:pt x="15544" y="6731"/>
                          <a:pt x="15830" y="6652"/>
                          <a:pt x="16132" y="6652"/>
                        </a:cubicBezTo>
                        <a:cubicBezTo>
                          <a:pt x="17309" y="6652"/>
                          <a:pt x="18289" y="7804"/>
                          <a:pt x="18535" y="9362"/>
                        </a:cubicBezTo>
                        <a:cubicBezTo>
                          <a:pt x="20257" y="9577"/>
                          <a:pt x="21600" y="11599"/>
                          <a:pt x="21600" y="14097"/>
                        </a:cubicBezTo>
                        <a:cubicBezTo>
                          <a:pt x="21600" y="16720"/>
                          <a:pt x="20098" y="18858"/>
                          <a:pt x="18241" y="18858"/>
                        </a:cubicBezTo>
                        <a:cubicBezTo>
                          <a:pt x="17756" y="18858"/>
                          <a:pt x="17300" y="18703"/>
                          <a:pt x="16888" y="18453"/>
                        </a:cubicBezTo>
                        <a:cubicBezTo>
                          <a:pt x="16530" y="20040"/>
                          <a:pt x="15472" y="21205"/>
                          <a:pt x="14229" y="21205"/>
                        </a:cubicBezTo>
                        <a:cubicBezTo>
                          <a:pt x="13709" y="21205"/>
                          <a:pt x="13227" y="20996"/>
                          <a:pt x="12804" y="20649"/>
                        </a:cubicBezTo>
                        <a:cubicBezTo>
                          <a:pt x="11945" y="21262"/>
                          <a:pt x="10963" y="21600"/>
                          <a:pt x="9933" y="21600"/>
                        </a:cubicBezTo>
                        <a:cubicBezTo>
                          <a:pt x="8042" y="21600"/>
                          <a:pt x="6339" y="20459"/>
                          <a:pt x="5158" y="18631"/>
                        </a:cubicBezTo>
                        <a:cubicBezTo>
                          <a:pt x="4640" y="19094"/>
                          <a:pt x="4024" y="19366"/>
                          <a:pt x="3364" y="19366"/>
                        </a:cubicBezTo>
                        <a:cubicBezTo>
                          <a:pt x="1504" y="19366"/>
                          <a:pt x="0" y="17244"/>
                          <a:pt x="0" y="14609"/>
                        </a:cubicBezTo>
                        <a:cubicBezTo>
                          <a:pt x="0" y="13623"/>
                          <a:pt x="218" y="12706"/>
                          <a:pt x="577" y="11939"/>
                        </a:cubicBezTo>
                        <a:close/>
                        <a:moveTo>
                          <a:pt x="577" y="11939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Freeform: Shape 79"/>
                  <p:cNvSpPr/>
                  <p:nvPr/>
                </p:nvSpPr>
                <p:spPr bwMode="auto">
                  <a:xfrm>
                    <a:off x="24" y="8"/>
                    <a:ext cx="423" cy="29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75" y="11944"/>
                        </a:moveTo>
                        <a:cubicBezTo>
                          <a:pt x="524" y="11699"/>
                          <a:pt x="485" y="11440"/>
                          <a:pt x="485" y="11167"/>
                        </a:cubicBezTo>
                        <a:cubicBezTo>
                          <a:pt x="485" y="9805"/>
                          <a:pt x="1270" y="8707"/>
                          <a:pt x="2229" y="8707"/>
                        </a:cubicBezTo>
                        <a:cubicBezTo>
                          <a:pt x="2397" y="8707"/>
                          <a:pt x="2550" y="8741"/>
                          <a:pt x="2697" y="8796"/>
                        </a:cubicBezTo>
                        <a:cubicBezTo>
                          <a:pt x="3135" y="7674"/>
                          <a:pt x="3906" y="6827"/>
                          <a:pt x="4805" y="6511"/>
                        </a:cubicBezTo>
                        <a:cubicBezTo>
                          <a:pt x="4763" y="6271"/>
                          <a:pt x="4744" y="6022"/>
                          <a:pt x="4744" y="5777"/>
                        </a:cubicBezTo>
                        <a:cubicBezTo>
                          <a:pt x="4744" y="4138"/>
                          <a:pt x="5688" y="2800"/>
                          <a:pt x="6854" y="2800"/>
                        </a:cubicBezTo>
                        <a:cubicBezTo>
                          <a:pt x="6912" y="2800"/>
                          <a:pt x="6970" y="2800"/>
                          <a:pt x="7028" y="2816"/>
                        </a:cubicBezTo>
                        <a:cubicBezTo>
                          <a:pt x="7545" y="1153"/>
                          <a:pt x="8726" y="0"/>
                          <a:pt x="10086" y="0"/>
                        </a:cubicBezTo>
                        <a:cubicBezTo>
                          <a:pt x="11896" y="0"/>
                          <a:pt x="13368" y="2007"/>
                          <a:pt x="13443" y="4519"/>
                        </a:cubicBezTo>
                        <a:cubicBezTo>
                          <a:pt x="13484" y="4519"/>
                          <a:pt x="13506" y="4519"/>
                          <a:pt x="13506" y="4519"/>
                        </a:cubicBezTo>
                        <a:cubicBezTo>
                          <a:pt x="14472" y="4519"/>
                          <a:pt x="15231" y="5547"/>
                          <a:pt x="15278" y="6871"/>
                        </a:cubicBezTo>
                        <a:cubicBezTo>
                          <a:pt x="15545" y="6725"/>
                          <a:pt x="15829" y="6645"/>
                          <a:pt x="16136" y="6645"/>
                        </a:cubicBezTo>
                        <a:cubicBezTo>
                          <a:pt x="17316" y="6645"/>
                          <a:pt x="18287" y="7817"/>
                          <a:pt x="18538" y="9350"/>
                        </a:cubicBezTo>
                        <a:cubicBezTo>
                          <a:pt x="20268" y="9573"/>
                          <a:pt x="21600" y="11604"/>
                          <a:pt x="21600" y="14101"/>
                        </a:cubicBezTo>
                        <a:cubicBezTo>
                          <a:pt x="21600" y="16720"/>
                          <a:pt x="20100" y="18848"/>
                          <a:pt x="18241" y="18848"/>
                        </a:cubicBezTo>
                        <a:cubicBezTo>
                          <a:pt x="17753" y="18848"/>
                          <a:pt x="17298" y="18709"/>
                          <a:pt x="16888" y="18440"/>
                        </a:cubicBezTo>
                        <a:cubicBezTo>
                          <a:pt x="16534" y="20037"/>
                          <a:pt x="15482" y="21207"/>
                          <a:pt x="14232" y="21207"/>
                        </a:cubicBezTo>
                        <a:cubicBezTo>
                          <a:pt x="13715" y="21207"/>
                          <a:pt x="13231" y="21003"/>
                          <a:pt x="12811" y="20650"/>
                        </a:cubicBezTo>
                        <a:cubicBezTo>
                          <a:pt x="11950" y="21250"/>
                          <a:pt x="10968" y="21600"/>
                          <a:pt x="9932" y="21600"/>
                        </a:cubicBezTo>
                        <a:cubicBezTo>
                          <a:pt x="8038" y="21600"/>
                          <a:pt x="6341" y="20463"/>
                          <a:pt x="5156" y="18627"/>
                        </a:cubicBezTo>
                        <a:cubicBezTo>
                          <a:pt x="4639" y="19083"/>
                          <a:pt x="4023" y="19361"/>
                          <a:pt x="3368" y="19361"/>
                        </a:cubicBezTo>
                        <a:cubicBezTo>
                          <a:pt x="1500" y="19361"/>
                          <a:pt x="0" y="17236"/>
                          <a:pt x="0" y="14600"/>
                        </a:cubicBezTo>
                        <a:cubicBezTo>
                          <a:pt x="0" y="13617"/>
                          <a:pt x="212" y="12702"/>
                          <a:pt x="575" y="11944"/>
                        </a:cubicBezTo>
                        <a:close/>
                        <a:moveTo>
                          <a:pt x="575" y="11944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9" name="Group 72"/>
                <p:cNvGrpSpPr/>
                <p:nvPr/>
              </p:nvGrpSpPr>
              <p:grpSpPr bwMode="auto">
                <a:xfrm>
                  <a:off x="72" y="336"/>
                  <a:ext cx="116" cy="87"/>
                  <a:chOff x="0" y="0"/>
                  <a:chExt cx="116" cy="87"/>
                </a:xfrm>
                <a:grpFill/>
              </p:grpSpPr>
              <p:sp>
                <p:nvSpPr>
                  <p:cNvPr id="91" name="Freeform: Shape 74"/>
                  <p:cNvSpPr/>
                  <p:nvPr/>
                </p:nvSpPr>
                <p:spPr bwMode="auto">
                  <a:xfrm>
                    <a:off x="0" y="0"/>
                    <a:ext cx="116" cy="8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8" y="11966"/>
                        </a:moveTo>
                        <a:cubicBezTo>
                          <a:pt x="521" y="11695"/>
                          <a:pt x="486" y="11461"/>
                          <a:pt x="486" y="11182"/>
                        </a:cubicBezTo>
                        <a:cubicBezTo>
                          <a:pt x="486" y="9825"/>
                          <a:pt x="1260" y="8711"/>
                          <a:pt x="2256" y="8711"/>
                        </a:cubicBezTo>
                        <a:cubicBezTo>
                          <a:pt x="2391" y="8711"/>
                          <a:pt x="2549" y="8736"/>
                          <a:pt x="2687" y="8763"/>
                        </a:cubicBezTo>
                        <a:cubicBezTo>
                          <a:pt x="3165" y="7649"/>
                          <a:pt x="3909" y="6832"/>
                          <a:pt x="4830" y="6543"/>
                        </a:cubicBezTo>
                        <a:cubicBezTo>
                          <a:pt x="4769" y="6273"/>
                          <a:pt x="4769" y="6030"/>
                          <a:pt x="4769" y="5768"/>
                        </a:cubicBezTo>
                        <a:cubicBezTo>
                          <a:pt x="4769" y="4134"/>
                          <a:pt x="5684" y="2775"/>
                          <a:pt x="6852" y="2775"/>
                        </a:cubicBezTo>
                        <a:cubicBezTo>
                          <a:pt x="6852" y="2775"/>
                          <a:pt x="6976" y="2775"/>
                          <a:pt x="7011" y="2828"/>
                        </a:cubicBezTo>
                        <a:cubicBezTo>
                          <a:pt x="7558" y="1123"/>
                          <a:pt x="8726" y="0"/>
                          <a:pt x="10087" y="0"/>
                        </a:cubicBezTo>
                        <a:cubicBezTo>
                          <a:pt x="11894" y="0"/>
                          <a:pt x="13376" y="2027"/>
                          <a:pt x="13430" y="4524"/>
                        </a:cubicBezTo>
                        <a:lnTo>
                          <a:pt x="13536" y="4524"/>
                        </a:lnTo>
                        <a:cubicBezTo>
                          <a:pt x="14475" y="4524"/>
                          <a:pt x="15219" y="5542"/>
                          <a:pt x="15267" y="6866"/>
                        </a:cubicBezTo>
                        <a:cubicBezTo>
                          <a:pt x="15549" y="6761"/>
                          <a:pt x="15840" y="6656"/>
                          <a:pt x="16135" y="6656"/>
                        </a:cubicBezTo>
                        <a:cubicBezTo>
                          <a:pt x="17309" y="6656"/>
                          <a:pt x="18312" y="7823"/>
                          <a:pt x="18539" y="9360"/>
                        </a:cubicBezTo>
                        <a:cubicBezTo>
                          <a:pt x="20265" y="9586"/>
                          <a:pt x="21600" y="11614"/>
                          <a:pt x="21600" y="14066"/>
                        </a:cubicBezTo>
                        <a:cubicBezTo>
                          <a:pt x="21600" y="16728"/>
                          <a:pt x="20093" y="18869"/>
                          <a:pt x="18250" y="18869"/>
                        </a:cubicBezTo>
                        <a:cubicBezTo>
                          <a:pt x="17757" y="18869"/>
                          <a:pt x="17307" y="18678"/>
                          <a:pt x="16896" y="18467"/>
                        </a:cubicBezTo>
                        <a:cubicBezTo>
                          <a:pt x="16514" y="20042"/>
                          <a:pt x="15457" y="21217"/>
                          <a:pt x="14219" y="21217"/>
                        </a:cubicBezTo>
                        <a:cubicBezTo>
                          <a:pt x="13725" y="21217"/>
                          <a:pt x="13213" y="20997"/>
                          <a:pt x="12795" y="20649"/>
                        </a:cubicBezTo>
                        <a:cubicBezTo>
                          <a:pt x="11921" y="21267"/>
                          <a:pt x="10945" y="21600"/>
                          <a:pt x="9936" y="21600"/>
                        </a:cubicBezTo>
                        <a:cubicBezTo>
                          <a:pt x="8054" y="21600"/>
                          <a:pt x="6334" y="20486"/>
                          <a:pt x="5135" y="18657"/>
                        </a:cubicBezTo>
                        <a:cubicBezTo>
                          <a:pt x="4624" y="19093"/>
                          <a:pt x="4034" y="19374"/>
                          <a:pt x="3400" y="19374"/>
                        </a:cubicBezTo>
                        <a:cubicBezTo>
                          <a:pt x="1514" y="19374"/>
                          <a:pt x="0" y="17233"/>
                          <a:pt x="0" y="14615"/>
                        </a:cubicBezTo>
                        <a:cubicBezTo>
                          <a:pt x="3" y="13643"/>
                          <a:pt x="226" y="12694"/>
                          <a:pt x="588" y="11966"/>
                        </a:cubicBezTo>
                        <a:close/>
                        <a:moveTo>
                          <a:pt x="588" y="11966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2" name="Freeform: Shape 75"/>
                  <p:cNvSpPr/>
                  <p:nvPr/>
                </p:nvSpPr>
                <p:spPr bwMode="auto">
                  <a:xfrm>
                    <a:off x="0" y="8"/>
                    <a:ext cx="112" cy="7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589" y="11966"/>
                        </a:moveTo>
                        <a:cubicBezTo>
                          <a:pt x="546" y="11678"/>
                          <a:pt x="470" y="11436"/>
                          <a:pt x="470" y="11194"/>
                        </a:cubicBezTo>
                        <a:cubicBezTo>
                          <a:pt x="470" y="9829"/>
                          <a:pt x="1258" y="8698"/>
                          <a:pt x="2249" y="8698"/>
                        </a:cubicBezTo>
                        <a:cubicBezTo>
                          <a:pt x="2414" y="8698"/>
                          <a:pt x="2552" y="8769"/>
                          <a:pt x="2719" y="8804"/>
                        </a:cubicBezTo>
                        <a:cubicBezTo>
                          <a:pt x="3156" y="7672"/>
                          <a:pt x="3924" y="6863"/>
                          <a:pt x="4816" y="6522"/>
                        </a:cubicBezTo>
                        <a:cubicBezTo>
                          <a:pt x="4772" y="6279"/>
                          <a:pt x="4772" y="6026"/>
                          <a:pt x="4772" y="5812"/>
                        </a:cubicBezTo>
                        <a:cubicBezTo>
                          <a:pt x="4772" y="4149"/>
                          <a:pt x="5693" y="2849"/>
                          <a:pt x="6868" y="2849"/>
                        </a:cubicBezTo>
                        <a:cubicBezTo>
                          <a:pt x="6868" y="2849"/>
                          <a:pt x="6981" y="2849"/>
                          <a:pt x="7031" y="2849"/>
                        </a:cubicBezTo>
                        <a:cubicBezTo>
                          <a:pt x="7567" y="1185"/>
                          <a:pt x="8728" y="0"/>
                          <a:pt x="10114" y="0"/>
                        </a:cubicBezTo>
                        <a:cubicBezTo>
                          <a:pt x="11885" y="0"/>
                          <a:pt x="13354" y="2048"/>
                          <a:pt x="13438" y="4529"/>
                        </a:cubicBezTo>
                        <a:cubicBezTo>
                          <a:pt x="13483" y="4529"/>
                          <a:pt x="13521" y="4529"/>
                          <a:pt x="13521" y="4529"/>
                        </a:cubicBezTo>
                        <a:cubicBezTo>
                          <a:pt x="14472" y="4529"/>
                          <a:pt x="15222" y="5598"/>
                          <a:pt x="15282" y="6883"/>
                        </a:cubicBezTo>
                        <a:cubicBezTo>
                          <a:pt x="15542" y="6740"/>
                          <a:pt x="15832" y="6658"/>
                          <a:pt x="16105" y="6658"/>
                        </a:cubicBezTo>
                        <a:cubicBezTo>
                          <a:pt x="17313" y="6658"/>
                          <a:pt x="18285" y="7780"/>
                          <a:pt x="18565" y="9362"/>
                        </a:cubicBezTo>
                        <a:cubicBezTo>
                          <a:pt x="20255" y="9593"/>
                          <a:pt x="21600" y="11624"/>
                          <a:pt x="21600" y="14105"/>
                        </a:cubicBezTo>
                        <a:cubicBezTo>
                          <a:pt x="21600" y="16744"/>
                          <a:pt x="20076" y="18849"/>
                          <a:pt x="18221" y="18849"/>
                        </a:cubicBezTo>
                        <a:cubicBezTo>
                          <a:pt x="17739" y="18849"/>
                          <a:pt x="17312" y="18686"/>
                          <a:pt x="16893" y="18479"/>
                        </a:cubicBezTo>
                        <a:cubicBezTo>
                          <a:pt x="16524" y="20071"/>
                          <a:pt x="15476" y="21183"/>
                          <a:pt x="14231" y="21183"/>
                        </a:cubicBezTo>
                        <a:cubicBezTo>
                          <a:pt x="13717" y="21183"/>
                          <a:pt x="13213" y="20977"/>
                          <a:pt x="12813" y="20629"/>
                        </a:cubicBezTo>
                        <a:cubicBezTo>
                          <a:pt x="11960" y="21213"/>
                          <a:pt x="10952" y="21600"/>
                          <a:pt x="9910" y="21600"/>
                        </a:cubicBezTo>
                        <a:cubicBezTo>
                          <a:pt x="8061" y="21600"/>
                          <a:pt x="6340" y="20432"/>
                          <a:pt x="5146" y="18632"/>
                        </a:cubicBezTo>
                        <a:cubicBezTo>
                          <a:pt x="4657" y="19093"/>
                          <a:pt x="4022" y="19368"/>
                          <a:pt x="3386" y="19368"/>
                        </a:cubicBezTo>
                        <a:cubicBezTo>
                          <a:pt x="1524" y="19368"/>
                          <a:pt x="0" y="17241"/>
                          <a:pt x="0" y="14609"/>
                        </a:cubicBezTo>
                        <a:cubicBezTo>
                          <a:pt x="0" y="13608"/>
                          <a:pt x="234" y="12684"/>
                          <a:pt x="589" y="11966"/>
                        </a:cubicBezTo>
                        <a:close/>
                        <a:moveTo>
                          <a:pt x="589" y="11966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Freeform: Shape 76"/>
                  <p:cNvSpPr/>
                  <p:nvPr/>
                </p:nvSpPr>
                <p:spPr bwMode="auto">
                  <a:xfrm>
                    <a:off x="8" y="8"/>
                    <a:ext cx="102" cy="72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95" h="21600">
                        <a:moveTo>
                          <a:pt x="571" y="11945"/>
                        </a:moveTo>
                        <a:cubicBezTo>
                          <a:pt x="495" y="11658"/>
                          <a:pt x="444" y="11432"/>
                          <a:pt x="444" y="11137"/>
                        </a:cubicBezTo>
                        <a:cubicBezTo>
                          <a:pt x="444" y="9805"/>
                          <a:pt x="1242" y="8719"/>
                          <a:pt x="2200" y="8719"/>
                        </a:cubicBezTo>
                        <a:cubicBezTo>
                          <a:pt x="2373" y="8719"/>
                          <a:pt x="2533" y="8738"/>
                          <a:pt x="2668" y="8790"/>
                        </a:cubicBezTo>
                        <a:cubicBezTo>
                          <a:pt x="3109" y="7636"/>
                          <a:pt x="3883" y="6816"/>
                          <a:pt x="4786" y="6540"/>
                        </a:cubicBezTo>
                        <a:cubicBezTo>
                          <a:pt x="4723" y="6265"/>
                          <a:pt x="4723" y="6027"/>
                          <a:pt x="4723" y="5782"/>
                        </a:cubicBezTo>
                        <a:cubicBezTo>
                          <a:pt x="4723" y="4146"/>
                          <a:pt x="5674" y="2791"/>
                          <a:pt x="6821" y="2791"/>
                        </a:cubicBezTo>
                        <a:cubicBezTo>
                          <a:pt x="6821" y="2791"/>
                          <a:pt x="6945" y="2822"/>
                          <a:pt x="6987" y="2822"/>
                        </a:cubicBezTo>
                        <a:cubicBezTo>
                          <a:pt x="7541" y="1185"/>
                          <a:pt x="8696" y="0"/>
                          <a:pt x="10086" y="0"/>
                        </a:cubicBezTo>
                        <a:cubicBezTo>
                          <a:pt x="11869" y="0"/>
                          <a:pt x="13322" y="2012"/>
                          <a:pt x="13407" y="4519"/>
                        </a:cubicBezTo>
                        <a:lnTo>
                          <a:pt x="13512" y="4519"/>
                        </a:lnTo>
                        <a:cubicBezTo>
                          <a:pt x="14456" y="4519"/>
                          <a:pt x="15190" y="5545"/>
                          <a:pt x="15254" y="6866"/>
                        </a:cubicBezTo>
                        <a:cubicBezTo>
                          <a:pt x="15500" y="6726"/>
                          <a:pt x="15811" y="6650"/>
                          <a:pt x="16092" y="6650"/>
                        </a:cubicBezTo>
                        <a:cubicBezTo>
                          <a:pt x="17286" y="6650"/>
                          <a:pt x="18237" y="7795"/>
                          <a:pt x="18491" y="9372"/>
                        </a:cubicBezTo>
                        <a:cubicBezTo>
                          <a:pt x="20237" y="9550"/>
                          <a:pt x="21595" y="11584"/>
                          <a:pt x="21595" y="14050"/>
                        </a:cubicBezTo>
                        <a:cubicBezTo>
                          <a:pt x="21595" y="16694"/>
                          <a:pt x="20077" y="18847"/>
                          <a:pt x="18217" y="18847"/>
                        </a:cubicBezTo>
                        <a:cubicBezTo>
                          <a:pt x="17698" y="18847"/>
                          <a:pt x="17286" y="18668"/>
                          <a:pt x="16860" y="18443"/>
                        </a:cubicBezTo>
                        <a:cubicBezTo>
                          <a:pt x="16511" y="20032"/>
                          <a:pt x="15421" y="21175"/>
                          <a:pt x="14204" y="21175"/>
                        </a:cubicBezTo>
                        <a:cubicBezTo>
                          <a:pt x="13667" y="21175"/>
                          <a:pt x="13219" y="20937"/>
                          <a:pt x="12722" y="20640"/>
                        </a:cubicBezTo>
                        <a:cubicBezTo>
                          <a:pt x="11923" y="21222"/>
                          <a:pt x="10946" y="21600"/>
                          <a:pt x="9940" y="21600"/>
                        </a:cubicBezTo>
                        <a:cubicBezTo>
                          <a:pt x="8016" y="21600"/>
                          <a:pt x="6324" y="20405"/>
                          <a:pt x="5131" y="18559"/>
                        </a:cubicBezTo>
                        <a:cubicBezTo>
                          <a:pt x="4600" y="19063"/>
                          <a:pt x="4020" y="19291"/>
                          <a:pt x="3343" y="19291"/>
                        </a:cubicBezTo>
                        <a:cubicBezTo>
                          <a:pt x="1505" y="19291"/>
                          <a:pt x="0" y="17210"/>
                          <a:pt x="0" y="14604"/>
                        </a:cubicBezTo>
                        <a:cubicBezTo>
                          <a:pt x="-5" y="13594"/>
                          <a:pt x="187" y="12686"/>
                          <a:pt x="571" y="11945"/>
                        </a:cubicBezTo>
                        <a:close/>
                        <a:moveTo>
                          <a:pt x="571" y="11945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0" name="Freeform: Shape 73"/>
                <p:cNvSpPr/>
                <p:nvPr/>
              </p:nvSpPr>
              <p:spPr bwMode="auto">
                <a:xfrm>
                  <a:off x="224" y="455"/>
                  <a:ext cx="43" cy="20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0607" h="21128">
                      <a:moveTo>
                        <a:pt x="3369" y="0"/>
                      </a:moveTo>
                      <a:cubicBezTo>
                        <a:pt x="3369" y="0"/>
                        <a:pt x="12188" y="2330"/>
                        <a:pt x="16566" y="5588"/>
                      </a:cubicBezTo>
                      <a:cubicBezTo>
                        <a:pt x="21093" y="8834"/>
                        <a:pt x="21596" y="15582"/>
                        <a:pt x="19167" y="18602"/>
                      </a:cubicBezTo>
                      <a:cubicBezTo>
                        <a:pt x="16566" y="21600"/>
                        <a:pt x="17160" y="16507"/>
                        <a:pt x="11354" y="17732"/>
                      </a:cubicBezTo>
                      <a:cubicBezTo>
                        <a:pt x="5551" y="18965"/>
                        <a:pt x="4999" y="21232"/>
                        <a:pt x="0" y="21124"/>
                      </a:cubicBezTo>
                      <a:cubicBezTo>
                        <a:pt x="-4" y="21124"/>
                        <a:pt x="20172" y="12208"/>
                        <a:pt x="3369" y="0"/>
                      </a:cubicBezTo>
                      <a:close/>
                      <a:moveTo>
                        <a:pt x="336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109"/>
            <p:cNvGrpSpPr/>
            <p:nvPr/>
          </p:nvGrpSpPr>
          <p:grpSpPr bwMode="auto">
            <a:xfrm>
              <a:off x="8280025" y="1867445"/>
              <a:ext cx="2481274" cy="2320920"/>
              <a:chOff x="304" y="0"/>
              <a:chExt cx="1176" cy="1100"/>
            </a:xfrm>
            <a:solidFill>
              <a:schemeClr val="accent5"/>
            </a:solidFill>
            <a:effectLst/>
          </p:grpSpPr>
          <p:grpSp>
            <p:nvGrpSpPr>
              <p:cNvPr id="71" name="Group 110"/>
              <p:cNvGrpSpPr/>
              <p:nvPr/>
            </p:nvGrpSpPr>
            <p:grpSpPr bwMode="auto">
              <a:xfrm>
                <a:off x="304" y="399"/>
                <a:ext cx="1176" cy="701"/>
                <a:chOff x="304" y="0"/>
                <a:chExt cx="1176" cy="700"/>
              </a:xfrm>
              <a:grpFill/>
            </p:grpSpPr>
            <p:sp>
              <p:nvSpPr>
                <p:cNvPr id="74" name="Freeform: Shape 113"/>
                <p:cNvSpPr/>
                <p:nvPr/>
              </p:nvSpPr>
              <p:spPr bwMode="auto">
                <a:xfrm>
                  <a:off x="640" y="0"/>
                  <a:ext cx="504" cy="700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18608" y="11413"/>
                      </a:moveTo>
                      <a:cubicBezTo>
                        <a:pt x="16743" y="9022"/>
                        <a:pt x="16338" y="5951"/>
                        <a:pt x="16338" y="5951"/>
                      </a:cubicBezTo>
                      <a:lnTo>
                        <a:pt x="16338" y="0"/>
                      </a:lnTo>
                      <a:lnTo>
                        <a:pt x="11166" y="0"/>
                      </a:lnTo>
                      <a:lnTo>
                        <a:pt x="10440" y="0"/>
                      </a:lnTo>
                      <a:lnTo>
                        <a:pt x="5257" y="0"/>
                      </a:lnTo>
                      <a:lnTo>
                        <a:pt x="5257" y="5951"/>
                      </a:lnTo>
                      <a:cubicBezTo>
                        <a:pt x="5257" y="5951"/>
                        <a:pt x="4853" y="9022"/>
                        <a:pt x="2996" y="11413"/>
                      </a:cubicBezTo>
                      <a:cubicBezTo>
                        <a:pt x="1128" y="13806"/>
                        <a:pt x="0" y="15649"/>
                        <a:pt x="0" y="20561"/>
                      </a:cubicBezTo>
                      <a:lnTo>
                        <a:pt x="0" y="21600"/>
                      </a:lnTo>
                      <a:lnTo>
                        <a:pt x="10599" y="21600"/>
                      </a:lnTo>
                      <a:lnTo>
                        <a:pt x="11000" y="21600"/>
                      </a:lnTo>
                      <a:lnTo>
                        <a:pt x="21600" y="21600"/>
                      </a:lnTo>
                      <a:lnTo>
                        <a:pt x="21600" y="20561"/>
                      </a:lnTo>
                      <a:cubicBezTo>
                        <a:pt x="21600" y="15649"/>
                        <a:pt x="20471" y="13806"/>
                        <a:pt x="18608" y="11413"/>
                      </a:cubicBezTo>
                      <a:close/>
                      <a:moveTo>
                        <a:pt x="18608" y="11413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5" name="Group 114"/>
                <p:cNvGrpSpPr/>
                <p:nvPr/>
              </p:nvGrpSpPr>
              <p:grpSpPr bwMode="auto">
                <a:xfrm>
                  <a:off x="400" y="104"/>
                  <a:ext cx="981" cy="473"/>
                  <a:chOff x="0" y="0"/>
                  <a:chExt cx="981" cy="473"/>
                </a:xfrm>
                <a:grpFill/>
              </p:grpSpPr>
              <p:sp>
                <p:nvSpPr>
                  <p:cNvPr id="77" name="Freeform: Shape 116"/>
                  <p:cNvSpPr/>
                  <p:nvPr/>
                </p:nvSpPr>
                <p:spPr bwMode="auto">
                  <a:xfrm>
                    <a:off x="0" y="0"/>
                    <a:ext cx="341" cy="47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18614" y="11421"/>
                        </a:moveTo>
                        <a:cubicBezTo>
                          <a:pt x="16753" y="9011"/>
                          <a:pt x="16342" y="5949"/>
                          <a:pt x="16342" y="5949"/>
                        </a:cubicBezTo>
                        <a:lnTo>
                          <a:pt x="16342" y="0"/>
                        </a:lnTo>
                        <a:lnTo>
                          <a:pt x="11158" y="0"/>
                        </a:lnTo>
                        <a:lnTo>
                          <a:pt x="10446" y="0"/>
                        </a:lnTo>
                        <a:lnTo>
                          <a:pt x="5258" y="0"/>
                        </a:lnTo>
                        <a:lnTo>
                          <a:pt x="5258" y="5949"/>
                        </a:lnTo>
                        <a:cubicBezTo>
                          <a:pt x="5258" y="5949"/>
                          <a:pt x="4849" y="9011"/>
                          <a:pt x="2987" y="11421"/>
                        </a:cubicBezTo>
                        <a:cubicBezTo>
                          <a:pt x="1136" y="13805"/>
                          <a:pt x="0" y="15651"/>
                          <a:pt x="0" y="20561"/>
                        </a:cubicBezTo>
                        <a:lnTo>
                          <a:pt x="0" y="21600"/>
                        </a:lnTo>
                        <a:lnTo>
                          <a:pt x="10593" y="21600"/>
                        </a:lnTo>
                        <a:lnTo>
                          <a:pt x="11008" y="21600"/>
                        </a:lnTo>
                        <a:lnTo>
                          <a:pt x="21600" y="21600"/>
                        </a:lnTo>
                        <a:lnTo>
                          <a:pt x="21600" y="20561"/>
                        </a:lnTo>
                        <a:cubicBezTo>
                          <a:pt x="21600" y="15651"/>
                          <a:pt x="20486" y="13805"/>
                          <a:pt x="18614" y="11421"/>
                        </a:cubicBezTo>
                        <a:close/>
                        <a:moveTo>
                          <a:pt x="18614" y="114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Freeform: Shape 117"/>
                  <p:cNvSpPr/>
                  <p:nvPr/>
                </p:nvSpPr>
                <p:spPr bwMode="auto">
                  <a:xfrm>
                    <a:off x="640" y="0"/>
                    <a:ext cx="341" cy="473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18612" y="11421"/>
                        </a:moveTo>
                        <a:cubicBezTo>
                          <a:pt x="16760" y="9011"/>
                          <a:pt x="16351" y="5949"/>
                          <a:pt x="16351" y="5949"/>
                        </a:cubicBezTo>
                        <a:lnTo>
                          <a:pt x="16351" y="0"/>
                        </a:lnTo>
                        <a:lnTo>
                          <a:pt x="11170" y="0"/>
                        </a:lnTo>
                        <a:lnTo>
                          <a:pt x="10445" y="0"/>
                        </a:lnTo>
                        <a:lnTo>
                          <a:pt x="5262" y="0"/>
                        </a:lnTo>
                        <a:lnTo>
                          <a:pt x="5262" y="5949"/>
                        </a:lnTo>
                        <a:cubicBezTo>
                          <a:pt x="5262" y="5949"/>
                          <a:pt x="4849" y="9011"/>
                          <a:pt x="2995" y="11421"/>
                        </a:cubicBezTo>
                        <a:cubicBezTo>
                          <a:pt x="1127" y="13805"/>
                          <a:pt x="0" y="15651"/>
                          <a:pt x="0" y="20561"/>
                        </a:cubicBezTo>
                        <a:lnTo>
                          <a:pt x="0" y="21600"/>
                        </a:lnTo>
                        <a:lnTo>
                          <a:pt x="10611" y="21600"/>
                        </a:lnTo>
                        <a:lnTo>
                          <a:pt x="11008" y="21600"/>
                        </a:lnTo>
                        <a:lnTo>
                          <a:pt x="21600" y="21600"/>
                        </a:lnTo>
                        <a:lnTo>
                          <a:pt x="21600" y="20561"/>
                        </a:lnTo>
                        <a:cubicBezTo>
                          <a:pt x="21600" y="15651"/>
                          <a:pt x="20470" y="13805"/>
                          <a:pt x="18612" y="11421"/>
                        </a:cubicBezTo>
                        <a:close/>
                        <a:moveTo>
                          <a:pt x="18612" y="114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6" name="Rectangle 115"/>
                <p:cNvSpPr/>
                <p:nvPr/>
              </p:nvSpPr>
              <p:spPr bwMode="auto">
                <a:xfrm>
                  <a:off x="304" y="512"/>
                  <a:ext cx="1176" cy="9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2" name="Freeform: Shape 111"/>
              <p:cNvSpPr/>
              <p:nvPr/>
            </p:nvSpPr>
            <p:spPr bwMode="auto">
              <a:xfrm>
                <a:off x="1032" y="120"/>
                <a:ext cx="286" cy="36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6935"/>
                    </a:moveTo>
                    <a:cubicBezTo>
                      <a:pt x="21600" y="5562"/>
                      <a:pt x="20173" y="4449"/>
                      <a:pt x="18440" y="4449"/>
                    </a:cubicBezTo>
                    <a:cubicBezTo>
                      <a:pt x="18294" y="4449"/>
                      <a:pt x="18125" y="4463"/>
                      <a:pt x="17994" y="4469"/>
                    </a:cubicBezTo>
                    <a:cubicBezTo>
                      <a:pt x="17789" y="3989"/>
                      <a:pt x="17406" y="3574"/>
                      <a:pt x="16898" y="3268"/>
                    </a:cubicBezTo>
                    <a:cubicBezTo>
                      <a:pt x="16957" y="3073"/>
                      <a:pt x="17009" y="2878"/>
                      <a:pt x="17009" y="2678"/>
                    </a:cubicBezTo>
                    <a:cubicBezTo>
                      <a:pt x="17009" y="1196"/>
                      <a:pt x="15475" y="0"/>
                      <a:pt x="13612" y="0"/>
                    </a:cubicBezTo>
                    <a:cubicBezTo>
                      <a:pt x="12365" y="0"/>
                      <a:pt x="11247" y="553"/>
                      <a:pt x="10681" y="1362"/>
                    </a:cubicBezTo>
                    <a:cubicBezTo>
                      <a:pt x="10593" y="1345"/>
                      <a:pt x="10484" y="1345"/>
                      <a:pt x="10379" y="1345"/>
                    </a:cubicBezTo>
                    <a:cubicBezTo>
                      <a:pt x="8623" y="1345"/>
                      <a:pt x="7228" y="2478"/>
                      <a:pt x="7228" y="3834"/>
                    </a:cubicBezTo>
                    <a:cubicBezTo>
                      <a:pt x="7228" y="3908"/>
                      <a:pt x="7228" y="3985"/>
                      <a:pt x="7254" y="4037"/>
                    </a:cubicBezTo>
                    <a:cubicBezTo>
                      <a:pt x="6326" y="4066"/>
                      <a:pt x="5530" y="4400"/>
                      <a:pt x="4979" y="4907"/>
                    </a:cubicBezTo>
                    <a:cubicBezTo>
                      <a:pt x="4450" y="4613"/>
                      <a:pt x="3829" y="4449"/>
                      <a:pt x="3158" y="4449"/>
                    </a:cubicBezTo>
                    <a:cubicBezTo>
                      <a:pt x="1408" y="4449"/>
                      <a:pt x="0" y="5562"/>
                      <a:pt x="0" y="6935"/>
                    </a:cubicBezTo>
                    <a:cubicBezTo>
                      <a:pt x="0" y="7986"/>
                      <a:pt x="811" y="8855"/>
                      <a:pt x="1960" y="9229"/>
                    </a:cubicBezTo>
                    <a:cubicBezTo>
                      <a:pt x="2071" y="9856"/>
                      <a:pt x="2876" y="13310"/>
                      <a:pt x="8642" y="13435"/>
                    </a:cubicBezTo>
                    <a:cubicBezTo>
                      <a:pt x="8642" y="13435"/>
                      <a:pt x="6377" y="16141"/>
                      <a:pt x="11058" y="17422"/>
                    </a:cubicBezTo>
                    <a:cubicBezTo>
                      <a:pt x="11058" y="17422"/>
                      <a:pt x="14234" y="18084"/>
                      <a:pt x="14345" y="21600"/>
                    </a:cubicBezTo>
                    <a:lnTo>
                      <a:pt x="15669" y="21600"/>
                    </a:lnTo>
                    <a:cubicBezTo>
                      <a:pt x="15669" y="21600"/>
                      <a:pt x="17041" y="18465"/>
                      <a:pt x="14745" y="16714"/>
                    </a:cubicBezTo>
                    <a:cubicBezTo>
                      <a:pt x="12439" y="14963"/>
                      <a:pt x="18250" y="14723"/>
                      <a:pt x="17178" y="12629"/>
                    </a:cubicBezTo>
                    <a:cubicBezTo>
                      <a:pt x="17178" y="12629"/>
                      <a:pt x="20601" y="11356"/>
                      <a:pt x="20175" y="9001"/>
                    </a:cubicBezTo>
                    <a:cubicBezTo>
                      <a:pt x="21020" y="8563"/>
                      <a:pt x="21600" y="7800"/>
                      <a:pt x="21600" y="6935"/>
                    </a:cubicBezTo>
                    <a:close/>
                    <a:moveTo>
                      <a:pt x="21600" y="69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112"/>
              <p:cNvSpPr/>
              <p:nvPr/>
            </p:nvSpPr>
            <p:spPr bwMode="auto">
              <a:xfrm>
                <a:off x="720" y="0"/>
                <a:ext cx="286" cy="36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6930"/>
                    </a:moveTo>
                    <a:cubicBezTo>
                      <a:pt x="21600" y="5548"/>
                      <a:pt x="20193" y="4452"/>
                      <a:pt x="18446" y="4452"/>
                    </a:cubicBezTo>
                    <a:cubicBezTo>
                      <a:pt x="18304" y="4452"/>
                      <a:pt x="18157" y="4452"/>
                      <a:pt x="17997" y="4461"/>
                    </a:cubicBezTo>
                    <a:cubicBezTo>
                      <a:pt x="17803" y="3974"/>
                      <a:pt x="17423" y="3559"/>
                      <a:pt x="16919" y="3279"/>
                    </a:cubicBezTo>
                    <a:cubicBezTo>
                      <a:pt x="16977" y="3068"/>
                      <a:pt x="16991" y="2861"/>
                      <a:pt x="16991" y="2660"/>
                    </a:cubicBezTo>
                    <a:cubicBezTo>
                      <a:pt x="16991" y="1184"/>
                      <a:pt x="15497" y="0"/>
                      <a:pt x="13630" y="0"/>
                    </a:cubicBezTo>
                    <a:cubicBezTo>
                      <a:pt x="12357" y="0"/>
                      <a:pt x="11264" y="546"/>
                      <a:pt x="10687" y="1362"/>
                    </a:cubicBezTo>
                    <a:cubicBezTo>
                      <a:pt x="10592" y="1351"/>
                      <a:pt x="10474" y="1333"/>
                      <a:pt x="10383" y="1333"/>
                    </a:cubicBezTo>
                    <a:cubicBezTo>
                      <a:pt x="8637" y="1333"/>
                      <a:pt x="7225" y="2449"/>
                      <a:pt x="7225" y="3834"/>
                    </a:cubicBezTo>
                    <a:cubicBezTo>
                      <a:pt x="7225" y="3897"/>
                      <a:pt x="7225" y="3971"/>
                      <a:pt x="7254" y="4031"/>
                    </a:cubicBezTo>
                    <a:cubicBezTo>
                      <a:pt x="6313" y="4062"/>
                      <a:pt x="5530" y="4395"/>
                      <a:pt x="4967" y="4892"/>
                    </a:cubicBezTo>
                    <a:cubicBezTo>
                      <a:pt x="4451" y="4600"/>
                      <a:pt x="3819" y="4451"/>
                      <a:pt x="3139" y="4451"/>
                    </a:cubicBezTo>
                    <a:cubicBezTo>
                      <a:pt x="1406" y="4451"/>
                      <a:pt x="0" y="5547"/>
                      <a:pt x="0" y="6929"/>
                    </a:cubicBezTo>
                    <a:cubicBezTo>
                      <a:pt x="0" y="7964"/>
                      <a:pt x="790" y="8857"/>
                      <a:pt x="1962" y="9233"/>
                    </a:cubicBezTo>
                    <a:cubicBezTo>
                      <a:pt x="2057" y="9841"/>
                      <a:pt x="2860" y="13298"/>
                      <a:pt x="8637" y="13435"/>
                    </a:cubicBezTo>
                    <a:cubicBezTo>
                      <a:pt x="8637" y="13435"/>
                      <a:pt x="6386" y="16135"/>
                      <a:pt x="11049" y="17423"/>
                    </a:cubicBezTo>
                    <a:cubicBezTo>
                      <a:pt x="11049" y="17423"/>
                      <a:pt x="14226" y="18070"/>
                      <a:pt x="14346" y="21600"/>
                    </a:cubicBezTo>
                    <a:lnTo>
                      <a:pt x="15669" y="21600"/>
                    </a:lnTo>
                    <a:cubicBezTo>
                      <a:pt x="15669" y="21600"/>
                      <a:pt x="17062" y="18456"/>
                      <a:pt x="14755" y="16696"/>
                    </a:cubicBezTo>
                    <a:cubicBezTo>
                      <a:pt x="12438" y="14956"/>
                      <a:pt x="18263" y="14705"/>
                      <a:pt x="17149" y="12616"/>
                    </a:cubicBezTo>
                    <a:cubicBezTo>
                      <a:pt x="17149" y="12616"/>
                      <a:pt x="20600" y="11354"/>
                      <a:pt x="20179" y="8994"/>
                    </a:cubicBezTo>
                    <a:cubicBezTo>
                      <a:pt x="21041" y="8553"/>
                      <a:pt x="21600" y="7789"/>
                      <a:pt x="21600" y="6930"/>
                    </a:cubicBezTo>
                    <a:close/>
                    <a:moveTo>
                      <a:pt x="21600" y="693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18"/>
            <p:cNvGrpSpPr/>
            <p:nvPr/>
          </p:nvGrpSpPr>
          <p:grpSpPr bwMode="auto">
            <a:xfrm>
              <a:off x="4418547" y="2120638"/>
              <a:ext cx="3042775" cy="1864056"/>
              <a:chOff x="0" y="0"/>
              <a:chExt cx="1918" cy="1175"/>
            </a:xfrm>
            <a:solidFill>
              <a:schemeClr val="tx2">
                <a:lumMod val="40000"/>
                <a:lumOff val="60000"/>
              </a:schemeClr>
            </a:solidFill>
            <a:effectLst/>
          </p:grpSpPr>
          <p:grpSp>
            <p:nvGrpSpPr>
              <p:cNvPr id="19" name="Group 119"/>
              <p:cNvGrpSpPr/>
              <p:nvPr/>
            </p:nvGrpSpPr>
            <p:grpSpPr bwMode="auto">
              <a:xfrm>
                <a:off x="152" y="16"/>
                <a:ext cx="780" cy="1158"/>
                <a:chOff x="0" y="0"/>
                <a:chExt cx="780" cy="1158"/>
              </a:xfrm>
              <a:grpFill/>
            </p:grpSpPr>
            <p:grpSp>
              <p:nvGrpSpPr>
                <p:cNvPr id="59" name="Group 159"/>
                <p:cNvGrpSpPr/>
                <p:nvPr/>
              </p:nvGrpSpPr>
              <p:grpSpPr bwMode="auto">
                <a:xfrm>
                  <a:off x="0" y="0"/>
                  <a:ext cx="690" cy="1156"/>
                  <a:chOff x="0" y="0"/>
                  <a:chExt cx="690" cy="1156"/>
                </a:xfrm>
                <a:grpFill/>
              </p:grpSpPr>
              <p:sp>
                <p:nvSpPr>
                  <p:cNvPr id="66" name="Freeform: Shape 166"/>
                  <p:cNvSpPr/>
                  <p:nvPr/>
                </p:nvSpPr>
                <p:spPr bwMode="auto">
                  <a:xfrm>
                    <a:off x="304" y="376"/>
                    <a:ext cx="95" cy="78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89" y="0"/>
                        </a:lnTo>
                        <a:lnTo>
                          <a:pt x="15450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7" name="Group 167"/>
                  <p:cNvGrpSpPr/>
                  <p:nvPr/>
                </p:nvGrpSpPr>
                <p:grpSpPr bwMode="auto">
                  <a:xfrm>
                    <a:off x="0" y="0"/>
                    <a:ext cx="690" cy="552"/>
                    <a:chOff x="0" y="0"/>
                    <a:chExt cx="690" cy="552"/>
                  </a:xfrm>
                  <a:grpFill/>
                </p:grpSpPr>
                <p:sp>
                  <p:nvSpPr>
                    <p:cNvPr id="68" name="Freeform: Shape 168"/>
                    <p:cNvSpPr/>
                    <p:nvPr/>
                  </p:nvSpPr>
                  <p:spPr bwMode="auto">
                    <a:xfrm>
                      <a:off x="320" y="0"/>
                      <a:ext cx="53" cy="397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06" y="0"/>
                          </a:lnTo>
                          <a:lnTo>
                            <a:pt x="15894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" name="Freeform: Shape 169"/>
                    <p:cNvSpPr/>
                    <p:nvPr/>
                  </p:nvSpPr>
                  <p:spPr bwMode="auto">
                    <a:xfrm>
                      <a:off x="312" y="352"/>
                      <a:ext cx="378" cy="200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57"/>
                          </a:moveTo>
                          <a:lnTo>
                            <a:pt x="1256" y="0"/>
                          </a:lnTo>
                          <a:lnTo>
                            <a:pt x="21600" y="19078"/>
                          </a:lnTo>
                          <a:lnTo>
                            <a:pt x="21002" y="21600"/>
                          </a:lnTo>
                          <a:close/>
                          <a:moveTo>
                            <a:pt x="0" y="5257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0" name="Freeform: Shape 170"/>
                    <p:cNvSpPr/>
                    <p:nvPr/>
                  </p:nvSpPr>
                  <p:spPr bwMode="auto">
                    <a:xfrm>
                      <a:off x="0" y="360"/>
                      <a:ext cx="386" cy="176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55" y="0"/>
                          </a:moveTo>
                          <a:lnTo>
                            <a:pt x="21600" y="6110"/>
                          </a:lnTo>
                          <a:lnTo>
                            <a:pt x="501" y="21600"/>
                          </a:lnTo>
                          <a:lnTo>
                            <a:pt x="0" y="18684"/>
                          </a:lnTo>
                          <a:close/>
                          <a:moveTo>
                            <a:pt x="20555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60" name="Group 160"/>
                <p:cNvGrpSpPr/>
                <p:nvPr/>
              </p:nvGrpSpPr>
              <p:grpSpPr bwMode="auto">
                <a:xfrm>
                  <a:off x="368" y="456"/>
                  <a:ext cx="412" cy="702"/>
                  <a:chOff x="0" y="0"/>
                  <a:chExt cx="412" cy="702"/>
                </a:xfrm>
                <a:grpFill/>
              </p:grpSpPr>
              <p:sp>
                <p:nvSpPr>
                  <p:cNvPr id="61" name="Freeform: Shape 161"/>
                  <p:cNvSpPr/>
                  <p:nvPr/>
                </p:nvSpPr>
                <p:spPr bwMode="auto">
                  <a:xfrm>
                    <a:off x="184" y="232"/>
                    <a:ext cx="57" cy="47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62" y="0"/>
                        </a:lnTo>
                        <a:lnTo>
                          <a:pt x="15441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2" name="Group 162"/>
                  <p:cNvGrpSpPr/>
                  <p:nvPr/>
                </p:nvGrpSpPr>
                <p:grpSpPr bwMode="auto">
                  <a:xfrm>
                    <a:off x="0" y="0"/>
                    <a:ext cx="412" cy="336"/>
                    <a:chOff x="0" y="0"/>
                    <a:chExt cx="412" cy="336"/>
                  </a:xfrm>
                  <a:grpFill/>
                </p:grpSpPr>
                <p:sp>
                  <p:nvSpPr>
                    <p:cNvPr id="63" name="Freeform: Shape 163"/>
                    <p:cNvSpPr/>
                    <p:nvPr/>
                  </p:nvSpPr>
                  <p:spPr bwMode="auto">
                    <a:xfrm>
                      <a:off x="192" y="0"/>
                      <a:ext cx="32" cy="239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73" y="0"/>
                          </a:lnTo>
                          <a:lnTo>
                            <a:pt x="15922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reeform: Shape 164"/>
                    <p:cNvSpPr/>
                    <p:nvPr/>
                  </p:nvSpPr>
                  <p:spPr bwMode="auto">
                    <a:xfrm>
                      <a:off x="184" y="215"/>
                      <a:ext cx="228" cy="12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67"/>
                          </a:moveTo>
                          <a:lnTo>
                            <a:pt x="1269" y="0"/>
                          </a:lnTo>
                          <a:lnTo>
                            <a:pt x="21600" y="19090"/>
                          </a:lnTo>
                          <a:lnTo>
                            <a:pt x="20985" y="21600"/>
                          </a:lnTo>
                          <a:close/>
                          <a:moveTo>
                            <a:pt x="0" y="5267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Freeform: Shape 165"/>
                    <p:cNvSpPr/>
                    <p:nvPr/>
                  </p:nvSpPr>
                  <p:spPr bwMode="auto">
                    <a:xfrm>
                      <a:off x="0" y="215"/>
                      <a:ext cx="232" cy="107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66" y="0"/>
                          </a:moveTo>
                          <a:lnTo>
                            <a:pt x="21600" y="6079"/>
                          </a:lnTo>
                          <a:lnTo>
                            <a:pt x="519" y="21600"/>
                          </a:lnTo>
                          <a:lnTo>
                            <a:pt x="0" y="18697"/>
                          </a:lnTo>
                          <a:close/>
                          <a:moveTo>
                            <a:pt x="20566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20" name="Group 120"/>
              <p:cNvGrpSpPr/>
              <p:nvPr/>
            </p:nvGrpSpPr>
            <p:grpSpPr bwMode="auto">
              <a:xfrm>
                <a:off x="831" y="448"/>
                <a:ext cx="489" cy="727"/>
                <a:chOff x="0" y="0"/>
                <a:chExt cx="487" cy="727"/>
              </a:xfrm>
              <a:grpFill/>
            </p:grpSpPr>
            <p:grpSp>
              <p:nvGrpSpPr>
                <p:cNvPr id="47" name="Group 147"/>
                <p:cNvGrpSpPr/>
                <p:nvPr/>
              </p:nvGrpSpPr>
              <p:grpSpPr bwMode="auto">
                <a:xfrm>
                  <a:off x="0" y="0"/>
                  <a:ext cx="429" cy="721"/>
                  <a:chOff x="0" y="0"/>
                  <a:chExt cx="429" cy="721"/>
                </a:xfrm>
                <a:grpFill/>
              </p:grpSpPr>
              <p:sp>
                <p:nvSpPr>
                  <p:cNvPr id="54" name="Freeform: Shape 154"/>
                  <p:cNvSpPr/>
                  <p:nvPr/>
                </p:nvSpPr>
                <p:spPr bwMode="auto">
                  <a:xfrm>
                    <a:off x="192" y="232"/>
                    <a:ext cx="60" cy="489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87" y="0"/>
                        </a:lnTo>
                        <a:lnTo>
                          <a:pt x="15451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5" name="Group 155"/>
                  <p:cNvGrpSpPr/>
                  <p:nvPr/>
                </p:nvGrpSpPr>
                <p:grpSpPr bwMode="auto">
                  <a:xfrm>
                    <a:off x="0" y="0"/>
                    <a:ext cx="429" cy="349"/>
                    <a:chOff x="0" y="0"/>
                    <a:chExt cx="429" cy="349"/>
                  </a:xfrm>
                  <a:grpFill/>
                </p:grpSpPr>
                <p:sp>
                  <p:nvSpPr>
                    <p:cNvPr id="56" name="Freeform: Shape 156"/>
                    <p:cNvSpPr/>
                    <p:nvPr/>
                  </p:nvSpPr>
                  <p:spPr bwMode="auto">
                    <a:xfrm>
                      <a:off x="200" y="0"/>
                      <a:ext cx="33" cy="249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10" y="0"/>
                          </a:lnTo>
                          <a:lnTo>
                            <a:pt x="15897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Freeform: Shape 157"/>
                    <p:cNvSpPr/>
                    <p:nvPr/>
                  </p:nvSpPr>
                  <p:spPr bwMode="auto">
                    <a:xfrm>
                      <a:off x="192" y="224"/>
                      <a:ext cx="237" cy="125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56"/>
                          </a:moveTo>
                          <a:lnTo>
                            <a:pt x="1256" y="0"/>
                          </a:lnTo>
                          <a:lnTo>
                            <a:pt x="21600" y="19078"/>
                          </a:lnTo>
                          <a:lnTo>
                            <a:pt x="21003" y="21600"/>
                          </a:lnTo>
                          <a:close/>
                          <a:moveTo>
                            <a:pt x="0" y="5256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8" name="Freeform: Shape 158"/>
                    <p:cNvSpPr/>
                    <p:nvPr/>
                  </p:nvSpPr>
                  <p:spPr bwMode="auto">
                    <a:xfrm>
                      <a:off x="0" y="223"/>
                      <a:ext cx="242" cy="11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54" y="0"/>
                          </a:moveTo>
                          <a:lnTo>
                            <a:pt x="21600" y="6110"/>
                          </a:lnTo>
                          <a:lnTo>
                            <a:pt x="501" y="21600"/>
                          </a:lnTo>
                          <a:lnTo>
                            <a:pt x="0" y="18684"/>
                          </a:lnTo>
                          <a:close/>
                          <a:moveTo>
                            <a:pt x="20554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48" name="Group 148"/>
                <p:cNvGrpSpPr/>
                <p:nvPr/>
              </p:nvGrpSpPr>
              <p:grpSpPr bwMode="auto">
                <a:xfrm>
                  <a:off x="232" y="288"/>
                  <a:ext cx="255" cy="439"/>
                  <a:chOff x="0" y="0"/>
                  <a:chExt cx="255" cy="439"/>
                </a:xfrm>
                <a:grpFill/>
              </p:grpSpPr>
              <p:sp>
                <p:nvSpPr>
                  <p:cNvPr id="49" name="Freeform: Shape 149"/>
                  <p:cNvSpPr/>
                  <p:nvPr/>
                </p:nvSpPr>
                <p:spPr bwMode="auto">
                  <a:xfrm>
                    <a:off x="112" y="144"/>
                    <a:ext cx="36" cy="29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60" y="0"/>
                        </a:lnTo>
                        <a:lnTo>
                          <a:pt x="15440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0" name="Group 150"/>
                  <p:cNvGrpSpPr/>
                  <p:nvPr/>
                </p:nvGrpSpPr>
                <p:grpSpPr bwMode="auto">
                  <a:xfrm>
                    <a:off x="0" y="0"/>
                    <a:ext cx="255" cy="203"/>
                    <a:chOff x="0" y="0"/>
                    <a:chExt cx="255" cy="203"/>
                  </a:xfrm>
                  <a:grpFill/>
                </p:grpSpPr>
                <p:sp>
                  <p:nvSpPr>
                    <p:cNvPr id="51" name="Freeform: Shape 151"/>
                    <p:cNvSpPr/>
                    <p:nvPr/>
                  </p:nvSpPr>
                  <p:spPr bwMode="auto">
                    <a:xfrm>
                      <a:off x="119" y="0"/>
                      <a:ext cx="21" cy="150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75" y="0"/>
                          </a:lnTo>
                          <a:lnTo>
                            <a:pt x="15925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" name="Freeform: Shape 152"/>
                    <p:cNvSpPr/>
                    <p:nvPr/>
                  </p:nvSpPr>
                  <p:spPr bwMode="auto">
                    <a:xfrm>
                      <a:off x="111" y="128"/>
                      <a:ext cx="144" cy="75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68"/>
                          </a:moveTo>
                          <a:lnTo>
                            <a:pt x="1270" y="0"/>
                          </a:lnTo>
                          <a:lnTo>
                            <a:pt x="21600" y="19088"/>
                          </a:lnTo>
                          <a:lnTo>
                            <a:pt x="20986" y="21600"/>
                          </a:lnTo>
                          <a:close/>
                          <a:moveTo>
                            <a:pt x="0" y="5268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Freeform: Shape 153"/>
                    <p:cNvSpPr/>
                    <p:nvPr/>
                  </p:nvSpPr>
                  <p:spPr bwMode="auto">
                    <a:xfrm>
                      <a:off x="0" y="136"/>
                      <a:ext cx="146" cy="66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67" y="0"/>
                          </a:moveTo>
                          <a:lnTo>
                            <a:pt x="21600" y="6077"/>
                          </a:lnTo>
                          <a:lnTo>
                            <a:pt x="518" y="21600"/>
                          </a:lnTo>
                          <a:lnTo>
                            <a:pt x="0" y="18697"/>
                          </a:lnTo>
                          <a:close/>
                          <a:moveTo>
                            <a:pt x="20567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21" name="Group 121"/>
              <p:cNvGrpSpPr/>
              <p:nvPr/>
            </p:nvGrpSpPr>
            <p:grpSpPr bwMode="auto">
              <a:xfrm>
                <a:off x="0" y="680"/>
                <a:ext cx="328" cy="491"/>
                <a:chOff x="0" y="0"/>
                <a:chExt cx="328" cy="491"/>
              </a:xfrm>
              <a:grpFill/>
            </p:grpSpPr>
            <p:grpSp>
              <p:nvGrpSpPr>
                <p:cNvPr id="35" name="Group 135"/>
                <p:cNvGrpSpPr/>
                <p:nvPr/>
              </p:nvGrpSpPr>
              <p:grpSpPr bwMode="auto">
                <a:xfrm>
                  <a:off x="0" y="0"/>
                  <a:ext cx="288" cy="491"/>
                  <a:chOff x="0" y="0"/>
                  <a:chExt cx="288" cy="491"/>
                </a:xfrm>
                <a:grpFill/>
              </p:grpSpPr>
              <p:sp>
                <p:nvSpPr>
                  <p:cNvPr id="42" name="Freeform: Shape 142"/>
                  <p:cNvSpPr/>
                  <p:nvPr/>
                </p:nvSpPr>
                <p:spPr bwMode="auto">
                  <a:xfrm>
                    <a:off x="128" y="160"/>
                    <a:ext cx="40" cy="331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89" y="0"/>
                        </a:lnTo>
                        <a:lnTo>
                          <a:pt x="15453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3" name="Group 143"/>
                  <p:cNvGrpSpPr/>
                  <p:nvPr/>
                </p:nvGrpSpPr>
                <p:grpSpPr bwMode="auto">
                  <a:xfrm>
                    <a:off x="0" y="0"/>
                    <a:ext cx="288" cy="236"/>
                    <a:chOff x="0" y="0"/>
                    <a:chExt cx="288" cy="236"/>
                  </a:xfrm>
                  <a:grpFill/>
                </p:grpSpPr>
                <p:sp>
                  <p:nvSpPr>
                    <p:cNvPr id="44" name="Freeform: Shape 144"/>
                    <p:cNvSpPr/>
                    <p:nvPr/>
                  </p:nvSpPr>
                  <p:spPr bwMode="auto">
                    <a:xfrm>
                      <a:off x="136" y="0"/>
                      <a:ext cx="22" cy="168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17" y="0"/>
                          </a:lnTo>
                          <a:lnTo>
                            <a:pt x="15899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5" name="Freeform: Shape 145"/>
                    <p:cNvSpPr/>
                    <p:nvPr/>
                  </p:nvSpPr>
                  <p:spPr bwMode="auto">
                    <a:xfrm>
                      <a:off x="127" y="152"/>
                      <a:ext cx="161" cy="84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58"/>
                          </a:moveTo>
                          <a:lnTo>
                            <a:pt x="1256" y="0"/>
                          </a:lnTo>
                          <a:lnTo>
                            <a:pt x="21600" y="19079"/>
                          </a:lnTo>
                          <a:lnTo>
                            <a:pt x="21002" y="21600"/>
                          </a:lnTo>
                          <a:close/>
                          <a:moveTo>
                            <a:pt x="0" y="5258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Freeform: Shape 146"/>
                    <p:cNvSpPr/>
                    <p:nvPr/>
                  </p:nvSpPr>
                  <p:spPr bwMode="auto">
                    <a:xfrm>
                      <a:off x="0" y="152"/>
                      <a:ext cx="163" cy="75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54" y="0"/>
                          </a:moveTo>
                          <a:lnTo>
                            <a:pt x="21600" y="6111"/>
                          </a:lnTo>
                          <a:lnTo>
                            <a:pt x="501" y="21600"/>
                          </a:lnTo>
                          <a:lnTo>
                            <a:pt x="0" y="18686"/>
                          </a:lnTo>
                          <a:close/>
                          <a:moveTo>
                            <a:pt x="20554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36" name="Group 136"/>
                <p:cNvGrpSpPr/>
                <p:nvPr/>
              </p:nvGrpSpPr>
              <p:grpSpPr bwMode="auto">
                <a:xfrm>
                  <a:off x="152" y="192"/>
                  <a:ext cx="176" cy="295"/>
                  <a:chOff x="0" y="0"/>
                  <a:chExt cx="176" cy="295"/>
                </a:xfrm>
                <a:grpFill/>
              </p:grpSpPr>
              <p:sp>
                <p:nvSpPr>
                  <p:cNvPr id="37" name="Freeform: Shape 137"/>
                  <p:cNvSpPr/>
                  <p:nvPr/>
                </p:nvSpPr>
                <p:spPr bwMode="auto">
                  <a:xfrm>
                    <a:off x="80" y="95"/>
                    <a:ext cx="24" cy="200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62" y="0"/>
                        </a:lnTo>
                        <a:lnTo>
                          <a:pt x="15445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8" name="Group 138"/>
                  <p:cNvGrpSpPr/>
                  <p:nvPr/>
                </p:nvGrpSpPr>
                <p:grpSpPr bwMode="auto">
                  <a:xfrm>
                    <a:off x="0" y="0"/>
                    <a:ext cx="176" cy="147"/>
                    <a:chOff x="0" y="0"/>
                    <a:chExt cx="176" cy="147"/>
                  </a:xfrm>
                  <a:grpFill/>
                </p:grpSpPr>
                <p:sp>
                  <p:nvSpPr>
                    <p:cNvPr id="39" name="Freeform: Shape 139"/>
                    <p:cNvSpPr/>
                    <p:nvPr/>
                  </p:nvSpPr>
                  <p:spPr bwMode="auto">
                    <a:xfrm>
                      <a:off x="88" y="0"/>
                      <a:ext cx="13" cy="10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74" y="0"/>
                          </a:lnTo>
                          <a:lnTo>
                            <a:pt x="15913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0" name="Freeform: Shape 140"/>
                    <p:cNvSpPr/>
                    <p:nvPr/>
                  </p:nvSpPr>
                  <p:spPr bwMode="auto">
                    <a:xfrm>
                      <a:off x="80" y="96"/>
                      <a:ext cx="96" cy="5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69"/>
                          </a:moveTo>
                          <a:lnTo>
                            <a:pt x="1270" y="0"/>
                          </a:lnTo>
                          <a:lnTo>
                            <a:pt x="21600" y="19089"/>
                          </a:lnTo>
                          <a:lnTo>
                            <a:pt x="20985" y="21600"/>
                          </a:lnTo>
                          <a:close/>
                          <a:moveTo>
                            <a:pt x="0" y="5269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" name="Freeform: Shape 141"/>
                    <p:cNvSpPr/>
                    <p:nvPr/>
                  </p:nvSpPr>
                  <p:spPr bwMode="auto">
                    <a:xfrm>
                      <a:off x="0" y="96"/>
                      <a:ext cx="98" cy="45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65" y="0"/>
                          </a:moveTo>
                          <a:lnTo>
                            <a:pt x="21600" y="6079"/>
                          </a:lnTo>
                          <a:lnTo>
                            <a:pt x="518" y="21600"/>
                          </a:lnTo>
                          <a:lnTo>
                            <a:pt x="0" y="18696"/>
                          </a:lnTo>
                          <a:close/>
                          <a:moveTo>
                            <a:pt x="20565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22" name="Group 122"/>
              <p:cNvGrpSpPr/>
              <p:nvPr/>
            </p:nvGrpSpPr>
            <p:grpSpPr bwMode="auto">
              <a:xfrm>
                <a:off x="1128" y="0"/>
                <a:ext cx="790" cy="1171"/>
                <a:chOff x="0" y="0"/>
                <a:chExt cx="790" cy="1171"/>
              </a:xfrm>
              <a:grpFill/>
            </p:grpSpPr>
            <p:grpSp>
              <p:nvGrpSpPr>
                <p:cNvPr id="23" name="Group 123"/>
                <p:cNvGrpSpPr/>
                <p:nvPr/>
              </p:nvGrpSpPr>
              <p:grpSpPr bwMode="auto">
                <a:xfrm>
                  <a:off x="0" y="0"/>
                  <a:ext cx="693" cy="1171"/>
                  <a:chOff x="0" y="0"/>
                  <a:chExt cx="693" cy="1171"/>
                </a:xfrm>
                <a:grpFill/>
              </p:grpSpPr>
              <p:sp>
                <p:nvSpPr>
                  <p:cNvPr id="30" name="Freeform: Shape 130"/>
                  <p:cNvSpPr/>
                  <p:nvPr/>
                </p:nvSpPr>
                <p:spPr bwMode="auto">
                  <a:xfrm>
                    <a:off x="304" y="384"/>
                    <a:ext cx="96" cy="787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89" y="0"/>
                        </a:lnTo>
                        <a:lnTo>
                          <a:pt x="15450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1" name="Group 131"/>
                  <p:cNvGrpSpPr/>
                  <p:nvPr/>
                </p:nvGrpSpPr>
                <p:grpSpPr bwMode="auto">
                  <a:xfrm>
                    <a:off x="0" y="0"/>
                    <a:ext cx="693" cy="562"/>
                    <a:chOff x="0" y="0"/>
                    <a:chExt cx="693" cy="562"/>
                  </a:xfrm>
                  <a:grpFill/>
                </p:grpSpPr>
                <p:sp>
                  <p:nvSpPr>
                    <p:cNvPr id="32" name="Freeform: Shape 132"/>
                    <p:cNvSpPr/>
                    <p:nvPr/>
                  </p:nvSpPr>
                  <p:spPr bwMode="auto">
                    <a:xfrm>
                      <a:off x="320" y="0"/>
                      <a:ext cx="53" cy="40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10" y="0"/>
                          </a:lnTo>
                          <a:lnTo>
                            <a:pt x="15897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Freeform: Shape 133"/>
                    <p:cNvSpPr/>
                    <p:nvPr/>
                  </p:nvSpPr>
                  <p:spPr bwMode="auto">
                    <a:xfrm>
                      <a:off x="312" y="360"/>
                      <a:ext cx="381" cy="202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57"/>
                          </a:moveTo>
                          <a:lnTo>
                            <a:pt x="1256" y="0"/>
                          </a:lnTo>
                          <a:lnTo>
                            <a:pt x="21600" y="19078"/>
                          </a:lnTo>
                          <a:lnTo>
                            <a:pt x="21001" y="21600"/>
                          </a:lnTo>
                          <a:close/>
                          <a:moveTo>
                            <a:pt x="0" y="5257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4" name="Freeform: Shape 134"/>
                    <p:cNvSpPr/>
                    <p:nvPr/>
                  </p:nvSpPr>
                  <p:spPr bwMode="auto">
                    <a:xfrm>
                      <a:off x="0" y="368"/>
                      <a:ext cx="389" cy="178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55" y="0"/>
                          </a:moveTo>
                          <a:lnTo>
                            <a:pt x="21600" y="6111"/>
                          </a:lnTo>
                          <a:lnTo>
                            <a:pt x="501" y="21600"/>
                          </a:lnTo>
                          <a:lnTo>
                            <a:pt x="0" y="18686"/>
                          </a:lnTo>
                          <a:close/>
                          <a:moveTo>
                            <a:pt x="20555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24" name="Group 124"/>
                <p:cNvGrpSpPr/>
                <p:nvPr/>
              </p:nvGrpSpPr>
              <p:grpSpPr bwMode="auto">
                <a:xfrm>
                  <a:off x="368" y="464"/>
                  <a:ext cx="422" cy="707"/>
                  <a:chOff x="0" y="0"/>
                  <a:chExt cx="422" cy="707"/>
                </a:xfrm>
                <a:grpFill/>
              </p:grpSpPr>
              <p:sp>
                <p:nvSpPr>
                  <p:cNvPr id="25" name="Freeform: Shape 125"/>
                  <p:cNvSpPr/>
                  <p:nvPr/>
                </p:nvSpPr>
                <p:spPr bwMode="auto">
                  <a:xfrm>
                    <a:off x="184" y="232"/>
                    <a:ext cx="58" cy="475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6162" y="0"/>
                        </a:lnTo>
                        <a:lnTo>
                          <a:pt x="15447" y="0"/>
                        </a:ln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6" name="Group 126"/>
                  <p:cNvGrpSpPr/>
                  <p:nvPr/>
                </p:nvGrpSpPr>
                <p:grpSpPr bwMode="auto">
                  <a:xfrm>
                    <a:off x="0" y="0"/>
                    <a:ext cx="422" cy="337"/>
                    <a:chOff x="0" y="0"/>
                    <a:chExt cx="422" cy="337"/>
                  </a:xfrm>
                  <a:grpFill/>
                </p:grpSpPr>
                <p:sp>
                  <p:nvSpPr>
                    <p:cNvPr id="27" name="Freeform: Shape 127"/>
                    <p:cNvSpPr/>
                    <p:nvPr/>
                  </p:nvSpPr>
                  <p:spPr bwMode="auto">
                    <a:xfrm>
                      <a:off x="192" y="0"/>
                      <a:ext cx="32" cy="242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1600" y="21600"/>
                          </a:moveTo>
                          <a:lnTo>
                            <a:pt x="0" y="21600"/>
                          </a:lnTo>
                          <a:lnTo>
                            <a:pt x="5684" y="0"/>
                          </a:lnTo>
                          <a:lnTo>
                            <a:pt x="15922" y="0"/>
                          </a:lnTo>
                          <a:close/>
                          <a:moveTo>
                            <a:pt x="21600" y="2160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8" name="Freeform: Shape 128"/>
                    <p:cNvSpPr/>
                    <p:nvPr/>
                  </p:nvSpPr>
                  <p:spPr bwMode="auto">
                    <a:xfrm>
                      <a:off x="192" y="216"/>
                      <a:ext cx="230" cy="121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0" y="5266"/>
                          </a:moveTo>
                          <a:lnTo>
                            <a:pt x="1270" y="0"/>
                          </a:lnTo>
                          <a:lnTo>
                            <a:pt x="21600" y="19087"/>
                          </a:lnTo>
                          <a:lnTo>
                            <a:pt x="20986" y="21600"/>
                          </a:lnTo>
                          <a:close/>
                          <a:moveTo>
                            <a:pt x="0" y="5266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9" name="Freeform: Shape 129"/>
                    <p:cNvSpPr/>
                    <p:nvPr/>
                  </p:nvSpPr>
                  <p:spPr bwMode="auto">
                    <a:xfrm>
                      <a:off x="0" y="224"/>
                      <a:ext cx="235" cy="107"/>
                    </a:xfrm>
                    <a:custGeom>
                      <a:avLst/>
                      <a:gdLst/>
                      <a:ahLst/>
                      <a:cxnLst/>
                      <a:rect l="0" t="0" r="r" b="b"/>
                      <a:pathLst>
                        <a:path w="21600" h="21600">
                          <a:moveTo>
                            <a:pt x="20565" y="0"/>
                          </a:moveTo>
                          <a:lnTo>
                            <a:pt x="21600" y="6078"/>
                          </a:lnTo>
                          <a:lnTo>
                            <a:pt x="519" y="21600"/>
                          </a:lnTo>
                          <a:lnTo>
                            <a:pt x="0" y="18696"/>
                          </a:lnTo>
                          <a:close/>
                          <a:moveTo>
                            <a:pt x="20565" y="0"/>
                          </a:move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sp>
          <p:nvSpPr>
            <p:cNvPr id="9" name="Rectangle 171"/>
            <p:cNvSpPr/>
            <p:nvPr/>
          </p:nvSpPr>
          <p:spPr>
            <a:xfrm>
              <a:off x="-65948" y="3973186"/>
              <a:ext cx="12259402" cy="42796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Straight Connector 172"/>
            <p:cNvCxnSpPr/>
            <p:nvPr/>
          </p:nvCxnSpPr>
          <p:spPr>
            <a:xfrm>
              <a:off x="-65948" y="3978600"/>
              <a:ext cx="12323897" cy="0"/>
            </a:xfrm>
            <a:prstGeom prst="line">
              <a:avLst/>
            </a:prstGeom>
            <a:ln w="12700" cmpd="sng">
              <a:solidFill>
                <a:schemeClr val="bg2">
                  <a:lumMod val="75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80"/>
            <p:cNvCxnSpPr/>
            <p:nvPr/>
          </p:nvCxnSpPr>
          <p:spPr>
            <a:xfrm>
              <a:off x="4232937" y="4476643"/>
              <a:ext cx="0" cy="1005331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1"/>
            <p:cNvCxnSpPr/>
            <p:nvPr/>
          </p:nvCxnSpPr>
          <p:spPr>
            <a:xfrm>
              <a:off x="7635679" y="4476643"/>
              <a:ext cx="0" cy="1005331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73"/>
            <p:cNvSpPr/>
            <p:nvPr/>
          </p:nvSpPr>
          <p:spPr>
            <a:xfrm>
              <a:off x="1190006" y="4587782"/>
              <a:ext cx="2664056" cy="477631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Rectangle 2"/>
            <p:cNvSpPr/>
            <p:nvPr/>
          </p:nvSpPr>
          <p:spPr>
            <a:xfrm>
              <a:off x="1190006" y="4112864"/>
              <a:ext cx="266405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Rectangle 189"/>
            <p:cNvSpPr/>
            <p:nvPr/>
          </p:nvSpPr>
          <p:spPr>
            <a:xfrm>
              <a:off x="8079374" y="4587782"/>
              <a:ext cx="2664056" cy="477631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Rectangle 190"/>
            <p:cNvSpPr/>
            <p:nvPr/>
          </p:nvSpPr>
          <p:spPr>
            <a:xfrm>
              <a:off x="8079374" y="4112864"/>
              <a:ext cx="266405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Rectangle 183"/>
            <p:cNvSpPr/>
            <p:nvPr/>
          </p:nvSpPr>
          <p:spPr>
            <a:xfrm>
              <a:off x="4495929" y="4587782"/>
              <a:ext cx="2664056" cy="477631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Rectangle 184"/>
            <p:cNvSpPr/>
            <p:nvPr/>
          </p:nvSpPr>
          <p:spPr>
            <a:xfrm>
              <a:off x="4495929" y="4112864"/>
              <a:ext cx="266405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9f349e9-33a7-4158-baaa-5a29490b6403"/>
          <p:cNvGrpSpPr>
            <a:grpSpLocks noChangeAspect="1"/>
          </p:cNvGrpSpPr>
          <p:nvPr/>
        </p:nvGrpSpPr>
        <p:grpSpPr>
          <a:xfrm>
            <a:off x="1400533" y="1376772"/>
            <a:ext cx="9702773" cy="4428917"/>
            <a:chOff x="1400533" y="1376772"/>
            <a:chExt cx="9702773" cy="4428917"/>
          </a:xfrm>
        </p:grpSpPr>
        <p:sp>
          <p:nvSpPr>
            <p:cNvPr id="4" name="Freeform: Shape 32"/>
            <p:cNvSpPr/>
            <p:nvPr/>
          </p:nvSpPr>
          <p:spPr bwMode="auto">
            <a:xfrm>
              <a:off x="4554355" y="2531531"/>
              <a:ext cx="3444709" cy="3036180"/>
            </a:xfrm>
            <a:custGeom>
              <a:avLst/>
              <a:gdLst/>
              <a:ahLst/>
              <a:cxnLst>
                <a:cxn ang="0">
                  <a:pos x="1670" y="1786"/>
                </a:cxn>
                <a:cxn ang="0">
                  <a:pos x="2027" y="1014"/>
                </a:cxn>
                <a:cxn ang="0">
                  <a:pos x="1014" y="0"/>
                </a:cxn>
                <a:cxn ang="0">
                  <a:pos x="0" y="1014"/>
                </a:cxn>
                <a:cxn ang="0">
                  <a:pos x="331" y="1763"/>
                </a:cxn>
              </a:cxnLst>
              <a:rect l="0" t="0" r="r" b="b"/>
              <a:pathLst>
                <a:path w="2027" h="1786">
                  <a:moveTo>
                    <a:pt x="1670" y="1786"/>
                  </a:moveTo>
                  <a:cubicBezTo>
                    <a:pt x="1888" y="1600"/>
                    <a:pt x="2027" y="1323"/>
                    <a:pt x="2027" y="1014"/>
                  </a:cubicBezTo>
                  <a:cubicBezTo>
                    <a:pt x="2027" y="454"/>
                    <a:pt x="1573" y="0"/>
                    <a:pt x="1014" y="0"/>
                  </a:cubicBezTo>
                  <a:cubicBezTo>
                    <a:pt x="454" y="0"/>
                    <a:pt x="0" y="454"/>
                    <a:pt x="0" y="1014"/>
                  </a:cubicBezTo>
                  <a:cubicBezTo>
                    <a:pt x="0" y="1311"/>
                    <a:pt x="128" y="1578"/>
                    <a:pt x="331" y="1763"/>
                  </a:cubicBezTo>
                </a:path>
              </a:pathLst>
            </a:custGeom>
            <a:noFill/>
            <a:ln w="190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3"/>
            <p:cNvGrpSpPr/>
            <p:nvPr/>
          </p:nvGrpSpPr>
          <p:grpSpPr>
            <a:xfrm>
              <a:off x="5312409" y="3451475"/>
              <a:ext cx="1879020" cy="1773206"/>
              <a:chOff x="5402677" y="3300041"/>
              <a:chExt cx="1594342" cy="1504560"/>
            </a:xfrm>
          </p:grpSpPr>
          <p:grpSp>
            <p:nvGrpSpPr>
              <p:cNvPr id="50" name="Group 33"/>
              <p:cNvGrpSpPr/>
              <p:nvPr/>
            </p:nvGrpSpPr>
            <p:grpSpPr>
              <a:xfrm>
                <a:off x="5402677" y="3300041"/>
                <a:ext cx="1594342" cy="1114491"/>
                <a:chOff x="3754438" y="2233613"/>
                <a:chExt cx="1635125" cy="1143000"/>
              </a:xfrm>
            </p:grpSpPr>
            <p:sp>
              <p:nvSpPr>
                <p:cNvPr id="56" name="Freeform: Shape 34"/>
                <p:cNvSpPr/>
                <p:nvPr/>
              </p:nvSpPr>
              <p:spPr bwMode="auto">
                <a:xfrm>
                  <a:off x="3754438" y="2262188"/>
                  <a:ext cx="1635125" cy="1114425"/>
                </a:xfrm>
                <a:custGeom>
                  <a:avLst/>
                  <a:gdLst/>
                  <a:ahLst/>
                  <a:cxnLst>
                    <a:cxn ang="0">
                      <a:pos x="1202" y="800"/>
                    </a:cxn>
                    <a:cxn ang="0">
                      <a:pos x="1182" y="820"/>
                    </a:cxn>
                    <a:cxn ang="0">
                      <a:pos x="20" y="820"/>
                    </a:cxn>
                    <a:cxn ang="0">
                      <a:pos x="0" y="800"/>
                    </a:cxn>
                    <a:cxn ang="0">
                      <a:pos x="0" y="20"/>
                    </a:cxn>
                    <a:cxn ang="0">
                      <a:pos x="20" y="0"/>
                    </a:cxn>
                    <a:cxn ang="0">
                      <a:pos x="1182" y="0"/>
                    </a:cxn>
                    <a:cxn ang="0">
                      <a:pos x="1202" y="20"/>
                    </a:cxn>
                    <a:cxn ang="0">
                      <a:pos x="1202" y="800"/>
                    </a:cxn>
                  </a:cxnLst>
                  <a:rect l="0" t="0" r="r" b="b"/>
                  <a:pathLst>
                    <a:path w="1202" h="820">
                      <a:moveTo>
                        <a:pt x="1202" y="800"/>
                      </a:moveTo>
                      <a:cubicBezTo>
                        <a:pt x="1202" y="811"/>
                        <a:pt x="1193" y="820"/>
                        <a:pt x="1182" y="820"/>
                      </a:cubicBezTo>
                      <a:cubicBezTo>
                        <a:pt x="20" y="820"/>
                        <a:pt x="20" y="820"/>
                        <a:pt x="20" y="820"/>
                      </a:cubicBezTo>
                      <a:cubicBezTo>
                        <a:pt x="9" y="820"/>
                        <a:pt x="0" y="811"/>
                        <a:pt x="0" y="80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1182" y="0"/>
                        <a:pt x="1182" y="0"/>
                        <a:pt x="1182" y="0"/>
                      </a:cubicBezTo>
                      <a:cubicBezTo>
                        <a:pt x="1193" y="0"/>
                        <a:pt x="1202" y="9"/>
                        <a:pt x="1202" y="20"/>
                      </a:cubicBezTo>
                      <a:lnTo>
                        <a:pt x="1202" y="80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 35"/>
                <p:cNvSpPr/>
                <p:nvPr/>
              </p:nvSpPr>
              <p:spPr bwMode="auto">
                <a:xfrm>
                  <a:off x="3819525" y="3254375"/>
                  <a:ext cx="1506538" cy="666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36"/>
                <p:cNvSpPr/>
                <p:nvPr/>
              </p:nvSpPr>
              <p:spPr bwMode="auto">
                <a:xfrm>
                  <a:off x="4572000" y="2233613"/>
                  <a:ext cx="754063" cy="1087437"/>
                </a:xfrm>
                <a:custGeom>
                  <a:avLst/>
                  <a:gdLst/>
                  <a:ahLst/>
                  <a:cxnLst>
                    <a:cxn ang="0">
                      <a:pos x="0" y="800"/>
                    </a:cxn>
                    <a:cxn ang="0">
                      <a:pos x="0" y="72"/>
                    </a:cxn>
                    <a:cxn ang="0">
                      <a:pos x="0" y="70"/>
                    </a:cxn>
                    <a:cxn ang="0">
                      <a:pos x="0" y="64"/>
                    </a:cxn>
                    <a:cxn ang="0">
                      <a:pos x="70" y="0"/>
                    </a:cxn>
                    <a:cxn ang="0">
                      <a:pos x="554" y="0"/>
                    </a:cxn>
                    <a:cxn ang="0">
                      <a:pos x="554" y="758"/>
                    </a:cxn>
                    <a:cxn ang="0">
                      <a:pos x="70" y="758"/>
                    </a:cxn>
                    <a:cxn ang="0">
                      <a:pos x="0" y="800"/>
                    </a:cxn>
                  </a:cxnLst>
                  <a:rect l="0" t="0" r="r" b="b"/>
                  <a:pathLst>
                    <a:path w="554" h="800">
                      <a:moveTo>
                        <a:pt x="0" y="800"/>
                      </a:move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1"/>
                        <a:pt x="0" y="70"/>
                      </a:cubicBezTo>
                      <a:cubicBezTo>
                        <a:pt x="0" y="68"/>
                        <a:pt x="0" y="66"/>
                        <a:pt x="0" y="64"/>
                      </a:cubicBezTo>
                      <a:cubicBezTo>
                        <a:pt x="3" y="28"/>
                        <a:pt x="33" y="0"/>
                        <a:pt x="70" y="0"/>
                      </a:cubicBezTo>
                      <a:cubicBezTo>
                        <a:pt x="554" y="0"/>
                        <a:pt x="554" y="0"/>
                        <a:pt x="554" y="0"/>
                      </a:cubicBezTo>
                      <a:cubicBezTo>
                        <a:pt x="554" y="758"/>
                        <a:pt x="554" y="758"/>
                        <a:pt x="554" y="758"/>
                      </a:cubicBezTo>
                      <a:cubicBezTo>
                        <a:pt x="70" y="758"/>
                        <a:pt x="70" y="758"/>
                        <a:pt x="70" y="758"/>
                      </a:cubicBezTo>
                      <a:cubicBezTo>
                        <a:pt x="40" y="758"/>
                        <a:pt x="13" y="775"/>
                        <a:pt x="0" y="80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37"/>
                <p:cNvSpPr/>
                <p:nvPr/>
              </p:nvSpPr>
              <p:spPr bwMode="auto">
                <a:xfrm>
                  <a:off x="3819525" y="2233613"/>
                  <a:ext cx="752475" cy="1087437"/>
                </a:xfrm>
                <a:custGeom>
                  <a:avLst/>
                  <a:gdLst/>
                  <a:ahLst/>
                  <a:cxnLst>
                    <a:cxn ang="0">
                      <a:pos x="553" y="800"/>
                    </a:cxn>
                    <a:cxn ang="0">
                      <a:pos x="553" y="72"/>
                    </a:cxn>
                    <a:cxn ang="0">
                      <a:pos x="553" y="70"/>
                    </a:cxn>
                    <a:cxn ang="0">
                      <a:pos x="553" y="64"/>
                    </a:cxn>
                    <a:cxn ang="0">
                      <a:pos x="483" y="0"/>
                    </a:cxn>
                    <a:cxn ang="0">
                      <a:pos x="0" y="0"/>
                    </a:cxn>
                    <a:cxn ang="0">
                      <a:pos x="0" y="758"/>
                    </a:cxn>
                    <a:cxn ang="0">
                      <a:pos x="483" y="758"/>
                    </a:cxn>
                    <a:cxn ang="0">
                      <a:pos x="553" y="800"/>
                    </a:cxn>
                  </a:cxnLst>
                  <a:rect l="0" t="0" r="r" b="b"/>
                  <a:pathLst>
                    <a:path w="553" h="800">
                      <a:moveTo>
                        <a:pt x="553" y="800"/>
                      </a:moveTo>
                      <a:cubicBezTo>
                        <a:pt x="553" y="72"/>
                        <a:pt x="553" y="72"/>
                        <a:pt x="553" y="72"/>
                      </a:cubicBezTo>
                      <a:cubicBezTo>
                        <a:pt x="553" y="72"/>
                        <a:pt x="553" y="71"/>
                        <a:pt x="553" y="70"/>
                      </a:cubicBezTo>
                      <a:cubicBezTo>
                        <a:pt x="553" y="68"/>
                        <a:pt x="553" y="66"/>
                        <a:pt x="553" y="64"/>
                      </a:cubicBezTo>
                      <a:cubicBezTo>
                        <a:pt x="550" y="28"/>
                        <a:pt x="520" y="0"/>
                        <a:pt x="48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8"/>
                        <a:pt x="0" y="758"/>
                        <a:pt x="0" y="758"/>
                      </a:cubicBezTo>
                      <a:cubicBezTo>
                        <a:pt x="483" y="758"/>
                        <a:pt x="483" y="758"/>
                        <a:pt x="483" y="758"/>
                      </a:cubicBezTo>
                      <a:cubicBezTo>
                        <a:pt x="513" y="758"/>
                        <a:pt x="540" y="775"/>
                        <a:pt x="553" y="80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38"/>
                <p:cNvSpPr/>
                <p:nvPr/>
              </p:nvSpPr>
              <p:spPr bwMode="auto">
                <a:xfrm>
                  <a:off x="4519613" y="2243138"/>
                  <a:ext cx="52388" cy="1077912"/>
                </a:xfrm>
                <a:custGeom>
                  <a:avLst/>
                  <a:gdLst/>
                  <a:ahLst/>
                  <a:cxnLst>
                    <a:cxn ang="0">
                      <a:pos x="39" y="57"/>
                    </a:cxn>
                    <a:cxn ang="0">
                      <a:pos x="0" y="0"/>
                    </a:cxn>
                    <a:cxn ang="0">
                      <a:pos x="0" y="757"/>
                    </a:cxn>
                    <a:cxn ang="0">
                      <a:pos x="39" y="793"/>
                    </a:cxn>
                    <a:cxn ang="0">
                      <a:pos x="39" y="65"/>
                    </a:cxn>
                    <a:cxn ang="0">
                      <a:pos x="39" y="63"/>
                    </a:cxn>
                    <a:cxn ang="0">
                      <a:pos x="39" y="57"/>
                    </a:cxn>
                  </a:cxnLst>
                  <a:rect l="0" t="0" r="r" b="b"/>
                  <a:pathLst>
                    <a:path w="39" h="793">
                      <a:moveTo>
                        <a:pt x="39" y="57"/>
                      </a:moveTo>
                      <a:cubicBezTo>
                        <a:pt x="37" y="32"/>
                        <a:pt x="21" y="11"/>
                        <a:pt x="0" y="0"/>
                      </a:cubicBezTo>
                      <a:cubicBezTo>
                        <a:pt x="0" y="757"/>
                        <a:pt x="0" y="757"/>
                        <a:pt x="0" y="757"/>
                      </a:cubicBezTo>
                      <a:cubicBezTo>
                        <a:pt x="17" y="764"/>
                        <a:pt x="31" y="777"/>
                        <a:pt x="39" y="793"/>
                      </a:cubicBezTo>
                      <a:cubicBezTo>
                        <a:pt x="39" y="65"/>
                        <a:pt x="39" y="65"/>
                        <a:pt x="39" y="65"/>
                      </a:cubicBezTo>
                      <a:cubicBezTo>
                        <a:pt x="39" y="65"/>
                        <a:pt x="39" y="64"/>
                        <a:pt x="39" y="63"/>
                      </a:cubicBezTo>
                      <a:cubicBezTo>
                        <a:pt x="39" y="61"/>
                        <a:pt x="39" y="59"/>
                        <a:pt x="39" y="5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Rectangle 39"/>
                <p:cNvSpPr/>
                <p:nvPr/>
              </p:nvSpPr>
              <p:spPr bwMode="auto">
                <a:xfrm>
                  <a:off x="4667250" y="2414588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 40"/>
                <p:cNvSpPr/>
                <p:nvPr/>
              </p:nvSpPr>
              <p:spPr bwMode="auto">
                <a:xfrm>
                  <a:off x="4667250" y="2543175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ectangle 41"/>
                <p:cNvSpPr/>
                <p:nvPr/>
              </p:nvSpPr>
              <p:spPr bwMode="auto">
                <a:xfrm>
                  <a:off x="4667250" y="2673350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Rectangle 42"/>
                <p:cNvSpPr/>
                <p:nvPr/>
              </p:nvSpPr>
              <p:spPr bwMode="auto">
                <a:xfrm>
                  <a:off x="4667250" y="2801938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43"/>
                <p:cNvSpPr/>
                <p:nvPr/>
              </p:nvSpPr>
              <p:spPr bwMode="auto">
                <a:xfrm>
                  <a:off x="4667250" y="2930525"/>
                  <a:ext cx="557213" cy="3651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Rectangle 44"/>
                <p:cNvSpPr/>
                <p:nvPr/>
              </p:nvSpPr>
              <p:spPr bwMode="auto">
                <a:xfrm>
                  <a:off x="4667250" y="3060700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Rectangle 45"/>
                <p:cNvSpPr/>
                <p:nvPr/>
              </p:nvSpPr>
              <p:spPr bwMode="auto">
                <a:xfrm>
                  <a:off x="3914775" y="2414588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 46"/>
                <p:cNvSpPr/>
                <p:nvPr/>
              </p:nvSpPr>
              <p:spPr bwMode="auto">
                <a:xfrm>
                  <a:off x="3914775" y="2543175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Rectangle 47"/>
                <p:cNvSpPr/>
                <p:nvPr/>
              </p:nvSpPr>
              <p:spPr bwMode="auto">
                <a:xfrm>
                  <a:off x="3914775" y="2673350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ectangle 48"/>
                <p:cNvSpPr/>
                <p:nvPr/>
              </p:nvSpPr>
              <p:spPr bwMode="auto">
                <a:xfrm>
                  <a:off x="3914775" y="2801938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ectangle 49"/>
                <p:cNvSpPr/>
                <p:nvPr/>
              </p:nvSpPr>
              <p:spPr bwMode="auto">
                <a:xfrm>
                  <a:off x="3914775" y="2930525"/>
                  <a:ext cx="557213" cy="3651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ectangle 50"/>
                <p:cNvSpPr/>
                <p:nvPr/>
              </p:nvSpPr>
              <p:spPr bwMode="auto">
                <a:xfrm>
                  <a:off x="3914775" y="3060700"/>
                  <a:ext cx="557213" cy="3492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" name="Group 51"/>
              <p:cNvGrpSpPr/>
              <p:nvPr/>
            </p:nvGrpSpPr>
            <p:grpSpPr>
              <a:xfrm>
                <a:off x="5586876" y="3504362"/>
                <a:ext cx="1315719" cy="1300239"/>
                <a:chOff x="3943350" y="2443163"/>
                <a:chExt cx="1349375" cy="1333499"/>
              </a:xfrm>
            </p:grpSpPr>
            <p:sp>
              <p:nvSpPr>
                <p:cNvPr id="52" name="Freeform: Shape 52"/>
                <p:cNvSpPr/>
                <p:nvPr/>
              </p:nvSpPr>
              <p:spPr bwMode="auto">
                <a:xfrm>
                  <a:off x="3998913" y="3038475"/>
                  <a:ext cx="693738" cy="684212"/>
                </a:xfrm>
                <a:custGeom>
                  <a:avLst/>
                  <a:gdLst/>
                  <a:ahLst/>
                  <a:cxnLst>
                    <a:cxn ang="0">
                      <a:pos x="33" y="500"/>
                    </a:cxn>
                    <a:cxn ang="0">
                      <a:pos x="15" y="489"/>
                    </a:cxn>
                    <a:cxn ang="0">
                      <a:pos x="15" y="436"/>
                    </a:cxn>
                    <a:cxn ang="0">
                      <a:pos x="442" y="15"/>
                    </a:cxn>
                    <a:cxn ang="0">
                      <a:pos x="495" y="15"/>
                    </a:cxn>
                    <a:cxn ang="0">
                      <a:pos x="495" y="69"/>
                    </a:cxn>
                    <a:cxn ang="0">
                      <a:pos x="69" y="490"/>
                    </a:cxn>
                    <a:cxn ang="0">
                      <a:pos x="33" y="500"/>
                    </a:cxn>
                  </a:cxnLst>
                  <a:rect l="0" t="0" r="r" b="b"/>
                  <a:pathLst>
                    <a:path w="510" h="503">
                      <a:moveTo>
                        <a:pt x="33" y="500"/>
                      </a:moveTo>
                      <a:cubicBezTo>
                        <a:pt x="26" y="498"/>
                        <a:pt x="20" y="495"/>
                        <a:pt x="15" y="489"/>
                      </a:cubicBezTo>
                      <a:cubicBezTo>
                        <a:pt x="0" y="475"/>
                        <a:pt x="0" y="451"/>
                        <a:pt x="15" y="436"/>
                      </a:cubicBezTo>
                      <a:cubicBezTo>
                        <a:pt x="442" y="15"/>
                        <a:pt x="442" y="15"/>
                        <a:pt x="442" y="15"/>
                      </a:cubicBezTo>
                      <a:cubicBezTo>
                        <a:pt x="456" y="0"/>
                        <a:pt x="481" y="0"/>
                        <a:pt x="495" y="15"/>
                      </a:cubicBezTo>
                      <a:cubicBezTo>
                        <a:pt x="510" y="30"/>
                        <a:pt x="510" y="54"/>
                        <a:pt x="495" y="69"/>
                      </a:cubicBezTo>
                      <a:cubicBezTo>
                        <a:pt x="69" y="490"/>
                        <a:pt x="69" y="490"/>
                        <a:pt x="69" y="490"/>
                      </a:cubicBezTo>
                      <a:cubicBezTo>
                        <a:pt x="59" y="500"/>
                        <a:pt x="45" y="503"/>
                        <a:pt x="33" y="50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3"/>
                <p:cNvSpPr/>
                <p:nvPr/>
              </p:nvSpPr>
              <p:spPr bwMode="auto">
                <a:xfrm>
                  <a:off x="3943350" y="3133725"/>
                  <a:ext cx="652463" cy="642937"/>
                </a:xfrm>
                <a:custGeom>
                  <a:avLst/>
                  <a:gdLst/>
                  <a:ahLst/>
                  <a:cxnLst>
                    <a:cxn ang="0">
                      <a:pos x="64" y="466"/>
                    </a:cxn>
                    <a:cxn ang="0">
                      <a:pos x="29" y="446"/>
                    </a:cxn>
                    <a:cxn ang="0">
                      <a:pos x="30" y="339"/>
                    </a:cxn>
                    <a:cxn ang="0">
                      <a:pos x="343" y="29"/>
                    </a:cxn>
                    <a:cxn ang="0">
                      <a:pos x="450" y="30"/>
                    </a:cxn>
                    <a:cxn ang="0">
                      <a:pos x="450" y="138"/>
                    </a:cxn>
                    <a:cxn ang="0">
                      <a:pos x="136" y="447"/>
                    </a:cxn>
                    <a:cxn ang="0">
                      <a:pos x="64" y="466"/>
                    </a:cxn>
                  </a:cxnLst>
                  <a:rect l="0" t="0" r="r" b="b"/>
                  <a:pathLst>
                    <a:path w="480" h="473">
                      <a:moveTo>
                        <a:pt x="64" y="466"/>
                      </a:moveTo>
                      <a:cubicBezTo>
                        <a:pt x="51" y="463"/>
                        <a:pt x="39" y="456"/>
                        <a:pt x="29" y="446"/>
                      </a:cubicBezTo>
                      <a:cubicBezTo>
                        <a:pt x="0" y="416"/>
                        <a:pt x="0" y="368"/>
                        <a:pt x="30" y="339"/>
                      </a:cubicBezTo>
                      <a:cubicBezTo>
                        <a:pt x="343" y="29"/>
                        <a:pt x="343" y="29"/>
                        <a:pt x="343" y="29"/>
                      </a:cubicBezTo>
                      <a:cubicBezTo>
                        <a:pt x="373" y="0"/>
                        <a:pt x="421" y="0"/>
                        <a:pt x="450" y="30"/>
                      </a:cubicBezTo>
                      <a:cubicBezTo>
                        <a:pt x="480" y="60"/>
                        <a:pt x="480" y="108"/>
                        <a:pt x="450" y="138"/>
                      </a:cubicBezTo>
                      <a:cubicBezTo>
                        <a:pt x="136" y="447"/>
                        <a:pt x="136" y="447"/>
                        <a:pt x="136" y="447"/>
                      </a:cubicBezTo>
                      <a:cubicBezTo>
                        <a:pt x="117" y="466"/>
                        <a:pt x="89" y="473"/>
                        <a:pt x="64" y="46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4"/>
                <p:cNvSpPr/>
                <p:nvPr/>
              </p:nvSpPr>
              <p:spPr bwMode="auto">
                <a:xfrm>
                  <a:off x="4483100" y="2443163"/>
                  <a:ext cx="809625" cy="809625"/>
                </a:xfrm>
                <a:custGeom>
                  <a:avLst/>
                  <a:gdLst/>
                  <a:ahLst/>
                  <a:cxnLst>
                    <a:cxn ang="0">
                      <a:pos x="594" y="299"/>
                    </a:cxn>
                    <a:cxn ang="0">
                      <a:pos x="370" y="9"/>
                    </a:cxn>
                    <a:cxn ang="0">
                      <a:pos x="299" y="0"/>
                    </a:cxn>
                    <a:cxn ang="0">
                      <a:pos x="89" y="86"/>
                    </a:cxn>
                    <a:cxn ang="0">
                      <a:pos x="1" y="295"/>
                    </a:cxn>
                    <a:cxn ang="0">
                      <a:pos x="225" y="585"/>
                    </a:cxn>
                    <a:cxn ang="0">
                      <a:pos x="296" y="594"/>
                    </a:cxn>
                    <a:cxn ang="0">
                      <a:pos x="506" y="508"/>
                    </a:cxn>
                    <a:cxn ang="0">
                      <a:pos x="594" y="299"/>
                    </a:cxn>
                    <a:cxn ang="0">
                      <a:pos x="453" y="454"/>
                    </a:cxn>
                    <a:cxn ang="0">
                      <a:pos x="296" y="518"/>
                    </a:cxn>
                    <a:cxn ang="0">
                      <a:pos x="244" y="511"/>
                    </a:cxn>
                    <a:cxn ang="0">
                      <a:pos x="77" y="296"/>
                    </a:cxn>
                    <a:cxn ang="0">
                      <a:pos x="142" y="140"/>
                    </a:cxn>
                    <a:cxn ang="0">
                      <a:pos x="299" y="76"/>
                    </a:cxn>
                    <a:cxn ang="0">
                      <a:pos x="351" y="83"/>
                    </a:cxn>
                    <a:cxn ang="0">
                      <a:pos x="518" y="299"/>
                    </a:cxn>
                    <a:cxn ang="0">
                      <a:pos x="453" y="454"/>
                    </a:cxn>
                  </a:cxnLst>
                  <a:rect l="0" t="0" r="r" b="b"/>
                  <a:pathLst>
                    <a:path w="595" h="595">
                      <a:moveTo>
                        <a:pt x="594" y="299"/>
                      </a:moveTo>
                      <a:cubicBezTo>
                        <a:pt x="595" y="162"/>
                        <a:pt x="503" y="43"/>
                        <a:pt x="370" y="9"/>
                      </a:cubicBezTo>
                      <a:cubicBezTo>
                        <a:pt x="347" y="3"/>
                        <a:pt x="323" y="0"/>
                        <a:pt x="299" y="0"/>
                      </a:cubicBezTo>
                      <a:cubicBezTo>
                        <a:pt x="220" y="0"/>
                        <a:pt x="145" y="30"/>
                        <a:pt x="89" y="86"/>
                      </a:cubicBezTo>
                      <a:cubicBezTo>
                        <a:pt x="32" y="142"/>
                        <a:pt x="1" y="216"/>
                        <a:pt x="1" y="295"/>
                      </a:cubicBezTo>
                      <a:cubicBezTo>
                        <a:pt x="0" y="432"/>
                        <a:pt x="92" y="552"/>
                        <a:pt x="225" y="585"/>
                      </a:cubicBezTo>
                      <a:cubicBezTo>
                        <a:pt x="248" y="591"/>
                        <a:pt x="272" y="594"/>
                        <a:pt x="296" y="594"/>
                      </a:cubicBezTo>
                      <a:cubicBezTo>
                        <a:pt x="375" y="595"/>
                        <a:pt x="449" y="564"/>
                        <a:pt x="506" y="508"/>
                      </a:cubicBezTo>
                      <a:cubicBezTo>
                        <a:pt x="562" y="453"/>
                        <a:pt x="594" y="378"/>
                        <a:pt x="594" y="299"/>
                      </a:cubicBezTo>
                      <a:close/>
                      <a:moveTo>
                        <a:pt x="453" y="454"/>
                      </a:moveTo>
                      <a:cubicBezTo>
                        <a:pt x="410" y="496"/>
                        <a:pt x="355" y="518"/>
                        <a:pt x="296" y="518"/>
                      </a:cubicBezTo>
                      <a:cubicBezTo>
                        <a:pt x="278" y="518"/>
                        <a:pt x="261" y="516"/>
                        <a:pt x="244" y="511"/>
                      </a:cubicBezTo>
                      <a:cubicBezTo>
                        <a:pt x="145" y="487"/>
                        <a:pt x="76" y="398"/>
                        <a:pt x="77" y="296"/>
                      </a:cubicBezTo>
                      <a:cubicBezTo>
                        <a:pt x="77" y="237"/>
                        <a:pt x="100" y="182"/>
                        <a:pt x="142" y="140"/>
                      </a:cubicBezTo>
                      <a:cubicBezTo>
                        <a:pt x="184" y="99"/>
                        <a:pt x="240" y="76"/>
                        <a:pt x="299" y="76"/>
                      </a:cubicBezTo>
                      <a:cubicBezTo>
                        <a:pt x="317" y="76"/>
                        <a:pt x="334" y="79"/>
                        <a:pt x="351" y="83"/>
                      </a:cubicBezTo>
                      <a:cubicBezTo>
                        <a:pt x="450" y="108"/>
                        <a:pt x="519" y="196"/>
                        <a:pt x="518" y="299"/>
                      </a:cubicBezTo>
                      <a:cubicBezTo>
                        <a:pt x="518" y="357"/>
                        <a:pt x="495" y="413"/>
                        <a:pt x="453" y="454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5"/>
                <p:cNvSpPr/>
                <p:nvPr/>
              </p:nvSpPr>
              <p:spPr bwMode="auto">
                <a:xfrm>
                  <a:off x="4602163" y="2562225"/>
                  <a:ext cx="512763" cy="481012"/>
                </a:xfrm>
                <a:custGeom>
                  <a:avLst/>
                  <a:gdLst/>
                  <a:ahLst/>
                  <a:cxnLst>
                    <a:cxn ang="0">
                      <a:pos x="22" y="232"/>
                    </a:cxn>
                    <a:cxn ang="0">
                      <a:pos x="84" y="86"/>
                    </a:cxn>
                    <a:cxn ang="0">
                      <a:pos x="231" y="26"/>
                    </a:cxn>
                    <a:cxn ang="0">
                      <a:pos x="280" y="33"/>
                    </a:cxn>
                    <a:cxn ang="0">
                      <a:pos x="376" y="87"/>
                    </a:cxn>
                    <a:cxn ang="0">
                      <a:pos x="258" y="7"/>
                    </a:cxn>
                    <a:cxn ang="0">
                      <a:pos x="209" y="0"/>
                    </a:cxn>
                    <a:cxn ang="0">
                      <a:pos x="62" y="60"/>
                    </a:cxn>
                    <a:cxn ang="0">
                      <a:pos x="0" y="206"/>
                    </a:cxn>
                    <a:cxn ang="0">
                      <a:pos x="61" y="354"/>
                    </a:cxn>
                    <a:cxn ang="0">
                      <a:pos x="22" y="232"/>
                    </a:cxn>
                  </a:cxnLst>
                  <a:rect l="0" t="0" r="r" b="b"/>
                  <a:pathLst>
                    <a:path w="376" h="354">
                      <a:moveTo>
                        <a:pt x="22" y="232"/>
                      </a:moveTo>
                      <a:cubicBezTo>
                        <a:pt x="23" y="177"/>
                        <a:pt x="44" y="125"/>
                        <a:pt x="84" y="86"/>
                      </a:cubicBezTo>
                      <a:cubicBezTo>
                        <a:pt x="123" y="47"/>
                        <a:pt x="175" y="26"/>
                        <a:pt x="231" y="26"/>
                      </a:cubicBezTo>
                      <a:cubicBezTo>
                        <a:pt x="247" y="27"/>
                        <a:pt x="264" y="29"/>
                        <a:pt x="280" y="33"/>
                      </a:cubicBezTo>
                      <a:cubicBezTo>
                        <a:pt x="317" y="42"/>
                        <a:pt x="350" y="61"/>
                        <a:pt x="376" y="87"/>
                      </a:cubicBezTo>
                      <a:cubicBezTo>
                        <a:pt x="348" y="48"/>
                        <a:pt x="307" y="19"/>
                        <a:pt x="258" y="7"/>
                      </a:cubicBezTo>
                      <a:cubicBezTo>
                        <a:pt x="242" y="3"/>
                        <a:pt x="225" y="1"/>
                        <a:pt x="209" y="0"/>
                      </a:cubicBezTo>
                      <a:cubicBezTo>
                        <a:pt x="153" y="0"/>
                        <a:pt x="101" y="21"/>
                        <a:pt x="62" y="60"/>
                      </a:cubicBezTo>
                      <a:cubicBezTo>
                        <a:pt x="22" y="99"/>
                        <a:pt x="0" y="151"/>
                        <a:pt x="0" y="206"/>
                      </a:cubicBezTo>
                      <a:cubicBezTo>
                        <a:pt x="0" y="263"/>
                        <a:pt x="23" y="316"/>
                        <a:pt x="61" y="354"/>
                      </a:cubicBezTo>
                      <a:cubicBezTo>
                        <a:pt x="36" y="320"/>
                        <a:pt x="22" y="277"/>
                        <a:pt x="22" y="23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6"/>
            <p:cNvGrpSpPr/>
            <p:nvPr/>
          </p:nvGrpSpPr>
          <p:grpSpPr>
            <a:xfrm>
              <a:off x="5943543" y="2140852"/>
              <a:ext cx="666334" cy="666334"/>
              <a:chOff x="3276600" y="1047750"/>
              <a:chExt cx="533400" cy="533400"/>
            </a:xfrm>
          </p:grpSpPr>
          <p:sp>
            <p:nvSpPr>
              <p:cNvPr id="46" name="Oval 57"/>
              <p:cNvSpPr/>
              <p:nvPr/>
            </p:nvSpPr>
            <p:spPr>
              <a:xfrm>
                <a:off x="3276600" y="1047750"/>
                <a:ext cx="533400" cy="533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7" name="Group 58"/>
              <p:cNvGrpSpPr/>
              <p:nvPr/>
            </p:nvGrpSpPr>
            <p:grpSpPr>
              <a:xfrm>
                <a:off x="3381375" y="1151637"/>
                <a:ext cx="323850" cy="325608"/>
                <a:chOff x="4427538" y="2427288"/>
                <a:chExt cx="292101" cy="293688"/>
              </a:xfrm>
              <a:solidFill>
                <a:schemeClr val="bg1"/>
              </a:solidFill>
            </p:grpSpPr>
            <p:sp>
              <p:nvSpPr>
                <p:cNvPr id="48" name="Freeform: Shape 59"/>
                <p:cNvSpPr/>
                <p:nvPr/>
              </p:nvSpPr>
              <p:spPr bwMode="auto">
                <a:xfrm>
                  <a:off x="4427538" y="2519363"/>
                  <a:ext cx="201613" cy="201613"/>
                </a:xfrm>
                <a:custGeom>
                  <a:avLst/>
                  <a:gdLst/>
                  <a:ahLst/>
                  <a:cxnLst>
                    <a:cxn ang="0">
                      <a:pos x="75" y="32"/>
                    </a:cxn>
                    <a:cxn ang="0">
                      <a:pos x="64" y="32"/>
                    </a:cxn>
                    <a:cxn ang="0">
                      <a:pos x="61" y="26"/>
                    </a:cxn>
                    <a:cxn ang="0">
                      <a:pos x="69" y="19"/>
                    </a:cxn>
                    <a:cxn ang="0">
                      <a:pos x="69" y="13"/>
                    </a:cxn>
                    <a:cxn ang="0">
                      <a:pos x="66" y="10"/>
                    </a:cxn>
                    <a:cxn ang="0">
                      <a:pos x="59" y="10"/>
                    </a:cxn>
                    <a:cxn ang="0">
                      <a:pos x="52" y="17"/>
                    </a:cxn>
                    <a:cxn ang="0">
                      <a:pos x="45" y="14"/>
                    </a:cxn>
                    <a:cxn ang="0">
                      <a:pos x="45" y="5"/>
                    </a:cxn>
                    <a:cxn ang="0">
                      <a:pos x="41" y="0"/>
                    </a:cxn>
                    <a:cxn ang="0">
                      <a:pos x="37" y="0"/>
                    </a:cxn>
                    <a:cxn ang="0">
                      <a:pos x="32" y="5"/>
                    </a:cxn>
                    <a:cxn ang="0">
                      <a:pos x="32" y="14"/>
                    </a:cxn>
                    <a:cxn ang="0">
                      <a:pos x="25" y="17"/>
                    </a:cxn>
                    <a:cxn ang="0">
                      <a:pos x="19" y="11"/>
                    </a:cxn>
                    <a:cxn ang="0">
                      <a:pos x="12" y="11"/>
                    </a:cxn>
                    <a:cxn ang="0">
                      <a:pos x="9" y="14"/>
                    </a:cxn>
                    <a:cxn ang="0">
                      <a:pos x="9" y="21"/>
                    </a:cxn>
                    <a:cxn ang="0">
                      <a:pos x="16" y="27"/>
                    </a:cxn>
                    <a:cxn ang="0">
                      <a:pos x="13" y="35"/>
                    </a:cxn>
                    <a:cxn ang="0">
                      <a:pos x="4" y="35"/>
                    </a:cxn>
                    <a:cxn ang="0">
                      <a:pos x="0" y="39"/>
                    </a:cxn>
                    <a:cxn ang="0">
                      <a:pos x="0" y="44"/>
                    </a:cxn>
                    <a:cxn ang="0">
                      <a:pos x="4" y="48"/>
                    </a:cxn>
                    <a:cxn ang="0">
                      <a:pos x="13" y="48"/>
                    </a:cxn>
                    <a:cxn ang="0">
                      <a:pos x="17" y="55"/>
                    </a:cxn>
                    <a:cxn ang="0">
                      <a:pos x="11" y="61"/>
                    </a:cxn>
                    <a:cxn ang="0">
                      <a:pos x="11" y="68"/>
                    </a:cxn>
                    <a:cxn ang="0">
                      <a:pos x="14" y="71"/>
                    </a:cxn>
                    <a:cxn ang="0">
                      <a:pos x="20" y="71"/>
                    </a:cxn>
                    <a:cxn ang="0">
                      <a:pos x="27" y="64"/>
                    </a:cxn>
                    <a:cxn ang="0">
                      <a:pos x="34" y="66"/>
                    </a:cxn>
                    <a:cxn ang="0">
                      <a:pos x="34" y="76"/>
                    </a:cxn>
                    <a:cxn ang="0">
                      <a:pos x="39" y="80"/>
                    </a:cxn>
                    <a:cxn ang="0">
                      <a:pos x="43" y="80"/>
                    </a:cxn>
                    <a:cxn ang="0">
                      <a:pos x="48" y="76"/>
                    </a:cxn>
                    <a:cxn ang="0">
                      <a:pos x="48" y="65"/>
                    </a:cxn>
                    <a:cxn ang="0">
                      <a:pos x="54" y="62"/>
                    </a:cxn>
                    <a:cxn ang="0">
                      <a:pos x="61" y="69"/>
                    </a:cxn>
                    <a:cxn ang="0">
                      <a:pos x="67" y="69"/>
                    </a:cxn>
                    <a:cxn ang="0">
                      <a:pos x="70" y="66"/>
                    </a:cxn>
                    <a:cxn ang="0">
                      <a:pos x="70" y="60"/>
                    </a:cxn>
                    <a:cxn ang="0">
                      <a:pos x="63" y="52"/>
                    </a:cxn>
                    <a:cxn ang="0">
                      <a:pos x="65" y="46"/>
                    </a:cxn>
                    <a:cxn ang="0">
                      <a:pos x="75" y="46"/>
                    </a:cxn>
                    <a:cxn ang="0">
                      <a:pos x="80" y="41"/>
                    </a:cxn>
                    <a:cxn ang="0">
                      <a:pos x="80" y="37"/>
                    </a:cxn>
                    <a:cxn ang="0">
                      <a:pos x="75" y="32"/>
                    </a:cxn>
                    <a:cxn ang="0">
                      <a:pos x="39" y="51"/>
                    </a:cxn>
                    <a:cxn ang="0">
                      <a:pos x="28" y="40"/>
                    </a:cxn>
                    <a:cxn ang="0">
                      <a:pos x="39" y="29"/>
                    </a:cxn>
                    <a:cxn ang="0">
                      <a:pos x="50" y="40"/>
                    </a:cxn>
                    <a:cxn ang="0">
                      <a:pos x="39" y="51"/>
                    </a:cxn>
                  </a:cxnLst>
                  <a:rect l="0" t="0" r="r" b="b"/>
                  <a:pathLst>
                    <a:path w="80" h="80">
                      <a:moveTo>
                        <a:pt x="75" y="32"/>
                      </a:move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0"/>
                        <a:pt x="63" y="28"/>
                        <a:pt x="61" y="26"/>
                      </a:cubicBezTo>
                      <a:cubicBezTo>
                        <a:pt x="69" y="19"/>
                        <a:pt x="69" y="19"/>
                        <a:pt x="69" y="19"/>
                      </a:cubicBezTo>
                      <a:cubicBezTo>
                        <a:pt x="71" y="17"/>
                        <a:pt x="71" y="14"/>
                        <a:pt x="69" y="13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64" y="8"/>
                        <a:pt x="61" y="8"/>
                        <a:pt x="59" y="10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0" y="16"/>
                        <a:pt x="48" y="15"/>
                        <a:pt x="45" y="14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2"/>
                        <a:pt x="43" y="0"/>
                        <a:pt x="41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4" y="0"/>
                        <a:pt x="32" y="2"/>
                        <a:pt x="32" y="5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0" y="15"/>
                        <a:pt x="27" y="16"/>
                        <a:pt x="25" y="17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7" y="9"/>
                        <a:pt x="14" y="9"/>
                        <a:pt x="12" y="11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8" y="16"/>
                        <a:pt x="8" y="19"/>
                        <a:pt x="9" y="21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4" y="29"/>
                        <a:pt x="13" y="32"/>
                        <a:pt x="1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2" y="35"/>
                        <a:pt x="0" y="37"/>
                        <a:pt x="0" y="39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6"/>
                        <a:pt x="2" y="48"/>
                        <a:pt x="4" y="48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4" y="51"/>
                        <a:pt x="15" y="53"/>
                        <a:pt x="17" y="55"/>
                      </a:cubicBezTo>
                      <a:cubicBezTo>
                        <a:pt x="11" y="61"/>
                        <a:pt x="11" y="61"/>
                        <a:pt x="11" y="61"/>
                      </a:cubicBezTo>
                      <a:cubicBezTo>
                        <a:pt x="9" y="63"/>
                        <a:pt x="9" y="66"/>
                        <a:pt x="11" y="68"/>
                      </a:cubicBezTo>
                      <a:cubicBezTo>
                        <a:pt x="14" y="71"/>
                        <a:pt x="14" y="71"/>
                        <a:pt x="14" y="71"/>
                      </a:cubicBezTo>
                      <a:cubicBezTo>
                        <a:pt x="16" y="72"/>
                        <a:pt x="19" y="72"/>
                        <a:pt x="20" y="71"/>
                      </a:cubicBezTo>
                      <a:cubicBezTo>
                        <a:pt x="27" y="64"/>
                        <a:pt x="27" y="64"/>
                        <a:pt x="27" y="64"/>
                      </a:cubicBezTo>
                      <a:cubicBezTo>
                        <a:pt x="29" y="65"/>
                        <a:pt x="32" y="66"/>
                        <a:pt x="34" y="66"/>
                      </a:cubicBezTo>
                      <a:cubicBezTo>
                        <a:pt x="34" y="76"/>
                        <a:pt x="34" y="76"/>
                        <a:pt x="34" y="76"/>
                      </a:cubicBezTo>
                      <a:cubicBezTo>
                        <a:pt x="34" y="78"/>
                        <a:pt x="36" y="80"/>
                        <a:pt x="39" y="80"/>
                      </a:cubicBezTo>
                      <a:cubicBezTo>
                        <a:pt x="43" y="80"/>
                        <a:pt x="43" y="80"/>
                        <a:pt x="43" y="80"/>
                      </a:cubicBezTo>
                      <a:cubicBezTo>
                        <a:pt x="46" y="80"/>
                        <a:pt x="48" y="78"/>
                        <a:pt x="48" y="76"/>
                      </a:cubicBezTo>
                      <a:cubicBezTo>
                        <a:pt x="48" y="65"/>
                        <a:pt x="48" y="65"/>
                        <a:pt x="48" y="65"/>
                      </a:cubicBezTo>
                      <a:cubicBezTo>
                        <a:pt x="50" y="64"/>
                        <a:pt x="52" y="63"/>
                        <a:pt x="54" y="62"/>
                      </a:cubicBezTo>
                      <a:cubicBezTo>
                        <a:pt x="61" y="69"/>
                        <a:pt x="61" y="69"/>
                        <a:pt x="61" y="69"/>
                      </a:cubicBezTo>
                      <a:cubicBezTo>
                        <a:pt x="63" y="71"/>
                        <a:pt x="66" y="71"/>
                        <a:pt x="67" y="69"/>
                      </a:cubicBezTo>
                      <a:cubicBezTo>
                        <a:pt x="70" y="66"/>
                        <a:pt x="70" y="66"/>
                        <a:pt x="70" y="66"/>
                      </a:cubicBezTo>
                      <a:cubicBezTo>
                        <a:pt x="72" y="64"/>
                        <a:pt x="72" y="62"/>
                        <a:pt x="70" y="60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4" y="50"/>
                        <a:pt x="64" y="48"/>
                        <a:pt x="65" y="46"/>
                      </a:cubicBezTo>
                      <a:cubicBezTo>
                        <a:pt x="75" y="46"/>
                        <a:pt x="75" y="46"/>
                        <a:pt x="75" y="46"/>
                      </a:cubicBezTo>
                      <a:cubicBezTo>
                        <a:pt x="78" y="46"/>
                        <a:pt x="80" y="44"/>
                        <a:pt x="80" y="41"/>
                      </a:cubicBezTo>
                      <a:cubicBezTo>
                        <a:pt x="80" y="37"/>
                        <a:pt x="80" y="37"/>
                        <a:pt x="80" y="37"/>
                      </a:cubicBezTo>
                      <a:cubicBezTo>
                        <a:pt x="80" y="34"/>
                        <a:pt x="78" y="32"/>
                        <a:pt x="75" y="32"/>
                      </a:cubicBezTo>
                      <a:close/>
                      <a:moveTo>
                        <a:pt x="39" y="51"/>
                      </a:moveTo>
                      <a:cubicBezTo>
                        <a:pt x="33" y="51"/>
                        <a:pt x="28" y="46"/>
                        <a:pt x="28" y="40"/>
                      </a:cubicBezTo>
                      <a:cubicBezTo>
                        <a:pt x="28" y="34"/>
                        <a:pt x="33" y="29"/>
                        <a:pt x="39" y="29"/>
                      </a:cubicBezTo>
                      <a:cubicBezTo>
                        <a:pt x="45" y="29"/>
                        <a:pt x="50" y="34"/>
                        <a:pt x="50" y="40"/>
                      </a:cubicBezTo>
                      <a:cubicBezTo>
                        <a:pt x="50" y="46"/>
                        <a:pt x="45" y="51"/>
                        <a:pt x="39" y="5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60"/>
                <p:cNvSpPr/>
                <p:nvPr/>
              </p:nvSpPr>
              <p:spPr bwMode="auto">
                <a:xfrm>
                  <a:off x="4591051" y="2427288"/>
                  <a:ext cx="128588" cy="128588"/>
                </a:xfrm>
                <a:custGeom>
                  <a:avLst/>
                  <a:gdLst/>
                  <a:ahLst/>
                  <a:cxnLst>
                    <a:cxn ang="0">
                      <a:pos x="48" y="20"/>
                    </a:cxn>
                    <a:cxn ang="0">
                      <a:pos x="41" y="20"/>
                    </a:cxn>
                    <a:cxn ang="0">
                      <a:pos x="39" y="17"/>
                    </a:cxn>
                    <a:cxn ang="0">
                      <a:pos x="44" y="12"/>
                    </a:cxn>
                    <a:cxn ang="0">
                      <a:pos x="44" y="8"/>
                    </a:cxn>
                    <a:cxn ang="0">
                      <a:pos x="42" y="6"/>
                    </a:cxn>
                    <a:cxn ang="0">
                      <a:pos x="38" y="6"/>
                    </a:cxn>
                    <a:cxn ang="0">
                      <a:pos x="33" y="11"/>
                    </a:cxn>
                    <a:cxn ang="0">
                      <a:pos x="29" y="9"/>
                    </a:cxn>
                    <a:cxn ang="0">
                      <a:pos x="29" y="3"/>
                    </a:cxn>
                    <a:cxn ang="0">
                      <a:pos x="26" y="0"/>
                    </a:cxn>
                    <a:cxn ang="0">
                      <a:pos x="24" y="0"/>
                    </a:cxn>
                    <a:cxn ang="0">
                      <a:pos x="21" y="3"/>
                    </a:cxn>
                    <a:cxn ang="0">
                      <a:pos x="21" y="9"/>
                    </a:cxn>
                    <a:cxn ang="0">
                      <a:pos x="16" y="11"/>
                    </a:cxn>
                    <a:cxn ang="0">
                      <a:pos x="12" y="7"/>
                    </a:cxn>
                    <a:cxn ang="0">
                      <a:pos x="8" y="7"/>
                    </a:cxn>
                    <a:cxn ang="0">
                      <a:pos x="6" y="9"/>
                    </a:cxn>
                    <a:cxn ang="0">
                      <a:pos x="6" y="13"/>
                    </a:cxn>
                    <a:cxn ang="0">
                      <a:pos x="10" y="17"/>
                    </a:cxn>
                    <a:cxn ang="0">
                      <a:pos x="8" y="22"/>
                    </a:cxn>
                    <a:cxn ang="0">
                      <a:pos x="3" y="22"/>
                    </a:cxn>
                    <a:cxn ang="0">
                      <a:pos x="0" y="25"/>
                    </a:cxn>
                    <a:cxn ang="0">
                      <a:pos x="0" y="27"/>
                    </a:cxn>
                    <a:cxn ang="0">
                      <a:pos x="3" y="30"/>
                    </a:cxn>
                    <a:cxn ang="0">
                      <a:pos x="9" y="30"/>
                    </a:cxn>
                    <a:cxn ang="0">
                      <a:pos x="11" y="35"/>
                    </a:cxn>
                    <a:cxn ang="0">
                      <a:pos x="7" y="39"/>
                    </a:cxn>
                    <a:cxn ang="0">
                      <a:pos x="7" y="43"/>
                    </a:cxn>
                    <a:cxn ang="0">
                      <a:pos x="9" y="45"/>
                    </a:cxn>
                    <a:cxn ang="0">
                      <a:pos x="13" y="45"/>
                    </a:cxn>
                    <a:cxn ang="0">
                      <a:pos x="17" y="41"/>
                    </a:cxn>
                    <a:cxn ang="0">
                      <a:pos x="22" y="42"/>
                    </a:cxn>
                    <a:cxn ang="0">
                      <a:pos x="22" y="48"/>
                    </a:cxn>
                    <a:cxn ang="0">
                      <a:pos x="25" y="51"/>
                    </a:cxn>
                    <a:cxn ang="0">
                      <a:pos x="28" y="51"/>
                    </a:cxn>
                    <a:cxn ang="0">
                      <a:pos x="31" y="48"/>
                    </a:cxn>
                    <a:cxn ang="0">
                      <a:pos x="31" y="41"/>
                    </a:cxn>
                    <a:cxn ang="0">
                      <a:pos x="35" y="39"/>
                    </a:cxn>
                    <a:cxn ang="0">
                      <a:pos x="39" y="44"/>
                    </a:cxn>
                    <a:cxn ang="0">
                      <a:pos x="43" y="44"/>
                    </a:cxn>
                    <a:cxn ang="0">
                      <a:pos x="45" y="42"/>
                    </a:cxn>
                    <a:cxn ang="0">
                      <a:pos x="45" y="38"/>
                    </a:cxn>
                    <a:cxn ang="0">
                      <a:pos x="40" y="33"/>
                    </a:cxn>
                    <a:cxn ang="0">
                      <a:pos x="42" y="29"/>
                    </a:cxn>
                    <a:cxn ang="0">
                      <a:pos x="48" y="29"/>
                    </a:cxn>
                    <a:cxn ang="0">
                      <a:pos x="51" y="26"/>
                    </a:cxn>
                    <a:cxn ang="0">
                      <a:pos x="51" y="23"/>
                    </a:cxn>
                    <a:cxn ang="0">
                      <a:pos x="48" y="20"/>
                    </a:cxn>
                    <a:cxn ang="0">
                      <a:pos x="25" y="32"/>
                    </a:cxn>
                    <a:cxn ang="0">
                      <a:pos x="18" y="25"/>
                    </a:cxn>
                    <a:cxn ang="0">
                      <a:pos x="25" y="18"/>
                    </a:cxn>
                    <a:cxn ang="0">
                      <a:pos x="32" y="25"/>
                    </a:cxn>
                    <a:cxn ang="0">
                      <a:pos x="25" y="32"/>
                    </a:cxn>
                  </a:cxnLst>
                  <a:rect l="0" t="0" r="r" b="b"/>
                  <a:pathLst>
                    <a:path w="51" h="51">
                      <a:moveTo>
                        <a:pt x="48" y="20"/>
                      </a:move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1" y="19"/>
                        <a:pt x="40" y="18"/>
                        <a:pt x="39" y="17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5" y="11"/>
                        <a:pt x="45" y="9"/>
                        <a:pt x="44" y="8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1" y="5"/>
                        <a:pt x="39" y="5"/>
                        <a:pt x="38" y="6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2" y="10"/>
                        <a:pt x="31" y="9"/>
                        <a:pt x="29" y="9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1"/>
                        <a:pt x="28" y="0"/>
                        <a:pt x="2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2" y="0"/>
                        <a:pt x="21" y="1"/>
                        <a:pt x="21" y="3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19" y="9"/>
                        <a:pt x="18" y="10"/>
                        <a:pt x="16" y="11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1" y="6"/>
                        <a:pt x="9" y="6"/>
                        <a:pt x="8" y="7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5" y="10"/>
                        <a:pt x="5" y="12"/>
                        <a:pt x="6" y="13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9" y="18"/>
                        <a:pt x="9" y="20"/>
                        <a:pt x="8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2" y="22"/>
                        <a:pt x="0" y="23"/>
                        <a:pt x="0" y="25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9"/>
                        <a:pt x="2" y="30"/>
                        <a:pt x="3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32"/>
                        <a:pt x="10" y="34"/>
                        <a:pt x="11" y="35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6" y="40"/>
                        <a:pt x="6" y="42"/>
                        <a:pt x="7" y="43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10" y="46"/>
                        <a:pt x="12" y="46"/>
                        <a:pt x="13" y="45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19" y="41"/>
                        <a:pt x="20" y="42"/>
                        <a:pt x="22" y="42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9"/>
                        <a:pt x="23" y="51"/>
                        <a:pt x="25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9" y="51"/>
                        <a:pt x="31" y="49"/>
                        <a:pt x="31" y="48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2" y="41"/>
                        <a:pt x="33" y="40"/>
                        <a:pt x="35" y="39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40" y="45"/>
                        <a:pt x="42" y="45"/>
                        <a:pt x="43" y="44"/>
                      </a:cubicBezTo>
                      <a:cubicBezTo>
                        <a:pt x="45" y="42"/>
                        <a:pt x="45" y="42"/>
                        <a:pt x="45" y="42"/>
                      </a:cubicBezTo>
                      <a:cubicBezTo>
                        <a:pt x="46" y="41"/>
                        <a:pt x="46" y="39"/>
                        <a:pt x="45" y="38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41" y="32"/>
                        <a:pt x="41" y="30"/>
                        <a:pt x="42" y="29"/>
                      </a:cubicBezTo>
                      <a:cubicBezTo>
                        <a:pt x="48" y="29"/>
                        <a:pt x="48" y="29"/>
                        <a:pt x="48" y="29"/>
                      </a:cubicBezTo>
                      <a:cubicBezTo>
                        <a:pt x="50" y="29"/>
                        <a:pt x="51" y="28"/>
                        <a:pt x="51" y="26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51" y="22"/>
                        <a:pt x="50" y="20"/>
                        <a:pt x="48" y="20"/>
                      </a:cubicBezTo>
                      <a:close/>
                      <a:moveTo>
                        <a:pt x="25" y="32"/>
                      </a:moveTo>
                      <a:cubicBezTo>
                        <a:pt x="21" y="32"/>
                        <a:pt x="18" y="29"/>
                        <a:pt x="18" y="25"/>
                      </a:cubicBezTo>
                      <a:cubicBezTo>
                        <a:pt x="18" y="21"/>
                        <a:pt x="21" y="18"/>
                        <a:pt x="25" y="18"/>
                      </a:cubicBezTo>
                      <a:cubicBezTo>
                        <a:pt x="29" y="18"/>
                        <a:pt x="32" y="21"/>
                        <a:pt x="32" y="25"/>
                      </a:cubicBezTo>
                      <a:cubicBezTo>
                        <a:pt x="32" y="29"/>
                        <a:pt x="29" y="32"/>
                        <a:pt x="25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1"/>
            <p:cNvGrpSpPr/>
            <p:nvPr/>
          </p:nvGrpSpPr>
          <p:grpSpPr>
            <a:xfrm>
              <a:off x="7632183" y="3854282"/>
              <a:ext cx="666334" cy="666334"/>
              <a:chOff x="7467600" y="2724150"/>
              <a:chExt cx="533400" cy="533400"/>
            </a:xfrm>
          </p:grpSpPr>
          <p:sp>
            <p:nvSpPr>
              <p:cNvPr id="42" name="Oval 62"/>
              <p:cNvSpPr/>
              <p:nvPr/>
            </p:nvSpPr>
            <p:spPr>
              <a:xfrm>
                <a:off x="7467600" y="2724150"/>
                <a:ext cx="533400" cy="5334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3" name="Group 63"/>
              <p:cNvGrpSpPr/>
              <p:nvPr/>
            </p:nvGrpSpPr>
            <p:grpSpPr>
              <a:xfrm>
                <a:off x="7627938" y="2844006"/>
                <a:ext cx="212725" cy="293688"/>
                <a:chOff x="5011738" y="2427288"/>
                <a:chExt cx="212725" cy="293688"/>
              </a:xfrm>
              <a:solidFill>
                <a:schemeClr val="bg1"/>
              </a:solidFill>
            </p:grpSpPr>
            <p:sp>
              <p:nvSpPr>
                <p:cNvPr id="44" name="Freeform: Shape 91"/>
                <p:cNvSpPr/>
                <p:nvPr/>
              </p:nvSpPr>
              <p:spPr bwMode="auto">
                <a:xfrm>
                  <a:off x="5011738" y="2427288"/>
                  <a:ext cx="212725" cy="293688"/>
                </a:xfrm>
                <a:custGeom>
                  <a:avLst/>
                  <a:gdLst/>
                  <a:ahLst/>
                  <a:cxnLst>
                    <a:cxn ang="0">
                      <a:pos x="78" y="11"/>
                    </a:cxn>
                    <a:cxn ang="0">
                      <a:pos x="84" y="11"/>
                    </a:cxn>
                    <a:cxn ang="0">
                      <a:pos x="84" y="0"/>
                    </a:cxn>
                    <a:cxn ang="0">
                      <a:pos x="0" y="0"/>
                    </a:cxn>
                    <a:cxn ang="0">
                      <a:pos x="0" y="11"/>
                    </a:cxn>
                    <a:cxn ang="0">
                      <a:pos x="7" y="11"/>
                    </a:cxn>
                    <a:cxn ang="0">
                      <a:pos x="30" y="52"/>
                    </a:cxn>
                    <a:cxn ang="0">
                      <a:pos x="30" y="64"/>
                    </a:cxn>
                    <a:cxn ang="0">
                      <a:pos x="8" y="105"/>
                    </a:cxn>
                    <a:cxn ang="0">
                      <a:pos x="0" y="105"/>
                    </a:cxn>
                    <a:cxn ang="0">
                      <a:pos x="0" y="116"/>
                    </a:cxn>
                    <a:cxn ang="0">
                      <a:pos x="84" y="116"/>
                    </a:cxn>
                    <a:cxn ang="0">
                      <a:pos x="84" y="105"/>
                    </a:cxn>
                    <a:cxn ang="0">
                      <a:pos x="78" y="105"/>
                    </a:cxn>
                    <a:cxn ang="0">
                      <a:pos x="55" y="64"/>
                    </a:cxn>
                    <a:cxn ang="0">
                      <a:pos x="55" y="52"/>
                    </a:cxn>
                    <a:cxn ang="0">
                      <a:pos x="78" y="11"/>
                    </a:cxn>
                    <a:cxn ang="0">
                      <a:pos x="52" y="69"/>
                    </a:cxn>
                    <a:cxn ang="0">
                      <a:pos x="72" y="105"/>
                    </a:cxn>
                    <a:cxn ang="0">
                      <a:pos x="67" y="105"/>
                    </a:cxn>
                    <a:cxn ang="0">
                      <a:pos x="56" y="93"/>
                    </a:cxn>
                    <a:cxn ang="0">
                      <a:pos x="43" y="77"/>
                    </a:cxn>
                    <a:cxn ang="0">
                      <a:pos x="30" y="93"/>
                    </a:cxn>
                    <a:cxn ang="0">
                      <a:pos x="20" y="105"/>
                    </a:cxn>
                    <a:cxn ang="0">
                      <a:pos x="13" y="105"/>
                    </a:cxn>
                    <a:cxn ang="0">
                      <a:pos x="34" y="69"/>
                    </a:cxn>
                    <a:cxn ang="0">
                      <a:pos x="36" y="69"/>
                    </a:cxn>
                    <a:cxn ang="0">
                      <a:pos x="36" y="48"/>
                    </a:cxn>
                    <a:cxn ang="0">
                      <a:pos x="34" y="47"/>
                    </a:cxn>
                    <a:cxn ang="0">
                      <a:pos x="13" y="11"/>
                    </a:cxn>
                    <a:cxn ang="0">
                      <a:pos x="72" y="11"/>
                    </a:cxn>
                    <a:cxn ang="0">
                      <a:pos x="52" y="47"/>
                    </a:cxn>
                    <a:cxn ang="0">
                      <a:pos x="49" y="48"/>
                    </a:cxn>
                    <a:cxn ang="0">
                      <a:pos x="49" y="69"/>
                    </a:cxn>
                    <a:cxn ang="0">
                      <a:pos x="52" y="69"/>
                    </a:cxn>
                  </a:cxnLst>
                  <a:rect l="0" t="0" r="r" b="b"/>
                  <a:pathLst>
                    <a:path w="84" h="116">
                      <a:moveTo>
                        <a:pt x="78" y="11"/>
                      </a:moveTo>
                      <a:cubicBezTo>
                        <a:pt x="84" y="11"/>
                        <a:pt x="84" y="11"/>
                        <a:pt x="84" y="11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33"/>
                        <a:pt x="16" y="48"/>
                        <a:pt x="30" y="52"/>
                      </a:cubicBezTo>
                      <a:cubicBezTo>
                        <a:pt x="30" y="64"/>
                        <a:pt x="30" y="64"/>
                        <a:pt x="30" y="64"/>
                      </a:cubicBezTo>
                      <a:cubicBezTo>
                        <a:pt x="17" y="69"/>
                        <a:pt x="9" y="83"/>
                        <a:pt x="8" y="105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84" y="116"/>
                        <a:pt x="84" y="116"/>
                        <a:pt x="84" y="116"/>
                      </a:cubicBezTo>
                      <a:cubicBezTo>
                        <a:pt x="84" y="105"/>
                        <a:pt x="84" y="105"/>
                        <a:pt x="84" y="105"/>
                      </a:cubicBezTo>
                      <a:cubicBezTo>
                        <a:pt x="78" y="105"/>
                        <a:pt x="78" y="105"/>
                        <a:pt x="78" y="105"/>
                      </a:cubicBezTo>
                      <a:cubicBezTo>
                        <a:pt x="77" y="83"/>
                        <a:pt x="69" y="69"/>
                        <a:pt x="55" y="64"/>
                      </a:cubicBezTo>
                      <a:cubicBezTo>
                        <a:pt x="55" y="52"/>
                        <a:pt x="55" y="52"/>
                        <a:pt x="55" y="52"/>
                      </a:cubicBezTo>
                      <a:cubicBezTo>
                        <a:pt x="69" y="48"/>
                        <a:pt x="77" y="33"/>
                        <a:pt x="78" y="11"/>
                      </a:cubicBezTo>
                      <a:close/>
                      <a:moveTo>
                        <a:pt x="52" y="69"/>
                      </a:moveTo>
                      <a:cubicBezTo>
                        <a:pt x="67" y="73"/>
                        <a:pt x="72" y="90"/>
                        <a:pt x="72" y="105"/>
                      </a:cubicBezTo>
                      <a:cubicBezTo>
                        <a:pt x="67" y="105"/>
                        <a:pt x="67" y="105"/>
                        <a:pt x="67" y="105"/>
                      </a:cubicBezTo>
                      <a:cubicBezTo>
                        <a:pt x="56" y="93"/>
                        <a:pt x="56" y="93"/>
                        <a:pt x="56" y="93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ubicBezTo>
                        <a:pt x="30" y="93"/>
                        <a:pt x="30" y="93"/>
                        <a:pt x="30" y="93"/>
                      </a:cubicBezTo>
                      <a:cubicBezTo>
                        <a:pt x="20" y="105"/>
                        <a:pt x="20" y="105"/>
                        <a:pt x="20" y="105"/>
                      </a:cubicBezTo>
                      <a:cubicBezTo>
                        <a:pt x="13" y="105"/>
                        <a:pt x="13" y="105"/>
                        <a:pt x="13" y="105"/>
                      </a:cubicBezTo>
                      <a:cubicBezTo>
                        <a:pt x="14" y="90"/>
                        <a:pt x="18" y="73"/>
                        <a:pt x="34" y="69"/>
                      </a:cubicBezTo>
                      <a:cubicBezTo>
                        <a:pt x="36" y="69"/>
                        <a:pt x="36" y="69"/>
                        <a:pt x="36" y="69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18" y="43"/>
                        <a:pt x="14" y="27"/>
                        <a:pt x="13" y="11"/>
                      </a:cubicBezTo>
                      <a:cubicBezTo>
                        <a:pt x="72" y="11"/>
                        <a:pt x="72" y="11"/>
                        <a:pt x="72" y="11"/>
                      </a:cubicBezTo>
                      <a:cubicBezTo>
                        <a:pt x="72" y="27"/>
                        <a:pt x="67" y="43"/>
                        <a:pt x="52" y="47"/>
                      </a:cubicBezTo>
                      <a:cubicBezTo>
                        <a:pt x="49" y="48"/>
                        <a:pt x="49" y="48"/>
                        <a:pt x="49" y="48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lnTo>
                        <a:pt x="52" y="6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92"/>
                <p:cNvSpPr/>
                <p:nvPr/>
              </p:nvSpPr>
              <p:spPr bwMode="auto">
                <a:xfrm>
                  <a:off x="5092701" y="2516188"/>
                  <a:ext cx="60325" cy="34925"/>
                </a:xfrm>
                <a:custGeom>
                  <a:avLst/>
                  <a:gdLst/>
                  <a:ahLst/>
                  <a:cxnLst>
                    <a:cxn ang="0">
                      <a:pos x="38" y="0"/>
                    </a:cxn>
                    <a:cxn ang="0">
                      <a:pos x="0" y="0"/>
                    </a:cxn>
                    <a:cxn ang="0">
                      <a:pos x="9" y="11"/>
                    </a:cxn>
                    <a:cxn ang="0">
                      <a:pos x="19" y="22"/>
                    </a:cxn>
                    <a:cxn ang="0">
                      <a:pos x="29" y="11"/>
                    </a:cxn>
                    <a:cxn ang="0">
                      <a:pos x="38" y="0"/>
                    </a:cxn>
                  </a:cxnLst>
                  <a:rect l="0" t="0" r="r" b="b"/>
                  <a:pathLst>
                    <a:path w="38" h="22">
                      <a:moveTo>
                        <a:pt x="38" y="0"/>
                      </a:moveTo>
                      <a:lnTo>
                        <a:pt x="0" y="0"/>
                      </a:lnTo>
                      <a:lnTo>
                        <a:pt x="9" y="11"/>
                      </a:lnTo>
                      <a:lnTo>
                        <a:pt x="19" y="22"/>
                      </a:lnTo>
                      <a:lnTo>
                        <a:pt x="29" y="11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" name="Group 93"/>
            <p:cNvGrpSpPr/>
            <p:nvPr/>
          </p:nvGrpSpPr>
          <p:grpSpPr>
            <a:xfrm>
              <a:off x="4205322" y="3854282"/>
              <a:ext cx="666334" cy="666334"/>
              <a:chOff x="1524000" y="2876550"/>
              <a:chExt cx="533400" cy="533400"/>
            </a:xfrm>
          </p:grpSpPr>
          <p:sp>
            <p:nvSpPr>
              <p:cNvPr id="40" name="Oval 94"/>
              <p:cNvSpPr/>
              <p:nvPr/>
            </p:nvSpPr>
            <p:spPr>
              <a:xfrm>
                <a:off x="1524000" y="2876550"/>
                <a:ext cx="533400" cy="533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95"/>
              <p:cNvSpPr/>
              <p:nvPr/>
            </p:nvSpPr>
            <p:spPr bwMode="auto">
              <a:xfrm>
                <a:off x="1693941" y="2950772"/>
                <a:ext cx="193519" cy="384957"/>
              </a:xfrm>
              <a:custGeom>
                <a:avLst/>
                <a:gdLst/>
                <a:ahLst/>
                <a:cxnLst>
                  <a:cxn ang="0">
                    <a:pos x="43" y="62"/>
                  </a:cxn>
                  <a:cxn ang="0">
                    <a:pos x="43" y="50"/>
                  </a:cxn>
                  <a:cxn ang="0">
                    <a:pos x="43" y="14"/>
                  </a:cxn>
                  <a:cxn ang="0">
                    <a:pos x="29" y="0"/>
                  </a:cxn>
                  <a:cxn ang="0">
                    <a:pos x="14" y="14"/>
                  </a:cxn>
                  <a:cxn ang="0">
                    <a:pos x="14" y="50"/>
                  </a:cxn>
                  <a:cxn ang="0">
                    <a:pos x="14" y="62"/>
                  </a:cxn>
                  <a:cxn ang="0">
                    <a:pos x="0" y="87"/>
                  </a:cxn>
                  <a:cxn ang="0">
                    <a:pos x="29" y="116"/>
                  </a:cxn>
                  <a:cxn ang="0">
                    <a:pos x="58" y="87"/>
                  </a:cxn>
                  <a:cxn ang="0">
                    <a:pos x="43" y="62"/>
                  </a:cxn>
                  <a:cxn ang="0">
                    <a:pos x="21" y="43"/>
                  </a:cxn>
                  <a:cxn ang="0">
                    <a:pos x="29" y="43"/>
                  </a:cxn>
                  <a:cxn ang="0">
                    <a:pos x="29" y="36"/>
                  </a:cxn>
                  <a:cxn ang="0">
                    <a:pos x="21" y="36"/>
                  </a:cxn>
                  <a:cxn ang="0">
                    <a:pos x="21" y="29"/>
                  </a:cxn>
                  <a:cxn ang="0">
                    <a:pos x="29" y="29"/>
                  </a:cxn>
                  <a:cxn ang="0">
                    <a:pos x="29" y="21"/>
                  </a:cxn>
                  <a:cxn ang="0">
                    <a:pos x="21" y="21"/>
                  </a:cxn>
                  <a:cxn ang="0">
                    <a:pos x="21" y="14"/>
                  </a:cxn>
                  <a:cxn ang="0">
                    <a:pos x="29" y="7"/>
                  </a:cxn>
                  <a:cxn ang="0">
                    <a:pos x="36" y="14"/>
                  </a:cxn>
                  <a:cxn ang="0">
                    <a:pos x="36" y="50"/>
                  </a:cxn>
                  <a:cxn ang="0">
                    <a:pos x="21" y="50"/>
                  </a:cxn>
                  <a:cxn ang="0">
                    <a:pos x="21" y="43"/>
                  </a:cxn>
                  <a:cxn ang="0">
                    <a:pos x="29" y="108"/>
                  </a:cxn>
                  <a:cxn ang="0">
                    <a:pos x="7" y="87"/>
                  </a:cxn>
                  <a:cxn ang="0">
                    <a:pos x="7" y="83"/>
                  </a:cxn>
                  <a:cxn ang="0">
                    <a:pos x="29" y="101"/>
                  </a:cxn>
                  <a:cxn ang="0">
                    <a:pos x="50" y="83"/>
                  </a:cxn>
                  <a:cxn ang="0">
                    <a:pos x="50" y="87"/>
                  </a:cxn>
                  <a:cxn ang="0">
                    <a:pos x="29" y="108"/>
                  </a:cxn>
                </a:cxnLst>
                <a:rect l="0" t="0" r="r" b="b"/>
                <a:pathLst>
                  <a:path w="58" h="116">
                    <a:moveTo>
                      <a:pt x="43" y="62"/>
                    </a:move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6"/>
                      <a:pt x="37" y="0"/>
                      <a:pt x="29" y="0"/>
                    </a:cubicBezTo>
                    <a:cubicBezTo>
                      <a:pt x="21" y="0"/>
                      <a:pt x="14" y="6"/>
                      <a:pt x="14" y="14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5" y="67"/>
                      <a:pt x="0" y="76"/>
                      <a:pt x="0" y="87"/>
                    </a:cubicBezTo>
                    <a:cubicBezTo>
                      <a:pt x="0" y="103"/>
                      <a:pt x="13" y="116"/>
                      <a:pt x="29" y="116"/>
                    </a:cubicBezTo>
                    <a:cubicBezTo>
                      <a:pt x="45" y="116"/>
                      <a:pt x="58" y="103"/>
                      <a:pt x="58" y="87"/>
                    </a:cubicBezTo>
                    <a:cubicBezTo>
                      <a:pt x="58" y="76"/>
                      <a:pt x="52" y="67"/>
                      <a:pt x="43" y="62"/>
                    </a:cubicBezTo>
                    <a:close/>
                    <a:moveTo>
                      <a:pt x="21" y="43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0"/>
                      <a:pt x="25" y="7"/>
                      <a:pt x="29" y="7"/>
                    </a:cubicBezTo>
                    <a:cubicBezTo>
                      <a:pt x="33" y="7"/>
                      <a:pt x="36" y="10"/>
                      <a:pt x="36" y="14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21" y="50"/>
                      <a:pt x="21" y="50"/>
                      <a:pt x="21" y="50"/>
                    </a:cubicBezTo>
                    <a:lnTo>
                      <a:pt x="21" y="43"/>
                    </a:lnTo>
                    <a:close/>
                    <a:moveTo>
                      <a:pt x="29" y="108"/>
                    </a:moveTo>
                    <a:cubicBezTo>
                      <a:pt x="17" y="108"/>
                      <a:pt x="7" y="99"/>
                      <a:pt x="7" y="87"/>
                    </a:cubicBezTo>
                    <a:cubicBezTo>
                      <a:pt x="7" y="85"/>
                      <a:pt x="7" y="84"/>
                      <a:pt x="7" y="83"/>
                    </a:cubicBezTo>
                    <a:cubicBezTo>
                      <a:pt x="9" y="93"/>
                      <a:pt x="18" y="101"/>
                      <a:pt x="29" y="101"/>
                    </a:cubicBezTo>
                    <a:cubicBezTo>
                      <a:pt x="39" y="101"/>
                      <a:pt x="48" y="93"/>
                      <a:pt x="50" y="83"/>
                    </a:cubicBezTo>
                    <a:cubicBezTo>
                      <a:pt x="50" y="84"/>
                      <a:pt x="50" y="85"/>
                      <a:pt x="50" y="87"/>
                    </a:cubicBezTo>
                    <a:cubicBezTo>
                      <a:pt x="50" y="99"/>
                      <a:pt x="41" y="108"/>
                      <a:pt x="29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658471" y="2605115"/>
              <a:ext cx="666334" cy="666334"/>
              <a:chOff x="2286000" y="1809750"/>
              <a:chExt cx="533400" cy="533400"/>
            </a:xfrm>
          </p:grpSpPr>
          <p:sp>
            <p:nvSpPr>
              <p:cNvPr id="38" name="Oval 97"/>
              <p:cNvSpPr/>
              <p:nvPr/>
            </p:nvSpPr>
            <p:spPr>
              <a:xfrm>
                <a:off x="2286000" y="180975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98"/>
              <p:cNvSpPr/>
              <p:nvPr/>
            </p:nvSpPr>
            <p:spPr bwMode="auto">
              <a:xfrm>
                <a:off x="2400300" y="1903354"/>
                <a:ext cx="304800" cy="346193"/>
              </a:xfrm>
              <a:custGeom>
                <a:avLst/>
                <a:gdLst/>
                <a:ahLst/>
                <a:cxnLst>
                  <a:cxn ang="0">
                    <a:pos x="87" y="109"/>
                  </a:cxn>
                  <a:cxn ang="0">
                    <a:pos x="82" y="109"/>
                  </a:cxn>
                  <a:cxn ang="0">
                    <a:pos x="102" y="73"/>
                  </a:cxn>
                  <a:cxn ang="0">
                    <a:pos x="69" y="31"/>
                  </a:cxn>
                  <a:cxn ang="0">
                    <a:pos x="77" y="15"/>
                  </a:cxn>
                  <a:cxn ang="0">
                    <a:pos x="76" y="10"/>
                  </a:cxn>
                  <a:cxn ang="0">
                    <a:pos x="56" y="1"/>
                  </a:cxn>
                  <a:cxn ang="0">
                    <a:pos x="53" y="0"/>
                  </a:cxn>
                  <a:cxn ang="0">
                    <a:pos x="51" y="2"/>
                  </a:cxn>
                  <a:cxn ang="0">
                    <a:pos x="28" y="46"/>
                  </a:cxn>
                  <a:cxn ang="0">
                    <a:pos x="31" y="57"/>
                  </a:cxn>
                  <a:cxn ang="0">
                    <a:pos x="28" y="63"/>
                  </a:cxn>
                  <a:cxn ang="0">
                    <a:pos x="41" y="69"/>
                  </a:cxn>
                  <a:cxn ang="0">
                    <a:pos x="44" y="63"/>
                  </a:cxn>
                  <a:cxn ang="0">
                    <a:pos x="44" y="63"/>
                  </a:cxn>
                  <a:cxn ang="0">
                    <a:pos x="54" y="59"/>
                  </a:cxn>
                  <a:cxn ang="0">
                    <a:pos x="62" y="44"/>
                  </a:cxn>
                  <a:cxn ang="0">
                    <a:pos x="87" y="73"/>
                  </a:cxn>
                  <a:cxn ang="0">
                    <a:pos x="58" y="102"/>
                  </a:cxn>
                  <a:cxn ang="0">
                    <a:pos x="37" y="95"/>
                  </a:cxn>
                  <a:cxn ang="0">
                    <a:pos x="37" y="91"/>
                  </a:cxn>
                  <a:cxn ang="0">
                    <a:pos x="40" y="87"/>
                  </a:cxn>
                  <a:cxn ang="0">
                    <a:pos x="58" y="87"/>
                  </a:cxn>
                  <a:cxn ang="0">
                    <a:pos x="58" y="80"/>
                  </a:cxn>
                  <a:cxn ang="0">
                    <a:pos x="30" y="80"/>
                  </a:cxn>
                  <a:cxn ang="0">
                    <a:pos x="16" y="80"/>
                  </a:cxn>
                  <a:cxn ang="0">
                    <a:pos x="0" y="80"/>
                  </a:cxn>
                  <a:cxn ang="0">
                    <a:pos x="0" y="87"/>
                  </a:cxn>
                  <a:cxn ang="0">
                    <a:pos x="17" y="87"/>
                  </a:cxn>
                  <a:cxn ang="0">
                    <a:pos x="18" y="87"/>
                  </a:cxn>
                  <a:cxn ang="0">
                    <a:pos x="22" y="91"/>
                  </a:cxn>
                  <a:cxn ang="0">
                    <a:pos x="22" y="95"/>
                  </a:cxn>
                  <a:cxn ang="0">
                    <a:pos x="22" y="109"/>
                  </a:cxn>
                  <a:cxn ang="0">
                    <a:pos x="8" y="116"/>
                  </a:cxn>
                  <a:cxn ang="0">
                    <a:pos x="102" y="116"/>
                  </a:cxn>
                  <a:cxn ang="0">
                    <a:pos x="87" y="109"/>
                  </a:cxn>
                  <a:cxn ang="0">
                    <a:pos x="62" y="10"/>
                  </a:cxn>
                  <a:cxn ang="0">
                    <a:pos x="60" y="12"/>
                  </a:cxn>
                  <a:cxn ang="0">
                    <a:pos x="43" y="44"/>
                  </a:cxn>
                  <a:cxn ang="0">
                    <a:pos x="37" y="41"/>
                  </a:cxn>
                  <a:cxn ang="0">
                    <a:pos x="37" y="39"/>
                  </a:cxn>
                  <a:cxn ang="0">
                    <a:pos x="53" y="10"/>
                  </a:cxn>
                  <a:cxn ang="0">
                    <a:pos x="55" y="8"/>
                  </a:cxn>
                  <a:cxn ang="0">
                    <a:pos x="58" y="8"/>
                  </a:cxn>
                  <a:cxn ang="0">
                    <a:pos x="62" y="10"/>
                  </a:cxn>
                  <a:cxn ang="0">
                    <a:pos x="62" y="10"/>
                  </a:cxn>
                </a:cxnLst>
                <a:rect l="0" t="0" r="r" b="b"/>
                <a:pathLst>
                  <a:path w="102" h="116">
                    <a:moveTo>
                      <a:pt x="87" y="109"/>
                    </a:moveTo>
                    <a:cubicBezTo>
                      <a:pt x="82" y="109"/>
                      <a:pt x="82" y="109"/>
                      <a:pt x="82" y="109"/>
                    </a:cubicBezTo>
                    <a:cubicBezTo>
                      <a:pt x="94" y="101"/>
                      <a:pt x="102" y="88"/>
                      <a:pt x="102" y="73"/>
                    </a:cubicBezTo>
                    <a:cubicBezTo>
                      <a:pt x="102" y="52"/>
                      <a:pt x="88" y="35"/>
                      <a:pt x="69" y="31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8" y="13"/>
                      <a:pt x="77" y="11"/>
                      <a:pt x="76" y="1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52" y="1"/>
                      <a:pt x="52" y="2"/>
                      <a:pt x="51" y="2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6" y="50"/>
                      <a:pt x="28" y="55"/>
                      <a:pt x="31" y="57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8" y="65"/>
                      <a:pt x="52" y="63"/>
                      <a:pt x="54" y="59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76" y="46"/>
                      <a:pt x="87" y="58"/>
                      <a:pt x="87" y="73"/>
                    </a:cubicBezTo>
                    <a:cubicBezTo>
                      <a:pt x="87" y="89"/>
                      <a:pt x="74" y="102"/>
                      <a:pt x="58" y="102"/>
                    </a:cubicBezTo>
                    <a:cubicBezTo>
                      <a:pt x="51" y="102"/>
                      <a:pt x="42" y="99"/>
                      <a:pt x="37" y="95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7" y="89"/>
                      <a:pt x="38" y="87"/>
                      <a:pt x="40" y="87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20" y="87"/>
                      <a:pt x="22" y="89"/>
                      <a:pt x="22" y="91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14" y="109"/>
                      <a:pt x="8" y="108"/>
                      <a:pt x="8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2" y="108"/>
                      <a:pt x="95" y="109"/>
                      <a:pt x="87" y="109"/>
                    </a:cubicBezTo>
                    <a:close/>
                    <a:moveTo>
                      <a:pt x="62" y="10"/>
                    </a:moveTo>
                    <a:cubicBezTo>
                      <a:pt x="61" y="10"/>
                      <a:pt x="60" y="11"/>
                      <a:pt x="60" y="1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7" y="40"/>
                      <a:pt x="37" y="3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3" y="9"/>
                      <a:pt x="54" y="8"/>
                      <a:pt x="55" y="8"/>
                    </a:cubicBezTo>
                    <a:cubicBezTo>
                      <a:pt x="56" y="7"/>
                      <a:pt x="57" y="7"/>
                      <a:pt x="58" y="8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9"/>
            <p:cNvGrpSpPr/>
            <p:nvPr/>
          </p:nvGrpSpPr>
          <p:grpSpPr>
            <a:xfrm>
              <a:off x="7228616" y="2605115"/>
              <a:ext cx="666334" cy="666334"/>
              <a:chOff x="7162800" y="1504950"/>
              <a:chExt cx="533400" cy="533400"/>
            </a:xfrm>
          </p:grpSpPr>
          <p:sp>
            <p:nvSpPr>
              <p:cNvPr id="36" name="Oval 100"/>
              <p:cNvSpPr/>
              <p:nvPr/>
            </p:nvSpPr>
            <p:spPr>
              <a:xfrm>
                <a:off x="7162800" y="1504950"/>
                <a:ext cx="533400" cy="5334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101"/>
              <p:cNvSpPr/>
              <p:nvPr/>
            </p:nvSpPr>
            <p:spPr bwMode="auto">
              <a:xfrm>
                <a:off x="7292181" y="1625600"/>
                <a:ext cx="274638" cy="292100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5" y="0"/>
                  </a:cxn>
                  <a:cxn ang="0">
                    <a:pos x="7" y="7"/>
                  </a:cxn>
                  <a:cxn ang="0">
                    <a:pos x="7" y="22"/>
                  </a:cxn>
                  <a:cxn ang="0">
                    <a:pos x="18" y="22"/>
                  </a:cxn>
                  <a:cxn ang="0">
                    <a:pos x="22" y="26"/>
                  </a:cxn>
                  <a:cxn ang="0">
                    <a:pos x="18" y="29"/>
                  </a:cxn>
                  <a:cxn ang="0">
                    <a:pos x="4" y="29"/>
                  </a:cxn>
                  <a:cxn ang="0">
                    <a:pos x="0" y="33"/>
                  </a:cxn>
                  <a:cxn ang="0">
                    <a:pos x="4" y="36"/>
                  </a:cxn>
                  <a:cxn ang="0">
                    <a:pos x="7" y="36"/>
                  </a:cxn>
                  <a:cxn ang="0">
                    <a:pos x="7" y="51"/>
                  </a:cxn>
                  <a:cxn ang="0">
                    <a:pos x="18" y="51"/>
                  </a:cxn>
                  <a:cxn ang="0">
                    <a:pos x="22" y="55"/>
                  </a:cxn>
                  <a:cxn ang="0">
                    <a:pos x="18" y="58"/>
                  </a:cxn>
                  <a:cxn ang="0">
                    <a:pos x="4" y="58"/>
                  </a:cxn>
                  <a:cxn ang="0">
                    <a:pos x="0" y="62"/>
                  </a:cxn>
                  <a:cxn ang="0">
                    <a:pos x="4" y="66"/>
                  </a:cxn>
                  <a:cxn ang="0">
                    <a:pos x="7" y="66"/>
                  </a:cxn>
                  <a:cxn ang="0">
                    <a:pos x="7" y="80"/>
                  </a:cxn>
                  <a:cxn ang="0">
                    <a:pos x="18" y="80"/>
                  </a:cxn>
                  <a:cxn ang="0">
                    <a:pos x="22" y="84"/>
                  </a:cxn>
                  <a:cxn ang="0">
                    <a:pos x="18" y="87"/>
                  </a:cxn>
                  <a:cxn ang="0">
                    <a:pos x="4" y="87"/>
                  </a:cxn>
                  <a:cxn ang="0">
                    <a:pos x="0" y="91"/>
                  </a:cxn>
                  <a:cxn ang="0">
                    <a:pos x="4" y="95"/>
                  </a:cxn>
                  <a:cxn ang="0">
                    <a:pos x="7" y="95"/>
                  </a:cxn>
                  <a:cxn ang="0">
                    <a:pos x="7" y="109"/>
                  </a:cxn>
                  <a:cxn ang="0">
                    <a:pos x="15" y="116"/>
                  </a:cxn>
                  <a:cxn ang="0">
                    <a:pos x="102" y="116"/>
                  </a:cxn>
                  <a:cxn ang="0">
                    <a:pos x="109" y="109"/>
                  </a:cxn>
                  <a:cxn ang="0">
                    <a:pos x="109" y="7"/>
                  </a:cxn>
                  <a:cxn ang="0">
                    <a:pos x="102" y="0"/>
                  </a:cxn>
                  <a:cxn ang="0">
                    <a:pos x="87" y="51"/>
                  </a:cxn>
                  <a:cxn ang="0">
                    <a:pos x="44" y="51"/>
                  </a:cxn>
                  <a:cxn ang="0">
                    <a:pos x="44" y="22"/>
                  </a:cxn>
                  <a:cxn ang="0">
                    <a:pos x="87" y="22"/>
                  </a:cxn>
                  <a:cxn ang="0">
                    <a:pos x="87" y="51"/>
                  </a:cxn>
                </a:cxnLst>
                <a:rect l="0" t="0" r="r" b="b"/>
                <a:pathLst>
                  <a:path w="109" h="116">
                    <a:moveTo>
                      <a:pt x="10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1" y="0"/>
                      <a:pt x="7" y="3"/>
                      <a:pt x="7" y="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4"/>
                      <a:pt x="22" y="26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2" y="29"/>
                      <a:pt x="0" y="31"/>
                      <a:pt x="0" y="33"/>
                    </a:cubicBezTo>
                    <a:cubicBezTo>
                      <a:pt x="0" y="35"/>
                      <a:pt x="2" y="36"/>
                      <a:pt x="4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3"/>
                      <a:pt x="22" y="55"/>
                    </a:cubicBezTo>
                    <a:cubicBezTo>
                      <a:pt x="22" y="57"/>
                      <a:pt x="20" y="58"/>
                      <a:pt x="18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2" y="58"/>
                      <a:pt x="0" y="60"/>
                      <a:pt x="0" y="62"/>
                    </a:cubicBezTo>
                    <a:cubicBezTo>
                      <a:pt x="0" y="64"/>
                      <a:pt x="2" y="66"/>
                      <a:pt x="4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20" y="80"/>
                      <a:pt x="22" y="82"/>
                      <a:pt x="22" y="84"/>
                    </a:cubicBezTo>
                    <a:cubicBezTo>
                      <a:pt x="22" y="86"/>
                      <a:pt x="20" y="87"/>
                      <a:pt x="18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2" y="87"/>
                      <a:pt x="0" y="89"/>
                      <a:pt x="0" y="91"/>
                    </a:cubicBezTo>
                    <a:cubicBezTo>
                      <a:pt x="0" y="93"/>
                      <a:pt x="2" y="95"/>
                      <a:pt x="4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7" y="113"/>
                      <a:pt x="11" y="116"/>
                      <a:pt x="15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6" y="116"/>
                      <a:pt x="109" y="113"/>
                      <a:pt x="109" y="109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9" y="3"/>
                      <a:pt x="106" y="0"/>
                      <a:pt x="102" y="0"/>
                    </a:cubicBezTo>
                    <a:close/>
                    <a:moveTo>
                      <a:pt x="87" y="51"/>
                    </a:move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87" y="22"/>
                      <a:pt x="87" y="22"/>
                      <a:pt x="87" y="22"/>
                    </a:cubicBezTo>
                    <a:lnTo>
                      <a:pt x="87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02"/>
            <p:cNvGrpSpPr/>
            <p:nvPr/>
          </p:nvGrpSpPr>
          <p:grpSpPr>
            <a:xfrm>
              <a:off x="4753660" y="5139355"/>
              <a:ext cx="666334" cy="666334"/>
              <a:chOff x="1143000" y="2266950"/>
              <a:chExt cx="533400" cy="533400"/>
            </a:xfrm>
          </p:grpSpPr>
          <p:sp>
            <p:nvSpPr>
              <p:cNvPr id="29" name="Oval 103"/>
              <p:cNvSpPr/>
              <p:nvPr/>
            </p:nvSpPr>
            <p:spPr>
              <a:xfrm>
                <a:off x="1143000" y="2266950"/>
                <a:ext cx="533400" cy="5334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104"/>
              <p:cNvGrpSpPr/>
              <p:nvPr/>
            </p:nvGrpSpPr>
            <p:grpSpPr>
              <a:xfrm>
                <a:off x="1266578" y="2382309"/>
                <a:ext cx="286232" cy="302682"/>
                <a:chOff x="1497013" y="1843088"/>
                <a:chExt cx="276226" cy="292100"/>
              </a:xfrm>
              <a:solidFill>
                <a:schemeClr val="bg1"/>
              </a:solidFill>
            </p:grpSpPr>
            <p:sp>
              <p:nvSpPr>
                <p:cNvPr id="31" name="Freeform: Shape 105"/>
                <p:cNvSpPr/>
                <p:nvPr/>
              </p:nvSpPr>
              <p:spPr bwMode="auto">
                <a:xfrm>
                  <a:off x="1663701" y="1951038"/>
                  <a:ext cx="109538" cy="184150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0" y="22"/>
                    </a:cxn>
                    <a:cxn ang="0">
                      <a:pos x="7" y="38"/>
                    </a:cxn>
                    <a:cxn ang="0">
                      <a:pos x="7" y="73"/>
                    </a:cxn>
                    <a:cxn ang="0">
                      <a:pos x="22" y="58"/>
                    </a:cxn>
                    <a:cxn ang="0">
                      <a:pos x="36" y="73"/>
                    </a:cxn>
                    <a:cxn ang="0">
                      <a:pos x="36" y="38"/>
                    </a:cxn>
                    <a:cxn ang="0">
                      <a:pos x="43" y="22"/>
                    </a:cxn>
                    <a:cxn ang="0">
                      <a:pos x="22" y="0"/>
                    </a:cxn>
                    <a:cxn ang="0">
                      <a:pos x="22" y="37"/>
                    </a:cxn>
                    <a:cxn ang="0">
                      <a:pos x="7" y="22"/>
                    </a:cxn>
                    <a:cxn ang="0">
                      <a:pos x="22" y="7"/>
                    </a:cxn>
                    <a:cxn ang="0">
                      <a:pos x="36" y="22"/>
                    </a:cxn>
                    <a:cxn ang="0">
                      <a:pos x="22" y="37"/>
                    </a:cxn>
                  </a:cxnLst>
                  <a:rect l="0" t="0" r="r" b="b"/>
                  <a:pathLst>
                    <a:path w="43" h="73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8"/>
                        <a:pt x="3" y="34"/>
                        <a:pt x="7" y="38"/>
                      </a:cubicBezTo>
                      <a:cubicBezTo>
                        <a:pt x="7" y="73"/>
                        <a:pt x="7" y="73"/>
                        <a:pt x="7" y="73"/>
                      </a:cubicBezTo>
                      <a:cubicBezTo>
                        <a:pt x="22" y="58"/>
                        <a:pt x="22" y="58"/>
                        <a:pt x="22" y="58"/>
                      </a:cubicBezTo>
                      <a:cubicBezTo>
                        <a:pt x="36" y="73"/>
                        <a:pt x="36" y="73"/>
                        <a:pt x="36" y="73"/>
                      </a:cubicBezTo>
                      <a:cubicBezTo>
                        <a:pt x="36" y="38"/>
                        <a:pt x="36" y="38"/>
                        <a:pt x="36" y="38"/>
                      </a:cubicBezTo>
                      <a:cubicBezTo>
                        <a:pt x="40" y="34"/>
                        <a:pt x="43" y="28"/>
                        <a:pt x="43" y="22"/>
                      </a:cubicBezTo>
                      <a:cubicBezTo>
                        <a:pt x="43" y="10"/>
                        <a:pt x="34" y="0"/>
                        <a:pt x="22" y="0"/>
                      </a:cubicBezTo>
                      <a:close/>
                      <a:moveTo>
                        <a:pt x="22" y="37"/>
                      </a:moveTo>
                      <a:cubicBezTo>
                        <a:pt x="14" y="37"/>
                        <a:pt x="7" y="30"/>
                        <a:pt x="7" y="22"/>
                      </a:cubicBezTo>
                      <a:cubicBezTo>
                        <a:pt x="7" y="14"/>
                        <a:pt x="14" y="7"/>
                        <a:pt x="22" y="7"/>
                      </a:cubicBezTo>
                      <a:cubicBezTo>
                        <a:pt x="30" y="7"/>
                        <a:pt x="36" y="14"/>
                        <a:pt x="36" y="22"/>
                      </a:cubicBezTo>
                      <a:cubicBezTo>
                        <a:pt x="36" y="30"/>
                        <a:pt x="30" y="37"/>
                        <a:pt x="22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: Shape 106"/>
                <p:cNvSpPr/>
                <p:nvPr/>
              </p:nvSpPr>
              <p:spPr bwMode="auto">
                <a:xfrm>
                  <a:off x="1497013" y="1843088"/>
                  <a:ext cx="239713" cy="292100"/>
                </a:xfrm>
                <a:custGeom>
                  <a:avLst/>
                  <a:gdLst/>
                  <a:ahLst/>
                  <a:cxnLst>
                    <a:cxn ang="0">
                      <a:pos x="78" y="160"/>
                    </a:cxn>
                    <a:cxn ang="0">
                      <a:pos x="24" y="160"/>
                    </a:cxn>
                    <a:cxn ang="0">
                      <a:pos x="24" y="22"/>
                    </a:cxn>
                    <a:cxn ang="0">
                      <a:pos x="89" y="22"/>
                    </a:cxn>
                    <a:cxn ang="0">
                      <a:pos x="123" y="57"/>
                    </a:cxn>
                    <a:cxn ang="0">
                      <a:pos x="151" y="57"/>
                    </a:cxn>
                    <a:cxn ang="0">
                      <a:pos x="151" y="52"/>
                    </a:cxn>
                    <a:cxn ang="0">
                      <a:pos x="99" y="0"/>
                    </a:cxn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101" y="184"/>
                    </a:cxn>
                    <a:cxn ang="0">
                      <a:pos x="78" y="162"/>
                    </a:cxn>
                    <a:cxn ang="0">
                      <a:pos x="78" y="160"/>
                    </a:cxn>
                  </a:cxnLst>
                  <a:rect l="0" t="0" r="r" b="b"/>
                  <a:pathLst>
                    <a:path w="151" h="184">
                      <a:moveTo>
                        <a:pt x="78" y="160"/>
                      </a:moveTo>
                      <a:lnTo>
                        <a:pt x="24" y="160"/>
                      </a:lnTo>
                      <a:lnTo>
                        <a:pt x="24" y="22"/>
                      </a:lnTo>
                      <a:lnTo>
                        <a:pt x="89" y="22"/>
                      </a:lnTo>
                      <a:lnTo>
                        <a:pt x="123" y="57"/>
                      </a:lnTo>
                      <a:lnTo>
                        <a:pt x="151" y="57"/>
                      </a:lnTo>
                      <a:lnTo>
                        <a:pt x="151" y="52"/>
                      </a:lnTo>
                      <a:lnTo>
                        <a:pt x="99" y="0"/>
                      </a:lnTo>
                      <a:lnTo>
                        <a:pt x="0" y="0"/>
                      </a:lnTo>
                      <a:lnTo>
                        <a:pt x="0" y="184"/>
                      </a:lnTo>
                      <a:lnTo>
                        <a:pt x="101" y="184"/>
                      </a:lnTo>
                      <a:lnTo>
                        <a:pt x="78" y="162"/>
                      </a:lnTo>
                      <a:lnTo>
                        <a:pt x="78" y="16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107"/>
                <p:cNvSpPr/>
                <p:nvPr/>
              </p:nvSpPr>
              <p:spPr bwMode="auto">
                <a:xfrm>
                  <a:off x="1552576" y="1933575"/>
                  <a:ext cx="93663" cy="1746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108"/>
                <p:cNvSpPr/>
                <p:nvPr/>
              </p:nvSpPr>
              <p:spPr bwMode="auto">
                <a:xfrm>
                  <a:off x="1552576" y="1968500"/>
                  <a:ext cx="93663" cy="2063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Rectangle 109"/>
                <p:cNvSpPr/>
                <p:nvPr/>
              </p:nvSpPr>
              <p:spPr bwMode="auto">
                <a:xfrm>
                  <a:off x="1552576" y="2006600"/>
                  <a:ext cx="93663" cy="1746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2" name="Group 110"/>
            <p:cNvGrpSpPr/>
            <p:nvPr/>
          </p:nvGrpSpPr>
          <p:grpSpPr>
            <a:xfrm>
              <a:off x="7133426" y="5139355"/>
              <a:ext cx="666334" cy="666334"/>
              <a:chOff x="6858000" y="2647950"/>
              <a:chExt cx="533400" cy="533400"/>
            </a:xfrm>
          </p:grpSpPr>
          <p:sp>
            <p:nvSpPr>
              <p:cNvPr id="20" name="Oval 111"/>
              <p:cNvSpPr/>
              <p:nvPr/>
            </p:nvSpPr>
            <p:spPr>
              <a:xfrm>
                <a:off x="6858000" y="2647950"/>
                <a:ext cx="533400" cy="5334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1" name="Group 112"/>
              <p:cNvGrpSpPr/>
              <p:nvPr/>
            </p:nvGrpSpPr>
            <p:grpSpPr>
              <a:xfrm>
                <a:off x="6928379" y="2716243"/>
                <a:ext cx="392518" cy="396785"/>
                <a:chOff x="4427538" y="1254125"/>
                <a:chExt cx="292100" cy="295275"/>
              </a:xfrm>
              <a:solidFill>
                <a:schemeClr val="bg1"/>
              </a:solidFill>
            </p:grpSpPr>
            <p:sp>
              <p:nvSpPr>
                <p:cNvPr id="22" name="Freeform: Shape 113"/>
                <p:cNvSpPr/>
                <p:nvPr/>
              </p:nvSpPr>
              <p:spPr bwMode="auto">
                <a:xfrm>
                  <a:off x="4471988" y="1287463"/>
                  <a:ext cx="33338" cy="33338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7" y="2"/>
                    </a:cxn>
                    <a:cxn ang="0">
                      <a:pos x="2" y="2"/>
                    </a:cxn>
                    <a:cxn ang="0">
                      <a:pos x="2" y="7"/>
                    </a:cxn>
                    <a:cxn ang="0">
                      <a:pos x="7" y="12"/>
                    </a:cxn>
                    <a:cxn ang="0">
                      <a:pos x="12" y="12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3" h="13">
                      <a:moveTo>
                        <a:pt x="12" y="7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0"/>
                        <a:pt x="3" y="0"/>
                        <a:pt x="2" y="2"/>
                      </a:cubicBezTo>
                      <a:cubicBezTo>
                        <a:pt x="0" y="3"/>
                        <a:pt x="0" y="6"/>
                        <a:pt x="2" y="7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8" y="13"/>
                        <a:pt x="10" y="13"/>
                        <a:pt x="12" y="12"/>
                      </a:cubicBezTo>
                      <a:cubicBezTo>
                        <a:pt x="13" y="11"/>
                        <a:pt x="13" y="8"/>
                        <a:pt x="12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: Shape 114"/>
                <p:cNvSpPr/>
                <p:nvPr/>
              </p:nvSpPr>
              <p:spPr bwMode="auto">
                <a:xfrm>
                  <a:off x="4427538" y="1382713"/>
                  <a:ext cx="34925" cy="19050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7"/>
                    </a:cxn>
                    <a:cxn ang="0">
                      <a:pos x="11" y="7"/>
                    </a:cxn>
                    <a:cxn ang="0">
                      <a:pos x="14" y="4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4" h="7">
                      <a:moveTo>
                        <a:pt x="11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3" y="7"/>
                        <a:pt x="14" y="6"/>
                        <a:pt x="14" y="4"/>
                      </a:cubicBezTo>
                      <a:cubicBezTo>
                        <a:pt x="14" y="2"/>
                        <a:pt x="13" y="0"/>
                        <a:pt x="1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: Shape 115"/>
                <p:cNvSpPr/>
                <p:nvPr/>
              </p:nvSpPr>
              <p:spPr bwMode="auto">
                <a:xfrm>
                  <a:off x="4684713" y="1401763"/>
                  <a:ext cx="34925" cy="190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8"/>
                    </a:cxn>
                    <a:cxn ang="0">
                      <a:pos x="10" y="8"/>
                    </a:cxn>
                    <a:cxn ang="0">
                      <a:pos x="14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4" h="8">
                      <a:moveTo>
                        <a:pt x="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3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2" y="8"/>
                        <a:pt x="14" y="6"/>
                        <a:pt x="14" y="4"/>
                      </a:cubicBezTo>
                      <a:cubicBezTo>
                        <a:pt x="14" y="2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: Shape 116"/>
                <p:cNvSpPr/>
                <p:nvPr/>
              </p:nvSpPr>
              <p:spPr bwMode="auto">
                <a:xfrm>
                  <a:off x="4654551" y="1303338"/>
                  <a:ext cx="31750" cy="31750"/>
                </a:xfrm>
                <a:custGeom>
                  <a:avLst/>
                  <a:gdLst/>
                  <a:ahLst/>
                  <a:cxnLst>
                    <a:cxn ang="0">
                      <a:pos x="12" y="1"/>
                    </a:cxn>
                    <a:cxn ang="0">
                      <a:pos x="6" y="1"/>
                    </a:cxn>
                    <a:cxn ang="0">
                      <a:pos x="1" y="6"/>
                    </a:cxn>
                    <a:cxn ang="0">
                      <a:pos x="1" y="11"/>
                    </a:cxn>
                    <a:cxn ang="0">
                      <a:pos x="6" y="11"/>
                    </a:cxn>
                    <a:cxn ang="0">
                      <a:pos x="12" y="6"/>
                    </a:cxn>
                    <a:cxn ang="0">
                      <a:pos x="12" y="1"/>
                    </a:cxn>
                  </a:cxnLst>
                  <a:rect l="0" t="0" r="r" b="b"/>
                  <a:pathLst>
                    <a:path w="13" h="13">
                      <a:moveTo>
                        <a:pt x="12" y="1"/>
                      </a:moveTo>
                      <a:cubicBezTo>
                        <a:pt x="10" y="0"/>
                        <a:pt x="8" y="0"/>
                        <a:pt x="6" y="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10"/>
                        <a:pt x="1" y="11"/>
                      </a:cubicBezTo>
                      <a:cubicBezTo>
                        <a:pt x="3" y="13"/>
                        <a:pt x="5" y="13"/>
                        <a:pt x="6" y="11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5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: Shape 117"/>
                <p:cNvSpPr/>
                <p:nvPr/>
              </p:nvSpPr>
              <p:spPr bwMode="auto">
                <a:xfrm>
                  <a:off x="4573588" y="1254125"/>
                  <a:ext cx="17463" cy="38100"/>
                </a:xfrm>
                <a:custGeom>
                  <a:avLst/>
                  <a:gdLst/>
                  <a:ahLst/>
                  <a:cxnLst>
                    <a:cxn ang="0">
                      <a:pos x="4" y="15"/>
                    </a:cxn>
                    <a:cxn ang="0">
                      <a:pos x="6" y="14"/>
                    </a:cxn>
                    <a:cxn ang="0">
                      <a:pos x="7" y="11"/>
                    </a:cxn>
                    <a:cxn ang="0">
                      <a:pos x="7" y="4"/>
                    </a:cxn>
                    <a:cxn ang="0">
                      <a:pos x="4" y="0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11"/>
                    </a:cxn>
                    <a:cxn ang="0">
                      <a:pos x="4" y="15"/>
                    </a:cxn>
                  </a:cxnLst>
                  <a:rect l="0" t="0" r="r" b="b"/>
                  <a:pathLst>
                    <a:path w="7" h="15">
                      <a:moveTo>
                        <a:pt x="4" y="15"/>
                      </a:moveTo>
                      <a:cubicBezTo>
                        <a:pt x="5" y="15"/>
                        <a:pt x="6" y="14"/>
                        <a:pt x="6" y="14"/>
                      </a:cubicBezTo>
                      <a:cubicBezTo>
                        <a:pt x="7" y="13"/>
                        <a:pt x="7" y="12"/>
                        <a:pt x="7" y="11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1" y="1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3"/>
                        <a:pt x="2" y="15"/>
                        <a:pt x="4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: Shape 118"/>
                <p:cNvSpPr/>
                <p:nvPr/>
              </p:nvSpPr>
              <p:spPr bwMode="auto">
                <a:xfrm>
                  <a:off x="4500563" y="1327150"/>
                  <a:ext cx="146050" cy="166688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0" y="29"/>
                    </a:cxn>
                    <a:cxn ang="0">
                      <a:pos x="14" y="54"/>
                    </a:cxn>
                    <a:cxn ang="0">
                      <a:pos x="14" y="66"/>
                    </a:cxn>
                    <a:cxn ang="0">
                      <a:pos x="44" y="66"/>
                    </a:cxn>
                    <a:cxn ang="0">
                      <a:pos x="44" y="54"/>
                    </a:cxn>
                    <a:cxn ang="0">
                      <a:pos x="58" y="29"/>
                    </a:cxn>
                    <a:cxn ang="0">
                      <a:pos x="29" y="0"/>
                    </a:cxn>
                    <a:cxn ang="0">
                      <a:pos x="40" y="48"/>
                    </a:cxn>
                    <a:cxn ang="0">
                      <a:pos x="36" y="50"/>
                    </a:cxn>
                    <a:cxn ang="0">
                      <a:pos x="36" y="54"/>
                    </a:cxn>
                    <a:cxn ang="0">
                      <a:pos x="36" y="58"/>
                    </a:cxn>
                    <a:cxn ang="0">
                      <a:pos x="22" y="58"/>
                    </a:cxn>
                    <a:cxn ang="0">
                      <a:pos x="22" y="54"/>
                    </a:cxn>
                    <a:cxn ang="0">
                      <a:pos x="22" y="50"/>
                    </a:cxn>
                    <a:cxn ang="0">
                      <a:pos x="18" y="48"/>
                    </a:cxn>
                    <a:cxn ang="0">
                      <a:pos x="7" y="29"/>
                    </a:cxn>
                    <a:cxn ang="0">
                      <a:pos x="29" y="8"/>
                    </a:cxn>
                    <a:cxn ang="0">
                      <a:pos x="51" y="29"/>
                    </a:cxn>
                    <a:cxn ang="0">
                      <a:pos x="40" y="48"/>
                    </a:cxn>
                  </a:cxnLst>
                  <a:rect l="0" t="0" r="r" b="b"/>
                  <a:pathLst>
                    <a:path w="58" h="66">
                      <a:moveTo>
                        <a:pt x="29" y="0"/>
                      </a:move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0"/>
                        <a:pt x="6" y="49"/>
                        <a:pt x="14" y="54"/>
                      </a:cubicBezTo>
                      <a:cubicBezTo>
                        <a:pt x="14" y="66"/>
                        <a:pt x="14" y="66"/>
                        <a:pt x="14" y="66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4" y="54"/>
                        <a:pt x="44" y="54"/>
                        <a:pt x="44" y="54"/>
                      </a:cubicBezTo>
                      <a:cubicBezTo>
                        <a:pt x="52" y="49"/>
                        <a:pt x="58" y="40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lose/>
                      <a:moveTo>
                        <a:pt x="40" y="48"/>
                      </a:move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36" y="54"/>
                        <a:pt x="36" y="54"/>
                        <a:pt x="36" y="54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22" y="58"/>
                        <a:pt x="22" y="58"/>
                        <a:pt x="22" y="58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0"/>
                        <a:pt x="22" y="50"/>
                        <a:pt x="22" y="50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1" y="44"/>
                        <a:pt x="7" y="37"/>
                        <a:pt x="7" y="29"/>
                      </a:cubicBezTo>
                      <a:cubicBezTo>
                        <a:pt x="7" y="17"/>
                        <a:pt x="17" y="8"/>
                        <a:pt x="29" y="8"/>
                      </a:cubicBezTo>
                      <a:cubicBezTo>
                        <a:pt x="41" y="8"/>
                        <a:pt x="51" y="17"/>
                        <a:pt x="51" y="29"/>
                      </a:cubicBezTo>
                      <a:cubicBezTo>
                        <a:pt x="51" y="37"/>
                        <a:pt x="47" y="44"/>
                        <a:pt x="40" y="4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119"/>
                <p:cNvSpPr/>
                <p:nvPr/>
              </p:nvSpPr>
              <p:spPr bwMode="auto">
                <a:xfrm>
                  <a:off x="4535488" y="1511300"/>
                  <a:ext cx="76200" cy="38100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8" y="7"/>
                    </a:cxn>
                    <a:cxn ang="0">
                      <a:pos x="8" y="8"/>
                    </a:cxn>
                    <a:cxn ang="0">
                      <a:pos x="15" y="15"/>
                    </a:cxn>
                    <a:cxn ang="0">
                      <a:pos x="22" y="8"/>
                    </a:cxn>
                    <a:cxn ang="0">
                      <a:pos x="22" y="7"/>
                    </a:cxn>
                    <a:cxn ang="0">
                      <a:pos x="30" y="7"/>
                    </a:cxn>
                    <a:cxn ang="0">
                      <a:pos x="30" y="0"/>
                    </a:cxn>
                    <a:cxn ang="0">
                      <a:pos x="0" y="0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30" h="15">
                      <a:moveTo>
                        <a:pt x="0" y="7"/>
                      </a:move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2"/>
                        <a:pt x="11" y="15"/>
                        <a:pt x="15" y="15"/>
                      </a:cubicBezTo>
                      <a:cubicBezTo>
                        <a:pt x="19" y="15"/>
                        <a:pt x="22" y="12"/>
                        <a:pt x="22" y="8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3" name="TextBox 73"/>
            <p:cNvSpPr txBox="1"/>
            <p:nvPr/>
          </p:nvSpPr>
          <p:spPr bwMode="auto">
            <a:xfrm>
              <a:off x="1948871" y="5182891"/>
              <a:ext cx="2804789" cy="579262"/>
            </a:xfrm>
            <a:prstGeom prst="rect">
              <a:avLst/>
            </a:prstGeom>
            <a:noFill/>
          </p:spPr>
          <p:txBody>
            <a:bodyPr wrap="square" lIns="90000" tIns="46800" rIns="288000" bIns="4680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TextBox 76"/>
            <p:cNvSpPr txBox="1"/>
            <p:nvPr/>
          </p:nvSpPr>
          <p:spPr bwMode="auto">
            <a:xfrm>
              <a:off x="1400533" y="3897818"/>
              <a:ext cx="2804789" cy="579262"/>
            </a:xfrm>
            <a:prstGeom prst="rect">
              <a:avLst/>
            </a:prstGeom>
            <a:noFill/>
          </p:spPr>
          <p:txBody>
            <a:bodyPr wrap="square" lIns="90000" tIns="46800" rIns="288000" bIns="4680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77"/>
            <p:cNvSpPr txBox="1"/>
            <p:nvPr/>
          </p:nvSpPr>
          <p:spPr bwMode="auto">
            <a:xfrm>
              <a:off x="1853682" y="2648651"/>
              <a:ext cx="2804789" cy="579262"/>
            </a:xfrm>
            <a:prstGeom prst="rect">
              <a:avLst/>
            </a:prstGeom>
            <a:noFill/>
          </p:spPr>
          <p:txBody>
            <a:bodyPr wrap="square" lIns="90000" tIns="46800" rIns="288000" bIns="4680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TextBox 78"/>
            <p:cNvSpPr txBox="1"/>
            <p:nvPr/>
          </p:nvSpPr>
          <p:spPr bwMode="auto">
            <a:xfrm>
              <a:off x="7799760" y="5182891"/>
              <a:ext cx="2804789" cy="579262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TextBox 79"/>
            <p:cNvSpPr txBox="1"/>
            <p:nvPr/>
          </p:nvSpPr>
          <p:spPr bwMode="auto">
            <a:xfrm>
              <a:off x="8298517" y="3897818"/>
              <a:ext cx="2804789" cy="579262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TextBox 80"/>
            <p:cNvSpPr txBox="1"/>
            <p:nvPr/>
          </p:nvSpPr>
          <p:spPr bwMode="auto">
            <a:xfrm>
              <a:off x="7894950" y="2648651"/>
              <a:ext cx="2804789" cy="579262"/>
            </a:xfrm>
            <a:prstGeom prst="rect">
              <a:avLst/>
            </a:prstGeom>
            <a:noFill/>
          </p:spPr>
          <p:txBody>
            <a:bodyPr wrap="square" lIns="288000" tIns="46800" rIns="90000" bIns="4680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TextBox 81"/>
            <p:cNvSpPr txBox="1"/>
            <p:nvPr/>
          </p:nvSpPr>
          <p:spPr bwMode="auto">
            <a:xfrm>
              <a:off x="4891868" y="1376772"/>
              <a:ext cx="2804789" cy="57926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34364ef-e2db-47eb-94ff-dad56c12f197"/>
          <p:cNvGrpSpPr>
            <a:grpSpLocks noChangeAspect="1"/>
          </p:cNvGrpSpPr>
          <p:nvPr/>
        </p:nvGrpSpPr>
        <p:grpSpPr>
          <a:xfrm>
            <a:off x="0" y="1658460"/>
            <a:ext cx="12192000" cy="4268080"/>
            <a:chOff x="0" y="1658461"/>
            <a:chExt cx="12192000" cy="4268080"/>
          </a:xfrm>
        </p:grpSpPr>
        <p:sp>
          <p:nvSpPr>
            <p:cNvPr id="4" name="Freeform: Shape 4"/>
            <p:cNvSpPr/>
            <p:nvPr/>
          </p:nvSpPr>
          <p:spPr bwMode="auto">
            <a:xfrm>
              <a:off x="0" y="2096606"/>
              <a:ext cx="12192000" cy="2870200"/>
            </a:xfrm>
            <a:custGeom>
              <a:avLst/>
              <a:gdLst>
                <a:gd name="T0" fmla="*/ 1712119 w 21600"/>
                <a:gd name="T1" fmla="*/ 1022350 h 21600"/>
                <a:gd name="T2" fmla="*/ 1712119 w 21600"/>
                <a:gd name="T3" fmla="*/ 1022350 h 21600"/>
                <a:gd name="T4" fmla="*/ 1712119 w 21600"/>
                <a:gd name="T5" fmla="*/ 1022350 h 21600"/>
                <a:gd name="T6" fmla="*/ 1712119 w 21600"/>
                <a:gd name="T7" fmla="*/ 1022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25400" cap="flat" cmpd="sng">
              <a:noFill/>
              <a:prstDash val="solid"/>
              <a:miter lim="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6"/>
            <p:cNvGrpSpPr/>
            <p:nvPr/>
          </p:nvGrpSpPr>
          <p:grpSpPr>
            <a:xfrm>
              <a:off x="393700" y="1658461"/>
              <a:ext cx="2660516" cy="3782971"/>
              <a:chOff x="295274" y="1462091"/>
              <a:chExt cx="1995385" cy="2837226"/>
            </a:xfrm>
          </p:grpSpPr>
          <p:sp>
            <p:nvSpPr>
              <p:cNvPr id="60" name="Right Triangle 10"/>
              <p:cNvSpPr/>
              <p:nvPr/>
            </p:nvSpPr>
            <p:spPr>
              <a:xfrm>
                <a:off x="2052499" y="1470560"/>
                <a:ext cx="238160" cy="325919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Right Triangle 11"/>
              <p:cNvSpPr/>
              <p:nvPr/>
            </p:nvSpPr>
            <p:spPr>
              <a:xfrm flipH="1">
                <a:off x="295274" y="1462091"/>
                <a:ext cx="238160" cy="325919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Rectangle 12"/>
              <p:cNvSpPr/>
              <p:nvPr/>
            </p:nvSpPr>
            <p:spPr>
              <a:xfrm rot="5400000">
                <a:off x="-120536" y="2121398"/>
                <a:ext cx="2819399" cy="153643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Right Triangle 13"/>
              <p:cNvSpPr/>
              <p:nvPr/>
            </p:nvSpPr>
            <p:spPr>
              <a:xfrm flipH="1" flipV="1">
                <a:off x="304800" y="3956624"/>
                <a:ext cx="238160" cy="325919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Right Triangle 14"/>
              <p:cNvSpPr/>
              <p:nvPr/>
            </p:nvSpPr>
            <p:spPr>
              <a:xfrm flipV="1">
                <a:off x="2052499" y="3956624"/>
                <a:ext cx="238160" cy="325919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1"/>
            <p:cNvGrpSpPr/>
            <p:nvPr/>
          </p:nvGrpSpPr>
          <p:grpSpPr>
            <a:xfrm>
              <a:off x="659396" y="3424494"/>
              <a:ext cx="2069848" cy="1409686"/>
              <a:chOff x="695400" y="3195224"/>
              <a:chExt cx="2069848" cy="1409686"/>
            </a:xfrm>
          </p:grpSpPr>
          <p:sp>
            <p:nvSpPr>
              <p:cNvPr id="58" name="TextBox 8"/>
              <p:cNvSpPr txBox="1"/>
              <p:nvPr/>
            </p:nvSpPr>
            <p:spPr>
              <a:xfrm>
                <a:off x="695400" y="3195224"/>
                <a:ext cx="2027792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Rectangle 9"/>
              <p:cNvSpPr/>
              <p:nvPr/>
            </p:nvSpPr>
            <p:spPr>
              <a:xfrm>
                <a:off x="711246" y="3441445"/>
                <a:ext cx="2054002" cy="1163465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Group 16"/>
            <p:cNvGrpSpPr/>
            <p:nvPr/>
          </p:nvGrpSpPr>
          <p:grpSpPr>
            <a:xfrm>
              <a:off x="8926881" y="1664808"/>
              <a:ext cx="2665408" cy="3759202"/>
              <a:chOff x="6695154" y="1466851"/>
              <a:chExt cx="1999054" cy="2819399"/>
            </a:xfrm>
          </p:grpSpPr>
          <p:sp>
            <p:nvSpPr>
              <p:cNvPr id="53" name="Right Triangle 20"/>
              <p:cNvSpPr/>
              <p:nvPr/>
            </p:nvSpPr>
            <p:spPr>
              <a:xfrm flipH="1">
                <a:off x="6695154" y="1470560"/>
                <a:ext cx="238160" cy="325919"/>
              </a:xfrm>
              <a:prstGeom prst="rtTriangl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Rectangle 21"/>
              <p:cNvSpPr/>
              <p:nvPr/>
            </p:nvSpPr>
            <p:spPr>
              <a:xfrm rot="5400000">
                <a:off x="6292277" y="2108331"/>
                <a:ext cx="2819399" cy="153643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Right Triangle 22"/>
              <p:cNvSpPr/>
              <p:nvPr/>
            </p:nvSpPr>
            <p:spPr>
              <a:xfrm flipH="1" flipV="1">
                <a:off x="6701504" y="3956624"/>
                <a:ext cx="238160" cy="325919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Right Triangle 23"/>
              <p:cNvSpPr/>
              <p:nvPr/>
            </p:nvSpPr>
            <p:spPr>
              <a:xfrm>
                <a:off x="8456048" y="1470560"/>
                <a:ext cx="238160" cy="325919"/>
              </a:xfrm>
              <a:prstGeom prst="rtTriangl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Right Triangle 24"/>
              <p:cNvSpPr/>
              <p:nvPr/>
            </p:nvSpPr>
            <p:spPr>
              <a:xfrm flipV="1">
                <a:off x="8456048" y="3956624"/>
                <a:ext cx="238160" cy="325919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27"/>
            <p:cNvGrpSpPr/>
            <p:nvPr/>
          </p:nvGrpSpPr>
          <p:grpSpPr>
            <a:xfrm>
              <a:off x="6093386" y="1664808"/>
              <a:ext cx="2684864" cy="3759202"/>
              <a:chOff x="4570034" y="1466851"/>
              <a:chExt cx="2013646" cy="2819399"/>
            </a:xfrm>
          </p:grpSpPr>
          <p:sp>
            <p:nvSpPr>
              <p:cNvPr id="48" name="Right Triangle 31"/>
              <p:cNvSpPr/>
              <p:nvPr/>
            </p:nvSpPr>
            <p:spPr>
              <a:xfrm flipH="1">
                <a:off x="4570034" y="1470560"/>
                <a:ext cx="238160" cy="325919"/>
              </a:xfrm>
              <a:prstGeom prst="rt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32"/>
              <p:cNvSpPr/>
              <p:nvPr/>
            </p:nvSpPr>
            <p:spPr>
              <a:xfrm rot="5400000">
                <a:off x="4167157" y="2108331"/>
                <a:ext cx="2819399" cy="153643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Right Triangle 33"/>
              <p:cNvSpPr/>
              <p:nvPr/>
            </p:nvSpPr>
            <p:spPr>
              <a:xfrm flipH="1" flipV="1">
                <a:off x="4576384" y="3956624"/>
                <a:ext cx="238160" cy="325919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Right Triangle 34"/>
              <p:cNvSpPr/>
              <p:nvPr/>
            </p:nvSpPr>
            <p:spPr>
              <a:xfrm>
                <a:off x="6345520" y="1470560"/>
                <a:ext cx="238160" cy="325919"/>
              </a:xfrm>
              <a:prstGeom prst="rt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Right Triangle 35"/>
              <p:cNvSpPr/>
              <p:nvPr/>
            </p:nvSpPr>
            <p:spPr>
              <a:xfrm flipV="1">
                <a:off x="6345520" y="3956624"/>
                <a:ext cx="238160" cy="325919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Right Triangle 42"/>
            <p:cNvSpPr/>
            <p:nvPr/>
          </p:nvSpPr>
          <p:spPr>
            <a:xfrm flipH="1">
              <a:off x="3224619" y="1669749"/>
              <a:ext cx="317547" cy="43455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43"/>
            <p:cNvSpPr/>
            <p:nvPr/>
          </p:nvSpPr>
          <p:spPr>
            <a:xfrm rot="5400000">
              <a:off x="2685925" y="2520110"/>
              <a:ext cx="3759198" cy="20485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Right Triangle 44"/>
            <p:cNvSpPr/>
            <p:nvPr/>
          </p:nvSpPr>
          <p:spPr>
            <a:xfrm flipH="1" flipV="1">
              <a:off x="3230970" y="4984501"/>
              <a:ext cx="317547" cy="434559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Right Triangle 45"/>
            <p:cNvSpPr/>
            <p:nvPr/>
          </p:nvSpPr>
          <p:spPr>
            <a:xfrm>
              <a:off x="5589819" y="1669749"/>
              <a:ext cx="317547" cy="43455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Right Triangle 46"/>
            <p:cNvSpPr/>
            <p:nvPr/>
          </p:nvSpPr>
          <p:spPr>
            <a:xfrm flipV="1">
              <a:off x="5589819" y="4984501"/>
              <a:ext cx="317547" cy="434559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8" name="Group 49"/>
            <p:cNvGrpSpPr/>
            <p:nvPr/>
          </p:nvGrpSpPr>
          <p:grpSpPr>
            <a:xfrm>
              <a:off x="1278226" y="4883219"/>
              <a:ext cx="877013" cy="1017335"/>
              <a:chOff x="1278226" y="5518701"/>
              <a:chExt cx="877013" cy="1017335"/>
            </a:xfrm>
          </p:grpSpPr>
          <p:sp>
            <p:nvSpPr>
              <p:cNvPr id="41" name="Hexagon 50"/>
              <p:cNvSpPr/>
              <p:nvPr/>
            </p:nvSpPr>
            <p:spPr bwMode="auto">
              <a:xfrm rot="5400000">
                <a:off x="1208065" y="5588862"/>
                <a:ext cx="1017335" cy="877013"/>
              </a:xfrm>
              <a:prstGeom prst="hexagon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2" name="Group 51"/>
              <p:cNvGrpSpPr/>
              <p:nvPr/>
            </p:nvGrpSpPr>
            <p:grpSpPr>
              <a:xfrm>
                <a:off x="1556578" y="5855591"/>
                <a:ext cx="397627" cy="339438"/>
                <a:chOff x="1049262" y="5673031"/>
                <a:chExt cx="397627" cy="339438"/>
              </a:xfrm>
            </p:grpSpPr>
            <p:sp>
              <p:nvSpPr>
                <p:cNvPr id="43" name="Freeform: Shape 52"/>
                <p:cNvSpPr/>
                <p:nvPr/>
              </p:nvSpPr>
              <p:spPr bwMode="auto">
                <a:xfrm>
                  <a:off x="1175339" y="5870228"/>
                  <a:ext cx="71120" cy="72737"/>
                </a:xfrm>
                <a:custGeom>
                  <a:avLst/>
                  <a:gdLst>
                    <a:gd name="T0" fmla="*/ 44 w 44"/>
                    <a:gd name="T1" fmla="*/ 25 h 45"/>
                    <a:gd name="T2" fmla="*/ 19 w 44"/>
                    <a:gd name="T3" fmla="*/ 0 h 45"/>
                    <a:gd name="T4" fmla="*/ 19 w 44"/>
                    <a:gd name="T5" fmla="*/ 0 h 45"/>
                    <a:gd name="T6" fmla="*/ 0 w 44"/>
                    <a:gd name="T7" fmla="*/ 45 h 45"/>
                    <a:gd name="T8" fmla="*/ 44 w 44"/>
                    <a:gd name="T9" fmla="*/ 2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5">
                      <a:moveTo>
                        <a:pt x="44" y="25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0" y="45"/>
                      </a:lnTo>
                      <a:lnTo>
                        <a:pt x="44" y="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: Shape 53"/>
                <p:cNvSpPr/>
                <p:nvPr/>
              </p:nvSpPr>
              <p:spPr bwMode="auto">
                <a:xfrm>
                  <a:off x="1217364" y="5697277"/>
                  <a:ext cx="179418" cy="179417"/>
                </a:xfrm>
                <a:custGeom>
                  <a:avLst/>
                  <a:gdLst>
                    <a:gd name="T0" fmla="*/ 101 w 111"/>
                    <a:gd name="T1" fmla="*/ 0 h 111"/>
                    <a:gd name="T2" fmla="*/ 0 w 111"/>
                    <a:gd name="T3" fmla="*/ 101 h 111"/>
                    <a:gd name="T4" fmla="*/ 10 w 111"/>
                    <a:gd name="T5" fmla="*/ 111 h 111"/>
                    <a:gd name="T6" fmla="*/ 111 w 111"/>
                    <a:gd name="T7" fmla="*/ 10 h 111"/>
                    <a:gd name="T8" fmla="*/ 101 w 111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111">
                      <a:moveTo>
                        <a:pt x="101" y="0"/>
                      </a:moveTo>
                      <a:lnTo>
                        <a:pt x="0" y="101"/>
                      </a:lnTo>
                      <a:lnTo>
                        <a:pt x="10" y="111"/>
                      </a:lnTo>
                      <a:lnTo>
                        <a:pt x="111" y="10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54"/>
                <p:cNvSpPr/>
                <p:nvPr/>
              </p:nvSpPr>
              <p:spPr bwMode="auto">
                <a:xfrm>
                  <a:off x="1241610" y="5721522"/>
                  <a:ext cx="181033" cy="181033"/>
                </a:xfrm>
                <a:custGeom>
                  <a:avLst/>
                  <a:gdLst>
                    <a:gd name="T0" fmla="*/ 0 w 112"/>
                    <a:gd name="T1" fmla="*/ 102 h 112"/>
                    <a:gd name="T2" fmla="*/ 10 w 112"/>
                    <a:gd name="T3" fmla="*/ 112 h 112"/>
                    <a:gd name="T4" fmla="*/ 112 w 112"/>
                    <a:gd name="T5" fmla="*/ 12 h 112"/>
                    <a:gd name="T6" fmla="*/ 102 w 112"/>
                    <a:gd name="T7" fmla="*/ 0 h 112"/>
                    <a:gd name="T8" fmla="*/ 0 w 112"/>
                    <a:gd name="T9" fmla="*/ 10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112">
                      <a:moveTo>
                        <a:pt x="0" y="102"/>
                      </a:moveTo>
                      <a:lnTo>
                        <a:pt x="10" y="112"/>
                      </a:lnTo>
                      <a:lnTo>
                        <a:pt x="112" y="12"/>
                      </a:lnTo>
                      <a:lnTo>
                        <a:pt x="102" y="0"/>
                      </a:lnTo>
                      <a:lnTo>
                        <a:pt x="0" y="10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55"/>
                <p:cNvSpPr/>
                <p:nvPr/>
              </p:nvSpPr>
              <p:spPr bwMode="auto">
                <a:xfrm>
                  <a:off x="1390316" y="5673031"/>
                  <a:ext cx="56573" cy="53341"/>
                </a:xfrm>
                <a:custGeom>
                  <a:avLst/>
                  <a:gdLst>
                    <a:gd name="T0" fmla="*/ 14 w 21"/>
                    <a:gd name="T1" fmla="*/ 6 h 20"/>
                    <a:gd name="T2" fmla="*/ 0 w 21"/>
                    <a:gd name="T3" fmla="*/ 6 h 20"/>
                    <a:gd name="T4" fmla="*/ 15 w 21"/>
                    <a:gd name="T5" fmla="*/ 20 h 20"/>
                    <a:gd name="T6" fmla="*/ 14 w 21"/>
                    <a:gd name="T7" fmla="*/ 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0">
                      <a:moveTo>
                        <a:pt x="14" y="6"/>
                      </a:moveTo>
                      <a:cubicBezTo>
                        <a:pt x="8" y="0"/>
                        <a:pt x="0" y="6"/>
                        <a:pt x="0" y="6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0"/>
                        <a:pt x="21" y="14"/>
                        <a:pt x="14" y="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56"/>
                <p:cNvSpPr/>
                <p:nvPr/>
              </p:nvSpPr>
              <p:spPr bwMode="auto">
                <a:xfrm>
                  <a:off x="1049262" y="5681113"/>
                  <a:ext cx="332972" cy="331356"/>
                </a:xfrm>
                <a:custGeom>
                  <a:avLst/>
                  <a:gdLst>
                    <a:gd name="T0" fmla="*/ 182 w 206"/>
                    <a:gd name="T1" fmla="*/ 180 h 205"/>
                    <a:gd name="T2" fmla="*/ 25 w 206"/>
                    <a:gd name="T3" fmla="*/ 180 h 205"/>
                    <a:gd name="T4" fmla="*/ 25 w 206"/>
                    <a:gd name="T5" fmla="*/ 25 h 205"/>
                    <a:gd name="T6" fmla="*/ 172 w 206"/>
                    <a:gd name="T7" fmla="*/ 25 h 205"/>
                    <a:gd name="T8" fmla="*/ 198 w 206"/>
                    <a:gd name="T9" fmla="*/ 0 h 205"/>
                    <a:gd name="T10" fmla="*/ 0 w 206"/>
                    <a:gd name="T11" fmla="*/ 0 h 205"/>
                    <a:gd name="T12" fmla="*/ 0 w 206"/>
                    <a:gd name="T13" fmla="*/ 205 h 205"/>
                    <a:gd name="T14" fmla="*/ 206 w 206"/>
                    <a:gd name="T15" fmla="*/ 205 h 205"/>
                    <a:gd name="T16" fmla="*/ 206 w 206"/>
                    <a:gd name="T17" fmla="*/ 76 h 205"/>
                    <a:gd name="T18" fmla="*/ 182 w 206"/>
                    <a:gd name="T19" fmla="*/ 101 h 205"/>
                    <a:gd name="T20" fmla="*/ 182 w 206"/>
                    <a:gd name="T21" fmla="*/ 18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6" h="205">
                      <a:moveTo>
                        <a:pt x="182" y="180"/>
                      </a:moveTo>
                      <a:lnTo>
                        <a:pt x="25" y="180"/>
                      </a:lnTo>
                      <a:lnTo>
                        <a:pt x="25" y="25"/>
                      </a:lnTo>
                      <a:lnTo>
                        <a:pt x="172" y="25"/>
                      </a:lnTo>
                      <a:lnTo>
                        <a:pt x="198" y="0"/>
                      </a:lnTo>
                      <a:lnTo>
                        <a:pt x="0" y="0"/>
                      </a:lnTo>
                      <a:lnTo>
                        <a:pt x="0" y="205"/>
                      </a:lnTo>
                      <a:lnTo>
                        <a:pt x="206" y="205"/>
                      </a:lnTo>
                      <a:lnTo>
                        <a:pt x="206" y="76"/>
                      </a:lnTo>
                      <a:lnTo>
                        <a:pt x="182" y="101"/>
                      </a:lnTo>
                      <a:lnTo>
                        <a:pt x="182" y="18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57"/>
            <p:cNvGrpSpPr/>
            <p:nvPr/>
          </p:nvGrpSpPr>
          <p:grpSpPr>
            <a:xfrm>
              <a:off x="4100576" y="4909206"/>
              <a:ext cx="877013" cy="1017335"/>
              <a:chOff x="4100576" y="5544688"/>
              <a:chExt cx="877013" cy="1017335"/>
            </a:xfrm>
          </p:grpSpPr>
          <p:sp>
            <p:nvSpPr>
              <p:cNvPr id="35" name="Hexagon 58"/>
              <p:cNvSpPr/>
              <p:nvPr/>
            </p:nvSpPr>
            <p:spPr bwMode="auto">
              <a:xfrm rot="5400000">
                <a:off x="4030415" y="5614849"/>
                <a:ext cx="1017335" cy="877013"/>
              </a:xfrm>
              <a:prstGeom prst="hexagon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59"/>
              <p:cNvGrpSpPr/>
              <p:nvPr/>
            </p:nvGrpSpPr>
            <p:grpSpPr>
              <a:xfrm>
                <a:off x="4361272" y="5848204"/>
                <a:ext cx="358313" cy="358313"/>
                <a:chOff x="5961059" y="2771464"/>
                <a:chExt cx="454542" cy="454542"/>
              </a:xfrm>
              <a:solidFill>
                <a:schemeClr val="bg1"/>
              </a:solidFill>
            </p:grpSpPr>
            <p:sp>
              <p:nvSpPr>
                <p:cNvPr id="37" name="Freeform: Shape 60"/>
                <p:cNvSpPr/>
                <p:nvPr/>
              </p:nvSpPr>
              <p:spPr bwMode="auto">
                <a:xfrm>
                  <a:off x="5961059" y="3005454"/>
                  <a:ext cx="220552" cy="22055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61"/>
                <p:cNvSpPr/>
                <p:nvPr/>
              </p:nvSpPr>
              <p:spPr bwMode="auto">
                <a:xfrm>
                  <a:off x="6195049" y="2853677"/>
                  <a:ext cx="139129" cy="1391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: Shape 62"/>
                <p:cNvSpPr/>
                <p:nvPr/>
              </p:nvSpPr>
              <p:spPr bwMode="auto">
                <a:xfrm>
                  <a:off x="6277262" y="2771464"/>
                  <a:ext cx="136758" cy="13675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63"/>
                <p:cNvSpPr/>
                <p:nvPr/>
              </p:nvSpPr>
              <p:spPr bwMode="auto">
                <a:xfrm>
                  <a:off x="5961059" y="2771464"/>
                  <a:ext cx="454542" cy="45375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" name="Group 64"/>
            <p:cNvGrpSpPr/>
            <p:nvPr/>
          </p:nvGrpSpPr>
          <p:grpSpPr>
            <a:xfrm>
              <a:off x="6997302" y="4909206"/>
              <a:ext cx="877013" cy="1017335"/>
              <a:chOff x="6997302" y="5544688"/>
              <a:chExt cx="877013" cy="1017335"/>
            </a:xfrm>
          </p:grpSpPr>
          <p:sp>
            <p:nvSpPr>
              <p:cNvPr id="33" name="Hexagon 65"/>
              <p:cNvSpPr/>
              <p:nvPr/>
            </p:nvSpPr>
            <p:spPr bwMode="auto">
              <a:xfrm rot="5400000">
                <a:off x="6927141" y="5614849"/>
                <a:ext cx="1017335" cy="877013"/>
              </a:xfrm>
              <a:prstGeom prst="hexagon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66"/>
              <p:cNvSpPr/>
              <p:nvPr/>
            </p:nvSpPr>
            <p:spPr>
              <a:xfrm>
                <a:off x="7273575" y="5848808"/>
                <a:ext cx="356231" cy="371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67"/>
            <p:cNvGrpSpPr/>
            <p:nvPr/>
          </p:nvGrpSpPr>
          <p:grpSpPr>
            <a:xfrm>
              <a:off x="9938906" y="4883218"/>
              <a:ext cx="877013" cy="1017335"/>
              <a:chOff x="9938906" y="5518700"/>
              <a:chExt cx="877013" cy="1017335"/>
            </a:xfrm>
          </p:grpSpPr>
          <p:sp>
            <p:nvSpPr>
              <p:cNvPr id="31" name="Hexagon 68"/>
              <p:cNvSpPr/>
              <p:nvPr/>
            </p:nvSpPr>
            <p:spPr bwMode="auto">
              <a:xfrm rot="5400000">
                <a:off x="9868745" y="5588861"/>
                <a:ext cx="1017335" cy="877013"/>
              </a:xfrm>
              <a:prstGeom prst="hexagon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69"/>
              <p:cNvSpPr/>
              <p:nvPr/>
            </p:nvSpPr>
            <p:spPr>
              <a:xfrm>
                <a:off x="10200413" y="5858535"/>
                <a:ext cx="341806" cy="3577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1" h="20933" extrusionOk="0">
                    <a:moveTo>
                      <a:pt x="18450" y="13962"/>
                    </a:moveTo>
                    <a:cubicBezTo>
                      <a:pt x="18104" y="14098"/>
                      <a:pt x="15778" y="12331"/>
                      <a:pt x="14291" y="9001"/>
                    </a:cubicBezTo>
                    <a:cubicBezTo>
                      <a:pt x="12804" y="5669"/>
                      <a:pt x="12992" y="2625"/>
                      <a:pt x="13337" y="2491"/>
                    </a:cubicBezTo>
                    <a:cubicBezTo>
                      <a:pt x="13683" y="2355"/>
                      <a:pt x="15952" y="4486"/>
                      <a:pt x="17438" y="7816"/>
                    </a:cubicBezTo>
                    <a:cubicBezTo>
                      <a:pt x="18925" y="11146"/>
                      <a:pt x="18797" y="13826"/>
                      <a:pt x="18450" y="13962"/>
                    </a:cubicBezTo>
                    <a:close/>
                    <a:moveTo>
                      <a:pt x="19117" y="7012"/>
                    </a:moveTo>
                    <a:cubicBezTo>
                      <a:pt x="17204" y="2727"/>
                      <a:pt x="14125" y="-537"/>
                      <a:pt x="12567" y="74"/>
                    </a:cubicBezTo>
                    <a:cubicBezTo>
                      <a:pt x="9922" y="1108"/>
                      <a:pt x="14143" y="6078"/>
                      <a:pt x="1154" y="11160"/>
                    </a:cubicBezTo>
                    <a:cubicBezTo>
                      <a:pt x="32" y="11600"/>
                      <a:pt x="-253" y="13356"/>
                      <a:pt x="217" y="14406"/>
                    </a:cubicBezTo>
                    <a:cubicBezTo>
                      <a:pt x="685" y="15456"/>
                      <a:pt x="2220" y="16502"/>
                      <a:pt x="3342" y="16062"/>
                    </a:cubicBezTo>
                    <a:cubicBezTo>
                      <a:pt x="3537" y="15987"/>
                      <a:pt x="4250" y="15766"/>
                      <a:pt x="4250" y="15766"/>
                    </a:cubicBezTo>
                    <a:cubicBezTo>
                      <a:pt x="5051" y="16802"/>
                      <a:pt x="5889" y="16187"/>
                      <a:pt x="6186" y="16845"/>
                    </a:cubicBezTo>
                    <a:cubicBezTo>
                      <a:pt x="6544" y="17635"/>
                      <a:pt x="7322" y="19353"/>
                      <a:pt x="7586" y="19939"/>
                    </a:cubicBezTo>
                    <a:cubicBezTo>
                      <a:pt x="7850" y="20522"/>
                      <a:pt x="8450" y="21063"/>
                      <a:pt x="8885" y="20905"/>
                    </a:cubicBezTo>
                    <a:cubicBezTo>
                      <a:pt x="9318" y="20745"/>
                      <a:pt x="10797" y="20203"/>
                      <a:pt x="11362" y="19997"/>
                    </a:cubicBezTo>
                    <a:cubicBezTo>
                      <a:pt x="11927" y="19790"/>
                      <a:pt x="12062" y="19306"/>
                      <a:pt x="11889" y="18922"/>
                    </a:cubicBezTo>
                    <a:cubicBezTo>
                      <a:pt x="11703" y="18510"/>
                      <a:pt x="10939" y="18390"/>
                      <a:pt x="10721" y="17908"/>
                    </a:cubicBezTo>
                    <a:cubicBezTo>
                      <a:pt x="10503" y="17428"/>
                      <a:pt x="9791" y="15886"/>
                      <a:pt x="9586" y="15400"/>
                    </a:cubicBezTo>
                    <a:cubicBezTo>
                      <a:pt x="9308" y="14739"/>
                      <a:pt x="9899" y="14201"/>
                      <a:pt x="10759" y="14116"/>
                    </a:cubicBezTo>
                    <a:cubicBezTo>
                      <a:pt x="16671" y="13522"/>
                      <a:pt x="17775" y="17037"/>
                      <a:pt x="19789" y="16249"/>
                    </a:cubicBezTo>
                    <a:cubicBezTo>
                      <a:pt x="21347" y="15640"/>
                      <a:pt x="21030" y="11296"/>
                      <a:pt x="19117" y="701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70"/>
            <p:cNvGrpSpPr/>
            <p:nvPr/>
          </p:nvGrpSpPr>
          <p:grpSpPr>
            <a:xfrm>
              <a:off x="3539716" y="3424494"/>
              <a:ext cx="2069848" cy="1456539"/>
              <a:chOff x="695400" y="3195224"/>
              <a:chExt cx="2069848" cy="1456539"/>
            </a:xfrm>
          </p:grpSpPr>
          <p:sp>
            <p:nvSpPr>
              <p:cNvPr id="29" name="TextBox 71"/>
              <p:cNvSpPr txBox="1"/>
              <p:nvPr/>
            </p:nvSpPr>
            <p:spPr>
              <a:xfrm>
                <a:off x="695400" y="3195224"/>
                <a:ext cx="2027792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Rectangle 72"/>
              <p:cNvSpPr/>
              <p:nvPr/>
            </p:nvSpPr>
            <p:spPr>
              <a:xfrm>
                <a:off x="711246" y="3441445"/>
                <a:ext cx="2054002" cy="121031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3" name="Group 77"/>
            <p:cNvGrpSpPr/>
            <p:nvPr/>
          </p:nvGrpSpPr>
          <p:grpSpPr>
            <a:xfrm>
              <a:off x="6384032" y="3424494"/>
              <a:ext cx="2069848" cy="1479770"/>
              <a:chOff x="695400" y="3195224"/>
              <a:chExt cx="2069848" cy="1479770"/>
            </a:xfrm>
          </p:grpSpPr>
          <p:sp>
            <p:nvSpPr>
              <p:cNvPr id="27" name="TextBox 78"/>
              <p:cNvSpPr txBox="1"/>
              <p:nvPr/>
            </p:nvSpPr>
            <p:spPr>
              <a:xfrm>
                <a:off x="695400" y="3195224"/>
                <a:ext cx="2027792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Rectangle 79"/>
              <p:cNvSpPr/>
              <p:nvPr/>
            </p:nvSpPr>
            <p:spPr>
              <a:xfrm>
                <a:off x="711246" y="3441445"/>
                <a:ext cx="2054002" cy="12335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4" name="Group 80"/>
            <p:cNvGrpSpPr/>
            <p:nvPr/>
          </p:nvGrpSpPr>
          <p:grpSpPr>
            <a:xfrm>
              <a:off x="9210728" y="3424494"/>
              <a:ext cx="2069848" cy="1436359"/>
              <a:chOff x="695400" y="3195224"/>
              <a:chExt cx="2069848" cy="1436359"/>
            </a:xfrm>
          </p:grpSpPr>
          <p:sp>
            <p:nvSpPr>
              <p:cNvPr id="25" name="TextBox 81"/>
              <p:cNvSpPr txBox="1"/>
              <p:nvPr/>
            </p:nvSpPr>
            <p:spPr>
              <a:xfrm>
                <a:off x="695400" y="3195224"/>
                <a:ext cx="2027792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Rectangle 82"/>
              <p:cNvSpPr/>
              <p:nvPr/>
            </p:nvSpPr>
            <p:spPr>
              <a:xfrm>
                <a:off x="711246" y="3441445"/>
                <a:ext cx="2054002" cy="119013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 r="7663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" r="2278"/>
          <a:stretch>
            <a:fillRect/>
          </a:stretch>
        </p:blipFill>
        <p:spPr/>
      </p:pic>
      <p:pic>
        <p:nvPicPr>
          <p:cNvPr id="69" name="图片占位符 68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r="7452"/>
          <a:stretch>
            <a:fillRect/>
          </a:stretch>
        </p:blipFill>
        <p:spPr/>
      </p:pic>
      <p:pic>
        <p:nvPicPr>
          <p:cNvPr id="71" name="图片占位符 70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r="1409"/>
          <a:stretch>
            <a:fillRect/>
          </a:stretch>
        </p:blipFill>
        <p:spPr/>
      </p:pic>
      <p:grpSp>
        <p:nvGrpSpPr>
          <p:cNvPr id="72" name="组合 71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73" name="文本框 72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7"/>
          <p:cNvSpPr/>
          <p:nvPr>
            <p:custDataLst>
              <p:tags r:id="rId1"/>
            </p:custDataLst>
          </p:nvPr>
        </p:nvSpPr>
        <p:spPr bwMode="auto">
          <a:xfrm>
            <a:off x="3579813" y="2090738"/>
            <a:ext cx="1471612" cy="1471612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72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5194301" y="3040063"/>
            <a:ext cx="394652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22"/>
          <p:cNvSpPr txBox="1"/>
          <p:nvPr>
            <p:custDataLst>
              <p:tags r:id="rId3"/>
            </p:custDataLst>
          </p:nvPr>
        </p:nvSpPr>
        <p:spPr>
          <a:xfrm>
            <a:off x="3222626" y="1901826"/>
            <a:ext cx="765175" cy="766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86000"/>
            </a:schemeClr>
          </a:solidFill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等线" panose="02010600030101010101" pitchFamily="2" charset="-122"/>
                <a:cs typeface="+mn-cs"/>
              </a:rPr>
              <a:t>Part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3422650" y="3048001"/>
            <a:ext cx="1765300" cy="677863"/>
          </a:xfrm>
          <a:custGeom>
            <a:avLst/>
            <a:gdLst>
              <a:gd name="connsiteX0" fmla="*/ 0 w 1807014"/>
              <a:gd name="connsiteY0" fmla="*/ 0 h 693278"/>
              <a:gd name="connsiteX1" fmla="*/ 1807014 w 1807014"/>
              <a:gd name="connsiteY1" fmla="*/ 0 h 693278"/>
              <a:gd name="connsiteX2" fmla="*/ 1770122 w 1807014"/>
              <a:gd name="connsiteY2" fmla="*/ 118847 h 693278"/>
              <a:gd name="connsiteX3" fmla="*/ 903507 w 1807014"/>
              <a:gd name="connsiteY3" fmla="*/ 693278 h 693278"/>
              <a:gd name="connsiteX4" fmla="*/ 36892 w 1807014"/>
              <a:gd name="connsiteY4" fmla="*/ 118847 h 693278"/>
              <a:gd name="connsiteX0-1" fmla="*/ 1807014 w 1898454"/>
              <a:gd name="connsiteY0-2" fmla="*/ 0 h 693278"/>
              <a:gd name="connsiteX1-3" fmla="*/ 1770122 w 1898454"/>
              <a:gd name="connsiteY1-4" fmla="*/ 118847 h 693278"/>
              <a:gd name="connsiteX2-5" fmla="*/ 903507 w 1898454"/>
              <a:gd name="connsiteY2-6" fmla="*/ 693278 h 693278"/>
              <a:gd name="connsiteX3-7" fmla="*/ 36892 w 1898454"/>
              <a:gd name="connsiteY3-8" fmla="*/ 118847 h 693278"/>
              <a:gd name="connsiteX4-9" fmla="*/ 0 w 1898454"/>
              <a:gd name="connsiteY4-10" fmla="*/ 0 h 693278"/>
              <a:gd name="connsiteX5" fmla="*/ 1898454 w 1898454"/>
              <a:gd name="connsiteY5" fmla="*/ 91440 h 693278"/>
              <a:gd name="connsiteX0-11" fmla="*/ 1807014 w 1807014"/>
              <a:gd name="connsiteY0-12" fmla="*/ 0 h 693278"/>
              <a:gd name="connsiteX1-13" fmla="*/ 1770122 w 1807014"/>
              <a:gd name="connsiteY1-14" fmla="*/ 118847 h 693278"/>
              <a:gd name="connsiteX2-15" fmla="*/ 903507 w 1807014"/>
              <a:gd name="connsiteY2-16" fmla="*/ 693278 h 693278"/>
              <a:gd name="connsiteX3-17" fmla="*/ 36892 w 1807014"/>
              <a:gd name="connsiteY3-18" fmla="*/ 118847 h 693278"/>
              <a:gd name="connsiteX4-19" fmla="*/ 0 w 1807014"/>
              <a:gd name="connsiteY4-20" fmla="*/ 0 h 6932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07014" h="693278">
                <a:moveTo>
                  <a:pt x="1807014" y="0"/>
                </a:moveTo>
                <a:lnTo>
                  <a:pt x="1770122" y="118847"/>
                </a:lnTo>
                <a:cubicBezTo>
                  <a:pt x="1627342" y="456416"/>
                  <a:pt x="1293086" y="693278"/>
                  <a:pt x="903507" y="693278"/>
                </a:cubicBezTo>
                <a:cubicBezTo>
                  <a:pt x="513929" y="693278"/>
                  <a:pt x="179672" y="456416"/>
                  <a:pt x="36892" y="118847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1531939" y="3049588"/>
            <a:ext cx="190023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5"/>
          <p:cNvSpPr txBox="1"/>
          <p:nvPr>
            <p:custDataLst>
              <p:tags r:id="rId6"/>
            </p:custDataLst>
          </p:nvPr>
        </p:nvSpPr>
        <p:spPr>
          <a:xfrm>
            <a:off x="5272089" y="2297114"/>
            <a:ext cx="3868737" cy="7508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LOREM 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文本占位符 6"/>
          <p:cNvSpPr txBox="1"/>
          <p:nvPr>
            <p:custDataLst>
              <p:tags r:id="rId7"/>
            </p:custDataLst>
          </p:nvPr>
        </p:nvSpPr>
        <p:spPr>
          <a:xfrm>
            <a:off x="5272089" y="3074988"/>
            <a:ext cx="3868737" cy="42386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200"/>
              </a:spcBef>
              <a:spcAft>
                <a:spcPts val="800"/>
              </a:spcAft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Lorem ipsum dolor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>
          <a:xfrm>
            <a:off x="4310856" y="1935021"/>
            <a:ext cx="3570289" cy="3600000"/>
            <a:chOff x="4306165" y="1925649"/>
            <a:chExt cx="3570289" cy="3600000"/>
          </a:xfrm>
        </p:grpSpPr>
        <p:grpSp>
          <p:nvGrpSpPr>
            <p:cNvPr id="23" name="Group 6"/>
            <p:cNvGrpSpPr>
              <a:grpSpLocks noChangeAspect="1"/>
            </p:cNvGrpSpPr>
            <p:nvPr/>
          </p:nvGrpSpPr>
          <p:grpSpPr>
            <a:xfrm rot="18900000">
              <a:off x="4306165" y="1925649"/>
              <a:ext cx="3570289" cy="3600000"/>
              <a:chOff x="8022565" y="1756836"/>
              <a:chExt cx="3057587" cy="3083031"/>
            </a:xfrm>
          </p:grpSpPr>
          <p:grpSp>
            <p:nvGrpSpPr>
              <p:cNvPr id="28" name="Group 11"/>
              <p:cNvGrpSpPr/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47" name="Block Arc 30"/>
                <p:cNvSpPr/>
                <p:nvPr/>
              </p:nvSpPr>
              <p:spPr>
                <a:xfrm>
                  <a:off x="1911669" y="890908"/>
                  <a:ext cx="4768056" cy="4767263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48" name="Group 31"/>
                <p:cNvGrpSpPr/>
                <p:nvPr/>
              </p:nvGrpSpPr>
              <p:grpSpPr bwMode="auto">
                <a:xfrm>
                  <a:off x="2835440" y="1789433"/>
                  <a:ext cx="2923688" cy="2928938"/>
                  <a:chOff x="2430695" y="1482792"/>
                  <a:chExt cx="3879888" cy="3886854"/>
                </a:xfrm>
              </p:grpSpPr>
              <p:sp>
                <p:nvSpPr>
                  <p:cNvPr id="49" name="Block Arc 32"/>
                  <p:cNvSpPr/>
                  <p:nvPr/>
                </p:nvSpPr>
                <p:spPr>
                  <a:xfrm>
                    <a:off x="2430695" y="1482792"/>
                    <a:ext cx="3879888" cy="3886854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Block Arc 33"/>
                  <p:cNvSpPr/>
                  <p:nvPr/>
                </p:nvSpPr>
                <p:spPr>
                  <a:xfrm>
                    <a:off x="3538632" y="2555100"/>
                    <a:ext cx="1769330" cy="1767519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9" name="Block Arc 12"/>
              <p:cNvSpPr/>
              <p:nvPr/>
            </p:nvSpPr>
            <p:spPr bwMode="auto">
              <a:xfrm flipH="1">
                <a:off x="8322827" y="2083562"/>
                <a:ext cx="2456044" cy="2456043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Block Arc 13"/>
              <p:cNvSpPr/>
              <p:nvPr/>
            </p:nvSpPr>
            <p:spPr bwMode="auto">
              <a:xfrm flipH="1">
                <a:off x="8882638" y="2640319"/>
                <a:ext cx="1336422" cy="1317082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" name="Group 14"/>
              <p:cNvGrpSpPr/>
              <p:nvPr/>
            </p:nvGrpSpPr>
            <p:grpSpPr bwMode="auto">
              <a:xfrm>
                <a:off x="8386891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44" name="TextBox 27"/>
                <p:cNvSpPr txBox="1"/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Box 28"/>
                <p:cNvSpPr txBox="1"/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2</a:t>
                  </a:r>
                  <a:endParaRPr kumimoji="0" lang="id-ID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TextBox 29"/>
                <p:cNvSpPr txBox="1"/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3</a:t>
                  </a:r>
                  <a:endParaRPr kumimoji="0" lang="id-ID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" name="Group 15"/>
              <p:cNvGrpSpPr/>
              <p:nvPr/>
            </p:nvGrpSpPr>
            <p:grpSpPr bwMode="auto">
              <a:xfrm flipV="1">
                <a:off x="8322828" y="2057098"/>
                <a:ext cx="2456044" cy="2456043"/>
                <a:chOff x="2379903" y="1359220"/>
                <a:chExt cx="3830000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42" name="Block Arc 25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Block Arc 26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Group 16"/>
              <p:cNvGrpSpPr/>
              <p:nvPr/>
            </p:nvGrpSpPr>
            <p:grpSpPr bwMode="auto">
              <a:xfrm flipV="1">
                <a:off x="8022566" y="1756836"/>
                <a:ext cx="3057586" cy="3056567"/>
                <a:chOff x="1910557" y="2526690"/>
                <a:chExt cx="4768056" cy="4767262"/>
              </a:xfrm>
            </p:grpSpPr>
            <p:sp>
              <p:nvSpPr>
                <p:cNvPr id="38" name="Block Arc 21"/>
                <p:cNvSpPr/>
                <p:nvPr/>
              </p:nvSpPr>
              <p:spPr bwMode="auto">
                <a:xfrm flipH="1">
                  <a:off x="1910557" y="2526690"/>
                  <a:ext cx="4768056" cy="4767262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" name="Group 22"/>
                <p:cNvGrpSpPr/>
                <p:nvPr/>
              </p:nvGrpSpPr>
              <p:grpSpPr bwMode="auto">
                <a:xfrm flipH="1">
                  <a:off x="2831153" y="3449027"/>
                  <a:ext cx="2907816" cy="2905125"/>
                  <a:chOff x="2451759" y="1514392"/>
                  <a:chExt cx="3858825" cy="3855254"/>
                </a:xfrm>
              </p:grpSpPr>
              <p:sp>
                <p:nvSpPr>
                  <p:cNvPr id="40" name="Block Arc 23"/>
                  <p:cNvSpPr/>
                  <p:nvPr/>
                </p:nvSpPr>
                <p:spPr>
                  <a:xfrm>
                    <a:off x="2451759" y="1514392"/>
                    <a:ext cx="3858825" cy="3855254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Block Arc 24"/>
                  <p:cNvSpPr/>
                  <p:nvPr/>
                </p:nvSpPr>
                <p:spPr>
                  <a:xfrm>
                    <a:off x="3429103" y="2555100"/>
                    <a:ext cx="1876754" cy="1767519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" name="Group 17"/>
              <p:cNvGrpSpPr/>
              <p:nvPr/>
            </p:nvGrpSpPr>
            <p:grpSpPr bwMode="auto">
              <a:xfrm rot="10800000">
                <a:off x="9576132" y="3289368"/>
                <a:ext cx="957526" cy="1383186"/>
                <a:chOff x="2827519" y="1107924"/>
                <a:chExt cx="1493180" cy="2157329"/>
              </a:xfrm>
            </p:grpSpPr>
            <p:sp>
              <p:nvSpPr>
                <p:cNvPr id="35" name="TextBox 18"/>
                <p:cNvSpPr txBox="1"/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6</a:t>
                  </a:r>
                  <a:endParaRPr kumimoji="0" lang="id-ID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TextBox 19"/>
                <p:cNvSpPr txBox="1"/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5</a:t>
                  </a:r>
                  <a:endParaRPr kumimoji="0" lang="id-ID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20"/>
                <p:cNvSpPr txBox="1"/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wrap="none">
                  <a:prstTxWarp prst="textArchUp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4</a:t>
                  </a:r>
                  <a:endParaRPr kumimoji="0" lang="id-ID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4" name="TextBox 7"/>
            <p:cNvSpPr txBox="1"/>
            <p:nvPr/>
          </p:nvSpPr>
          <p:spPr>
            <a:xfrm>
              <a:off x="5810438" y="4206849"/>
              <a:ext cx="56938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TextBox 8"/>
            <p:cNvSpPr txBox="1"/>
            <p:nvPr/>
          </p:nvSpPr>
          <p:spPr>
            <a:xfrm>
              <a:off x="5795270" y="4851062"/>
              <a:ext cx="56938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TextBox 9"/>
            <p:cNvSpPr txBox="1"/>
            <p:nvPr/>
          </p:nvSpPr>
          <p:spPr>
            <a:xfrm>
              <a:off x="5817120" y="3005992"/>
              <a:ext cx="56938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TextBox 10"/>
            <p:cNvSpPr txBox="1"/>
            <p:nvPr/>
          </p:nvSpPr>
          <p:spPr>
            <a:xfrm>
              <a:off x="5795269" y="2375869"/>
              <a:ext cx="56938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Group 42"/>
          <p:cNvGrpSpPr/>
          <p:nvPr/>
        </p:nvGrpSpPr>
        <p:grpSpPr>
          <a:xfrm>
            <a:off x="1730423" y="1832132"/>
            <a:ext cx="2332141" cy="866137"/>
            <a:chOff x="714323" y="2169079"/>
            <a:chExt cx="3109173" cy="866137"/>
          </a:xfrm>
        </p:grpSpPr>
        <p:sp>
          <p:nvSpPr>
            <p:cNvPr id="21" name="TextBox 43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TextBox 44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Group 45"/>
          <p:cNvGrpSpPr/>
          <p:nvPr/>
        </p:nvGrpSpPr>
        <p:grpSpPr>
          <a:xfrm>
            <a:off x="1730423" y="3019769"/>
            <a:ext cx="2332141" cy="866137"/>
            <a:chOff x="714323" y="2169079"/>
            <a:chExt cx="3109173" cy="866137"/>
          </a:xfrm>
        </p:grpSpPr>
        <p:sp>
          <p:nvSpPr>
            <p:cNvPr id="19" name="TextBox 46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6A757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TextBox 47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Group 48"/>
          <p:cNvGrpSpPr/>
          <p:nvPr/>
        </p:nvGrpSpPr>
        <p:grpSpPr>
          <a:xfrm>
            <a:off x="1730423" y="4207406"/>
            <a:ext cx="2332141" cy="866137"/>
            <a:chOff x="714323" y="2169079"/>
            <a:chExt cx="3109173" cy="866137"/>
          </a:xfrm>
        </p:grpSpPr>
        <p:sp>
          <p:nvSpPr>
            <p:cNvPr id="17" name="TextBox 49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21293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TextBox 50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8098265" y="3016101"/>
            <a:ext cx="2685850" cy="866137"/>
            <a:chOff x="9477009" y="3764961"/>
            <a:chExt cx="2503196" cy="866137"/>
          </a:xfrm>
        </p:grpSpPr>
        <p:sp>
          <p:nvSpPr>
            <p:cNvPr id="15" name="TextBox 52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D4242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D4242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TextBox 53"/>
            <p:cNvSpPr txBox="1"/>
            <p:nvPr/>
          </p:nvSpPr>
          <p:spPr bwMode="auto">
            <a:xfrm>
              <a:off x="9477009" y="4074919"/>
              <a:ext cx="2503196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Group 54"/>
          <p:cNvGrpSpPr/>
          <p:nvPr/>
        </p:nvGrpSpPr>
        <p:grpSpPr>
          <a:xfrm>
            <a:off x="8098265" y="4210761"/>
            <a:ext cx="2685851" cy="877884"/>
            <a:chOff x="9477009" y="3764961"/>
            <a:chExt cx="2503197" cy="877884"/>
          </a:xfrm>
        </p:grpSpPr>
        <p:sp>
          <p:nvSpPr>
            <p:cNvPr id="13" name="TextBox 55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531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23531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TextBox 56"/>
            <p:cNvSpPr txBox="1"/>
            <p:nvPr/>
          </p:nvSpPr>
          <p:spPr bwMode="auto">
            <a:xfrm>
              <a:off x="9978978" y="4086666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Group 57"/>
          <p:cNvGrpSpPr/>
          <p:nvPr/>
        </p:nvGrpSpPr>
        <p:grpSpPr>
          <a:xfrm>
            <a:off x="8098265" y="1837130"/>
            <a:ext cx="2341466" cy="866137"/>
            <a:chOff x="9477008" y="3764961"/>
            <a:chExt cx="2182232" cy="866137"/>
          </a:xfrm>
        </p:grpSpPr>
        <p:sp>
          <p:nvSpPr>
            <p:cNvPr id="11" name="TextBox 58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14B56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TextBox 59"/>
            <p:cNvSpPr txBox="1"/>
            <p:nvPr/>
          </p:nvSpPr>
          <p:spPr bwMode="auto">
            <a:xfrm>
              <a:off x="9477008" y="4074919"/>
              <a:ext cx="2182232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f060959-5d43-4639-8ba6-3e5b819695b0"/>
          <p:cNvGrpSpPr>
            <a:grpSpLocks noChangeAspect="1"/>
          </p:cNvGrpSpPr>
          <p:nvPr/>
        </p:nvGrpSpPr>
        <p:grpSpPr>
          <a:xfrm>
            <a:off x="719667" y="1577096"/>
            <a:ext cx="10755197" cy="4232721"/>
            <a:chOff x="719667" y="1577096"/>
            <a:chExt cx="10755197" cy="4232721"/>
          </a:xfrm>
        </p:grpSpPr>
        <p:sp>
          <p:nvSpPr>
            <p:cNvPr id="52" name="Freeform: Shape 4"/>
            <p:cNvSpPr/>
            <p:nvPr/>
          </p:nvSpPr>
          <p:spPr bwMode="auto">
            <a:xfrm>
              <a:off x="5032914" y="2567101"/>
              <a:ext cx="2137305" cy="2139528"/>
            </a:xfrm>
            <a:custGeom>
              <a:avLst/>
              <a:gdLst>
                <a:gd name="T0" fmla="*/ 762755 w 19679"/>
                <a:gd name="T1" fmla="*/ 838126 h 19679"/>
                <a:gd name="T2" fmla="*/ 762755 w 19679"/>
                <a:gd name="T3" fmla="*/ 838126 h 19679"/>
                <a:gd name="T4" fmla="*/ 762755 w 19679"/>
                <a:gd name="T5" fmla="*/ 838126 h 19679"/>
                <a:gd name="T6" fmla="*/ 762755 w 19679"/>
                <a:gd name="T7" fmla="*/ 83812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8"/>
                    <a:pt x="6723" y="20638"/>
                    <a:pt x="2881" y="16796"/>
                  </a:cubicBezTo>
                  <a:cubicBezTo>
                    <a:pt x="-961" y="12954"/>
                    <a:pt x="-961" y="6724"/>
                    <a:pt x="2881" y="2882"/>
                  </a:cubicBezTo>
                  <a:cubicBezTo>
                    <a:pt x="6723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50"/>
            <p:cNvGrpSpPr/>
            <p:nvPr/>
          </p:nvGrpSpPr>
          <p:grpSpPr>
            <a:xfrm>
              <a:off x="8461461" y="1686026"/>
              <a:ext cx="2639095" cy="869469"/>
              <a:chOff x="8461461" y="1686026"/>
              <a:chExt cx="2639095" cy="869469"/>
            </a:xfrm>
          </p:grpSpPr>
          <p:sp>
            <p:nvSpPr>
              <p:cNvPr id="50" name="TextBox 6"/>
              <p:cNvSpPr txBox="1"/>
              <p:nvPr/>
            </p:nvSpPr>
            <p:spPr>
              <a:xfrm>
                <a:off x="8461461" y="1686026"/>
                <a:ext cx="2639095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Rectangle 7"/>
              <p:cNvSpPr/>
              <p:nvPr/>
            </p:nvSpPr>
            <p:spPr>
              <a:xfrm>
                <a:off x="8461461" y="1932247"/>
                <a:ext cx="2639095" cy="62324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" name="Group 51"/>
            <p:cNvGrpSpPr/>
            <p:nvPr/>
          </p:nvGrpSpPr>
          <p:grpSpPr>
            <a:xfrm>
              <a:off x="8461461" y="3127426"/>
              <a:ext cx="3013403" cy="869469"/>
              <a:chOff x="8461461" y="3127426"/>
              <a:chExt cx="2892339" cy="869469"/>
            </a:xfrm>
          </p:grpSpPr>
          <p:sp>
            <p:nvSpPr>
              <p:cNvPr id="48" name="TextBox 8"/>
              <p:cNvSpPr txBox="1"/>
              <p:nvPr/>
            </p:nvSpPr>
            <p:spPr>
              <a:xfrm>
                <a:off x="8461461" y="3127426"/>
                <a:ext cx="2892339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Rectangle 9"/>
              <p:cNvSpPr/>
              <p:nvPr/>
            </p:nvSpPr>
            <p:spPr>
              <a:xfrm>
                <a:off x="8461461" y="3373647"/>
                <a:ext cx="2892339" cy="62324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Group 52"/>
            <p:cNvGrpSpPr/>
            <p:nvPr/>
          </p:nvGrpSpPr>
          <p:grpSpPr>
            <a:xfrm>
              <a:off x="8461461" y="4768881"/>
              <a:ext cx="3011402" cy="869469"/>
              <a:chOff x="8461461" y="4768881"/>
              <a:chExt cx="2892339" cy="869469"/>
            </a:xfrm>
          </p:grpSpPr>
          <p:sp>
            <p:nvSpPr>
              <p:cNvPr id="46" name="TextBox 10"/>
              <p:cNvSpPr txBox="1"/>
              <p:nvPr/>
            </p:nvSpPr>
            <p:spPr>
              <a:xfrm>
                <a:off x="8461461" y="4768881"/>
                <a:ext cx="2892339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Rectangle 11"/>
              <p:cNvSpPr/>
              <p:nvPr/>
            </p:nvSpPr>
            <p:spPr>
              <a:xfrm>
                <a:off x="8461461" y="5015102"/>
                <a:ext cx="2892339" cy="62324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" name="Group 1"/>
            <p:cNvGrpSpPr/>
            <p:nvPr/>
          </p:nvGrpSpPr>
          <p:grpSpPr>
            <a:xfrm>
              <a:off x="719667" y="1686026"/>
              <a:ext cx="3001975" cy="869469"/>
              <a:chOff x="1235459" y="1686026"/>
              <a:chExt cx="2486183" cy="869469"/>
            </a:xfrm>
          </p:grpSpPr>
          <p:sp>
            <p:nvSpPr>
              <p:cNvPr id="44" name="TextBox 12"/>
              <p:cNvSpPr txBox="1"/>
              <p:nvPr/>
            </p:nvSpPr>
            <p:spPr>
              <a:xfrm>
                <a:off x="1235459" y="1686026"/>
                <a:ext cx="2486183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Rectangle 13"/>
              <p:cNvSpPr/>
              <p:nvPr/>
            </p:nvSpPr>
            <p:spPr>
              <a:xfrm>
                <a:off x="1235459" y="1932247"/>
                <a:ext cx="2486183" cy="62324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Group 49"/>
            <p:cNvGrpSpPr/>
            <p:nvPr/>
          </p:nvGrpSpPr>
          <p:grpSpPr>
            <a:xfrm>
              <a:off x="719667" y="3160244"/>
              <a:ext cx="3001975" cy="869469"/>
              <a:chOff x="1235459" y="3160244"/>
              <a:chExt cx="2486183" cy="869469"/>
            </a:xfrm>
          </p:grpSpPr>
          <p:sp>
            <p:nvSpPr>
              <p:cNvPr id="42" name="TextBox 14"/>
              <p:cNvSpPr txBox="1"/>
              <p:nvPr/>
            </p:nvSpPr>
            <p:spPr>
              <a:xfrm>
                <a:off x="1235459" y="3160244"/>
                <a:ext cx="2486183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778495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778495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Rectangle 15"/>
              <p:cNvSpPr/>
              <p:nvPr/>
            </p:nvSpPr>
            <p:spPr>
              <a:xfrm>
                <a:off x="1235459" y="3406465"/>
                <a:ext cx="2486183" cy="62324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" name="TextBox 16"/>
            <p:cNvSpPr txBox="1"/>
            <p:nvPr/>
          </p:nvSpPr>
          <p:spPr>
            <a:xfrm>
              <a:off x="1235459" y="4786459"/>
              <a:ext cx="2486183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3D4242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Rectangle 17"/>
            <p:cNvSpPr/>
            <p:nvPr/>
          </p:nvSpPr>
          <p:spPr>
            <a:xfrm>
              <a:off x="1235459" y="5186569"/>
              <a:ext cx="2486183" cy="62324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（建议使用主题字体）如需更改请在（设置形状格式）菜单下（文本选项）中调整</a:t>
              </a: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4034313" y="1577096"/>
              <a:ext cx="4123373" cy="4116702"/>
              <a:chOff x="4034313" y="1787370"/>
              <a:chExt cx="4123373" cy="4116702"/>
            </a:xfrm>
          </p:grpSpPr>
          <p:grpSp>
            <p:nvGrpSpPr>
              <p:cNvPr id="14" name="Group 19"/>
              <p:cNvGrpSpPr/>
              <p:nvPr/>
            </p:nvGrpSpPr>
            <p:grpSpPr>
              <a:xfrm>
                <a:off x="6158273" y="1787370"/>
                <a:ext cx="1685823" cy="1427835"/>
                <a:chOff x="6158273" y="1787370"/>
                <a:chExt cx="1685823" cy="1427835"/>
              </a:xfrm>
            </p:grpSpPr>
            <p:sp>
              <p:nvSpPr>
                <p:cNvPr id="38" name="Freeform: Shape 43"/>
                <p:cNvSpPr/>
                <p:nvPr/>
              </p:nvSpPr>
              <p:spPr bwMode="auto">
                <a:xfrm>
                  <a:off x="6158273" y="1787370"/>
                  <a:ext cx="1685823" cy="1427835"/>
                </a:xfrm>
                <a:custGeom>
                  <a:avLst/>
                  <a:gdLst>
                    <a:gd name="T0" fmla="*/ 601663 w 21600"/>
                    <a:gd name="T1" fmla="*/ 509588 h 21600"/>
                    <a:gd name="T2" fmla="*/ 601663 w 21600"/>
                    <a:gd name="T3" fmla="*/ 509588 h 21600"/>
                    <a:gd name="T4" fmla="*/ 601663 w 21600"/>
                    <a:gd name="T5" fmla="*/ 509588 h 21600"/>
                    <a:gd name="T6" fmla="*/ 601663 w 21600"/>
                    <a:gd name="T7" fmla="*/ 509588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13292"/>
                      </a:moveTo>
                      <a:cubicBezTo>
                        <a:pt x="562" y="0"/>
                        <a:pt x="562" y="0"/>
                        <a:pt x="562" y="0"/>
                      </a:cubicBezTo>
                      <a:cubicBezTo>
                        <a:pt x="9217" y="497"/>
                        <a:pt x="17027" y="5981"/>
                        <a:pt x="21600" y="14538"/>
                      </a:cubicBezTo>
                      <a:cubicBezTo>
                        <a:pt x="12030" y="21600"/>
                        <a:pt x="12030" y="21600"/>
                        <a:pt x="12030" y="21600"/>
                      </a:cubicBezTo>
                      <a:cubicBezTo>
                        <a:pt x="9498" y="16865"/>
                        <a:pt x="5065" y="13624"/>
                        <a:pt x="0" y="1329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" name="Group 44"/>
                <p:cNvGrpSpPr/>
                <p:nvPr/>
              </p:nvGrpSpPr>
              <p:grpSpPr>
                <a:xfrm>
                  <a:off x="6684760" y="2233977"/>
                  <a:ext cx="464344" cy="464344"/>
                  <a:chOff x="3498967" y="3049909"/>
                  <a:chExt cx="464344" cy="464344"/>
                </a:xfrm>
                <a:solidFill>
                  <a:schemeClr val="bg1"/>
                </a:solidFill>
              </p:grpSpPr>
              <p:sp>
                <p:nvSpPr>
                  <p:cNvPr id="40" name="Freeform: Shape 45"/>
                  <p:cNvSpPr/>
                  <p:nvPr/>
                </p:nvSpPr>
                <p:spPr bwMode="auto">
                  <a:xfrm>
                    <a:off x="3498967" y="3049909"/>
                    <a:ext cx="464344" cy="4643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3499" y="14850"/>
                        </a:moveTo>
                        <a:cubicBezTo>
                          <a:pt x="9772" y="14850"/>
                          <a:pt x="6749" y="11827"/>
                          <a:pt x="6749" y="8100"/>
                        </a:cubicBezTo>
                        <a:cubicBezTo>
                          <a:pt x="6749" y="4372"/>
                          <a:pt x="9772" y="1350"/>
                          <a:pt x="13499" y="1350"/>
                        </a:cubicBezTo>
                        <a:cubicBezTo>
                          <a:pt x="17227" y="1350"/>
                          <a:pt x="20249" y="4372"/>
                          <a:pt x="20249" y="8100"/>
                        </a:cubicBezTo>
                        <a:cubicBezTo>
                          <a:pt x="20249" y="11827"/>
                          <a:pt x="17227" y="14850"/>
                          <a:pt x="13499" y="14850"/>
                        </a:cubicBezTo>
                        <a:moveTo>
                          <a:pt x="3236" y="20042"/>
                        </a:moveTo>
                        <a:cubicBezTo>
                          <a:pt x="3019" y="20266"/>
                          <a:pt x="2718" y="20408"/>
                          <a:pt x="2382" y="20408"/>
                        </a:cubicBezTo>
                        <a:cubicBezTo>
                          <a:pt x="1724" y="20408"/>
                          <a:pt x="1191" y="19875"/>
                          <a:pt x="1191" y="19218"/>
                        </a:cubicBezTo>
                        <a:cubicBezTo>
                          <a:pt x="1191" y="18881"/>
                          <a:pt x="1332" y="18580"/>
                          <a:pt x="1557" y="18363"/>
                        </a:cubicBezTo>
                        <a:lnTo>
                          <a:pt x="1551" y="18358"/>
                        </a:lnTo>
                        <a:lnTo>
                          <a:pt x="6996" y="12913"/>
                        </a:lnTo>
                        <a:cubicBezTo>
                          <a:pt x="7472" y="13555"/>
                          <a:pt x="8039" y="14122"/>
                          <a:pt x="8680" y="14599"/>
                        </a:cubicBezTo>
                        <a:cubicBezTo>
                          <a:pt x="8680" y="14599"/>
                          <a:pt x="3236" y="20042"/>
                          <a:pt x="3236" y="20042"/>
                        </a:cubicBezTo>
                        <a:close/>
                        <a:moveTo>
                          <a:pt x="13499" y="0"/>
                        </a:moveTo>
                        <a:cubicBezTo>
                          <a:pt x="9026" y="0"/>
                          <a:pt x="5399" y="3626"/>
                          <a:pt x="5399" y="8100"/>
                        </a:cubicBezTo>
                        <a:cubicBezTo>
                          <a:pt x="5399" y="9467"/>
                          <a:pt x="5742" y="10754"/>
                          <a:pt x="6341" y="11884"/>
                        </a:cubicBezTo>
                        <a:lnTo>
                          <a:pt x="709" y="17515"/>
                        </a:lnTo>
                        <a:lnTo>
                          <a:pt x="713" y="17520"/>
                        </a:lnTo>
                        <a:cubicBezTo>
                          <a:pt x="274" y="17953"/>
                          <a:pt x="0" y="18552"/>
                          <a:pt x="0" y="19218"/>
                        </a:cubicBezTo>
                        <a:cubicBezTo>
                          <a:pt x="0" y="20533"/>
                          <a:pt x="1066" y="21599"/>
                          <a:pt x="2382" y="21599"/>
                        </a:cubicBezTo>
                        <a:cubicBezTo>
                          <a:pt x="3047" y="21599"/>
                          <a:pt x="3647" y="21326"/>
                          <a:pt x="4079" y="20885"/>
                        </a:cubicBezTo>
                        <a:lnTo>
                          <a:pt x="4078" y="20884"/>
                        </a:lnTo>
                        <a:lnTo>
                          <a:pt x="9708" y="15255"/>
                        </a:lnTo>
                        <a:cubicBezTo>
                          <a:pt x="10839" y="15856"/>
                          <a:pt x="12128" y="16200"/>
                          <a:pt x="13499" y="16200"/>
                        </a:cubicBezTo>
                        <a:cubicBezTo>
                          <a:pt x="17973" y="16200"/>
                          <a:pt x="21600" y="12573"/>
                          <a:pt x="21600" y="8100"/>
                        </a:cubicBezTo>
                        <a:cubicBezTo>
                          <a:pt x="21600" y="3626"/>
                          <a:pt x="17973" y="0"/>
                          <a:pt x="134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reeform: Shape 46"/>
                  <p:cNvSpPr/>
                  <p:nvPr/>
                </p:nvSpPr>
                <p:spPr bwMode="auto">
                  <a:xfrm>
                    <a:off x="3687085" y="3122140"/>
                    <a:ext cx="109538" cy="1087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160" y="0"/>
                        </a:moveTo>
                        <a:cubicBezTo>
                          <a:pt x="9025" y="0"/>
                          <a:pt x="0" y="9025"/>
                          <a:pt x="0" y="20160"/>
                        </a:cubicBezTo>
                        <a:cubicBezTo>
                          <a:pt x="0" y="20954"/>
                          <a:pt x="644" y="21600"/>
                          <a:pt x="1440" y="21600"/>
                        </a:cubicBezTo>
                        <a:cubicBezTo>
                          <a:pt x="2235" y="21600"/>
                          <a:pt x="2880" y="20954"/>
                          <a:pt x="2880" y="20160"/>
                        </a:cubicBezTo>
                        <a:cubicBezTo>
                          <a:pt x="2880" y="10618"/>
                          <a:pt x="10617" y="2880"/>
                          <a:pt x="20160" y="2880"/>
                        </a:cubicBezTo>
                        <a:cubicBezTo>
                          <a:pt x="20955" y="2880"/>
                          <a:pt x="21599" y="2234"/>
                          <a:pt x="21599" y="1440"/>
                        </a:cubicBezTo>
                        <a:cubicBezTo>
                          <a:pt x="21599" y="645"/>
                          <a:pt x="20955" y="0"/>
                          <a:pt x="201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5" name="Group 20"/>
              <p:cNvGrpSpPr/>
              <p:nvPr/>
            </p:nvGrpSpPr>
            <p:grpSpPr>
              <a:xfrm>
                <a:off x="4339007" y="1787370"/>
                <a:ext cx="1681375" cy="1436731"/>
                <a:chOff x="4339007" y="1787370"/>
                <a:chExt cx="1681375" cy="1436731"/>
              </a:xfrm>
            </p:grpSpPr>
            <p:sp>
              <p:nvSpPr>
                <p:cNvPr id="36" name="Freeform: Shape 41"/>
                <p:cNvSpPr/>
                <p:nvPr/>
              </p:nvSpPr>
              <p:spPr bwMode="auto">
                <a:xfrm>
                  <a:off x="4339007" y="1787370"/>
                  <a:ext cx="1681375" cy="1436731"/>
                </a:xfrm>
                <a:custGeom>
                  <a:avLst/>
                  <a:gdLst>
                    <a:gd name="T0" fmla="*/ 600075 w 21600"/>
                    <a:gd name="T1" fmla="*/ 512763 h 21600"/>
                    <a:gd name="T2" fmla="*/ 600075 w 21600"/>
                    <a:gd name="T3" fmla="*/ 512763 h 21600"/>
                    <a:gd name="T4" fmla="*/ 600075 w 21600"/>
                    <a:gd name="T5" fmla="*/ 512763 h 21600"/>
                    <a:gd name="T6" fmla="*/ 600075 w 21600"/>
                    <a:gd name="T7" fmla="*/ 512763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9599" y="21600"/>
                      </a:moveTo>
                      <a:cubicBezTo>
                        <a:pt x="0" y="14675"/>
                        <a:pt x="0" y="14675"/>
                        <a:pt x="0" y="14675"/>
                      </a:cubicBezTo>
                      <a:cubicBezTo>
                        <a:pt x="4518" y="6100"/>
                        <a:pt x="12282" y="576"/>
                        <a:pt x="20893" y="0"/>
                      </a:cubicBezTo>
                      <a:cubicBezTo>
                        <a:pt x="21599" y="13191"/>
                        <a:pt x="21599" y="13191"/>
                        <a:pt x="21599" y="13191"/>
                      </a:cubicBezTo>
                      <a:cubicBezTo>
                        <a:pt x="16518" y="13521"/>
                        <a:pt x="12140" y="16817"/>
                        <a:pt x="9599" y="216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: Shape 42"/>
                <p:cNvSpPr/>
                <p:nvPr/>
              </p:nvSpPr>
              <p:spPr bwMode="auto">
                <a:xfrm>
                  <a:off x="4989382" y="2240756"/>
                  <a:ext cx="465138" cy="464344"/>
                </a:xfrm>
                <a:custGeom>
                  <a:avLst/>
                  <a:gdLst>
                    <a:gd name="T0" fmla="+- 0 10794 23"/>
                    <a:gd name="T1" fmla="*/ T0 w 21543"/>
                    <a:gd name="T2" fmla="*/ 10800 h 21600"/>
                    <a:gd name="T3" fmla="+- 0 10794 23"/>
                    <a:gd name="T4" fmla="*/ T3 w 21543"/>
                    <a:gd name="T5" fmla="*/ 10800 h 21600"/>
                    <a:gd name="T6" fmla="+- 0 10794 23"/>
                    <a:gd name="T7" fmla="*/ T6 w 21543"/>
                    <a:gd name="T8" fmla="*/ 10800 h 21600"/>
                    <a:gd name="T9" fmla="+- 0 10794 23"/>
                    <a:gd name="T10" fmla="*/ T9 w 21543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43" h="21600">
                      <a:moveTo>
                        <a:pt x="16976" y="19986"/>
                      </a:moveTo>
                      <a:lnTo>
                        <a:pt x="11226" y="17680"/>
                      </a:lnTo>
                      <a:cubicBezTo>
                        <a:pt x="11088" y="17626"/>
                        <a:pt x="10946" y="17608"/>
                        <a:pt x="10806" y="17600"/>
                      </a:cubicBezTo>
                      <a:lnTo>
                        <a:pt x="19660" y="3837"/>
                      </a:lnTo>
                      <a:cubicBezTo>
                        <a:pt x="19660" y="3837"/>
                        <a:pt x="16976" y="19986"/>
                        <a:pt x="16976" y="19986"/>
                      </a:cubicBezTo>
                      <a:close/>
                      <a:moveTo>
                        <a:pt x="6859" y="16244"/>
                      </a:moveTo>
                      <a:cubicBezTo>
                        <a:pt x="6858" y="16242"/>
                        <a:pt x="6855" y="16240"/>
                        <a:pt x="6854" y="16238"/>
                      </a:cubicBezTo>
                      <a:lnTo>
                        <a:pt x="19606" y="2552"/>
                      </a:lnTo>
                      <a:lnTo>
                        <a:pt x="8735" y="19536"/>
                      </a:lnTo>
                      <a:cubicBezTo>
                        <a:pt x="8735" y="19536"/>
                        <a:pt x="6859" y="16244"/>
                        <a:pt x="6859" y="16244"/>
                      </a:cubicBezTo>
                      <a:close/>
                      <a:moveTo>
                        <a:pt x="2111" y="14024"/>
                      </a:moveTo>
                      <a:lnTo>
                        <a:pt x="17712" y="3595"/>
                      </a:lnTo>
                      <a:lnTo>
                        <a:pt x="6369" y="15770"/>
                      </a:lnTo>
                      <a:cubicBezTo>
                        <a:pt x="6309" y="15734"/>
                        <a:pt x="6256" y="15687"/>
                        <a:pt x="6190" y="15660"/>
                      </a:cubicBezTo>
                      <a:cubicBezTo>
                        <a:pt x="6190" y="15660"/>
                        <a:pt x="2111" y="14024"/>
                        <a:pt x="2111" y="14024"/>
                      </a:cubicBezTo>
                      <a:close/>
                      <a:moveTo>
                        <a:pt x="21234" y="108"/>
                      </a:moveTo>
                      <a:cubicBezTo>
                        <a:pt x="21123" y="35"/>
                        <a:pt x="20996" y="0"/>
                        <a:pt x="20868" y="0"/>
                      </a:cubicBezTo>
                      <a:cubicBezTo>
                        <a:pt x="20738" y="0"/>
                        <a:pt x="20608" y="36"/>
                        <a:pt x="20495" y="113"/>
                      </a:cubicBezTo>
                      <a:lnTo>
                        <a:pt x="299" y="13613"/>
                      </a:lnTo>
                      <a:cubicBezTo>
                        <a:pt x="91" y="13751"/>
                        <a:pt x="-23" y="13995"/>
                        <a:pt x="3" y="14244"/>
                      </a:cubicBezTo>
                      <a:cubicBezTo>
                        <a:pt x="28" y="14494"/>
                        <a:pt x="190" y="14708"/>
                        <a:pt x="422" y="14801"/>
                      </a:cubicBezTo>
                      <a:lnTo>
                        <a:pt x="5689" y="16914"/>
                      </a:lnTo>
                      <a:lnTo>
                        <a:pt x="8166" y="21259"/>
                      </a:lnTo>
                      <a:cubicBezTo>
                        <a:pt x="8284" y="21468"/>
                        <a:pt x="8505" y="21597"/>
                        <a:pt x="8743" y="21599"/>
                      </a:cubicBezTo>
                      <a:lnTo>
                        <a:pt x="8751" y="21599"/>
                      </a:lnTo>
                      <a:cubicBezTo>
                        <a:pt x="8987" y="21599"/>
                        <a:pt x="9206" y="21474"/>
                        <a:pt x="9328" y="21271"/>
                      </a:cubicBezTo>
                      <a:lnTo>
                        <a:pt x="10726" y="18934"/>
                      </a:lnTo>
                      <a:lnTo>
                        <a:pt x="17253" y="21551"/>
                      </a:lnTo>
                      <a:cubicBezTo>
                        <a:pt x="17332" y="21584"/>
                        <a:pt x="17418" y="21599"/>
                        <a:pt x="17502" y="21599"/>
                      </a:cubicBezTo>
                      <a:cubicBezTo>
                        <a:pt x="17617" y="21599"/>
                        <a:pt x="17731" y="21571"/>
                        <a:pt x="17832" y="21512"/>
                      </a:cubicBezTo>
                      <a:cubicBezTo>
                        <a:pt x="18010" y="21412"/>
                        <a:pt x="18133" y="21238"/>
                        <a:pt x="18167" y="21035"/>
                      </a:cubicBezTo>
                      <a:lnTo>
                        <a:pt x="21533" y="785"/>
                      </a:lnTo>
                      <a:cubicBezTo>
                        <a:pt x="21576" y="520"/>
                        <a:pt x="21459" y="254"/>
                        <a:pt x="21234" y="10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21"/>
              <p:cNvGrpSpPr/>
              <p:nvPr/>
            </p:nvGrpSpPr>
            <p:grpSpPr>
              <a:xfrm>
                <a:off x="4034313" y="2912735"/>
                <a:ext cx="1018611" cy="1901556"/>
                <a:chOff x="4034313" y="2912735"/>
                <a:chExt cx="1018611" cy="1901556"/>
              </a:xfrm>
            </p:grpSpPr>
            <p:sp>
              <p:nvSpPr>
                <p:cNvPr id="31" name="Freeform: Shape 36"/>
                <p:cNvSpPr/>
                <p:nvPr/>
              </p:nvSpPr>
              <p:spPr bwMode="auto">
                <a:xfrm>
                  <a:off x="4034313" y="2912735"/>
                  <a:ext cx="1018611" cy="1901556"/>
                </a:xfrm>
                <a:custGeom>
                  <a:avLst/>
                  <a:gdLst>
                    <a:gd name="T0" fmla="*/ 363519 w 20023"/>
                    <a:gd name="T1" fmla="*/ 678657 h 21600"/>
                    <a:gd name="T2" fmla="*/ 363519 w 20023"/>
                    <a:gd name="T3" fmla="*/ 678657 h 21600"/>
                    <a:gd name="T4" fmla="*/ 363519 w 20023"/>
                    <a:gd name="T5" fmla="*/ 678657 h 21600"/>
                    <a:gd name="T6" fmla="*/ 363519 w 20023"/>
                    <a:gd name="T7" fmla="*/ 67865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023" h="21600">
                      <a:moveTo>
                        <a:pt x="20022" y="16855"/>
                      </a:moveTo>
                      <a:cubicBezTo>
                        <a:pt x="4794" y="21599"/>
                        <a:pt x="4794" y="21599"/>
                        <a:pt x="4794" y="21599"/>
                      </a:cubicBezTo>
                      <a:cubicBezTo>
                        <a:pt x="-1469" y="14858"/>
                        <a:pt x="-1577" y="6805"/>
                        <a:pt x="4363" y="0"/>
                      </a:cubicBezTo>
                      <a:cubicBezTo>
                        <a:pt x="19806" y="4495"/>
                        <a:pt x="19806" y="4495"/>
                        <a:pt x="19806" y="4495"/>
                      </a:cubicBezTo>
                      <a:cubicBezTo>
                        <a:pt x="18186" y="6305"/>
                        <a:pt x="17322" y="8365"/>
                        <a:pt x="17322" y="10550"/>
                      </a:cubicBezTo>
                      <a:cubicBezTo>
                        <a:pt x="17322" y="12860"/>
                        <a:pt x="18294" y="14982"/>
                        <a:pt x="20022" y="16855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2" name="Group 37"/>
                <p:cNvGrpSpPr/>
                <p:nvPr/>
              </p:nvGrpSpPr>
              <p:grpSpPr>
                <a:xfrm>
                  <a:off x="4286914" y="3667853"/>
                  <a:ext cx="465138" cy="391319"/>
                  <a:chOff x="5356342" y="3093565"/>
                  <a:chExt cx="465138" cy="391319"/>
                </a:xfrm>
                <a:solidFill>
                  <a:schemeClr val="bg1"/>
                </a:solidFill>
              </p:grpSpPr>
              <p:sp>
                <p:nvSpPr>
                  <p:cNvPr id="33" name="Freeform: Shape 38"/>
                  <p:cNvSpPr/>
                  <p:nvPr/>
                </p:nvSpPr>
                <p:spPr bwMode="auto">
                  <a:xfrm>
                    <a:off x="5473023" y="3195165"/>
                    <a:ext cx="231775" cy="231775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6948" y="16070"/>
                        </a:moveTo>
                        <a:cubicBezTo>
                          <a:pt x="14037" y="19468"/>
                          <a:pt x="8925" y="19859"/>
                          <a:pt x="5529" y="16948"/>
                        </a:cubicBezTo>
                        <a:cubicBezTo>
                          <a:pt x="2130" y="14038"/>
                          <a:pt x="1740" y="8924"/>
                          <a:pt x="4651" y="5527"/>
                        </a:cubicBezTo>
                        <a:cubicBezTo>
                          <a:pt x="7559" y="2131"/>
                          <a:pt x="12674" y="1740"/>
                          <a:pt x="16070" y="4650"/>
                        </a:cubicBezTo>
                        <a:cubicBezTo>
                          <a:pt x="19466" y="7560"/>
                          <a:pt x="19859" y="12673"/>
                          <a:pt x="16948" y="16070"/>
                        </a:cubicBezTo>
                        <a:moveTo>
                          <a:pt x="10800" y="0"/>
                        </a:moveTo>
                        <a:cubicBezTo>
                          <a:pt x="4833" y="0"/>
                          <a:pt x="0" y="4834"/>
                          <a:pt x="0" y="10800"/>
                        </a:cubicBezTo>
                        <a:cubicBezTo>
                          <a:pt x="0" y="16765"/>
                          <a:pt x="4833" y="21599"/>
                          <a:pt x="10800" y="21599"/>
                        </a:cubicBezTo>
                        <a:cubicBezTo>
                          <a:pt x="16764" y="21599"/>
                          <a:pt x="21600" y="16765"/>
                          <a:pt x="21600" y="10800"/>
                        </a:cubicBezTo>
                        <a:cubicBezTo>
                          <a:pt x="21600" y="4834"/>
                          <a:pt x="16764" y="0"/>
                          <a:pt x="108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9"/>
                  <p:cNvSpPr/>
                  <p:nvPr/>
                </p:nvSpPr>
                <p:spPr bwMode="auto">
                  <a:xfrm>
                    <a:off x="5530967" y="3253109"/>
                    <a:ext cx="65088" cy="65088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9200" y="0"/>
                        </a:moveTo>
                        <a:cubicBezTo>
                          <a:pt x="8596" y="0"/>
                          <a:pt x="0" y="8596"/>
                          <a:pt x="0" y="19195"/>
                        </a:cubicBezTo>
                        <a:lnTo>
                          <a:pt x="0" y="19199"/>
                        </a:lnTo>
                        <a:cubicBezTo>
                          <a:pt x="0" y="20524"/>
                          <a:pt x="1068" y="21599"/>
                          <a:pt x="2400" y="21599"/>
                        </a:cubicBezTo>
                        <a:cubicBezTo>
                          <a:pt x="3721" y="21599"/>
                          <a:pt x="4800" y="20524"/>
                          <a:pt x="4800" y="19199"/>
                        </a:cubicBezTo>
                        <a:lnTo>
                          <a:pt x="4800" y="19195"/>
                        </a:lnTo>
                        <a:cubicBezTo>
                          <a:pt x="4800" y="11247"/>
                          <a:pt x="11240" y="4799"/>
                          <a:pt x="19200" y="4799"/>
                        </a:cubicBezTo>
                        <a:cubicBezTo>
                          <a:pt x="20521" y="4799"/>
                          <a:pt x="21600" y="3724"/>
                          <a:pt x="21600" y="2399"/>
                        </a:cubicBezTo>
                        <a:cubicBezTo>
                          <a:pt x="21600" y="1075"/>
                          <a:pt x="20521" y="0"/>
                          <a:pt x="192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40"/>
                  <p:cNvSpPr/>
                  <p:nvPr/>
                </p:nvSpPr>
                <p:spPr bwMode="auto">
                  <a:xfrm>
                    <a:off x="5356342" y="3093565"/>
                    <a:ext cx="465138" cy="39131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249" y="19199"/>
                        </a:moveTo>
                        <a:cubicBezTo>
                          <a:pt x="20249" y="19642"/>
                          <a:pt x="19948" y="19999"/>
                          <a:pt x="19575" y="19999"/>
                        </a:cubicBezTo>
                        <a:lnTo>
                          <a:pt x="2024" y="19999"/>
                        </a:lnTo>
                        <a:cubicBezTo>
                          <a:pt x="1651" y="19999"/>
                          <a:pt x="1349" y="19642"/>
                          <a:pt x="1349" y="19199"/>
                        </a:cubicBezTo>
                        <a:lnTo>
                          <a:pt x="1349" y="7200"/>
                        </a:lnTo>
                        <a:cubicBezTo>
                          <a:pt x="1349" y="6809"/>
                          <a:pt x="1588" y="6475"/>
                          <a:pt x="1914" y="6411"/>
                        </a:cubicBezTo>
                        <a:lnTo>
                          <a:pt x="5588" y="5684"/>
                        </a:lnTo>
                        <a:lnTo>
                          <a:pt x="6797" y="2103"/>
                        </a:lnTo>
                        <a:cubicBezTo>
                          <a:pt x="6900" y="1799"/>
                          <a:pt x="7148" y="1600"/>
                          <a:pt x="7424" y="1600"/>
                        </a:cubicBezTo>
                        <a:lnTo>
                          <a:pt x="14174" y="1600"/>
                        </a:lnTo>
                        <a:cubicBezTo>
                          <a:pt x="14450" y="1600"/>
                          <a:pt x="14698" y="1799"/>
                          <a:pt x="14801" y="2103"/>
                        </a:cubicBezTo>
                        <a:lnTo>
                          <a:pt x="16010" y="5684"/>
                        </a:lnTo>
                        <a:lnTo>
                          <a:pt x="19685" y="6411"/>
                        </a:lnTo>
                        <a:cubicBezTo>
                          <a:pt x="20011" y="6475"/>
                          <a:pt x="20249" y="6809"/>
                          <a:pt x="20249" y="7200"/>
                        </a:cubicBezTo>
                        <a:cubicBezTo>
                          <a:pt x="20249" y="7200"/>
                          <a:pt x="20249" y="19199"/>
                          <a:pt x="20249" y="19199"/>
                        </a:cubicBezTo>
                        <a:close/>
                        <a:moveTo>
                          <a:pt x="19907" y="4832"/>
                        </a:moveTo>
                        <a:lnTo>
                          <a:pt x="16981" y="4254"/>
                        </a:lnTo>
                        <a:lnTo>
                          <a:pt x="16054" y="1507"/>
                        </a:lnTo>
                        <a:cubicBezTo>
                          <a:pt x="15745" y="591"/>
                          <a:pt x="15006" y="0"/>
                          <a:pt x="14174" y="0"/>
                        </a:cubicBezTo>
                        <a:lnTo>
                          <a:pt x="7424" y="0"/>
                        </a:lnTo>
                        <a:cubicBezTo>
                          <a:pt x="6593" y="0"/>
                          <a:pt x="5854" y="591"/>
                          <a:pt x="5543" y="1509"/>
                        </a:cubicBezTo>
                        <a:lnTo>
                          <a:pt x="4618" y="4254"/>
                        </a:lnTo>
                        <a:lnTo>
                          <a:pt x="1692" y="4832"/>
                        </a:lnTo>
                        <a:cubicBezTo>
                          <a:pt x="711" y="5025"/>
                          <a:pt x="0" y="6020"/>
                          <a:pt x="0" y="7200"/>
                        </a:cubicBezTo>
                        <a:lnTo>
                          <a:pt x="0" y="19199"/>
                        </a:lnTo>
                        <a:cubicBezTo>
                          <a:pt x="0" y="20523"/>
                          <a:pt x="908" y="21600"/>
                          <a:pt x="2024" y="21600"/>
                        </a:cubicBezTo>
                        <a:lnTo>
                          <a:pt x="19575" y="21600"/>
                        </a:lnTo>
                        <a:cubicBezTo>
                          <a:pt x="20691" y="21600"/>
                          <a:pt x="21600" y="20523"/>
                          <a:pt x="21600" y="19199"/>
                        </a:cubicBezTo>
                        <a:lnTo>
                          <a:pt x="21600" y="7200"/>
                        </a:lnTo>
                        <a:cubicBezTo>
                          <a:pt x="21600" y="6020"/>
                          <a:pt x="20888" y="5025"/>
                          <a:pt x="19907" y="4832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7" name="Group 22"/>
              <p:cNvGrpSpPr/>
              <p:nvPr/>
            </p:nvGrpSpPr>
            <p:grpSpPr>
              <a:xfrm>
                <a:off x="4379040" y="4489581"/>
                <a:ext cx="1685823" cy="1414491"/>
                <a:chOff x="4379040" y="4489581"/>
                <a:chExt cx="1685823" cy="1414491"/>
              </a:xfrm>
            </p:grpSpPr>
            <p:sp>
              <p:nvSpPr>
                <p:cNvPr id="27" name="Freeform: Shape 32"/>
                <p:cNvSpPr/>
                <p:nvPr/>
              </p:nvSpPr>
              <p:spPr bwMode="auto">
                <a:xfrm>
                  <a:off x="4379040" y="4489581"/>
                  <a:ext cx="1685823" cy="1414491"/>
                </a:xfrm>
                <a:custGeom>
                  <a:avLst/>
                  <a:gdLst>
                    <a:gd name="T0" fmla="*/ 601663 w 21600"/>
                    <a:gd name="T1" fmla="*/ 504825 h 21600"/>
                    <a:gd name="T2" fmla="*/ 601663 w 21600"/>
                    <a:gd name="T3" fmla="*/ 504825 h 21600"/>
                    <a:gd name="T4" fmla="*/ 601663 w 21600"/>
                    <a:gd name="T5" fmla="*/ 504825 h 21600"/>
                    <a:gd name="T6" fmla="*/ 601663 w 21600"/>
                    <a:gd name="T7" fmla="*/ 50482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8153"/>
                      </a:moveTo>
                      <a:cubicBezTo>
                        <a:pt x="21248" y="21600"/>
                        <a:pt x="21248" y="21600"/>
                        <a:pt x="21248" y="21600"/>
                      </a:cubicBezTo>
                      <a:cubicBezTo>
                        <a:pt x="12664" y="21347"/>
                        <a:pt x="4714" y="16052"/>
                        <a:pt x="0" y="7479"/>
                      </a:cubicBezTo>
                      <a:cubicBezTo>
                        <a:pt x="9358" y="0"/>
                        <a:pt x="9358" y="0"/>
                        <a:pt x="9358" y="0"/>
                      </a:cubicBezTo>
                      <a:cubicBezTo>
                        <a:pt x="12030" y="4790"/>
                        <a:pt x="16464" y="7984"/>
                        <a:pt x="21600" y="815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" name="Group 33"/>
                <p:cNvGrpSpPr/>
                <p:nvPr/>
              </p:nvGrpSpPr>
              <p:grpSpPr>
                <a:xfrm>
                  <a:off x="5115541" y="5049296"/>
                  <a:ext cx="465138" cy="435769"/>
                  <a:chOff x="5368132" y="3540125"/>
                  <a:chExt cx="465138" cy="435769"/>
                </a:xfrm>
                <a:solidFill>
                  <a:schemeClr val="bg1"/>
                </a:solidFill>
              </p:grpSpPr>
              <p:sp>
                <p:nvSpPr>
                  <p:cNvPr id="29" name="Freeform: Shape 34"/>
                  <p:cNvSpPr/>
                  <p:nvPr/>
                </p:nvSpPr>
                <p:spPr bwMode="auto">
                  <a:xfrm>
                    <a:off x="5426869" y="3598069"/>
                    <a:ext cx="347663" cy="2325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699" y="20255"/>
                        </a:moveTo>
                        <a:lnTo>
                          <a:pt x="899" y="20255"/>
                        </a:lnTo>
                        <a:lnTo>
                          <a:pt x="899" y="1350"/>
                        </a:lnTo>
                        <a:lnTo>
                          <a:pt x="20699" y="1350"/>
                        </a:lnTo>
                        <a:cubicBezTo>
                          <a:pt x="20699" y="1350"/>
                          <a:pt x="20699" y="20255"/>
                          <a:pt x="20699" y="20255"/>
                        </a:cubicBezTo>
                        <a:close/>
                        <a:moveTo>
                          <a:pt x="20699" y="0"/>
                        </a:moveTo>
                        <a:lnTo>
                          <a:pt x="899" y="5"/>
                        </a:lnTo>
                        <a:cubicBezTo>
                          <a:pt x="402" y="5"/>
                          <a:pt x="0" y="603"/>
                          <a:pt x="0" y="1350"/>
                        </a:cubicBezTo>
                        <a:lnTo>
                          <a:pt x="0" y="20249"/>
                        </a:lnTo>
                        <a:cubicBezTo>
                          <a:pt x="0" y="20996"/>
                          <a:pt x="402" y="21599"/>
                          <a:pt x="899" y="21599"/>
                        </a:cubicBezTo>
                        <a:lnTo>
                          <a:pt x="20699" y="21599"/>
                        </a:lnTo>
                        <a:cubicBezTo>
                          <a:pt x="21197" y="21599"/>
                          <a:pt x="21600" y="20996"/>
                          <a:pt x="21600" y="20249"/>
                        </a:cubicBezTo>
                        <a:lnTo>
                          <a:pt x="21600" y="1350"/>
                        </a:lnTo>
                        <a:cubicBezTo>
                          <a:pt x="21600" y="603"/>
                          <a:pt x="21197" y="0"/>
                          <a:pt x="206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Freeform: Shape 35"/>
                  <p:cNvSpPr/>
                  <p:nvPr/>
                </p:nvSpPr>
                <p:spPr bwMode="auto">
                  <a:xfrm>
                    <a:off x="5368132" y="3540125"/>
                    <a:ext cx="465138" cy="4357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249" y="16562"/>
                        </a:moveTo>
                        <a:cubicBezTo>
                          <a:pt x="20249" y="16959"/>
                          <a:pt x="19946" y="17282"/>
                          <a:pt x="19575" y="17282"/>
                        </a:cubicBezTo>
                        <a:lnTo>
                          <a:pt x="13499" y="17282"/>
                        </a:lnTo>
                        <a:lnTo>
                          <a:pt x="8099" y="17282"/>
                        </a:lnTo>
                        <a:lnTo>
                          <a:pt x="2024" y="17282"/>
                        </a:lnTo>
                        <a:cubicBezTo>
                          <a:pt x="1651" y="17282"/>
                          <a:pt x="1349" y="16959"/>
                          <a:pt x="1349" y="16562"/>
                        </a:cubicBezTo>
                        <a:lnTo>
                          <a:pt x="1349" y="2160"/>
                        </a:lnTo>
                        <a:cubicBezTo>
                          <a:pt x="1349" y="1762"/>
                          <a:pt x="1651" y="1440"/>
                          <a:pt x="2024" y="1440"/>
                        </a:cubicBezTo>
                        <a:lnTo>
                          <a:pt x="19575" y="1440"/>
                        </a:lnTo>
                        <a:cubicBezTo>
                          <a:pt x="19946" y="1440"/>
                          <a:pt x="20249" y="1762"/>
                          <a:pt x="20249" y="2160"/>
                        </a:cubicBezTo>
                        <a:cubicBezTo>
                          <a:pt x="20249" y="2160"/>
                          <a:pt x="20249" y="16562"/>
                          <a:pt x="20249" y="16562"/>
                        </a:cubicBezTo>
                        <a:close/>
                        <a:moveTo>
                          <a:pt x="19575" y="0"/>
                        </a:moveTo>
                        <a:lnTo>
                          <a:pt x="2024" y="0"/>
                        </a:lnTo>
                        <a:cubicBezTo>
                          <a:pt x="905" y="0"/>
                          <a:pt x="0" y="966"/>
                          <a:pt x="0" y="2160"/>
                        </a:cubicBezTo>
                        <a:lnTo>
                          <a:pt x="0" y="16562"/>
                        </a:lnTo>
                        <a:cubicBezTo>
                          <a:pt x="0" y="17753"/>
                          <a:pt x="903" y="18718"/>
                          <a:pt x="2018" y="18721"/>
                        </a:cubicBezTo>
                        <a:lnTo>
                          <a:pt x="8774" y="18721"/>
                        </a:lnTo>
                        <a:lnTo>
                          <a:pt x="8774" y="19597"/>
                        </a:lnTo>
                        <a:lnTo>
                          <a:pt x="4561" y="20181"/>
                        </a:lnTo>
                        <a:cubicBezTo>
                          <a:pt x="4260" y="20262"/>
                          <a:pt x="4049" y="20549"/>
                          <a:pt x="4049" y="20879"/>
                        </a:cubicBezTo>
                        <a:cubicBezTo>
                          <a:pt x="4049" y="21277"/>
                          <a:pt x="4351" y="21599"/>
                          <a:pt x="4724" y="21599"/>
                        </a:cubicBezTo>
                        <a:lnTo>
                          <a:pt x="16874" y="21599"/>
                        </a:lnTo>
                        <a:cubicBezTo>
                          <a:pt x="17248" y="21599"/>
                          <a:pt x="17549" y="21277"/>
                          <a:pt x="17549" y="20879"/>
                        </a:cubicBezTo>
                        <a:cubicBezTo>
                          <a:pt x="17549" y="20549"/>
                          <a:pt x="17339" y="20262"/>
                          <a:pt x="17038" y="20181"/>
                        </a:cubicBezTo>
                        <a:lnTo>
                          <a:pt x="12824" y="19597"/>
                        </a:lnTo>
                        <a:lnTo>
                          <a:pt x="12824" y="18721"/>
                        </a:lnTo>
                        <a:lnTo>
                          <a:pt x="19581" y="18721"/>
                        </a:lnTo>
                        <a:cubicBezTo>
                          <a:pt x="20696" y="18718"/>
                          <a:pt x="21600" y="17753"/>
                          <a:pt x="21600" y="16562"/>
                        </a:cubicBezTo>
                        <a:lnTo>
                          <a:pt x="21600" y="2160"/>
                        </a:lnTo>
                        <a:cubicBezTo>
                          <a:pt x="21600" y="966"/>
                          <a:pt x="20692" y="0"/>
                          <a:pt x="1957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8" name="Group 23"/>
              <p:cNvGrpSpPr/>
              <p:nvPr/>
            </p:nvGrpSpPr>
            <p:grpSpPr>
              <a:xfrm>
                <a:off x="7141300" y="2892719"/>
                <a:ext cx="1016386" cy="1899332"/>
                <a:chOff x="7141300" y="2892719"/>
                <a:chExt cx="1016386" cy="1899332"/>
              </a:xfrm>
            </p:grpSpPr>
            <p:sp>
              <p:nvSpPr>
                <p:cNvPr id="22" name="Freeform: Shape 27"/>
                <p:cNvSpPr/>
                <p:nvPr/>
              </p:nvSpPr>
              <p:spPr bwMode="auto">
                <a:xfrm>
                  <a:off x="7141300" y="2892719"/>
                  <a:ext cx="1016386" cy="1899332"/>
                </a:xfrm>
                <a:custGeom>
                  <a:avLst/>
                  <a:gdLst>
                    <a:gd name="T0" fmla="*/ 362725 w 20053"/>
                    <a:gd name="T1" fmla="*/ 677863 h 21600"/>
                    <a:gd name="T2" fmla="*/ 362725 w 20053"/>
                    <a:gd name="T3" fmla="*/ 677863 h 21600"/>
                    <a:gd name="T4" fmla="*/ 362725 w 20053"/>
                    <a:gd name="T5" fmla="*/ 677863 h 21600"/>
                    <a:gd name="T6" fmla="*/ 362725 w 20053"/>
                    <a:gd name="T7" fmla="*/ 677863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053" h="21600">
                      <a:moveTo>
                        <a:pt x="0" y="4620"/>
                      </a:moveTo>
                      <a:cubicBezTo>
                        <a:pt x="15412" y="0"/>
                        <a:pt x="15412" y="0"/>
                        <a:pt x="15412" y="0"/>
                      </a:cubicBezTo>
                      <a:cubicBezTo>
                        <a:pt x="21599" y="6741"/>
                        <a:pt x="21599" y="14858"/>
                        <a:pt x="15412" y="21599"/>
                      </a:cubicBezTo>
                      <a:cubicBezTo>
                        <a:pt x="0" y="16979"/>
                        <a:pt x="0" y="16979"/>
                        <a:pt x="0" y="16979"/>
                      </a:cubicBezTo>
                      <a:cubicBezTo>
                        <a:pt x="1737" y="15169"/>
                        <a:pt x="2605" y="13047"/>
                        <a:pt x="2605" y="10800"/>
                      </a:cubicBezTo>
                      <a:cubicBezTo>
                        <a:pt x="2605" y="8553"/>
                        <a:pt x="1737" y="6492"/>
                        <a:pt x="0" y="462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" name="Group 28"/>
                <p:cNvGrpSpPr/>
                <p:nvPr/>
              </p:nvGrpSpPr>
              <p:grpSpPr>
                <a:xfrm>
                  <a:off x="7461470" y="3682140"/>
                  <a:ext cx="465138" cy="406400"/>
                  <a:chOff x="6357938" y="3535363"/>
                  <a:chExt cx="465138" cy="406400"/>
                </a:xfrm>
                <a:solidFill>
                  <a:schemeClr val="bg1"/>
                </a:solidFill>
              </p:grpSpPr>
              <p:sp>
                <p:nvSpPr>
                  <p:cNvPr id="24" name="Freeform: Shape 29"/>
                  <p:cNvSpPr/>
                  <p:nvPr/>
                </p:nvSpPr>
                <p:spPr bwMode="auto">
                  <a:xfrm>
                    <a:off x="6357938" y="3535363"/>
                    <a:ext cx="465138" cy="3341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0951" y="9367"/>
                        </a:moveTo>
                        <a:cubicBezTo>
                          <a:pt x="10901" y="9383"/>
                          <a:pt x="10851" y="9391"/>
                          <a:pt x="10800" y="9391"/>
                        </a:cubicBezTo>
                        <a:cubicBezTo>
                          <a:pt x="10748" y="9391"/>
                          <a:pt x="10698" y="9383"/>
                          <a:pt x="10648" y="9367"/>
                        </a:cubicBezTo>
                        <a:lnTo>
                          <a:pt x="1873" y="6550"/>
                        </a:lnTo>
                        <a:cubicBezTo>
                          <a:pt x="1566" y="6452"/>
                          <a:pt x="1349" y="6072"/>
                          <a:pt x="1349" y="5634"/>
                        </a:cubicBezTo>
                        <a:cubicBezTo>
                          <a:pt x="1349" y="5197"/>
                          <a:pt x="1566" y="4817"/>
                          <a:pt x="1873" y="4719"/>
                        </a:cubicBezTo>
                        <a:lnTo>
                          <a:pt x="10648" y="1902"/>
                        </a:lnTo>
                        <a:cubicBezTo>
                          <a:pt x="10698" y="1886"/>
                          <a:pt x="10748" y="1878"/>
                          <a:pt x="10800" y="1878"/>
                        </a:cubicBezTo>
                        <a:cubicBezTo>
                          <a:pt x="10851" y="1878"/>
                          <a:pt x="10901" y="1886"/>
                          <a:pt x="10951" y="1902"/>
                        </a:cubicBezTo>
                        <a:lnTo>
                          <a:pt x="19726" y="4719"/>
                        </a:lnTo>
                        <a:cubicBezTo>
                          <a:pt x="20033" y="4817"/>
                          <a:pt x="20249" y="5197"/>
                          <a:pt x="20249" y="5634"/>
                        </a:cubicBezTo>
                        <a:cubicBezTo>
                          <a:pt x="20249" y="6072"/>
                          <a:pt x="20033" y="6452"/>
                          <a:pt x="19726" y="6550"/>
                        </a:cubicBezTo>
                        <a:cubicBezTo>
                          <a:pt x="19726" y="6550"/>
                          <a:pt x="10951" y="9367"/>
                          <a:pt x="10951" y="9367"/>
                        </a:cubicBezTo>
                        <a:close/>
                        <a:moveTo>
                          <a:pt x="16874" y="16904"/>
                        </a:moveTo>
                        <a:cubicBezTo>
                          <a:pt x="16874" y="17942"/>
                          <a:pt x="14849" y="19721"/>
                          <a:pt x="10800" y="19721"/>
                        </a:cubicBezTo>
                        <a:cubicBezTo>
                          <a:pt x="6749" y="19721"/>
                          <a:pt x="4724" y="17942"/>
                          <a:pt x="4724" y="16904"/>
                        </a:cubicBezTo>
                        <a:lnTo>
                          <a:pt x="4724" y="9394"/>
                        </a:lnTo>
                        <a:lnTo>
                          <a:pt x="10353" y="11200"/>
                        </a:lnTo>
                        <a:cubicBezTo>
                          <a:pt x="10501" y="11246"/>
                          <a:pt x="10651" y="11269"/>
                          <a:pt x="10800" y="11269"/>
                        </a:cubicBezTo>
                        <a:cubicBezTo>
                          <a:pt x="10949" y="11269"/>
                          <a:pt x="11098" y="11246"/>
                          <a:pt x="11255" y="11198"/>
                        </a:cubicBezTo>
                        <a:lnTo>
                          <a:pt x="16874" y="9394"/>
                        </a:lnTo>
                        <a:cubicBezTo>
                          <a:pt x="16874" y="9394"/>
                          <a:pt x="16874" y="16904"/>
                          <a:pt x="16874" y="16904"/>
                        </a:cubicBezTo>
                        <a:close/>
                        <a:moveTo>
                          <a:pt x="21600" y="5634"/>
                        </a:moveTo>
                        <a:cubicBezTo>
                          <a:pt x="21600" y="4314"/>
                          <a:pt x="20954" y="3185"/>
                          <a:pt x="20030" y="2888"/>
                        </a:cubicBezTo>
                        <a:lnTo>
                          <a:pt x="11246" y="68"/>
                        </a:lnTo>
                        <a:cubicBezTo>
                          <a:pt x="11098" y="22"/>
                          <a:pt x="10949" y="0"/>
                          <a:pt x="10800" y="0"/>
                        </a:cubicBezTo>
                        <a:cubicBezTo>
                          <a:pt x="10651" y="0"/>
                          <a:pt x="10501" y="22"/>
                          <a:pt x="10344" y="71"/>
                        </a:cubicBezTo>
                        <a:lnTo>
                          <a:pt x="1570" y="2888"/>
                        </a:lnTo>
                        <a:cubicBezTo>
                          <a:pt x="645" y="3185"/>
                          <a:pt x="0" y="4314"/>
                          <a:pt x="0" y="5634"/>
                        </a:cubicBezTo>
                        <a:cubicBezTo>
                          <a:pt x="0" y="6955"/>
                          <a:pt x="645" y="8084"/>
                          <a:pt x="1569" y="8380"/>
                        </a:cubicBezTo>
                        <a:lnTo>
                          <a:pt x="3374" y="8960"/>
                        </a:lnTo>
                        <a:lnTo>
                          <a:pt x="3374" y="16904"/>
                        </a:lnTo>
                        <a:cubicBezTo>
                          <a:pt x="3374" y="19397"/>
                          <a:pt x="5425" y="21600"/>
                          <a:pt x="10800" y="21600"/>
                        </a:cubicBezTo>
                        <a:cubicBezTo>
                          <a:pt x="16174" y="21600"/>
                          <a:pt x="18224" y="19397"/>
                          <a:pt x="18224" y="16904"/>
                        </a:cubicBezTo>
                        <a:lnTo>
                          <a:pt x="18224" y="8960"/>
                        </a:lnTo>
                        <a:lnTo>
                          <a:pt x="20030" y="8380"/>
                        </a:lnTo>
                        <a:cubicBezTo>
                          <a:pt x="20954" y="8084"/>
                          <a:pt x="21600" y="6955"/>
                          <a:pt x="21600" y="5634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30"/>
                  <p:cNvSpPr/>
                  <p:nvPr/>
                </p:nvSpPr>
                <p:spPr bwMode="auto">
                  <a:xfrm>
                    <a:off x="6779419" y="3680619"/>
                    <a:ext cx="28575" cy="1595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1963"/>
                        </a:moveTo>
                        <a:lnTo>
                          <a:pt x="0" y="19636"/>
                        </a:lnTo>
                        <a:cubicBezTo>
                          <a:pt x="0" y="20721"/>
                          <a:pt x="4841" y="21599"/>
                          <a:pt x="10800" y="21599"/>
                        </a:cubicBezTo>
                        <a:cubicBezTo>
                          <a:pt x="16758" y="21599"/>
                          <a:pt x="21600" y="20721"/>
                          <a:pt x="21600" y="19636"/>
                        </a:cubicBezTo>
                        <a:lnTo>
                          <a:pt x="21600" y="1963"/>
                        </a:lnTo>
                        <a:cubicBezTo>
                          <a:pt x="21600" y="878"/>
                          <a:pt x="16758" y="0"/>
                          <a:pt x="10800" y="0"/>
                        </a:cubicBezTo>
                        <a:cubicBezTo>
                          <a:pt x="4841" y="0"/>
                          <a:pt x="0" y="878"/>
                          <a:pt x="0" y="1963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31"/>
                  <p:cNvSpPr/>
                  <p:nvPr/>
                </p:nvSpPr>
                <p:spPr bwMode="auto">
                  <a:xfrm>
                    <a:off x="6764338" y="3854450"/>
                    <a:ext cx="58738" cy="8731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0800" y="0"/>
                        </a:moveTo>
                        <a:cubicBezTo>
                          <a:pt x="4838" y="0"/>
                          <a:pt x="0" y="10427"/>
                          <a:pt x="0" y="14400"/>
                        </a:cubicBezTo>
                        <a:cubicBezTo>
                          <a:pt x="0" y="18372"/>
                          <a:pt x="4838" y="21599"/>
                          <a:pt x="10800" y="21599"/>
                        </a:cubicBezTo>
                        <a:cubicBezTo>
                          <a:pt x="16761" y="21599"/>
                          <a:pt x="21600" y="18372"/>
                          <a:pt x="21600" y="14400"/>
                        </a:cubicBezTo>
                        <a:cubicBezTo>
                          <a:pt x="21600" y="10427"/>
                          <a:pt x="16761" y="0"/>
                          <a:pt x="108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9" name="Group 24"/>
              <p:cNvGrpSpPr/>
              <p:nvPr/>
            </p:nvGrpSpPr>
            <p:grpSpPr>
              <a:xfrm>
                <a:off x="6169393" y="4456220"/>
                <a:ext cx="1688048" cy="1441179"/>
                <a:chOff x="6169393" y="4456220"/>
                <a:chExt cx="1688048" cy="1441179"/>
              </a:xfrm>
            </p:grpSpPr>
            <p:sp>
              <p:nvSpPr>
                <p:cNvPr id="20" name="Freeform: Shape 25"/>
                <p:cNvSpPr/>
                <p:nvPr/>
              </p:nvSpPr>
              <p:spPr bwMode="auto">
                <a:xfrm>
                  <a:off x="6169393" y="4456220"/>
                  <a:ext cx="1688048" cy="1441179"/>
                </a:xfrm>
                <a:custGeom>
                  <a:avLst/>
                  <a:gdLst>
                    <a:gd name="T0" fmla="*/ 602457 w 21600"/>
                    <a:gd name="T1" fmla="*/ 514350 h 21600"/>
                    <a:gd name="T2" fmla="*/ 602457 w 21600"/>
                    <a:gd name="T3" fmla="*/ 514350 h 21600"/>
                    <a:gd name="T4" fmla="*/ 602457 w 21600"/>
                    <a:gd name="T5" fmla="*/ 514350 h 21600"/>
                    <a:gd name="T6" fmla="*/ 602457 w 21600"/>
                    <a:gd name="T7" fmla="*/ 51435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961" y="0"/>
                      </a:moveTo>
                      <a:cubicBezTo>
                        <a:pt x="21600" y="6924"/>
                        <a:pt x="21600" y="6924"/>
                        <a:pt x="21600" y="6924"/>
                      </a:cubicBezTo>
                      <a:cubicBezTo>
                        <a:pt x="17096" y="15499"/>
                        <a:pt x="9287" y="21023"/>
                        <a:pt x="703" y="21600"/>
                      </a:cubicBezTo>
                      <a:cubicBezTo>
                        <a:pt x="0" y="8492"/>
                        <a:pt x="0" y="8492"/>
                        <a:pt x="0" y="8492"/>
                      </a:cubicBezTo>
                      <a:cubicBezTo>
                        <a:pt x="5065" y="8079"/>
                        <a:pt x="9498" y="4782"/>
                        <a:pt x="1196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: Shape 26"/>
                <p:cNvSpPr/>
                <p:nvPr/>
              </p:nvSpPr>
              <p:spPr bwMode="auto">
                <a:xfrm>
                  <a:off x="6750244" y="4964219"/>
                  <a:ext cx="464344" cy="465138"/>
                </a:xfrm>
                <a:custGeom>
                  <a:avLst/>
                  <a:gdLst>
                    <a:gd name="T0" fmla="*/ 10510 w 21020"/>
                    <a:gd name="T1" fmla="*/ 10800 h 21600"/>
                    <a:gd name="T2" fmla="*/ 10510 w 21020"/>
                    <a:gd name="T3" fmla="*/ 10800 h 21600"/>
                    <a:gd name="T4" fmla="*/ 10510 w 21020"/>
                    <a:gd name="T5" fmla="*/ 10800 h 21600"/>
                    <a:gd name="T6" fmla="*/ 10510 w 2102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20" h="21600">
                      <a:moveTo>
                        <a:pt x="18846" y="7946"/>
                      </a:moveTo>
                      <a:lnTo>
                        <a:pt x="17740" y="9091"/>
                      </a:lnTo>
                      <a:cubicBezTo>
                        <a:pt x="17740" y="8939"/>
                        <a:pt x="17758" y="8792"/>
                        <a:pt x="17744" y="8636"/>
                      </a:cubicBezTo>
                      <a:cubicBezTo>
                        <a:pt x="17629" y="7331"/>
                        <a:pt x="17036" y="6068"/>
                        <a:pt x="16074" y="5080"/>
                      </a:cubicBezTo>
                      <a:cubicBezTo>
                        <a:pt x="15004" y="3980"/>
                        <a:pt x="13585" y="3348"/>
                        <a:pt x="12180" y="3345"/>
                      </a:cubicBezTo>
                      <a:lnTo>
                        <a:pt x="13268" y="2218"/>
                      </a:lnTo>
                      <a:cubicBezTo>
                        <a:pt x="13812" y="1659"/>
                        <a:pt x="14572" y="1350"/>
                        <a:pt x="15403" y="1350"/>
                      </a:cubicBezTo>
                      <a:cubicBezTo>
                        <a:pt x="16460" y="1350"/>
                        <a:pt x="17546" y="1840"/>
                        <a:pt x="18381" y="2696"/>
                      </a:cubicBezTo>
                      <a:cubicBezTo>
                        <a:pt x="19165" y="3500"/>
                        <a:pt x="19631" y="4499"/>
                        <a:pt x="19698" y="5510"/>
                      </a:cubicBezTo>
                      <a:cubicBezTo>
                        <a:pt x="19760" y="6453"/>
                        <a:pt x="19457" y="7317"/>
                        <a:pt x="18846" y="7946"/>
                      </a:cubicBezTo>
                      <a:moveTo>
                        <a:pt x="5828" y="19329"/>
                      </a:moveTo>
                      <a:cubicBezTo>
                        <a:pt x="5813" y="18424"/>
                        <a:pt x="5454" y="17481"/>
                        <a:pt x="4730" y="16739"/>
                      </a:cubicBezTo>
                      <a:cubicBezTo>
                        <a:pt x="4046" y="16034"/>
                        <a:pt x="3150" y="15628"/>
                        <a:pt x="2257" y="15592"/>
                      </a:cubicBezTo>
                      <a:lnTo>
                        <a:pt x="2911" y="13157"/>
                      </a:lnTo>
                      <a:cubicBezTo>
                        <a:pt x="2959" y="12995"/>
                        <a:pt x="3052" y="12835"/>
                        <a:pt x="3168" y="12695"/>
                      </a:cubicBezTo>
                      <a:cubicBezTo>
                        <a:pt x="4485" y="11726"/>
                        <a:pt x="6512" y="12012"/>
                        <a:pt x="7920" y="13460"/>
                      </a:cubicBezTo>
                      <a:cubicBezTo>
                        <a:pt x="9409" y="14990"/>
                        <a:pt x="9639" y="17230"/>
                        <a:pt x="8492" y="18568"/>
                      </a:cubicBezTo>
                      <a:cubicBezTo>
                        <a:pt x="8416" y="18609"/>
                        <a:pt x="8339" y="18648"/>
                        <a:pt x="8256" y="18675"/>
                      </a:cubicBezTo>
                      <a:cubicBezTo>
                        <a:pt x="8256" y="18675"/>
                        <a:pt x="5828" y="19329"/>
                        <a:pt x="5828" y="19329"/>
                      </a:cubicBezTo>
                      <a:close/>
                      <a:moveTo>
                        <a:pt x="2737" y="20164"/>
                      </a:moveTo>
                      <a:cubicBezTo>
                        <a:pt x="2665" y="20181"/>
                        <a:pt x="2443" y="20239"/>
                        <a:pt x="2291" y="20249"/>
                      </a:cubicBezTo>
                      <a:cubicBezTo>
                        <a:pt x="1751" y="20244"/>
                        <a:pt x="1313" y="19792"/>
                        <a:pt x="1313" y="19237"/>
                      </a:cubicBezTo>
                      <a:cubicBezTo>
                        <a:pt x="1321" y="19124"/>
                        <a:pt x="1365" y="18929"/>
                        <a:pt x="1380" y="18857"/>
                      </a:cubicBezTo>
                      <a:lnTo>
                        <a:pt x="2071" y="16283"/>
                      </a:lnTo>
                      <a:cubicBezTo>
                        <a:pt x="2822" y="16261"/>
                        <a:pt x="3630" y="16562"/>
                        <a:pt x="4265" y="17215"/>
                      </a:cubicBezTo>
                      <a:cubicBezTo>
                        <a:pt x="4911" y="17878"/>
                        <a:pt x="5214" y="18725"/>
                        <a:pt x="5181" y="19504"/>
                      </a:cubicBezTo>
                      <a:cubicBezTo>
                        <a:pt x="5181" y="19504"/>
                        <a:pt x="2737" y="20164"/>
                        <a:pt x="2737" y="20164"/>
                      </a:cubicBezTo>
                      <a:close/>
                      <a:moveTo>
                        <a:pt x="6888" y="11179"/>
                      </a:moveTo>
                      <a:cubicBezTo>
                        <a:pt x="6280" y="10927"/>
                        <a:pt x="5642" y="10783"/>
                        <a:pt x="5004" y="10774"/>
                      </a:cubicBezTo>
                      <a:lnTo>
                        <a:pt x="10063" y="5536"/>
                      </a:lnTo>
                      <a:cubicBezTo>
                        <a:pt x="10838" y="4759"/>
                        <a:pt x="11966" y="4536"/>
                        <a:pt x="13077" y="4819"/>
                      </a:cubicBezTo>
                      <a:cubicBezTo>
                        <a:pt x="13077" y="4819"/>
                        <a:pt x="6888" y="11179"/>
                        <a:pt x="6888" y="11179"/>
                      </a:cubicBezTo>
                      <a:close/>
                      <a:moveTo>
                        <a:pt x="9717" y="13672"/>
                      </a:moveTo>
                      <a:cubicBezTo>
                        <a:pt x="9473" y="13258"/>
                        <a:pt x="9194" y="12859"/>
                        <a:pt x="8848" y="12505"/>
                      </a:cubicBezTo>
                      <a:cubicBezTo>
                        <a:pt x="8447" y="12093"/>
                        <a:pt x="7986" y="11770"/>
                        <a:pt x="7507" y="11498"/>
                      </a:cubicBezTo>
                      <a:lnTo>
                        <a:pt x="13767" y="5064"/>
                      </a:lnTo>
                      <a:cubicBezTo>
                        <a:pt x="14259" y="5288"/>
                        <a:pt x="14729" y="5607"/>
                        <a:pt x="15145" y="6035"/>
                      </a:cubicBezTo>
                      <a:cubicBezTo>
                        <a:pt x="15500" y="6398"/>
                        <a:pt x="15775" y="6806"/>
                        <a:pt x="15987" y="7229"/>
                      </a:cubicBezTo>
                      <a:cubicBezTo>
                        <a:pt x="15987" y="7229"/>
                        <a:pt x="9717" y="13672"/>
                        <a:pt x="9717" y="13672"/>
                      </a:cubicBezTo>
                      <a:close/>
                      <a:moveTo>
                        <a:pt x="10519" y="16061"/>
                      </a:moveTo>
                      <a:cubicBezTo>
                        <a:pt x="10465" y="15452"/>
                        <a:pt x="10298" y="14854"/>
                        <a:pt x="10047" y="14288"/>
                      </a:cubicBezTo>
                      <a:lnTo>
                        <a:pt x="16257" y="7906"/>
                      </a:lnTo>
                      <a:cubicBezTo>
                        <a:pt x="16637" y="9140"/>
                        <a:pt x="16442" y="10429"/>
                        <a:pt x="15610" y="11284"/>
                      </a:cubicBezTo>
                      <a:cubicBezTo>
                        <a:pt x="15604" y="11290"/>
                        <a:pt x="15598" y="11293"/>
                        <a:pt x="15593" y="11298"/>
                      </a:cubicBezTo>
                      <a:lnTo>
                        <a:pt x="15602" y="11306"/>
                      </a:lnTo>
                      <a:lnTo>
                        <a:pt x="10525" y="16565"/>
                      </a:lnTo>
                      <a:cubicBezTo>
                        <a:pt x="10527" y="16397"/>
                        <a:pt x="10534" y="16232"/>
                        <a:pt x="10519" y="16061"/>
                      </a:cubicBezTo>
                      <a:moveTo>
                        <a:pt x="19308" y="1741"/>
                      </a:moveTo>
                      <a:cubicBezTo>
                        <a:pt x="18228" y="632"/>
                        <a:pt x="16805" y="0"/>
                        <a:pt x="15403" y="0"/>
                      </a:cubicBezTo>
                      <a:cubicBezTo>
                        <a:pt x="14220" y="0"/>
                        <a:pt x="13131" y="450"/>
                        <a:pt x="12335" y="1266"/>
                      </a:cubicBezTo>
                      <a:lnTo>
                        <a:pt x="9138" y="4577"/>
                      </a:lnTo>
                      <a:cubicBezTo>
                        <a:pt x="9129" y="4585"/>
                        <a:pt x="9118" y="4592"/>
                        <a:pt x="9108" y="4602"/>
                      </a:cubicBezTo>
                      <a:cubicBezTo>
                        <a:pt x="9103" y="4608"/>
                        <a:pt x="9100" y="4614"/>
                        <a:pt x="9095" y="4620"/>
                      </a:cubicBezTo>
                      <a:lnTo>
                        <a:pt x="9096" y="4621"/>
                      </a:lnTo>
                      <a:lnTo>
                        <a:pt x="2310" y="11647"/>
                      </a:lnTo>
                      <a:cubicBezTo>
                        <a:pt x="1998" y="11966"/>
                        <a:pt x="1771" y="12364"/>
                        <a:pt x="1645" y="12797"/>
                      </a:cubicBezTo>
                      <a:lnTo>
                        <a:pt x="102" y="18541"/>
                      </a:lnTo>
                      <a:cubicBezTo>
                        <a:pt x="100" y="18557"/>
                        <a:pt x="0" y="19008"/>
                        <a:pt x="0" y="19237"/>
                      </a:cubicBezTo>
                      <a:cubicBezTo>
                        <a:pt x="0" y="20541"/>
                        <a:pt x="1030" y="21599"/>
                        <a:pt x="2302" y="21599"/>
                      </a:cubicBezTo>
                      <a:cubicBezTo>
                        <a:pt x="2554" y="21599"/>
                        <a:pt x="3044" y="21475"/>
                        <a:pt x="3062" y="21473"/>
                      </a:cubicBezTo>
                      <a:lnTo>
                        <a:pt x="8630" y="19969"/>
                      </a:lnTo>
                      <a:cubicBezTo>
                        <a:pt x="9054" y="19839"/>
                        <a:pt x="9439" y="19604"/>
                        <a:pt x="9750" y="19283"/>
                      </a:cubicBezTo>
                      <a:lnTo>
                        <a:pt x="19776" y="8899"/>
                      </a:lnTo>
                      <a:cubicBezTo>
                        <a:pt x="21600" y="7023"/>
                        <a:pt x="21394" y="3881"/>
                        <a:pt x="19308" y="174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40"/>
          <a:stretch>
            <a:fillRect/>
          </a:stretch>
        </p:blipFill>
        <p:spPr/>
      </p:pic>
      <p:grpSp>
        <p:nvGrpSpPr>
          <p:cNvPr id="53" name="组合 52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55" name="文本框 5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b0d481c-1348-4a54-a1b9-5a691d359a7e"/>
          <p:cNvGrpSpPr>
            <a:grpSpLocks noChangeAspect="1"/>
          </p:cNvGrpSpPr>
          <p:nvPr/>
        </p:nvGrpSpPr>
        <p:grpSpPr>
          <a:xfrm>
            <a:off x="1060769" y="1730729"/>
            <a:ext cx="10070462" cy="3282682"/>
            <a:chOff x="1289466" y="1730734"/>
            <a:chExt cx="10070462" cy="3282682"/>
          </a:xfrm>
        </p:grpSpPr>
        <p:grpSp>
          <p:nvGrpSpPr>
            <p:cNvPr id="4" name="组合 3"/>
            <p:cNvGrpSpPr/>
            <p:nvPr/>
          </p:nvGrpSpPr>
          <p:grpSpPr>
            <a:xfrm>
              <a:off x="3633928" y="1730734"/>
              <a:ext cx="5345535" cy="3282682"/>
              <a:chOff x="3467708" y="1730734"/>
              <a:chExt cx="5345535" cy="3282682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4025088" y="1730734"/>
                <a:ext cx="4141823" cy="3282682"/>
                <a:chOff x="3855904" y="1473299"/>
                <a:chExt cx="4835388" cy="3832371"/>
              </a:xfrm>
            </p:grpSpPr>
            <p:sp>
              <p:nvSpPr>
                <p:cNvPr id="36" name="矩形: 圆顶角 35"/>
                <p:cNvSpPr/>
                <p:nvPr/>
              </p:nvSpPr>
              <p:spPr>
                <a:xfrm rot="16200000" flipH="1">
                  <a:off x="4888349" y="1819303"/>
                  <a:ext cx="198120" cy="1207721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矩形: 圆顶角 36"/>
                <p:cNvSpPr/>
                <p:nvPr/>
              </p:nvSpPr>
              <p:spPr>
                <a:xfrm rot="16200000" flipH="1">
                  <a:off x="5066827" y="2549532"/>
                  <a:ext cx="198120" cy="75140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矩形: 圆顶角 37"/>
                <p:cNvSpPr/>
                <p:nvPr/>
              </p:nvSpPr>
              <p:spPr>
                <a:xfrm rot="16200000" flipH="1">
                  <a:off x="4599688" y="2584459"/>
                  <a:ext cx="198120" cy="168568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矩形: 圆顶角 38"/>
                <p:cNvSpPr/>
                <p:nvPr/>
              </p:nvSpPr>
              <p:spPr>
                <a:xfrm rot="16200000" flipH="1">
                  <a:off x="5030337" y="3264762"/>
                  <a:ext cx="198120" cy="132921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矩形: 圆顶角 39"/>
                <p:cNvSpPr/>
                <p:nvPr/>
              </p:nvSpPr>
              <p:spPr>
                <a:xfrm rot="16200000" flipH="1">
                  <a:off x="5081713" y="3864015"/>
                  <a:ext cx="198120" cy="113484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矩形: 圆顶角 40"/>
                <p:cNvSpPr/>
                <p:nvPr/>
              </p:nvSpPr>
              <p:spPr>
                <a:xfrm rot="16200000" flipH="1">
                  <a:off x="5000269" y="4238832"/>
                  <a:ext cx="198120" cy="138935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矩形: 圆顶角 41"/>
                <p:cNvSpPr/>
                <p:nvPr/>
              </p:nvSpPr>
              <p:spPr>
                <a:xfrm rot="5400000">
                  <a:off x="7409388" y="1404413"/>
                  <a:ext cx="198120" cy="203749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矩形: 圆顶角 42"/>
                <p:cNvSpPr/>
                <p:nvPr/>
              </p:nvSpPr>
              <p:spPr>
                <a:xfrm rot="5400000">
                  <a:off x="7213035" y="2325085"/>
                  <a:ext cx="198120" cy="1200291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矩形: 圆顶角 43"/>
                <p:cNvSpPr/>
                <p:nvPr/>
              </p:nvSpPr>
              <p:spPr>
                <a:xfrm rot="5400000">
                  <a:off x="7318604" y="2799372"/>
                  <a:ext cx="198120" cy="1255853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矩形: 圆顶角 44"/>
                <p:cNvSpPr/>
                <p:nvPr/>
              </p:nvSpPr>
              <p:spPr>
                <a:xfrm rot="5400000">
                  <a:off x="7571792" y="2908926"/>
                  <a:ext cx="198120" cy="2040881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矩形: 圆顶角 45"/>
                <p:cNvSpPr/>
                <p:nvPr/>
              </p:nvSpPr>
              <p:spPr>
                <a:xfrm rot="5400000">
                  <a:off x="7113018" y="3597921"/>
                  <a:ext cx="198120" cy="1667026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矩形: 圆顶角 46"/>
                <p:cNvSpPr/>
                <p:nvPr/>
              </p:nvSpPr>
              <p:spPr>
                <a:xfrm rot="5400000">
                  <a:off x="7345231" y="3913062"/>
                  <a:ext cx="198120" cy="2040881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6096000" y="1473299"/>
                  <a:ext cx="850883" cy="3832370"/>
                  <a:chOff x="6096000" y="1473299"/>
                  <a:chExt cx="850883" cy="3832370"/>
                </a:xfrm>
              </p:grpSpPr>
              <p:sp>
                <p:nvSpPr>
                  <p:cNvPr id="52" name="任意多边形: 形状 51"/>
                  <p:cNvSpPr/>
                  <p:nvPr/>
                </p:nvSpPr>
                <p:spPr>
                  <a:xfrm flipH="1">
                    <a:off x="6096000" y="1473299"/>
                    <a:ext cx="334201" cy="672532"/>
                  </a:xfrm>
                  <a:custGeom>
                    <a:avLst/>
                    <a:gdLst>
                      <a:gd name="connsiteX0" fmla="*/ 332140 w 334201"/>
                      <a:gd name="connsiteY0" fmla="*/ 0 h 672532"/>
                      <a:gd name="connsiteX1" fmla="*/ 334201 w 334201"/>
                      <a:gd name="connsiteY1" fmla="*/ 210 h 672532"/>
                      <a:gd name="connsiteX2" fmla="*/ 334201 w 334201"/>
                      <a:gd name="connsiteY2" fmla="*/ 672322 h 672532"/>
                      <a:gd name="connsiteX3" fmla="*/ 332140 w 334201"/>
                      <a:gd name="connsiteY3" fmla="*/ 672532 h 672532"/>
                      <a:gd name="connsiteX4" fmla="*/ 0 w 334201"/>
                      <a:gd name="connsiteY4" fmla="*/ 336266 h 672532"/>
                      <a:gd name="connsiteX5" fmla="*/ 332140 w 334201"/>
                      <a:gd name="connsiteY5" fmla="*/ 0 h 672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4201" h="672532">
                        <a:moveTo>
                          <a:pt x="332140" y="0"/>
                        </a:moveTo>
                        <a:lnTo>
                          <a:pt x="334201" y="210"/>
                        </a:lnTo>
                        <a:lnTo>
                          <a:pt x="334201" y="672322"/>
                        </a:lnTo>
                        <a:lnTo>
                          <a:pt x="332140" y="672532"/>
                        </a:lnTo>
                        <a:cubicBezTo>
                          <a:pt x="148704" y="672532"/>
                          <a:pt x="0" y="521981"/>
                          <a:pt x="0" y="336266"/>
                        </a:cubicBezTo>
                        <a:cubicBezTo>
                          <a:pt x="0" y="150551"/>
                          <a:pt x="148704" y="0"/>
                          <a:pt x="33214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762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任意多边形: 形状 52"/>
                  <p:cNvSpPr/>
                  <p:nvPr/>
                </p:nvSpPr>
                <p:spPr>
                  <a:xfrm flipH="1">
                    <a:off x="6096000" y="2219460"/>
                    <a:ext cx="850883" cy="3086209"/>
                  </a:xfrm>
                  <a:custGeom>
                    <a:avLst/>
                    <a:gdLst>
                      <a:gd name="connsiteX0" fmla="*/ 656819 w 850883"/>
                      <a:gd name="connsiteY0" fmla="*/ 0 h 3086209"/>
                      <a:gd name="connsiteX1" fmla="*/ 820561 w 850883"/>
                      <a:gd name="connsiteY1" fmla="*/ 0 h 3086209"/>
                      <a:gd name="connsiteX2" fmla="*/ 850883 w 850883"/>
                      <a:gd name="connsiteY2" fmla="*/ 0 h 3086209"/>
                      <a:gd name="connsiteX3" fmla="*/ 850883 w 850883"/>
                      <a:gd name="connsiteY3" fmla="*/ 1874077 h 3086209"/>
                      <a:gd name="connsiteX4" fmla="*/ 831830 w 850883"/>
                      <a:gd name="connsiteY4" fmla="*/ 1874077 h 3086209"/>
                      <a:gd name="connsiteX5" fmla="*/ 794820 w 850883"/>
                      <a:gd name="connsiteY5" fmla="*/ 1874077 h 3086209"/>
                      <a:gd name="connsiteX6" fmla="*/ 794820 w 850883"/>
                      <a:gd name="connsiteY6" fmla="*/ 2948662 h 3086209"/>
                      <a:gd name="connsiteX7" fmla="*/ 656819 w 850883"/>
                      <a:gd name="connsiteY7" fmla="*/ 3086209 h 3086209"/>
                      <a:gd name="connsiteX8" fmla="*/ 518817 w 850883"/>
                      <a:gd name="connsiteY8" fmla="*/ 2948662 h 3086209"/>
                      <a:gd name="connsiteX9" fmla="*/ 518817 w 850883"/>
                      <a:gd name="connsiteY9" fmla="*/ 1874077 h 3086209"/>
                      <a:gd name="connsiteX10" fmla="*/ 165188 w 850883"/>
                      <a:gd name="connsiteY10" fmla="*/ 1874077 h 3086209"/>
                      <a:gd name="connsiteX11" fmla="*/ 570568 w 850883"/>
                      <a:gd name="connsiteY11" fmla="*/ 429834 h 3086209"/>
                      <a:gd name="connsiteX12" fmla="*/ 492942 w 850883"/>
                      <a:gd name="connsiteY12" fmla="*/ 429834 h 3086209"/>
                      <a:gd name="connsiteX13" fmla="*/ 225564 w 850883"/>
                      <a:gd name="connsiteY13" fmla="*/ 1375469 h 3086209"/>
                      <a:gd name="connsiteX14" fmla="*/ 87562 w 850883"/>
                      <a:gd name="connsiteY14" fmla="*/ 1461436 h 3086209"/>
                      <a:gd name="connsiteX15" fmla="*/ 1311 w 850883"/>
                      <a:gd name="connsiteY15" fmla="*/ 1323889 h 3086209"/>
                      <a:gd name="connsiteX16" fmla="*/ 285939 w 850883"/>
                      <a:gd name="connsiteY16" fmla="*/ 266497 h 3086209"/>
                      <a:gd name="connsiteX17" fmla="*/ 656819 w 850883"/>
                      <a:gd name="connsiteY17" fmla="*/ 0 h 3086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850883" h="3086209">
                        <a:moveTo>
                          <a:pt x="656819" y="0"/>
                        </a:moveTo>
                        <a:cubicBezTo>
                          <a:pt x="656819" y="0"/>
                          <a:pt x="656819" y="0"/>
                          <a:pt x="820561" y="0"/>
                        </a:cubicBezTo>
                        <a:lnTo>
                          <a:pt x="850883" y="0"/>
                        </a:lnTo>
                        <a:lnTo>
                          <a:pt x="850883" y="1874077"/>
                        </a:lnTo>
                        <a:lnTo>
                          <a:pt x="831830" y="1874077"/>
                        </a:lnTo>
                        <a:cubicBezTo>
                          <a:pt x="821099" y="1874077"/>
                          <a:pt x="808836" y="1874077"/>
                          <a:pt x="794820" y="1874077"/>
                        </a:cubicBezTo>
                        <a:cubicBezTo>
                          <a:pt x="794820" y="1874077"/>
                          <a:pt x="794820" y="1874077"/>
                          <a:pt x="794820" y="2948662"/>
                        </a:cubicBezTo>
                        <a:cubicBezTo>
                          <a:pt x="794820" y="3026032"/>
                          <a:pt x="734444" y="3086209"/>
                          <a:pt x="656819" y="3086209"/>
                        </a:cubicBezTo>
                        <a:cubicBezTo>
                          <a:pt x="579193" y="3086209"/>
                          <a:pt x="518817" y="3026032"/>
                          <a:pt x="518817" y="2948662"/>
                        </a:cubicBezTo>
                        <a:cubicBezTo>
                          <a:pt x="518817" y="2948662"/>
                          <a:pt x="518817" y="2948662"/>
                          <a:pt x="518817" y="1874077"/>
                        </a:cubicBezTo>
                        <a:cubicBezTo>
                          <a:pt x="518817" y="1874077"/>
                          <a:pt x="518817" y="1874077"/>
                          <a:pt x="165188" y="1874077"/>
                        </a:cubicBezTo>
                        <a:cubicBezTo>
                          <a:pt x="165188" y="1874077"/>
                          <a:pt x="165188" y="1874077"/>
                          <a:pt x="570568" y="429834"/>
                        </a:cubicBezTo>
                        <a:cubicBezTo>
                          <a:pt x="570568" y="429834"/>
                          <a:pt x="570568" y="429834"/>
                          <a:pt x="492942" y="429834"/>
                        </a:cubicBezTo>
                        <a:cubicBezTo>
                          <a:pt x="492942" y="429834"/>
                          <a:pt x="492942" y="429834"/>
                          <a:pt x="225564" y="1375469"/>
                        </a:cubicBezTo>
                        <a:cubicBezTo>
                          <a:pt x="208314" y="1435646"/>
                          <a:pt x="147938" y="1478630"/>
                          <a:pt x="87562" y="1461436"/>
                        </a:cubicBezTo>
                        <a:cubicBezTo>
                          <a:pt x="27187" y="1444243"/>
                          <a:pt x="-7314" y="1384066"/>
                          <a:pt x="1311" y="1323889"/>
                        </a:cubicBezTo>
                        <a:cubicBezTo>
                          <a:pt x="1311" y="1323889"/>
                          <a:pt x="1311" y="1323889"/>
                          <a:pt x="285939" y="266497"/>
                        </a:cubicBezTo>
                        <a:cubicBezTo>
                          <a:pt x="337690" y="85967"/>
                          <a:pt x="467066" y="0"/>
                          <a:pt x="65681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762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9" name="组合 48"/>
                <p:cNvGrpSpPr/>
                <p:nvPr/>
              </p:nvGrpSpPr>
              <p:grpSpPr>
                <a:xfrm>
                  <a:off x="5414116" y="1473299"/>
                  <a:ext cx="681884" cy="3832371"/>
                  <a:chOff x="5414116" y="1473299"/>
                  <a:chExt cx="681884" cy="3832371"/>
                </a:xfrm>
              </p:grpSpPr>
              <p:sp>
                <p:nvSpPr>
                  <p:cNvPr id="50" name="任意多边形: 形状 49"/>
                  <p:cNvSpPr/>
                  <p:nvPr/>
                </p:nvSpPr>
                <p:spPr bwMode="auto">
                  <a:xfrm>
                    <a:off x="5414116" y="2220098"/>
                    <a:ext cx="681884" cy="3085572"/>
                  </a:xfrm>
                  <a:custGeom>
                    <a:avLst/>
                    <a:gdLst>
                      <a:gd name="connsiteX0" fmla="*/ 310822 w 699349"/>
                      <a:gd name="connsiteY0" fmla="*/ 0 h 3164603"/>
                      <a:gd name="connsiteX1" fmla="*/ 634999 w 699349"/>
                      <a:gd name="connsiteY1" fmla="*/ 0 h 3164603"/>
                      <a:gd name="connsiteX2" fmla="*/ 699349 w 699349"/>
                      <a:gd name="connsiteY2" fmla="*/ 0 h 3164603"/>
                      <a:gd name="connsiteX3" fmla="*/ 699349 w 699349"/>
                      <a:gd name="connsiteY3" fmla="*/ 1539304 h 3164603"/>
                      <a:gd name="connsiteX4" fmla="*/ 678809 w 699349"/>
                      <a:gd name="connsiteY4" fmla="*/ 1539304 h 3164603"/>
                      <a:gd name="connsiteX5" fmla="*/ 638911 w 699349"/>
                      <a:gd name="connsiteY5" fmla="*/ 1539304 h 3164603"/>
                      <a:gd name="connsiteX6" fmla="*/ 638911 w 699349"/>
                      <a:gd name="connsiteY6" fmla="*/ 3001213 h 3164603"/>
                      <a:gd name="connsiteX7" fmla="*/ 474866 w 699349"/>
                      <a:gd name="connsiteY7" fmla="*/ 3164603 h 3164603"/>
                      <a:gd name="connsiteX8" fmla="*/ 310822 w 699349"/>
                      <a:gd name="connsiteY8" fmla="*/ 3001213 h 3164603"/>
                      <a:gd name="connsiteX9" fmla="*/ 310822 w 699349"/>
                      <a:gd name="connsiteY9" fmla="*/ 498769 h 3164603"/>
                      <a:gd name="connsiteX10" fmla="*/ 233116 w 699349"/>
                      <a:gd name="connsiteY10" fmla="*/ 498769 h 3164603"/>
                      <a:gd name="connsiteX11" fmla="*/ 233116 w 699349"/>
                      <a:gd name="connsiteY11" fmla="*/ 1410312 h 3164603"/>
                      <a:gd name="connsiteX12" fmla="*/ 112241 w 699349"/>
                      <a:gd name="connsiteY12" fmla="*/ 1530705 h 3164603"/>
                      <a:gd name="connsiteX13" fmla="*/ 0 w 699349"/>
                      <a:gd name="connsiteY13" fmla="*/ 1410312 h 3164603"/>
                      <a:gd name="connsiteX14" fmla="*/ 0 w 699349"/>
                      <a:gd name="connsiteY14" fmla="*/ 292382 h 3164603"/>
                      <a:gd name="connsiteX15" fmla="*/ 310822 w 699349"/>
                      <a:gd name="connsiteY15" fmla="*/ 0 h 3164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99349" h="3164603">
                        <a:moveTo>
                          <a:pt x="310822" y="0"/>
                        </a:moveTo>
                        <a:cubicBezTo>
                          <a:pt x="310822" y="0"/>
                          <a:pt x="310822" y="0"/>
                          <a:pt x="634999" y="0"/>
                        </a:cubicBezTo>
                        <a:lnTo>
                          <a:pt x="699349" y="0"/>
                        </a:lnTo>
                        <a:lnTo>
                          <a:pt x="699349" y="1539304"/>
                        </a:lnTo>
                        <a:lnTo>
                          <a:pt x="678809" y="1539304"/>
                        </a:lnTo>
                        <a:cubicBezTo>
                          <a:pt x="667241" y="1539304"/>
                          <a:pt x="654021" y="1539304"/>
                          <a:pt x="638911" y="1539304"/>
                        </a:cubicBezTo>
                        <a:cubicBezTo>
                          <a:pt x="638911" y="1539304"/>
                          <a:pt x="638911" y="1539304"/>
                          <a:pt x="638911" y="3001213"/>
                        </a:cubicBezTo>
                        <a:cubicBezTo>
                          <a:pt x="638911" y="3087208"/>
                          <a:pt x="561206" y="3164603"/>
                          <a:pt x="474866" y="3164603"/>
                        </a:cubicBezTo>
                        <a:cubicBezTo>
                          <a:pt x="379893" y="3164603"/>
                          <a:pt x="310822" y="3087208"/>
                          <a:pt x="310822" y="3001213"/>
                        </a:cubicBezTo>
                        <a:cubicBezTo>
                          <a:pt x="310822" y="3001213"/>
                          <a:pt x="310822" y="3001213"/>
                          <a:pt x="310822" y="498769"/>
                        </a:cubicBezTo>
                        <a:cubicBezTo>
                          <a:pt x="310822" y="498769"/>
                          <a:pt x="310822" y="498769"/>
                          <a:pt x="233116" y="498769"/>
                        </a:cubicBezTo>
                        <a:cubicBezTo>
                          <a:pt x="233116" y="498769"/>
                          <a:pt x="233116" y="498769"/>
                          <a:pt x="233116" y="1410312"/>
                        </a:cubicBezTo>
                        <a:cubicBezTo>
                          <a:pt x="233116" y="1479108"/>
                          <a:pt x="181313" y="1530705"/>
                          <a:pt x="112241" y="1530705"/>
                        </a:cubicBezTo>
                        <a:cubicBezTo>
                          <a:pt x="51804" y="1530705"/>
                          <a:pt x="0" y="1479108"/>
                          <a:pt x="0" y="1410312"/>
                        </a:cubicBezTo>
                        <a:cubicBezTo>
                          <a:pt x="0" y="1410312"/>
                          <a:pt x="0" y="1410312"/>
                          <a:pt x="0" y="292382"/>
                        </a:cubicBezTo>
                        <a:cubicBezTo>
                          <a:pt x="0" y="103194"/>
                          <a:pt x="112241" y="0"/>
                          <a:pt x="31082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任意多边形: 形状 50"/>
                  <p:cNvSpPr/>
                  <p:nvPr/>
                </p:nvSpPr>
                <p:spPr>
                  <a:xfrm>
                    <a:off x="5761799" y="1473299"/>
                    <a:ext cx="334201" cy="672532"/>
                  </a:xfrm>
                  <a:custGeom>
                    <a:avLst/>
                    <a:gdLst>
                      <a:gd name="connsiteX0" fmla="*/ 332140 w 334201"/>
                      <a:gd name="connsiteY0" fmla="*/ 0 h 672532"/>
                      <a:gd name="connsiteX1" fmla="*/ 334201 w 334201"/>
                      <a:gd name="connsiteY1" fmla="*/ 210 h 672532"/>
                      <a:gd name="connsiteX2" fmla="*/ 334201 w 334201"/>
                      <a:gd name="connsiteY2" fmla="*/ 672322 h 672532"/>
                      <a:gd name="connsiteX3" fmla="*/ 332140 w 334201"/>
                      <a:gd name="connsiteY3" fmla="*/ 672532 h 672532"/>
                      <a:gd name="connsiteX4" fmla="*/ 0 w 334201"/>
                      <a:gd name="connsiteY4" fmla="*/ 336266 h 672532"/>
                      <a:gd name="connsiteX5" fmla="*/ 332140 w 334201"/>
                      <a:gd name="connsiteY5" fmla="*/ 0 h 672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4201" h="672532">
                        <a:moveTo>
                          <a:pt x="332140" y="0"/>
                        </a:moveTo>
                        <a:lnTo>
                          <a:pt x="334201" y="210"/>
                        </a:lnTo>
                        <a:lnTo>
                          <a:pt x="334201" y="672322"/>
                        </a:lnTo>
                        <a:lnTo>
                          <a:pt x="332140" y="672532"/>
                        </a:lnTo>
                        <a:cubicBezTo>
                          <a:pt x="148704" y="672532"/>
                          <a:pt x="0" y="521981"/>
                          <a:pt x="0" y="336266"/>
                        </a:cubicBezTo>
                        <a:cubicBezTo>
                          <a:pt x="0" y="150551"/>
                          <a:pt x="148704" y="0"/>
                          <a:pt x="33214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762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4" name="矩形 23"/>
              <p:cNvSpPr/>
              <p:nvPr/>
            </p:nvSpPr>
            <p:spPr>
              <a:xfrm>
                <a:off x="8026352" y="2421211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80%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499602" y="2853813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60%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655649" y="3264652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65%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8166912" y="3711375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83%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7607191" y="4141428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65%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972848" y="4571483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76%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910206" y="2384884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40%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255973" y="2817486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15%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3467708" y="3244993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65%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3967308" y="3672509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45%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093568" y="4105101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30%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933269" y="4535156"/>
                <a:ext cx="646331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7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38%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7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610206" y="2359242"/>
              <a:ext cx="2749722" cy="2139516"/>
              <a:chOff x="8170814" y="1912116"/>
              <a:chExt cx="2749722" cy="213951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文本框 8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</a:t>
                    </a:r>
                    <a:b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</a:b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（建议使用主题字体）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06A74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06A74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18" name="组合 17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文本框 8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</a:t>
                    </a:r>
                    <a:b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</a:b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（建议使用主题字体）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marL="0" marR="0" lvl="0" indent="0" algn="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A757F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A757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6" name="直接连接符 15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289466" y="2359242"/>
              <a:ext cx="2713719" cy="2139516"/>
              <a:chOff x="1307468" y="1697288"/>
              <a:chExt cx="2713719" cy="2139516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文本框 7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</a:t>
                    </a:r>
                    <a:b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</a:b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（建议使用主题字体）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06A74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06A74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" name="文本框 7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</a:t>
                    </a:r>
                    <a:b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</a:b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（建议使用主题字体）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A757F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A757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8" name="直接连接符 7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c51d693-0917-4ce5-b299-1eb06b39dcd2"/>
          <p:cNvGrpSpPr>
            <a:grpSpLocks noChangeAspect="1"/>
          </p:cNvGrpSpPr>
          <p:nvPr/>
        </p:nvGrpSpPr>
        <p:grpSpPr>
          <a:xfrm>
            <a:off x="698444" y="2099120"/>
            <a:ext cx="10769625" cy="3309145"/>
            <a:chOff x="698444" y="2099120"/>
            <a:chExt cx="10769625" cy="3309145"/>
          </a:xfrm>
        </p:grpSpPr>
        <p:grpSp>
          <p:nvGrpSpPr>
            <p:cNvPr id="4" name="Group 3"/>
            <p:cNvGrpSpPr/>
            <p:nvPr/>
          </p:nvGrpSpPr>
          <p:grpSpPr>
            <a:xfrm>
              <a:off x="837027" y="2099120"/>
              <a:ext cx="2096054" cy="2095153"/>
              <a:chOff x="9399814" y="1940827"/>
              <a:chExt cx="1804709" cy="1803932"/>
            </a:xfrm>
          </p:grpSpPr>
          <p:sp>
            <p:nvSpPr>
              <p:cNvPr id="46" name="Block Arc 4"/>
              <p:cNvSpPr/>
              <p:nvPr/>
            </p:nvSpPr>
            <p:spPr>
              <a:xfrm rot="120000">
                <a:off x="9399814" y="1963783"/>
                <a:ext cx="1803946" cy="1780976"/>
              </a:xfrm>
              <a:prstGeom prst="blockArc">
                <a:avLst>
                  <a:gd name="adj1" fmla="val 10690553"/>
                  <a:gd name="adj2" fmla="val 21551474"/>
                  <a:gd name="adj3" fmla="val 6698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Block Arc 5"/>
              <p:cNvSpPr/>
              <p:nvPr/>
            </p:nvSpPr>
            <p:spPr>
              <a:xfrm rot="120000">
                <a:off x="9518047" y="2080039"/>
                <a:ext cx="1568282" cy="1525508"/>
              </a:xfrm>
              <a:prstGeom prst="blockArc">
                <a:avLst>
                  <a:gd name="adj1" fmla="val 10731925"/>
                  <a:gd name="adj2" fmla="val 21528288"/>
                  <a:gd name="adj3" fmla="val 69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Block Arc 6"/>
              <p:cNvSpPr/>
              <p:nvPr/>
            </p:nvSpPr>
            <p:spPr>
              <a:xfrm rot="10920000">
                <a:off x="9400577" y="1940827"/>
                <a:ext cx="1803946" cy="1783166"/>
              </a:xfrm>
              <a:prstGeom prst="blockArc">
                <a:avLst>
                  <a:gd name="adj1" fmla="val 10800000"/>
                  <a:gd name="adj2" fmla="val 21461035"/>
                  <a:gd name="adj3" fmla="val 670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Block Arc 7"/>
              <p:cNvSpPr/>
              <p:nvPr/>
            </p:nvSpPr>
            <p:spPr>
              <a:xfrm rot="10920000">
                <a:off x="9518047" y="2080039"/>
                <a:ext cx="1568282" cy="1525508"/>
              </a:xfrm>
              <a:prstGeom prst="blockArc">
                <a:avLst>
                  <a:gd name="adj1" fmla="val 10731925"/>
                  <a:gd name="adj2" fmla="val 21528288"/>
                  <a:gd name="adj3" fmla="val 69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33"/>
            <p:cNvGrpSpPr/>
            <p:nvPr/>
          </p:nvGrpSpPr>
          <p:grpSpPr>
            <a:xfrm>
              <a:off x="698444" y="4194273"/>
              <a:ext cx="2373220" cy="1213992"/>
              <a:chOff x="638213" y="4250035"/>
              <a:chExt cx="2373220" cy="1213992"/>
            </a:xfrm>
          </p:grpSpPr>
          <p:sp>
            <p:nvSpPr>
              <p:cNvPr id="44" name="TextBox 47"/>
              <p:cNvSpPr txBox="1"/>
              <p:nvPr/>
            </p:nvSpPr>
            <p:spPr>
              <a:xfrm>
                <a:off x="638213" y="4825371"/>
                <a:ext cx="2373220" cy="6386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TextBox 48"/>
              <p:cNvSpPr txBox="1"/>
              <p:nvPr/>
            </p:nvSpPr>
            <p:spPr>
              <a:xfrm>
                <a:off x="638213" y="4250035"/>
                <a:ext cx="2373220" cy="5753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Group 41"/>
            <p:cNvGrpSpPr/>
            <p:nvPr/>
          </p:nvGrpSpPr>
          <p:grpSpPr>
            <a:xfrm>
              <a:off x="3497246" y="2123277"/>
              <a:ext cx="2373220" cy="3284988"/>
              <a:chOff x="3404125" y="2123277"/>
              <a:chExt cx="2373220" cy="3284988"/>
            </a:xfrm>
          </p:grpSpPr>
          <p:grpSp>
            <p:nvGrpSpPr>
              <p:cNvPr id="34" name="Group 15"/>
              <p:cNvGrpSpPr/>
              <p:nvPr/>
            </p:nvGrpSpPr>
            <p:grpSpPr>
              <a:xfrm>
                <a:off x="3569709" y="2123277"/>
                <a:ext cx="2096054" cy="2095153"/>
                <a:chOff x="9399814" y="1940827"/>
                <a:chExt cx="1804709" cy="1803932"/>
              </a:xfrm>
            </p:grpSpPr>
            <p:sp>
              <p:nvSpPr>
                <p:cNvPr id="39" name="Block Arc 16"/>
                <p:cNvSpPr/>
                <p:nvPr/>
              </p:nvSpPr>
              <p:spPr>
                <a:xfrm rot="120000">
                  <a:off x="9399814" y="1963783"/>
                  <a:ext cx="1803946" cy="1780976"/>
                </a:xfrm>
                <a:prstGeom prst="blockArc">
                  <a:avLst>
                    <a:gd name="adj1" fmla="val 10690553"/>
                    <a:gd name="adj2" fmla="val 21551474"/>
                    <a:gd name="adj3" fmla="val 6698"/>
                  </a:avLst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Block Arc 17"/>
                <p:cNvSpPr/>
                <p:nvPr/>
              </p:nvSpPr>
              <p:spPr>
                <a:xfrm rot="1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Block Arc 18"/>
                <p:cNvSpPr/>
                <p:nvPr/>
              </p:nvSpPr>
              <p:spPr>
                <a:xfrm rot="10920000">
                  <a:off x="9400577" y="1940827"/>
                  <a:ext cx="1803946" cy="1783166"/>
                </a:xfrm>
                <a:prstGeom prst="blockArc">
                  <a:avLst>
                    <a:gd name="adj1" fmla="val 10800000"/>
                    <a:gd name="adj2" fmla="val 21461035"/>
                    <a:gd name="adj3" fmla="val 670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Block Arc 19"/>
                <p:cNvSpPr/>
                <p:nvPr/>
              </p:nvSpPr>
              <p:spPr>
                <a:xfrm rot="109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Group 49"/>
              <p:cNvGrpSpPr/>
              <p:nvPr/>
            </p:nvGrpSpPr>
            <p:grpSpPr>
              <a:xfrm>
                <a:off x="3404125" y="4194273"/>
                <a:ext cx="2373220" cy="1213992"/>
                <a:chOff x="638213" y="4250035"/>
                <a:chExt cx="2373220" cy="1213992"/>
              </a:xfrm>
            </p:grpSpPr>
            <p:sp>
              <p:nvSpPr>
                <p:cNvPr id="37" name="TextBox 50"/>
                <p:cNvSpPr txBox="1"/>
                <p:nvPr/>
              </p:nvSpPr>
              <p:spPr>
                <a:xfrm>
                  <a:off x="638213" y="4825371"/>
                  <a:ext cx="2373220" cy="638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</a:b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（建议使用主题字体）</a:t>
                  </a:r>
                  <a:endPara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TextBox 51"/>
                <p:cNvSpPr txBox="1"/>
                <p:nvPr/>
              </p:nvSpPr>
              <p:spPr>
                <a:xfrm>
                  <a:off x="638213" y="4250035"/>
                  <a:ext cx="2373220" cy="575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293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8" name="Group 58"/>
            <p:cNvGrpSpPr/>
            <p:nvPr/>
          </p:nvGrpSpPr>
          <p:grpSpPr>
            <a:xfrm>
              <a:off x="6296048" y="2118951"/>
              <a:ext cx="2373220" cy="3289314"/>
              <a:chOff x="6440714" y="2118951"/>
              <a:chExt cx="2373220" cy="3289314"/>
            </a:xfrm>
          </p:grpSpPr>
          <p:grpSp>
            <p:nvGrpSpPr>
              <p:cNvPr id="24" name="Group 9"/>
              <p:cNvGrpSpPr/>
              <p:nvPr/>
            </p:nvGrpSpPr>
            <p:grpSpPr>
              <a:xfrm>
                <a:off x="6580497" y="2118951"/>
                <a:ext cx="2096054" cy="2095153"/>
                <a:chOff x="9399814" y="1940827"/>
                <a:chExt cx="1804709" cy="1803932"/>
              </a:xfrm>
            </p:grpSpPr>
            <p:sp>
              <p:nvSpPr>
                <p:cNvPr id="29" name="Block Arc 10"/>
                <p:cNvSpPr/>
                <p:nvPr/>
              </p:nvSpPr>
              <p:spPr>
                <a:xfrm rot="120000">
                  <a:off x="9399814" y="1963783"/>
                  <a:ext cx="1803946" cy="1780976"/>
                </a:xfrm>
                <a:prstGeom prst="blockArc">
                  <a:avLst>
                    <a:gd name="adj1" fmla="val 10690553"/>
                    <a:gd name="adj2" fmla="val 21551474"/>
                    <a:gd name="adj3" fmla="val 6698"/>
                  </a:avLst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Block Arc 11"/>
                <p:cNvSpPr/>
                <p:nvPr/>
              </p:nvSpPr>
              <p:spPr>
                <a:xfrm rot="1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Block Arc 12"/>
                <p:cNvSpPr/>
                <p:nvPr/>
              </p:nvSpPr>
              <p:spPr>
                <a:xfrm rot="10920000">
                  <a:off x="9400577" y="1940827"/>
                  <a:ext cx="1803946" cy="1783166"/>
                </a:xfrm>
                <a:prstGeom prst="blockArc">
                  <a:avLst>
                    <a:gd name="adj1" fmla="val 10800000"/>
                    <a:gd name="adj2" fmla="val 21461035"/>
                    <a:gd name="adj3" fmla="val 670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Block Arc 13"/>
                <p:cNvSpPr/>
                <p:nvPr/>
              </p:nvSpPr>
              <p:spPr>
                <a:xfrm rot="109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roup 52"/>
              <p:cNvGrpSpPr/>
              <p:nvPr/>
            </p:nvGrpSpPr>
            <p:grpSpPr>
              <a:xfrm>
                <a:off x="6440714" y="4194273"/>
                <a:ext cx="2373220" cy="1213992"/>
                <a:chOff x="638213" y="4250035"/>
                <a:chExt cx="2373220" cy="1213992"/>
              </a:xfrm>
            </p:grpSpPr>
            <p:sp>
              <p:nvSpPr>
                <p:cNvPr id="27" name="TextBox 53"/>
                <p:cNvSpPr txBox="1"/>
                <p:nvPr/>
              </p:nvSpPr>
              <p:spPr>
                <a:xfrm>
                  <a:off x="638213" y="4825371"/>
                  <a:ext cx="2373220" cy="638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</a:b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（建议使用主题字体）</a:t>
                  </a:r>
                  <a:endPara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TextBox 54"/>
                <p:cNvSpPr txBox="1"/>
                <p:nvPr/>
              </p:nvSpPr>
              <p:spPr>
                <a:xfrm>
                  <a:off x="638213" y="4250035"/>
                  <a:ext cx="2373220" cy="575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414B56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9" name="Group 59"/>
            <p:cNvGrpSpPr/>
            <p:nvPr/>
          </p:nvGrpSpPr>
          <p:grpSpPr>
            <a:xfrm>
              <a:off x="9094849" y="2110560"/>
              <a:ext cx="2373220" cy="3297705"/>
              <a:chOff x="9094849" y="2110560"/>
              <a:chExt cx="2373220" cy="3297705"/>
            </a:xfrm>
          </p:grpSpPr>
          <p:grpSp>
            <p:nvGrpSpPr>
              <p:cNvPr id="10" name="Group 21"/>
              <p:cNvGrpSpPr/>
              <p:nvPr/>
            </p:nvGrpSpPr>
            <p:grpSpPr>
              <a:xfrm>
                <a:off x="9246118" y="2110560"/>
                <a:ext cx="2096054" cy="2095153"/>
                <a:chOff x="9399814" y="1940827"/>
                <a:chExt cx="1804709" cy="1803932"/>
              </a:xfrm>
            </p:grpSpPr>
            <p:sp>
              <p:nvSpPr>
                <p:cNvPr id="19" name="Block Arc 22"/>
                <p:cNvSpPr/>
                <p:nvPr/>
              </p:nvSpPr>
              <p:spPr>
                <a:xfrm rot="120000">
                  <a:off x="9399814" y="1963783"/>
                  <a:ext cx="1803946" cy="1780976"/>
                </a:xfrm>
                <a:prstGeom prst="blockArc">
                  <a:avLst>
                    <a:gd name="adj1" fmla="val 10690553"/>
                    <a:gd name="adj2" fmla="val 21551474"/>
                    <a:gd name="adj3" fmla="val 6698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Block Arc 23"/>
                <p:cNvSpPr/>
                <p:nvPr/>
              </p:nvSpPr>
              <p:spPr>
                <a:xfrm rot="1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Block Arc 24"/>
                <p:cNvSpPr/>
                <p:nvPr/>
              </p:nvSpPr>
              <p:spPr>
                <a:xfrm rot="10920000">
                  <a:off x="9400577" y="1940827"/>
                  <a:ext cx="1803946" cy="1783166"/>
                </a:xfrm>
                <a:prstGeom prst="blockArc">
                  <a:avLst>
                    <a:gd name="adj1" fmla="val 10800000"/>
                    <a:gd name="adj2" fmla="val 21461035"/>
                    <a:gd name="adj3" fmla="val 6707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Block Arc 25"/>
                <p:cNvSpPr/>
                <p:nvPr/>
              </p:nvSpPr>
              <p:spPr>
                <a:xfrm rot="10920000">
                  <a:off x="9518047" y="2080039"/>
                  <a:ext cx="1568282" cy="1525508"/>
                </a:xfrm>
                <a:prstGeom prst="blockArc">
                  <a:avLst>
                    <a:gd name="adj1" fmla="val 10731925"/>
                    <a:gd name="adj2" fmla="val 21528288"/>
                    <a:gd name="adj3" fmla="val 6919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55"/>
              <p:cNvGrpSpPr/>
              <p:nvPr/>
            </p:nvGrpSpPr>
            <p:grpSpPr>
              <a:xfrm>
                <a:off x="9094849" y="4194273"/>
                <a:ext cx="2373220" cy="1213992"/>
                <a:chOff x="638213" y="4250035"/>
                <a:chExt cx="2373220" cy="1213992"/>
              </a:xfrm>
            </p:grpSpPr>
            <p:sp>
              <p:nvSpPr>
                <p:cNvPr id="13" name="TextBox 56"/>
                <p:cNvSpPr txBox="1"/>
                <p:nvPr/>
              </p:nvSpPr>
              <p:spPr>
                <a:xfrm>
                  <a:off x="638213" y="4825371"/>
                  <a:ext cx="2373220" cy="638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</a:br>
                  <a:r>
                    <a:rPr kumimoji="0" lang="zh-CN" altLang="en-US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（建议使用主题字体）</a:t>
                  </a:r>
                  <a:endPara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TextBox 57"/>
                <p:cNvSpPr txBox="1"/>
                <p:nvPr/>
              </p:nvSpPr>
              <p:spPr>
                <a:xfrm>
                  <a:off x="638213" y="4250035"/>
                  <a:ext cx="2373220" cy="575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1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06A74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1660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0" r="1195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0" r="11450"/>
          <a:stretch>
            <a:fillRect/>
          </a:stretch>
        </p:blipFill>
        <p:spPr/>
      </p:pic>
      <p:grpSp>
        <p:nvGrpSpPr>
          <p:cNvPr id="50" name="组合 49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55" name="文本框 5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7"/>
          <p:cNvSpPr/>
          <p:nvPr>
            <p:custDataLst>
              <p:tags r:id="rId1"/>
            </p:custDataLst>
          </p:nvPr>
        </p:nvSpPr>
        <p:spPr bwMode="auto">
          <a:xfrm>
            <a:off x="3579813" y="2090738"/>
            <a:ext cx="1471612" cy="1471612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72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>
            <p:custDataLst>
              <p:tags r:id="rId2"/>
            </p:custDataLst>
          </p:nvPr>
        </p:nvCxnSpPr>
        <p:spPr>
          <a:xfrm>
            <a:off x="5194301" y="3040063"/>
            <a:ext cx="394652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22"/>
          <p:cNvSpPr txBox="1"/>
          <p:nvPr>
            <p:custDataLst>
              <p:tags r:id="rId3"/>
            </p:custDataLst>
          </p:nvPr>
        </p:nvSpPr>
        <p:spPr>
          <a:xfrm>
            <a:off x="3222626" y="1901826"/>
            <a:ext cx="765175" cy="766763"/>
          </a:xfrm>
          <a:prstGeom prst="ellipse">
            <a:avLst/>
          </a:prstGeom>
          <a:solidFill>
            <a:schemeClr val="accent1">
              <a:lumMod val="60000"/>
              <a:lumOff val="40000"/>
              <a:alpha val="86000"/>
            </a:schemeClr>
          </a:solidFill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606A74">
                    <a:lumMod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等线" panose="02010600030101010101" pitchFamily="2" charset="-122"/>
                <a:cs typeface="+mn-cs"/>
              </a:rPr>
              <a:t>Part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3422650" y="3048001"/>
            <a:ext cx="1765300" cy="677863"/>
          </a:xfrm>
          <a:custGeom>
            <a:avLst/>
            <a:gdLst>
              <a:gd name="connsiteX0" fmla="*/ 0 w 1807014"/>
              <a:gd name="connsiteY0" fmla="*/ 0 h 693278"/>
              <a:gd name="connsiteX1" fmla="*/ 1807014 w 1807014"/>
              <a:gd name="connsiteY1" fmla="*/ 0 h 693278"/>
              <a:gd name="connsiteX2" fmla="*/ 1770122 w 1807014"/>
              <a:gd name="connsiteY2" fmla="*/ 118847 h 693278"/>
              <a:gd name="connsiteX3" fmla="*/ 903507 w 1807014"/>
              <a:gd name="connsiteY3" fmla="*/ 693278 h 693278"/>
              <a:gd name="connsiteX4" fmla="*/ 36892 w 1807014"/>
              <a:gd name="connsiteY4" fmla="*/ 118847 h 693278"/>
              <a:gd name="connsiteX0-1" fmla="*/ 1807014 w 1898454"/>
              <a:gd name="connsiteY0-2" fmla="*/ 0 h 693278"/>
              <a:gd name="connsiteX1-3" fmla="*/ 1770122 w 1898454"/>
              <a:gd name="connsiteY1-4" fmla="*/ 118847 h 693278"/>
              <a:gd name="connsiteX2-5" fmla="*/ 903507 w 1898454"/>
              <a:gd name="connsiteY2-6" fmla="*/ 693278 h 693278"/>
              <a:gd name="connsiteX3-7" fmla="*/ 36892 w 1898454"/>
              <a:gd name="connsiteY3-8" fmla="*/ 118847 h 693278"/>
              <a:gd name="connsiteX4-9" fmla="*/ 0 w 1898454"/>
              <a:gd name="connsiteY4-10" fmla="*/ 0 h 693278"/>
              <a:gd name="connsiteX5" fmla="*/ 1898454 w 1898454"/>
              <a:gd name="connsiteY5" fmla="*/ 91440 h 693278"/>
              <a:gd name="connsiteX0-11" fmla="*/ 1807014 w 1807014"/>
              <a:gd name="connsiteY0-12" fmla="*/ 0 h 693278"/>
              <a:gd name="connsiteX1-13" fmla="*/ 1770122 w 1807014"/>
              <a:gd name="connsiteY1-14" fmla="*/ 118847 h 693278"/>
              <a:gd name="connsiteX2-15" fmla="*/ 903507 w 1807014"/>
              <a:gd name="connsiteY2-16" fmla="*/ 693278 h 693278"/>
              <a:gd name="connsiteX3-17" fmla="*/ 36892 w 1807014"/>
              <a:gd name="connsiteY3-18" fmla="*/ 118847 h 693278"/>
              <a:gd name="connsiteX4-19" fmla="*/ 0 w 1807014"/>
              <a:gd name="connsiteY4-20" fmla="*/ 0 h 6932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07014" h="693278">
                <a:moveTo>
                  <a:pt x="1807014" y="0"/>
                </a:moveTo>
                <a:lnTo>
                  <a:pt x="1770122" y="118847"/>
                </a:lnTo>
                <a:cubicBezTo>
                  <a:pt x="1627342" y="456416"/>
                  <a:pt x="1293086" y="693278"/>
                  <a:pt x="903507" y="693278"/>
                </a:cubicBezTo>
                <a:cubicBezTo>
                  <a:pt x="513929" y="693278"/>
                  <a:pt x="179672" y="456416"/>
                  <a:pt x="36892" y="118847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1531939" y="3049588"/>
            <a:ext cx="190023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5"/>
          <p:cNvSpPr txBox="1"/>
          <p:nvPr>
            <p:custDataLst>
              <p:tags r:id="rId6"/>
            </p:custDataLst>
          </p:nvPr>
        </p:nvSpPr>
        <p:spPr>
          <a:xfrm>
            <a:off x="5272089" y="2297114"/>
            <a:ext cx="3868737" cy="7508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LOREM 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文本占位符 6"/>
          <p:cNvSpPr txBox="1"/>
          <p:nvPr>
            <p:custDataLst>
              <p:tags r:id="rId7"/>
            </p:custDataLst>
          </p:nvPr>
        </p:nvSpPr>
        <p:spPr>
          <a:xfrm>
            <a:off x="5272089" y="3074988"/>
            <a:ext cx="3868737" cy="42386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200"/>
              </a:spcBef>
              <a:spcAft>
                <a:spcPts val="800"/>
              </a:spcAft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83B40D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rPr>
              <a:t>Lorem ipsum dolor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6ef170a-c892-4228-b672-d47aa1fec9e5"/>
          <p:cNvGrpSpPr>
            <a:grpSpLocks noChangeAspect="1"/>
          </p:cNvGrpSpPr>
          <p:nvPr/>
        </p:nvGrpSpPr>
        <p:grpSpPr>
          <a:xfrm>
            <a:off x="976403" y="1285207"/>
            <a:ext cx="10239195" cy="4287587"/>
            <a:chOff x="976403" y="1285207"/>
            <a:chExt cx="10239195" cy="4287587"/>
          </a:xfrm>
        </p:grpSpPr>
        <p:grpSp>
          <p:nvGrpSpPr>
            <p:cNvPr id="4" name="组合 3"/>
            <p:cNvGrpSpPr/>
            <p:nvPr/>
          </p:nvGrpSpPr>
          <p:grpSpPr>
            <a:xfrm>
              <a:off x="4548753" y="1285207"/>
              <a:ext cx="3094494" cy="4287587"/>
              <a:chOff x="4404211" y="1285207"/>
              <a:chExt cx="3094494" cy="4287587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4934695" y="1701449"/>
                <a:ext cx="2028557" cy="3455103"/>
              </a:xfrm>
              <a:custGeom>
                <a:avLst/>
                <a:gdLst>
                  <a:gd name="connsiteX0" fmla="*/ 2025577 w 2028557"/>
                  <a:gd name="connsiteY0" fmla="*/ 2758718 h 3455103"/>
                  <a:gd name="connsiteX1" fmla="*/ 2025577 w 2028557"/>
                  <a:gd name="connsiteY1" fmla="*/ 3149458 h 3455103"/>
                  <a:gd name="connsiteX2" fmla="*/ 1719605 w 2028557"/>
                  <a:gd name="connsiteY2" fmla="*/ 3455103 h 3455103"/>
                  <a:gd name="connsiteX3" fmla="*/ 1705697 w 2028557"/>
                  <a:gd name="connsiteY3" fmla="*/ 3455103 h 3455103"/>
                  <a:gd name="connsiteX4" fmla="*/ 1705697 w 2028557"/>
                  <a:gd name="connsiteY4" fmla="*/ 2989689 h 3455103"/>
                  <a:gd name="connsiteX5" fmla="*/ 1813483 w 2028557"/>
                  <a:gd name="connsiteY5" fmla="*/ 2927170 h 3455103"/>
                  <a:gd name="connsiteX6" fmla="*/ 1936915 w 2028557"/>
                  <a:gd name="connsiteY6" fmla="*/ 2838603 h 3455103"/>
                  <a:gd name="connsiteX7" fmla="*/ 0 w 2028557"/>
                  <a:gd name="connsiteY7" fmla="*/ 2737856 h 3455103"/>
                  <a:gd name="connsiteX8" fmla="*/ 113001 w 2028557"/>
                  <a:gd name="connsiteY8" fmla="*/ 2838583 h 3455103"/>
                  <a:gd name="connsiteX9" fmla="*/ 234695 w 2028557"/>
                  <a:gd name="connsiteY9" fmla="*/ 2927154 h 3455103"/>
                  <a:gd name="connsiteX10" fmla="*/ 319880 w 2028557"/>
                  <a:gd name="connsiteY10" fmla="*/ 2975781 h 3455103"/>
                  <a:gd name="connsiteX11" fmla="*/ 319880 w 2028557"/>
                  <a:gd name="connsiteY11" fmla="*/ 3455103 h 3455103"/>
                  <a:gd name="connsiteX12" fmla="*/ 307711 w 2028557"/>
                  <a:gd name="connsiteY12" fmla="*/ 3455103 h 3455103"/>
                  <a:gd name="connsiteX13" fmla="*/ 0 w 2028557"/>
                  <a:gd name="connsiteY13" fmla="*/ 3149448 h 3455103"/>
                  <a:gd name="connsiteX14" fmla="*/ 0 w 2028557"/>
                  <a:gd name="connsiteY14" fmla="*/ 2737856 h 3455103"/>
                  <a:gd name="connsiteX15" fmla="*/ 1708677 w 2028557"/>
                  <a:gd name="connsiteY15" fmla="*/ 0 h 3455103"/>
                  <a:gd name="connsiteX16" fmla="*/ 1722585 w 2028557"/>
                  <a:gd name="connsiteY16" fmla="*/ 0 h 3455103"/>
                  <a:gd name="connsiteX17" fmla="*/ 2028557 w 2028557"/>
                  <a:gd name="connsiteY17" fmla="*/ 305859 h 3455103"/>
                  <a:gd name="connsiteX18" fmla="*/ 2028557 w 2028557"/>
                  <a:gd name="connsiteY18" fmla="*/ 672543 h 3455103"/>
                  <a:gd name="connsiteX19" fmla="*/ 1936418 w 2028557"/>
                  <a:gd name="connsiteY19" fmla="*/ 589127 h 3455103"/>
                  <a:gd name="connsiteX20" fmla="*/ 1812986 w 2028557"/>
                  <a:gd name="connsiteY20" fmla="*/ 500497 h 3455103"/>
                  <a:gd name="connsiteX21" fmla="*/ 1708677 w 2028557"/>
                  <a:gd name="connsiteY21" fmla="*/ 439673 h 3455103"/>
                  <a:gd name="connsiteX22" fmla="*/ 1708677 w 2028557"/>
                  <a:gd name="connsiteY22" fmla="*/ 0 h 3455103"/>
                  <a:gd name="connsiteX23" fmla="*/ 310692 w 2028557"/>
                  <a:gd name="connsiteY23" fmla="*/ 0 h 3455103"/>
                  <a:gd name="connsiteX24" fmla="*/ 322861 w 2028557"/>
                  <a:gd name="connsiteY24" fmla="*/ 0 h 3455103"/>
                  <a:gd name="connsiteX25" fmla="*/ 322861 w 2028557"/>
                  <a:gd name="connsiteY25" fmla="*/ 448366 h 3455103"/>
                  <a:gd name="connsiteX26" fmla="*/ 234199 w 2028557"/>
                  <a:gd name="connsiteY26" fmla="*/ 500501 h 3455103"/>
                  <a:gd name="connsiteX27" fmla="*/ 112505 w 2028557"/>
                  <a:gd name="connsiteY27" fmla="*/ 589132 h 3455103"/>
                  <a:gd name="connsiteX28" fmla="*/ 2981 w 2028557"/>
                  <a:gd name="connsiteY28" fmla="*/ 686451 h 3455103"/>
                  <a:gd name="connsiteX29" fmla="*/ 2981 w 2028557"/>
                  <a:gd name="connsiteY29" fmla="*/ 305862 h 3455103"/>
                  <a:gd name="connsiteX30" fmla="*/ 310692 w 2028557"/>
                  <a:gd name="connsiteY30" fmla="*/ 0 h 3455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028557" h="3455103">
                    <a:moveTo>
                      <a:pt x="2025577" y="2758718"/>
                    </a:moveTo>
                    <a:cubicBezTo>
                      <a:pt x="2025577" y="2758718"/>
                      <a:pt x="2025577" y="2758718"/>
                      <a:pt x="2025577" y="3149458"/>
                    </a:cubicBezTo>
                    <a:cubicBezTo>
                      <a:pt x="2025577" y="3317910"/>
                      <a:pt x="1888237" y="3455103"/>
                      <a:pt x="1719605" y="3455103"/>
                    </a:cubicBezTo>
                    <a:cubicBezTo>
                      <a:pt x="1719605" y="3455103"/>
                      <a:pt x="1719605" y="3455103"/>
                      <a:pt x="1705697" y="3455103"/>
                    </a:cubicBezTo>
                    <a:cubicBezTo>
                      <a:pt x="1705697" y="3455103"/>
                      <a:pt x="1705697" y="3455103"/>
                      <a:pt x="1705697" y="2989689"/>
                    </a:cubicBezTo>
                    <a:cubicBezTo>
                      <a:pt x="1705697" y="2989689"/>
                      <a:pt x="1705697" y="2989689"/>
                      <a:pt x="1813483" y="2927170"/>
                    </a:cubicBezTo>
                    <a:cubicBezTo>
                      <a:pt x="1813483" y="2927170"/>
                      <a:pt x="1813483" y="2927170"/>
                      <a:pt x="1936915" y="2838603"/>
                    </a:cubicBezTo>
                    <a:close/>
                    <a:moveTo>
                      <a:pt x="0" y="2737856"/>
                    </a:moveTo>
                    <a:cubicBezTo>
                      <a:pt x="0" y="2737856"/>
                      <a:pt x="0" y="2737856"/>
                      <a:pt x="113001" y="2838583"/>
                    </a:cubicBezTo>
                    <a:cubicBezTo>
                      <a:pt x="113001" y="2838583"/>
                      <a:pt x="113001" y="2838583"/>
                      <a:pt x="234695" y="2927154"/>
                    </a:cubicBezTo>
                    <a:lnTo>
                      <a:pt x="319880" y="2975781"/>
                    </a:lnTo>
                    <a:cubicBezTo>
                      <a:pt x="319880" y="2975781"/>
                      <a:pt x="319880" y="2975781"/>
                      <a:pt x="319880" y="3455103"/>
                    </a:cubicBezTo>
                    <a:cubicBezTo>
                      <a:pt x="319880" y="3455103"/>
                      <a:pt x="319880" y="3455103"/>
                      <a:pt x="307711" y="3455103"/>
                    </a:cubicBezTo>
                    <a:cubicBezTo>
                      <a:pt x="137340" y="3455103"/>
                      <a:pt x="0" y="3317906"/>
                      <a:pt x="0" y="3149448"/>
                    </a:cubicBezTo>
                    <a:cubicBezTo>
                      <a:pt x="0" y="3149448"/>
                      <a:pt x="0" y="3149448"/>
                      <a:pt x="0" y="2737856"/>
                    </a:cubicBezTo>
                    <a:close/>
                    <a:moveTo>
                      <a:pt x="1708677" y="0"/>
                    </a:moveTo>
                    <a:cubicBezTo>
                      <a:pt x="1708677" y="0"/>
                      <a:pt x="1708677" y="0"/>
                      <a:pt x="1722585" y="0"/>
                    </a:cubicBezTo>
                    <a:cubicBezTo>
                      <a:pt x="1891217" y="0"/>
                      <a:pt x="2028557" y="137289"/>
                      <a:pt x="2028557" y="305859"/>
                    </a:cubicBezTo>
                    <a:cubicBezTo>
                      <a:pt x="2028557" y="305859"/>
                      <a:pt x="2028557" y="305859"/>
                      <a:pt x="2028557" y="672543"/>
                    </a:cubicBezTo>
                    <a:cubicBezTo>
                      <a:pt x="2028557" y="672543"/>
                      <a:pt x="2028557" y="672543"/>
                      <a:pt x="1936418" y="589127"/>
                    </a:cubicBezTo>
                    <a:cubicBezTo>
                      <a:pt x="1936418" y="589127"/>
                      <a:pt x="1936418" y="589127"/>
                      <a:pt x="1812986" y="500497"/>
                    </a:cubicBezTo>
                    <a:lnTo>
                      <a:pt x="1708677" y="439673"/>
                    </a:lnTo>
                    <a:cubicBezTo>
                      <a:pt x="1708677" y="439673"/>
                      <a:pt x="1708677" y="439673"/>
                      <a:pt x="1708677" y="0"/>
                    </a:cubicBezTo>
                    <a:close/>
                    <a:moveTo>
                      <a:pt x="310692" y="0"/>
                    </a:moveTo>
                    <a:cubicBezTo>
                      <a:pt x="310692" y="0"/>
                      <a:pt x="310692" y="0"/>
                      <a:pt x="322861" y="0"/>
                    </a:cubicBezTo>
                    <a:cubicBezTo>
                      <a:pt x="322861" y="0"/>
                      <a:pt x="322861" y="0"/>
                      <a:pt x="322861" y="448366"/>
                    </a:cubicBezTo>
                    <a:cubicBezTo>
                      <a:pt x="322861" y="448366"/>
                      <a:pt x="322861" y="448366"/>
                      <a:pt x="234199" y="500501"/>
                    </a:cubicBezTo>
                    <a:cubicBezTo>
                      <a:pt x="234199" y="500501"/>
                      <a:pt x="234199" y="500501"/>
                      <a:pt x="112505" y="589132"/>
                    </a:cubicBezTo>
                    <a:lnTo>
                      <a:pt x="2981" y="686451"/>
                    </a:lnTo>
                    <a:cubicBezTo>
                      <a:pt x="2981" y="686451"/>
                      <a:pt x="2981" y="686451"/>
                      <a:pt x="2981" y="305862"/>
                    </a:cubicBezTo>
                    <a:cubicBezTo>
                      <a:pt x="2981" y="137290"/>
                      <a:pt x="140321" y="0"/>
                      <a:pt x="310692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5349944" y="1285207"/>
                <a:ext cx="1200047" cy="4287587"/>
              </a:xfrm>
              <a:custGeom>
                <a:avLst/>
                <a:gdLst>
                  <a:gd name="connsiteX0" fmla="*/ 17881 w 1200047"/>
                  <a:gd name="connsiteY0" fmla="*/ 3331417 h 4287587"/>
                  <a:gd name="connsiteX1" fmla="*/ 602010 w 1200047"/>
                  <a:gd name="connsiteY1" fmla="*/ 3465038 h 4287587"/>
                  <a:gd name="connsiteX2" fmla="*/ 1184401 w 1200047"/>
                  <a:gd name="connsiteY2" fmla="*/ 3331417 h 4287587"/>
                  <a:gd name="connsiteX3" fmla="*/ 1200047 w 1200047"/>
                  <a:gd name="connsiteY3" fmla="*/ 3340094 h 4287587"/>
                  <a:gd name="connsiteX4" fmla="*/ 1200047 w 1200047"/>
                  <a:gd name="connsiteY4" fmla="*/ 3973491 h 4287587"/>
                  <a:gd name="connsiteX5" fmla="*/ 885382 w 1200047"/>
                  <a:gd name="connsiteY5" fmla="*/ 4287587 h 4287587"/>
                  <a:gd name="connsiteX6" fmla="*/ 316900 w 1200047"/>
                  <a:gd name="connsiteY6" fmla="*/ 4287587 h 4287587"/>
                  <a:gd name="connsiteX7" fmla="*/ 3973 w 1200047"/>
                  <a:gd name="connsiteY7" fmla="*/ 3973491 h 4287587"/>
                  <a:gd name="connsiteX8" fmla="*/ 3973 w 1200047"/>
                  <a:gd name="connsiteY8" fmla="*/ 3340094 h 4287587"/>
                  <a:gd name="connsiteX9" fmla="*/ 17881 w 1200047"/>
                  <a:gd name="connsiteY9" fmla="*/ 3331417 h 4287587"/>
                  <a:gd name="connsiteX10" fmla="*/ 312927 w 1200047"/>
                  <a:gd name="connsiteY10" fmla="*/ 0 h 4287587"/>
                  <a:gd name="connsiteX11" fmla="*/ 881409 w 1200047"/>
                  <a:gd name="connsiteY11" fmla="*/ 0 h 4287587"/>
                  <a:gd name="connsiteX12" fmla="*/ 1196074 w 1200047"/>
                  <a:gd name="connsiteY12" fmla="*/ 314096 h 4287587"/>
                  <a:gd name="connsiteX13" fmla="*/ 1196074 w 1200047"/>
                  <a:gd name="connsiteY13" fmla="*/ 947493 h 4287587"/>
                  <a:gd name="connsiteX14" fmla="*/ 1180428 w 1200047"/>
                  <a:gd name="connsiteY14" fmla="*/ 956170 h 4287587"/>
                  <a:gd name="connsiteX15" fmla="*/ 598037 w 1200047"/>
                  <a:gd name="connsiteY15" fmla="*/ 822549 h 4287587"/>
                  <a:gd name="connsiteX16" fmla="*/ 13908 w 1200047"/>
                  <a:gd name="connsiteY16" fmla="*/ 956170 h 4287587"/>
                  <a:gd name="connsiteX17" fmla="*/ 0 w 1200047"/>
                  <a:gd name="connsiteY17" fmla="*/ 947493 h 4287587"/>
                  <a:gd name="connsiteX18" fmla="*/ 0 w 1200047"/>
                  <a:gd name="connsiteY18" fmla="*/ 314096 h 4287587"/>
                  <a:gd name="connsiteX19" fmla="*/ 312927 w 1200047"/>
                  <a:gd name="connsiteY19" fmla="*/ 0 h 4287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00047" h="4287587">
                    <a:moveTo>
                      <a:pt x="17881" y="3331417"/>
                    </a:moveTo>
                    <a:cubicBezTo>
                      <a:pt x="195206" y="3416448"/>
                      <a:pt x="393393" y="3465038"/>
                      <a:pt x="602010" y="3465038"/>
                    </a:cubicBezTo>
                    <a:cubicBezTo>
                      <a:pt x="810628" y="3465038"/>
                      <a:pt x="1008814" y="3416448"/>
                      <a:pt x="1184401" y="3331417"/>
                    </a:cubicBezTo>
                    <a:cubicBezTo>
                      <a:pt x="1191355" y="3327946"/>
                      <a:pt x="1200047" y="3333152"/>
                      <a:pt x="1200047" y="3340094"/>
                    </a:cubicBezTo>
                    <a:cubicBezTo>
                      <a:pt x="1200047" y="3340094"/>
                      <a:pt x="1200047" y="3340094"/>
                      <a:pt x="1200047" y="3973491"/>
                    </a:cubicBezTo>
                    <a:cubicBezTo>
                      <a:pt x="1200047" y="4147025"/>
                      <a:pt x="1059230" y="4287587"/>
                      <a:pt x="885382" y="4287587"/>
                    </a:cubicBezTo>
                    <a:cubicBezTo>
                      <a:pt x="885382" y="4287587"/>
                      <a:pt x="885382" y="4287587"/>
                      <a:pt x="316900" y="4287587"/>
                    </a:cubicBezTo>
                    <a:cubicBezTo>
                      <a:pt x="144790" y="4287587"/>
                      <a:pt x="3973" y="4147025"/>
                      <a:pt x="3973" y="3973491"/>
                    </a:cubicBezTo>
                    <a:cubicBezTo>
                      <a:pt x="3973" y="3973491"/>
                      <a:pt x="3973" y="3973491"/>
                      <a:pt x="3973" y="3340094"/>
                    </a:cubicBezTo>
                    <a:cubicBezTo>
                      <a:pt x="3973" y="3333152"/>
                      <a:pt x="10927" y="3327946"/>
                      <a:pt x="17881" y="3331417"/>
                    </a:cubicBezTo>
                    <a:close/>
                    <a:moveTo>
                      <a:pt x="312927" y="0"/>
                    </a:moveTo>
                    <a:cubicBezTo>
                      <a:pt x="312927" y="0"/>
                      <a:pt x="312927" y="0"/>
                      <a:pt x="881409" y="0"/>
                    </a:cubicBezTo>
                    <a:cubicBezTo>
                      <a:pt x="1055257" y="0"/>
                      <a:pt x="1196074" y="140562"/>
                      <a:pt x="1196074" y="314096"/>
                    </a:cubicBezTo>
                    <a:cubicBezTo>
                      <a:pt x="1196074" y="314096"/>
                      <a:pt x="1196074" y="314096"/>
                      <a:pt x="1196074" y="947493"/>
                    </a:cubicBezTo>
                    <a:cubicBezTo>
                      <a:pt x="1196074" y="954435"/>
                      <a:pt x="1187382" y="959641"/>
                      <a:pt x="1180428" y="956170"/>
                    </a:cubicBezTo>
                    <a:cubicBezTo>
                      <a:pt x="1004841" y="871139"/>
                      <a:pt x="806655" y="822549"/>
                      <a:pt x="598037" y="822549"/>
                    </a:cubicBezTo>
                    <a:cubicBezTo>
                      <a:pt x="389420" y="822549"/>
                      <a:pt x="191233" y="871139"/>
                      <a:pt x="13908" y="956170"/>
                    </a:cubicBezTo>
                    <a:cubicBezTo>
                      <a:pt x="6954" y="959641"/>
                      <a:pt x="0" y="954435"/>
                      <a:pt x="0" y="947493"/>
                    </a:cubicBezTo>
                    <a:cubicBezTo>
                      <a:pt x="0" y="947493"/>
                      <a:pt x="0" y="947493"/>
                      <a:pt x="0" y="314096"/>
                    </a:cubicBezTo>
                    <a:cubicBezTo>
                      <a:pt x="0" y="140562"/>
                      <a:pt x="140817" y="0"/>
                      <a:pt x="312927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 bwMode="auto">
              <a:xfrm>
                <a:off x="5936060" y="2023316"/>
                <a:ext cx="29803" cy="278554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 bwMode="auto">
              <a:xfrm>
                <a:off x="4587000" y="3415092"/>
                <a:ext cx="2750772" cy="3178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4545276" y="2009408"/>
                <a:ext cx="2813356" cy="2810376"/>
              </a:xfrm>
              <a:custGeom>
                <a:avLst/>
                <a:gdLst>
                  <a:gd name="T0" fmla="*/ 0 w 1618"/>
                  <a:gd name="T1" fmla="*/ 810 h 1619"/>
                  <a:gd name="T2" fmla="*/ 809 w 1618"/>
                  <a:gd name="T3" fmla="*/ 0 h 1619"/>
                  <a:gd name="T4" fmla="*/ 1618 w 1618"/>
                  <a:gd name="T5" fmla="*/ 810 h 1619"/>
                  <a:gd name="T6" fmla="*/ 809 w 1618"/>
                  <a:gd name="T7" fmla="*/ 1619 h 1619"/>
                  <a:gd name="T8" fmla="*/ 0 w 1618"/>
                  <a:gd name="T9" fmla="*/ 810 h 1619"/>
                  <a:gd name="T10" fmla="*/ 1537 w 1618"/>
                  <a:gd name="T11" fmla="*/ 810 h 1619"/>
                  <a:gd name="T12" fmla="*/ 809 w 1618"/>
                  <a:gd name="T13" fmla="*/ 81 h 1619"/>
                  <a:gd name="T14" fmla="*/ 80 w 1618"/>
                  <a:gd name="T15" fmla="*/ 810 h 1619"/>
                  <a:gd name="T16" fmla="*/ 809 w 1618"/>
                  <a:gd name="T17" fmla="*/ 1538 h 1619"/>
                  <a:gd name="T18" fmla="*/ 1537 w 1618"/>
                  <a:gd name="T19" fmla="*/ 810 h 1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8" h="1619">
                    <a:moveTo>
                      <a:pt x="0" y="810"/>
                    </a:moveTo>
                    <a:cubicBezTo>
                      <a:pt x="0" y="363"/>
                      <a:pt x="363" y="0"/>
                      <a:pt x="809" y="0"/>
                    </a:cubicBezTo>
                    <a:cubicBezTo>
                      <a:pt x="1255" y="0"/>
                      <a:pt x="1618" y="363"/>
                      <a:pt x="1618" y="810"/>
                    </a:cubicBezTo>
                    <a:cubicBezTo>
                      <a:pt x="1618" y="1256"/>
                      <a:pt x="1255" y="1619"/>
                      <a:pt x="809" y="1619"/>
                    </a:cubicBezTo>
                    <a:cubicBezTo>
                      <a:pt x="363" y="1619"/>
                      <a:pt x="0" y="1256"/>
                      <a:pt x="0" y="810"/>
                    </a:cubicBezTo>
                    <a:close/>
                    <a:moveTo>
                      <a:pt x="1537" y="810"/>
                    </a:moveTo>
                    <a:cubicBezTo>
                      <a:pt x="1537" y="408"/>
                      <a:pt x="1211" y="81"/>
                      <a:pt x="809" y="81"/>
                    </a:cubicBezTo>
                    <a:cubicBezTo>
                      <a:pt x="407" y="81"/>
                      <a:pt x="80" y="408"/>
                      <a:pt x="80" y="810"/>
                    </a:cubicBezTo>
                    <a:cubicBezTo>
                      <a:pt x="80" y="1212"/>
                      <a:pt x="407" y="1538"/>
                      <a:pt x="809" y="1538"/>
                    </a:cubicBezTo>
                    <a:cubicBezTo>
                      <a:pt x="1211" y="1538"/>
                      <a:pt x="1537" y="1212"/>
                      <a:pt x="1537" y="81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4404211" y="1870330"/>
                <a:ext cx="3094494" cy="3089526"/>
              </a:xfrm>
              <a:custGeom>
                <a:avLst/>
                <a:gdLst>
                  <a:gd name="T0" fmla="*/ 0 w 1780"/>
                  <a:gd name="T1" fmla="*/ 890 h 1780"/>
                  <a:gd name="T2" fmla="*/ 890 w 1780"/>
                  <a:gd name="T3" fmla="*/ 0 h 1780"/>
                  <a:gd name="T4" fmla="*/ 1780 w 1780"/>
                  <a:gd name="T5" fmla="*/ 890 h 1780"/>
                  <a:gd name="T6" fmla="*/ 890 w 1780"/>
                  <a:gd name="T7" fmla="*/ 1780 h 1780"/>
                  <a:gd name="T8" fmla="*/ 0 w 1780"/>
                  <a:gd name="T9" fmla="*/ 890 h 1780"/>
                  <a:gd name="T10" fmla="*/ 1699 w 1780"/>
                  <a:gd name="T11" fmla="*/ 890 h 1780"/>
                  <a:gd name="T12" fmla="*/ 890 w 1780"/>
                  <a:gd name="T13" fmla="*/ 80 h 1780"/>
                  <a:gd name="T14" fmla="*/ 80 w 1780"/>
                  <a:gd name="T15" fmla="*/ 890 h 1780"/>
                  <a:gd name="T16" fmla="*/ 890 w 1780"/>
                  <a:gd name="T17" fmla="*/ 1699 h 1780"/>
                  <a:gd name="T18" fmla="*/ 1699 w 1780"/>
                  <a:gd name="T19" fmla="*/ 890 h 1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0" h="1780">
                    <a:moveTo>
                      <a:pt x="0" y="890"/>
                    </a:moveTo>
                    <a:cubicBezTo>
                      <a:pt x="0" y="399"/>
                      <a:pt x="399" y="0"/>
                      <a:pt x="890" y="0"/>
                    </a:cubicBezTo>
                    <a:cubicBezTo>
                      <a:pt x="1381" y="0"/>
                      <a:pt x="1780" y="399"/>
                      <a:pt x="1780" y="890"/>
                    </a:cubicBezTo>
                    <a:cubicBezTo>
                      <a:pt x="1780" y="1381"/>
                      <a:pt x="1381" y="1780"/>
                      <a:pt x="890" y="1780"/>
                    </a:cubicBezTo>
                    <a:cubicBezTo>
                      <a:pt x="399" y="1780"/>
                      <a:pt x="0" y="1381"/>
                      <a:pt x="0" y="890"/>
                    </a:cubicBezTo>
                    <a:close/>
                    <a:moveTo>
                      <a:pt x="1699" y="890"/>
                    </a:moveTo>
                    <a:cubicBezTo>
                      <a:pt x="1699" y="443"/>
                      <a:pt x="1336" y="80"/>
                      <a:pt x="890" y="80"/>
                    </a:cubicBezTo>
                    <a:cubicBezTo>
                      <a:pt x="443" y="80"/>
                      <a:pt x="80" y="443"/>
                      <a:pt x="80" y="890"/>
                    </a:cubicBezTo>
                    <a:cubicBezTo>
                      <a:pt x="80" y="1336"/>
                      <a:pt x="443" y="1699"/>
                      <a:pt x="890" y="1699"/>
                    </a:cubicBezTo>
                    <a:cubicBezTo>
                      <a:pt x="1336" y="1699"/>
                      <a:pt x="1699" y="1336"/>
                      <a:pt x="1699" y="89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5403588" y="1438193"/>
                <a:ext cx="17882" cy="492735"/>
              </a:xfrm>
              <a:custGeom>
                <a:avLst/>
                <a:gdLst>
                  <a:gd name="T0" fmla="*/ 5 w 10"/>
                  <a:gd name="T1" fmla="*/ 284 h 284"/>
                  <a:gd name="T2" fmla="*/ 0 w 10"/>
                  <a:gd name="T3" fmla="*/ 279 h 284"/>
                  <a:gd name="T4" fmla="*/ 0 w 10"/>
                  <a:gd name="T5" fmla="*/ 264 h 284"/>
                  <a:gd name="T6" fmla="*/ 5 w 10"/>
                  <a:gd name="T7" fmla="*/ 260 h 284"/>
                  <a:gd name="T8" fmla="*/ 10 w 10"/>
                  <a:gd name="T9" fmla="*/ 264 h 284"/>
                  <a:gd name="T10" fmla="*/ 10 w 10"/>
                  <a:gd name="T11" fmla="*/ 279 h 284"/>
                  <a:gd name="T12" fmla="*/ 5 w 10"/>
                  <a:gd name="T13" fmla="*/ 284 h 284"/>
                  <a:gd name="T14" fmla="*/ 5 w 10"/>
                  <a:gd name="T15" fmla="*/ 240 h 284"/>
                  <a:gd name="T16" fmla="*/ 0 w 10"/>
                  <a:gd name="T17" fmla="*/ 236 h 284"/>
                  <a:gd name="T18" fmla="*/ 0 w 10"/>
                  <a:gd name="T19" fmla="*/ 221 h 284"/>
                  <a:gd name="T20" fmla="*/ 5 w 10"/>
                  <a:gd name="T21" fmla="*/ 216 h 284"/>
                  <a:gd name="T22" fmla="*/ 10 w 10"/>
                  <a:gd name="T23" fmla="*/ 221 h 284"/>
                  <a:gd name="T24" fmla="*/ 10 w 10"/>
                  <a:gd name="T25" fmla="*/ 236 h 284"/>
                  <a:gd name="T26" fmla="*/ 5 w 10"/>
                  <a:gd name="T27" fmla="*/ 240 h 284"/>
                  <a:gd name="T28" fmla="*/ 5 w 10"/>
                  <a:gd name="T29" fmla="*/ 197 h 284"/>
                  <a:gd name="T30" fmla="*/ 0 w 10"/>
                  <a:gd name="T31" fmla="*/ 192 h 284"/>
                  <a:gd name="T32" fmla="*/ 0 w 10"/>
                  <a:gd name="T33" fmla="*/ 178 h 284"/>
                  <a:gd name="T34" fmla="*/ 5 w 10"/>
                  <a:gd name="T35" fmla="*/ 173 h 284"/>
                  <a:gd name="T36" fmla="*/ 10 w 10"/>
                  <a:gd name="T37" fmla="*/ 178 h 284"/>
                  <a:gd name="T38" fmla="*/ 10 w 10"/>
                  <a:gd name="T39" fmla="*/ 192 h 284"/>
                  <a:gd name="T40" fmla="*/ 5 w 10"/>
                  <a:gd name="T41" fmla="*/ 197 h 284"/>
                  <a:gd name="T42" fmla="*/ 5 w 10"/>
                  <a:gd name="T43" fmla="*/ 154 h 284"/>
                  <a:gd name="T44" fmla="*/ 0 w 10"/>
                  <a:gd name="T45" fmla="*/ 149 h 284"/>
                  <a:gd name="T46" fmla="*/ 0 w 10"/>
                  <a:gd name="T47" fmla="*/ 135 h 284"/>
                  <a:gd name="T48" fmla="*/ 5 w 10"/>
                  <a:gd name="T49" fmla="*/ 130 h 284"/>
                  <a:gd name="T50" fmla="*/ 10 w 10"/>
                  <a:gd name="T51" fmla="*/ 135 h 284"/>
                  <a:gd name="T52" fmla="*/ 10 w 10"/>
                  <a:gd name="T53" fmla="*/ 149 h 284"/>
                  <a:gd name="T54" fmla="*/ 5 w 10"/>
                  <a:gd name="T55" fmla="*/ 154 h 284"/>
                  <a:gd name="T56" fmla="*/ 5 w 10"/>
                  <a:gd name="T57" fmla="*/ 111 h 284"/>
                  <a:gd name="T58" fmla="*/ 0 w 10"/>
                  <a:gd name="T59" fmla="*/ 106 h 284"/>
                  <a:gd name="T60" fmla="*/ 0 w 10"/>
                  <a:gd name="T61" fmla="*/ 92 h 284"/>
                  <a:gd name="T62" fmla="*/ 5 w 10"/>
                  <a:gd name="T63" fmla="*/ 87 h 284"/>
                  <a:gd name="T64" fmla="*/ 10 w 10"/>
                  <a:gd name="T65" fmla="*/ 92 h 284"/>
                  <a:gd name="T66" fmla="*/ 10 w 10"/>
                  <a:gd name="T67" fmla="*/ 106 h 284"/>
                  <a:gd name="T68" fmla="*/ 5 w 10"/>
                  <a:gd name="T69" fmla="*/ 111 h 284"/>
                  <a:gd name="T70" fmla="*/ 5 w 10"/>
                  <a:gd name="T71" fmla="*/ 68 h 284"/>
                  <a:gd name="T72" fmla="*/ 0 w 10"/>
                  <a:gd name="T73" fmla="*/ 63 h 284"/>
                  <a:gd name="T74" fmla="*/ 0 w 10"/>
                  <a:gd name="T75" fmla="*/ 48 h 284"/>
                  <a:gd name="T76" fmla="*/ 5 w 10"/>
                  <a:gd name="T77" fmla="*/ 44 h 284"/>
                  <a:gd name="T78" fmla="*/ 10 w 10"/>
                  <a:gd name="T79" fmla="*/ 48 h 284"/>
                  <a:gd name="T80" fmla="*/ 10 w 10"/>
                  <a:gd name="T81" fmla="*/ 63 h 284"/>
                  <a:gd name="T82" fmla="*/ 5 w 10"/>
                  <a:gd name="T83" fmla="*/ 68 h 284"/>
                  <a:gd name="T84" fmla="*/ 5 w 10"/>
                  <a:gd name="T85" fmla="*/ 24 h 284"/>
                  <a:gd name="T86" fmla="*/ 0 w 10"/>
                  <a:gd name="T87" fmla="*/ 20 h 284"/>
                  <a:gd name="T88" fmla="*/ 0 w 10"/>
                  <a:gd name="T89" fmla="*/ 5 h 284"/>
                  <a:gd name="T90" fmla="*/ 5 w 10"/>
                  <a:gd name="T91" fmla="*/ 0 h 284"/>
                  <a:gd name="T92" fmla="*/ 10 w 10"/>
                  <a:gd name="T93" fmla="*/ 5 h 284"/>
                  <a:gd name="T94" fmla="*/ 10 w 10"/>
                  <a:gd name="T95" fmla="*/ 20 h 284"/>
                  <a:gd name="T96" fmla="*/ 5 w 10"/>
                  <a:gd name="T97" fmla="*/ 2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284">
                    <a:moveTo>
                      <a:pt x="5" y="284"/>
                    </a:moveTo>
                    <a:cubicBezTo>
                      <a:pt x="2" y="284"/>
                      <a:pt x="0" y="281"/>
                      <a:pt x="0" y="279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62"/>
                      <a:pt x="2" y="260"/>
                      <a:pt x="5" y="260"/>
                    </a:cubicBezTo>
                    <a:cubicBezTo>
                      <a:pt x="7" y="260"/>
                      <a:pt x="10" y="262"/>
                      <a:pt x="10" y="264"/>
                    </a:cubicBezTo>
                    <a:cubicBezTo>
                      <a:pt x="10" y="279"/>
                      <a:pt x="10" y="279"/>
                      <a:pt x="10" y="279"/>
                    </a:cubicBezTo>
                    <a:cubicBezTo>
                      <a:pt x="10" y="281"/>
                      <a:pt x="7" y="284"/>
                      <a:pt x="5" y="284"/>
                    </a:cubicBezTo>
                    <a:close/>
                    <a:moveTo>
                      <a:pt x="5" y="240"/>
                    </a:moveTo>
                    <a:cubicBezTo>
                      <a:pt x="2" y="240"/>
                      <a:pt x="0" y="238"/>
                      <a:pt x="0" y="236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19"/>
                      <a:pt x="2" y="216"/>
                      <a:pt x="5" y="216"/>
                    </a:cubicBezTo>
                    <a:cubicBezTo>
                      <a:pt x="7" y="216"/>
                      <a:pt x="10" y="219"/>
                      <a:pt x="10" y="221"/>
                    </a:cubicBezTo>
                    <a:cubicBezTo>
                      <a:pt x="10" y="236"/>
                      <a:pt x="10" y="236"/>
                      <a:pt x="10" y="236"/>
                    </a:cubicBezTo>
                    <a:cubicBezTo>
                      <a:pt x="10" y="238"/>
                      <a:pt x="7" y="240"/>
                      <a:pt x="5" y="240"/>
                    </a:cubicBezTo>
                    <a:close/>
                    <a:moveTo>
                      <a:pt x="5" y="197"/>
                    </a:moveTo>
                    <a:cubicBezTo>
                      <a:pt x="2" y="197"/>
                      <a:pt x="0" y="195"/>
                      <a:pt x="0" y="192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0" y="175"/>
                      <a:pt x="2" y="173"/>
                      <a:pt x="5" y="173"/>
                    </a:cubicBezTo>
                    <a:cubicBezTo>
                      <a:pt x="7" y="173"/>
                      <a:pt x="10" y="175"/>
                      <a:pt x="10" y="178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0" y="195"/>
                      <a:pt x="7" y="197"/>
                      <a:pt x="5" y="197"/>
                    </a:cubicBezTo>
                    <a:close/>
                    <a:moveTo>
                      <a:pt x="5" y="154"/>
                    </a:moveTo>
                    <a:cubicBezTo>
                      <a:pt x="2" y="154"/>
                      <a:pt x="0" y="152"/>
                      <a:pt x="0" y="149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2"/>
                      <a:pt x="2" y="130"/>
                      <a:pt x="5" y="130"/>
                    </a:cubicBezTo>
                    <a:cubicBezTo>
                      <a:pt x="7" y="130"/>
                      <a:pt x="10" y="132"/>
                      <a:pt x="10" y="135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0" y="152"/>
                      <a:pt x="7" y="154"/>
                      <a:pt x="5" y="154"/>
                    </a:cubicBezTo>
                    <a:close/>
                    <a:moveTo>
                      <a:pt x="5" y="111"/>
                    </a:moveTo>
                    <a:cubicBezTo>
                      <a:pt x="2" y="111"/>
                      <a:pt x="0" y="109"/>
                      <a:pt x="0" y="106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89"/>
                      <a:pt x="2" y="87"/>
                      <a:pt x="5" y="87"/>
                    </a:cubicBezTo>
                    <a:cubicBezTo>
                      <a:pt x="7" y="87"/>
                      <a:pt x="10" y="89"/>
                      <a:pt x="10" y="92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10" y="109"/>
                      <a:pt x="7" y="111"/>
                      <a:pt x="5" y="111"/>
                    </a:cubicBezTo>
                    <a:close/>
                    <a:moveTo>
                      <a:pt x="5" y="68"/>
                    </a:moveTo>
                    <a:cubicBezTo>
                      <a:pt x="2" y="68"/>
                      <a:pt x="0" y="65"/>
                      <a:pt x="0" y="6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6"/>
                      <a:pt x="2" y="44"/>
                      <a:pt x="5" y="44"/>
                    </a:cubicBezTo>
                    <a:cubicBezTo>
                      <a:pt x="7" y="44"/>
                      <a:pt x="10" y="46"/>
                      <a:pt x="10" y="48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5"/>
                      <a:pt x="7" y="68"/>
                      <a:pt x="5" y="68"/>
                    </a:cubicBezTo>
                    <a:close/>
                    <a:moveTo>
                      <a:pt x="5" y="24"/>
                    </a:moveTo>
                    <a:cubicBezTo>
                      <a:pt x="2" y="24"/>
                      <a:pt x="0" y="22"/>
                      <a:pt x="0" y="2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7" y="0"/>
                      <a:pt x="10" y="3"/>
                      <a:pt x="10" y="5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2"/>
                      <a:pt x="7" y="24"/>
                      <a:pt x="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6459591" y="1438193"/>
                <a:ext cx="16888" cy="492735"/>
              </a:xfrm>
              <a:custGeom>
                <a:avLst/>
                <a:gdLst>
                  <a:gd name="T0" fmla="*/ 5 w 10"/>
                  <a:gd name="T1" fmla="*/ 284 h 284"/>
                  <a:gd name="T2" fmla="*/ 0 w 10"/>
                  <a:gd name="T3" fmla="*/ 279 h 284"/>
                  <a:gd name="T4" fmla="*/ 0 w 10"/>
                  <a:gd name="T5" fmla="*/ 264 h 284"/>
                  <a:gd name="T6" fmla="*/ 5 w 10"/>
                  <a:gd name="T7" fmla="*/ 260 h 284"/>
                  <a:gd name="T8" fmla="*/ 10 w 10"/>
                  <a:gd name="T9" fmla="*/ 264 h 284"/>
                  <a:gd name="T10" fmla="*/ 10 w 10"/>
                  <a:gd name="T11" fmla="*/ 279 h 284"/>
                  <a:gd name="T12" fmla="*/ 5 w 10"/>
                  <a:gd name="T13" fmla="*/ 284 h 284"/>
                  <a:gd name="T14" fmla="*/ 5 w 10"/>
                  <a:gd name="T15" fmla="*/ 240 h 284"/>
                  <a:gd name="T16" fmla="*/ 0 w 10"/>
                  <a:gd name="T17" fmla="*/ 236 h 284"/>
                  <a:gd name="T18" fmla="*/ 0 w 10"/>
                  <a:gd name="T19" fmla="*/ 221 h 284"/>
                  <a:gd name="T20" fmla="*/ 5 w 10"/>
                  <a:gd name="T21" fmla="*/ 216 h 284"/>
                  <a:gd name="T22" fmla="*/ 10 w 10"/>
                  <a:gd name="T23" fmla="*/ 221 h 284"/>
                  <a:gd name="T24" fmla="*/ 10 w 10"/>
                  <a:gd name="T25" fmla="*/ 236 h 284"/>
                  <a:gd name="T26" fmla="*/ 5 w 10"/>
                  <a:gd name="T27" fmla="*/ 240 h 284"/>
                  <a:gd name="T28" fmla="*/ 5 w 10"/>
                  <a:gd name="T29" fmla="*/ 197 h 284"/>
                  <a:gd name="T30" fmla="*/ 0 w 10"/>
                  <a:gd name="T31" fmla="*/ 192 h 284"/>
                  <a:gd name="T32" fmla="*/ 0 w 10"/>
                  <a:gd name="T33" fmla="*/ 178 h 284"/>
                  <a:gd name="T34" fmla="*/ 5 w 10"/>
                  <a:gd name="T35" fmla="*/ 173 h 284"/>
                  <a:gd name="T36" fmla="*/ 10 w 10"/>
                  <a:gd name="T37" fmla="*/ 178 h 284"/>
                  <a:gd name="T38" fmla="*/ 10 w 10"/>
                  <a:gd name="T39" fmla="*/ 192 h 284"/>
                  <a:gd name="T40" fmla="*/ 5 w 10"/>
                  <a:gd name="T41" fmla="*/ 197 h 284"/>
                  <a:gd name="T42" fmla="*/ 5 w 10"/>
                  <a:gd name="T43" fmla="*/ 154 h 284"/>
                  <a:gd name="T44" fmla="*/ 0 w 10"/>
                  <a:gd name="T45" fmla="*/ 149 h 284"/>
                  <a:gd name="T46" fmla="*/ 0 w 10"/>
                  <a:gd name="T47" fmla="*/ 135 h 284"/>
                  <a:gd name="T48" fmla="*/ 5 w 10"/>
                  <a:gd name="T49" fmla="*/ 130 h 284"/>
                  <a:gd name="T50" fmla="*/ 10 w 10"/>
                  <a:gd name="T51" fmla="*/ 135 h 284"/>
                  <a:gd name="T52" fmla="*/ 10 w 10"/>
                  <a:gd name="T53" fmla="*/ 149 h 284"/>
                  <a:gd name="T54" fmla="*/ 5 w 10"/>
                  <a:gd name="T55" fmla="*/ 154 h 284"/>
                  <a:gd name="T56" fmla="*/ 5 w 10"/>
                  <a:gd name="T57" fmla="*/ 111 h 284"/>
                  <a:gd name="T58" fmla="*/ 0 w 10"/>
                  <a:gd name="T59" fmla="*/ 106 h 284"/>
                  <a:gd name="T60" fmla="*/ 0 w 10"/>
                  <a:gd name="T61" fmla="*/ 92 h 284"/>
                  <a:gd name="T62" fmla="*/ 5 w 10"/>
                  <a:gd name="T63" fmla="*/ 87 h 284"/>
                  <a:gd name="T64" fmla="*/ 10 w 10"/>
                  <a:gd name="T65" fmla="*/ 92 h 284"/>
                  <a:gd name="T66" fmla="*/ 10 w 10"/>
                  <a:gd name="T67" fmla="*/ 106 h 284"/>
                  <a:gd name="T68" fmla="*/ 5 w 10"/>
                  <a:gd name="T69" fmla="*/ 111 h 284"/>
                  <a:gd name="T70" fmla="*/ 5 w 10"/>
                  <a:gd name="T71" fmla="*/ 68 h 284"/>
                  <a:gd name="T72" fmla="*/ 0 w 10"/>
                  <a:gd name="T73" fmla="*/ 63 h 284"/>
                  <a:gd name="T74" fmla="*/ 0 w 10"/>
                  <a:gd name="T75" fmla="*/ 48 h 284"/>
                  <a:gd name="T76" fmla="*/ 5 w 10"/>
                  <a:gd name="T77" fmla="*/ 44 h 284"/>
                  <a:gd name="T78" fmla="*/ 10 w 10"/>
                  <a:gd name="T79" fmla="*/ 48 h 284"/>
                  <a:gd name="T80" fmla="*/ 10 w 10"/>
                  <a:gd name="T81" fmla="*/ 63 h 284"/>
                  <a:gd name="T82" fmla="*/ 5 w 10"/>
                  <a:gd name="T83" fmla="*/ 68 h 284"/>
                  <a:gd name="T84" fmla="*/ 5 w 10"/>
                  <a:gd name="T85" fmla="*/ 24 h 284"/>
                  <a:gd name="T86" fmla="*/ 0 w 10"/>
                  <a:gd name="T87" fmla="*/ 20 h 284"/>
                  <a:gd name="T88" fmla="*/ 0 w 10"/>
                  <a:gd name="T89" fmla="*/ 5 h 284"/>
                  <a:gd name="T90" fmla="*/ 5 w 10"/>
                  <a:gd name="T91" fmla="*/ 0 h 284"/>
                  <a:gd name="T92" fmla="*/ 10 w 10"/>
                  <a:gd name="T93" fmla="*/ 5 h 284"/>
                  <a:gd name="T94" fmla="*/ 10 w 10"/>
                  <a:gd name="T95" fmla="*/ 20 h 284"/>
                  <a:gd name="T96" fmla="*/ 5 w 10"/>
                  <a:gd name="T97" fmla="*/ 2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284">
                    <a:moveTo>
                      <a:pt x="5" y="284"/>
                    </a:moveTo>
                    <a:cubicBezTo>
                      <a:pt x="2" y="284"/>
                      <a:pt x="0" y="281"/>
                      <a:pt x="0" y="279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62"/>
                      <a:pt x="2" y="260"/>
                      <a:pt x="5" y="260"/>
                    </a:cubicBezTo>
                    <a:cubicBezTo>
                      <a:pt x="8" y="260"/>
                      <a:pt x="10" y="262"/>
                      <a:pt x="10" y="264"/>
                    </a:cubicBezTo>
                    <a:cubicBezTo>
                      <a:pt x="10" y="279"/>
                      <a:pt x="10" y="279"/>
                      <a:pt x="10" y="279"/>
                    </a:cubicBezTo>
                    <a:cubicBezTo>
                      <a:pt x="10" y="281"/>
                      <a:pt x="8" y="284"/>
                      <a:pt x="5" y="284"/>
                    </a:cubicBezTo>
                    <a:close/>
                    <a:moveTo>
                      <a:pt x="5" y="240"/>
                    </a:moveTo>
                    <a:cubicBezTo>
                      <a:pt x="2" y="240"/>
                      <a:pt x="0" y="238"/>
                      <a:pt x="0" y="236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19"/>
                      <a:pt x="2" y="216"/>
                      <a:pt x="5" y="216"/>
                    </a:cubicBezTo>
                    <a:cubicBezTo>
                      <a:pt x="8" y="216"/>
                      <a:pt x="10" y="219"/>
                      <a:pt x="10" y="221"/>
                    </a:cubicBezTo>
                    <a:cubicBezTo>
                      <a:pt x="10" y="236"/>
                      <a:pt x="10" y="236"/>
                      <a:pt x="10" y="236"/>
                    </a:cubicBezTo>
                    <a:cubicBezTo>
                      <a:pt x="10" y="238"/>
                      <a:pt x="8" y="240"/>
                      <a:pt x="5" y="240"/>
                    </a:cubicBezTo>
                    <a:close/>
                    <a:moveTo>
                      <a:pt x="5" y="197"/>
                    </a:moveTo>
                    <a:cubicBezTo>
                      <a:pt x="2" y="197"/>
                      <a:pt x="0" y="195"/>
                      <a:pt x="0" y="192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0" y="175"/>
                      <a:pt x="2" y="173"/>
                      <a:pt x="5" y="173"/>
                    </a:cubicBezTo>
                    <a:cubicBezTo>
                      <a:pt x="8" y="173"/>
                      <a:pt x="10" y="175"/>
                      <a:pt x="10" y="178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0" y="195"/>
                      <a:pt x="8" y="197"/>
                      <a:pt x="5" y="197"/>
                    </a:cubicBezTo>
                    <a:close/>
                    <a:moveTo>
                      <a:pt x="5" y="154"/>
                    </a:moveTo>
                    <a:cubicBezTo>
                      <a:pt x="2" y="154"/>
                      <a:pt x="0" y="152"/>
                      <a:pt x="0" y="149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32"/>
                      <a:pt x="2" y="130"/>
                      <a:pt x="5" y="130"/>
                    </a:cubicBezTo>
                    <a:cubicBezTo>
                      <a:pt x="8" y="130"/>
                      <a:pt x="10" y="132"/>
                      <a:pt x="10" y="135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0" y="152"/>
                      <a:pt x="8" y="154"/>
                      <a:pt x="5" y="154"/>
                    </a:cubicBezTo>
                    <a:close/>
                    <a:moveTo>
                      <a:pt x="5" y="111"/>
                    </a:moveTo>
                    <a:cubicBezTo>
                      <a:pt x="2" y="111"/>
                      <a:pt x="0" y="109"/>
                      <a:pt x="0" y="106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89"/>
                      <a:pt x="2" y="87"/>
                      <a:pt x="5" y="87"/>
                    </a:cubicBezTo>
                    <a:cubicBezTo>
                      <a:pt x="8" y="87"/>
                      <a:pt x="10" y="89"/>
                      <a:pt x="10" y="92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10" y="109"/>
                      <a:pt x="8" y="111"/>
                      <a:pt x="5" y="111"/>
                    </a:cubicBezTo>
                    <a:close/>
                    <a:moveTo>
                      <a:pt x="5" y="68"/>
                    </a:moveTo>
                    <a:cubicBezTo>
                      <a:pt x="2" y="68"/>
                      <a:pt x="0" y="65"/>
                      <a:pt x="0" y="6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6"/>
                      <a:pt x="2" y="44"/>
                      <a:pt x="5" y="44"/>
                    </a:cubicBezTo>
                    <a:cubicBezTo>
                      <a:pt x="8" y="44"/>
                      <a:pt x="10" y="46"/>
                      <a:pt x="10" y="48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5"/>
                      <a:pt x="8" y="68"/>
                      <a:pt x="5" y="68"/>
                    </a:cubicBezTo>
                    <a:close/>
                    <a:moveTo>
                      <a:pt x="5" y="24"/>
                    </a:moveTo>
                    <a:cubicBezTo>
                      <a:pt x="2" y="24"/>
                      <a:pt x="0" y="22"/>
                      <a:pt x="0" y="2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2"/>
                      <a:pt x="8" y="24"/>
                      <a:pt x="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5403588" y="4920119"/>
                <a:ext cx="17882" cy="491742"/>
              </a:xfrm>
              <a:custGeom>
                <a:avLst/>
                <a:gdLst>
                  <a:gd name="T0" fmla="*/ 5 w 10"/>
                  <a:gd name="T1" fmla="*/ 283 h 283"/>
                  <a:gd name="T2" fmla="*/ 0 w 10"/>
                  <a:gd name="T3" fmla="*/ 278 h 283"/>
                  <a:gd name="T4" fmla="*/ 0 w 10"/>
                  <a:gd name="T5" fmla="*/ 264 h 283"/>
                  <a:gd name="T6" fmla="*/ 5 w 10"/>
                  <a:gd name="T7" fmla="*/ 259 h 283"/>
                  <a:gd name="T8" fmla="*/ 10 w 10"/>
                  <a:gd name="T9" fmla="*/ 264 h 283"/>
                  <a:gd name="T10" fmla="*/ 10 w 10"/>
                  <a:gd name="T11" fmla="*/ 278 h 283"/>
                  <a:gd name="T12" fmla="*/ 5 w 10"/>
                  <a:gd name="T13" fmla="*/ 283 h 283"/>
                  <a:gd name="T14" fmla="*/ 5 w 10"/>
                  <a:gd name="T15" fmla="*/ 240 h 283"/>
                  <a:gd name="T16" fmla="*/ 0 w 10"/>
                  <a:gd name="T17" fmla="*/ 235 h 283"/>
                  <a:gd name="T18" fmla="*/ 0 w 10"/>
                  <a:gd name="T19" fmla="*/ 220 h 283"/>
                  <a:gd name="T20" fmla="*/ 5 w 10"/>
                  <a:gd name="T21" fmla="*/ 216 h 283"/>
                  <a:gd name="T22" fmla="*/ 10 w 10"/>
                  <a:gd name="T23" fmla="*/ 220 h 283"/>
                  <a:gd name="T24" fmla="*/ 10 w 10"/>
                  <a:gd name="T25" fmla="*/ 235 h 283"/>
                  <a:gd name="T26" fmla="*/ 5 w 10"/>
                  <a:gd name="T27" fmla="*/ 240 h 283"/>
                  <a:gd name="T28" fmla="*/ 5 w 10"/>
                  <a:gd name="T29" fmla="*/ 196 h 283"/>
                  <a:gd name="T30" fmla="*/ 0 w 10"/>
                  <a:gd name="T31" fmla="*/ 192 h 283"/>
                  <a:gd name="T32" fmla="*/ 0 w 10"/>
                  <a:gd name="T33" fmla="*/ 177 h 283"/>
                  <a:gd name="T34" fmla="*/ 5 w 10"/>
                  <a:gd name="T35" fmla="*/ 172 h 283"/>
                  <a:gd name="T36" fmla="*/ 10 w 10"/>
                  <a:gd name="T37" fmla="*/ 177 h 283"/>
                  <a:gd name="T38" fmla="*/ 10 w 10"/>
                  <a:gd name="T39" fmla="*/ 192 h 283"/>
                  <a:gd name="T40" fmla="*/ 5 w 10"/>
                  <a:gd name="T41" fmla="*/ 196 h 283"/>
                  <a:gd name="T42" fmla="*/ 5 w 10"/>
                  <a:gd name="T43" fmla="*/ 153 h 283"/>
                  <a:gd name="T44" fmla="*/ 0 w 10"/>
                  <a:gd name="T45" fmla="*/ 148 h 283"/>
                  <a:gd name="T46" fmla="*/ 0 w 10"/>
                  <a:gd name="T47" fmla="*/ 134 h 283"/>
                  <a:gd name="T48" fmla="*/ 5 w 10"/>
                  <a:gd name="T49" fmla="*/ 129 h 283"/>
                  <a:gd name="T50" fmla="*/ 10 w 10"/>
                  <a:gd name="T51" fmla="*/ 134 h 283"/>
                  <a:gd name="T52" fmla="*/ 10 w 10"/>
                  <a:gd name="T53" fmla="*/ 148 h 283"/>
                  <a:gd name="T54" fmla="*/ 5 w 10"/>
                  <a:gd name="T55" fmla="*/ 153 h 283"/>
                  <a:gd name="T56" fmla="*/ 5 w 10"/>
                  <a:gd name="T57" fmla="*/ 110 h 283"/>
                  <a:gd name="T58" fmla="*/ 0 w 10"/>
                  <a:gd name="T59" fmla="*/ 105 h 283"/>
                  <a:gd name="T60" fmla="*/ 0 w 10"/>
                  <a:gd name="T61" fmla="*/ 91 h 283"/>
                  <a:gd name="T62" fmla="*/ 5 w 10"/>
                  <a:gd name="T63" fmla="*/ 86 h 283"/>
                  <a:gd name="T64" fmla="*/ 10 w 10"/>
                  <a:gd name="T65" fmla="*/ 91 h 283"/>
                  <a:gd name="T66" fmla="*/ 10 w 10"/>
                  <a:gd name="T67" fmla="*/ 105 h 283"/>
                  <a:gd name="T68" fmla="*/ 5 w 10"/>
                  <a:gd name="T69" fmla="*/ 110 h 283"/>
                  <a:gd name="T70" fmla="*/ 5 w 10"/>
                  <a:gd name="T71" fmla="*/ 67 h 283"/>
                  <a:gd name="T72" fmla="*/ 0 w 10"/>
                  <a:gd name="T73" fmla="*/ 62 h 283"/>
                  <a:gd name="T74" fmla="*/ 0 w 10"/>
                  <a:gd name="T75" fmla="*/ 48 h 283"/>
                  <a:gd name="T76" fmla="*/ 5 w 10"/>
                  <a:gd name="T77" fmla="*/ 43 h 283"/>
                  <a:gd name="T78" fmla="*/ 10 w 10"/>
                  <a:gd name="T79" fmla="*/ 48 h 283"/>
                  <a:gd name="T80" fmla="*/ 10 w 10"/>
                  <a:gd name="T81" fmla="*/ 62 h 283"/>
                  <a:gd name="T82" fmla="*/ 5 w 10"/>
                  <a:gd name="T83" fmla="*/ 67 h 283"/>
                  <a:gd name="T84" fmla="*/ 5 w 10"/>
                  <a:gd name="T85" fmla="*/ 24 h 283"/>
                  <a:gd name="T86" fmla="*/ 0 w 10"/>
                  <a:gd name="T87" fmla="*/ 19 h 283"/>
                  <a:gd name="T88" fmla="*/ 0 w 10"/>
                  <a:gd name="T89" fmla="*/ 4 h 283"/>
                  <a:gd name="T90" fmla="*/ 5 w 10"/>
                  <a:gd name="T91" fmla="*/ 0 h 283"/>
                  <a:gd name="T92" fmla="*/ 10 w 10"/>
                  <a:gd name="T93" fmla="*/ 4 h 283"/>
                  <a:gd name="T94" fmla="*/ 10 w 10"/>
                  <a:gd name="T95" fmla="*/ 19 h 283"/>
                  <a:gd name="T96" fmla="*/ 5 w 10"/>
                  <a:gd name="T97" fmla="*/ 24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283">
                    <a:moveTo>
                      <a:pt x="5" y="283"/>
                    </a:moveTo>
                    <a:cubicBezTo>
                      <a:pt x="2" y="283"/>
                      <a:pt x="0" y="281"/>
                      <a:pt x="0" y="278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61"/>
                      <a:pt x="2" y="259"/>
                      <a:pt x="5" y="259"/>
                    </a:cubicBezTo>
                    <a:cubicBezTo>
                      <a:pt x="7" y="259"/>
                      <a:pt x="10" y="261"/>
                      <a:pt x="10" y="264"/>
                    </a:cubicBezTo>
                    <a:cubicBezTo>
                      <a:pt x="10" y="278"/>
                      <a:pt x="10" y="278"/>
                      <a:pt x="10" y="278"/>
                    </a:cubicBezTo>
                    <a:cubicBezTo>
                      <a:pt x="10" y="281"/>
                      <a:pt x="7" y="283"/>
                      <a:pt x="5" y="283"/>
                    </a:cubicBezTo>
                    <a:close/>
                    <a:moveTo>
                      <a:pt x="5" y="240"/>
                    </a:moveTo>
                    <a:cubicBezTo>
                      <a:pt x="2" y="240"/>
                      <a:pt x="0" y="238"/>
                      <a:pt x="0" y="235"/>
                    </a:cubicBezTo>
                    <a:cubicBezTo>
                      <a:pt x="0" y="220"/>
                      <a:pt x="0" y="220"/>
                      <a:pt x="0" y="220"/>
                    </a:cubicBezTo>
                    <a:cubicBezTo>
                      <a:pt x="0" y="218"/>
                      <a:pt x="2" y="216"/>
                      <a:pt x="5" y="216"/>
                    </a:cubicBezTo>
                    <a:cubicBezTo>
                      <a:pt x="7" y="216"/>
                      <a:pt x="10" y="218"/>
                      <a:pt x="10" y="220"/>
                    </a:cubicBezTo>
                    <a:cubicBezTo>
                      <a:pt x="10" y="235"/>
                      <a:pt x="10" y="235"/>
                      <a:pt x="10" y="235"/>
                    </a:cubicBezTo>
                    <a:cubicBezTo>
                      <a:pt x="10" y="238"/>
                      <a:pt x="7" y="240"/>
                      <a:pt x="5" y="240"/>
                    </a:cubicBezTo>
                    <a:close/>
                    <a:moveTo>
                      <a:pt x="5" y="196"/>
                    </a:moveTo>
                    <a:cubicBezTo>
                      <a:pt x="2" y="196"/>
                      <a:pt x="0" y="194"/>
                      <a:pt x="0" y="192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75"/>
                      <a:pt x="2" y="172"/>
                      <a:pt x="5" y="172"/>
                    </a:cubicBezTo>
                    <a:cubicBezTo>
                      <a:pt x="7" y="172"/>
                      <a:pt x="10" y="175"/>
                      <a:pt x="10" y="177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0" y="194"/>
                      <a:pt x="7" y="196"/>
                      <a:pt x="5" y="196"/>
                    </a:cubicBezTo>
                    <a:close/>
                    <a:moveTo>
                      <a:pt x="5" y="153"/>
                    </a:moveTo>
                    <a:cubicBezTo>
                      <a:pt x="2" y="153"/>
                      <a:pt x="0" y="151"/>
                      <a:pt x="0" y="148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1"/>
                      <a:pt x="2" y="129"/>
                      <a:pt x="5" y="129"/>
                    </a:cubicBezTo>
                    <a:cubicBezTo>
                      <a:pt x="7" y="129"/>
                      <a:pt x="10" y="131"/>
                      <a:pt x="10" y="134"/>
                    </a:cubicBezTo>
                    <a:cubicBezTo>
                      <a:pt x="10" y="148"/>
                      <a:pt x="10" y="148"/>
                      <a:pt x="10" y="148"/>
                    </a:cubicBezTo>
                    <a:cubicBezTo>
                      <a:pt x="10" y="151"/>
                      <a:pt x="7" y="153"/>
                      <a:pt x="5" y="153"/>
                    </a:cubicBezTo>
                    <a:close/>
                    <a:moveTo>
                      <a:pt x="5" y="110"/>
                    </a:moveTo>
                    <a:cubicBezTo>
                      <a:pt x="2" y="110"/>
                      <a:pt x="0" y="108"/>
                      <a:pt x="0" y="10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88"/>
                      <a:pt x="2" y="86"/>
                      <a:pt x="5" y="86"/>
                    </a:cubicBezTo>
                    <a:cubicBezTo>
                      <a:pt x="7" y="86"/>
                      <a:pt x="10" y="88"/>
                      <a:pt x="10" y="91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10" y="108"/>
                      <a:pt x="7" y="110"/>
                      <a:pt x="5" y="110"/>
                    </a:cubicBezTo>
                    <a:close/>
                    <a:moveTo>
                      <a:pt x="5" y="67"/>
                    </a:moveTo>
                    <a:cubicBezTo>
                      <a:pt x="2" y="67"/>
                      <a:pt x="0" y="65"/>
                      <a:pt x="0" y="6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5"/>
                      <a:pt x="2" y="43"/>
                      <a:pt x="5" y="43"/>
                    </a:cubicBezTo>
                    <a:cubicBezTo>
                      <a:pt x="7" y="43"/>
                      <a:pt x="10" y="45"/>
                      <a:pt x="10" y="48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5"/>
                      <a:pt x="7" y="67"/>
                      <a:pt x="5" y="67"/>
                    </a:cubicBezTo>
                    <a:close/>
                    <a:moveTo>
                      <a:pt x="5" y="24"/>
                    </a:moveTo>
                    <a:cubicBezTo>
                      <a:pt x="2" y="24"/>
                      <a:pt x="0" y="22"/>
                      <a:pt x="0" y="1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10" y="2"/>
                      <a:pt x="10" y="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2"/>
                      <a:pt x="7" y="24"/>
                      <a:pt x="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6459591" y="4920119"/>
                <a:ext cx="16888" cy="491742"/>
              </a:xfrm>
              <a:custGeom>
                <a:avLst/>
                <a:gdLst>
                  <a:gd name="T0" fmla="*/ 5 w 10"/>
                  <a:gd name="T1" fmla="*/ 283 h 283"/>
                  <a:gd name="T2" fmla="*/ 0 w 10"/>
                  <a:gd name="T3" fmla="*/ 278 h 283"/>
                  <a:gd name="T4" fmla="*/ 0 w 10"/>
                  <a:gd name="T5" fmla="*/ 264 h 283"/>
                  <a:gd name="T6" fmla="*/ 5 w 10"/>
                  <a:gd name="T7" fmla="*/ 259 h 283"/>
                  <a:gd name="T8" fmla="*/ 10 w 10"/>
                  <a:gd name="T9" fmla="*/ 264 h 283"/>
                  <a:gd name="T10" fmla="*/ 10 w 10"/>
                  <a:gd name="T11" fmla="*/ 278 h 283"/>
                  <a:gd name="T12" fmla="*/ 5 w 10"/>
                  <a:gd name="T13" fmla="*/ 283 h 283"/>
                  <a:gd name="T14" fmla="*/ 5 w 10"/>
                  <a:gd name="T15" fmla="*/ 240 h 283"/>
                  <a:gd name="T16" fmla="*/ 0 w 10"/>
                  <a:gd name="T17" fmla="*/ 235 h 283"/>
                  <a:gd name="T18" fmla="*/ 0 w 10"/>
                  <a:gd name="T19" fmla="*/ 220 h 283"/>
                  <a:gd name="T20" fmla="*/ 5 w 10"/>
                  <a:gd name="T21" fmla="*/ 216 h 283"/>
                  <a:gd name="T22" fmla="*/ 10 w 10"/>
                  <a:gd name="T23" fmla="*/ 220 h 283"/>
                  <a:gd name="T24" fmla="*/ 10 w 10"/>
                  <a:gd name="T25" fmla="*/ 235 h 283"/>
                  <a:gd name="T26" fmla="*/ 5 w 10"/>
                  <a:gd name="T27" fmla="*/ 240 h 283"/>
                  <a:gd name="T28" fmla="*/ 5 w 10"/>
                  <a:gd name="T29" fmla="*/ 196 h 283"/>
                  <a:gd name="T30" fmla="*/ 0 w 10"/>
                  <a:gd name="T31" fmla="*/ 192 h 283"/>
                  <a:gd name="T32" fmla="*/ 0 w 10"/>
                  <a:gd name="T33" fmla="*/ 177 h 283"/>
                  <a:gd name="T34" fmla="*/ 5 w 10"/>
                  <a:gd name="T35" fmla="*/ 172 h 283"/>
                  <a:gd name="T36" fmla="*/ 10 w 10"/>
                  <a:gd name="T37" fmla="*/ 177 h 283"/>
                  <a:gd name="T38" fmla="*/ 10 w 10"/>
                  <a:gd name="T39" fmla="*/ 192 h 283"/>
                  <a:gd name="T40" fmla="*/ 5 w 10"/>
                  <a:gd name="T41" fmla="*/ 196 h 283"/>
                  <a:gd name="T42" fmla="*/ 5 w 10"/>
                  <a:gd name="T43" fmla="*/ 153 h 283"/>
                  <a:gd name="T44" fmla="*/ 0 w 10"/>
                  <a:gd name="T45" fmla="*/ 148 h 283"/>
                  <a:gd name="T46" fmla="*/ 0 w 10"/>
                  <a:gd name="T47" fmla="*/ 134 h 283"/>
                  <a:gd name="T48" fmla="*/ 5 w 10"/>
                  <a:gd name="T49" fmla="*/ 129 h 283"/>
                  <a:gd name="T50" fmla="*/ 10 w 10"/>
                  <a:gd name="T51" fmla="*/ 134 h 283"/>
                  <a:gd name="T52" fmla="*/ 10 w 10"/>
                  <a:gd name="T53" fmla="*/ 148 h 283"/>
                  <a:gd name="T54" fmla="*/ 5 w 10"/>
                  <a:gd name="T55" fmla="*/ 153 h 283"/>
                  <a:gd name="T56" fmla="*/ 5 w 10"/>
                  <a:gd name="T57" fmla="*/ 110 h 283"/>
                  <a:gd name="T58" fmla="*/ 0 w 10"/>
                  <a:gd name="T59" fmla="*/ 105 h 283"/>
                  <a:gd name="T60" fmla="*/ 0 w 10"/>
                  <a:gd name="T61" fmla="*/ 91 h 283"/>
                  <a:gd name="T62" fmla="*/ 5 w 10"/>
                  <a:gd name="T63" fmla="*/ 86 h 283"/>
                  <a:gd name="T64" fmla="*/ 10 w 10"/>
                  <a:gd name="T65" fmla="*/ 91 h 283"/>
                  <a:gd name="T66" fmla="*/ 10 w 10"/>
                  <a:gd name="T67" fmla="*/ 105 h 283"/>
                  <a:gd name="T68" fmla="*/ 5 w 10"/>
                  <a:gd name="T69" fmla="*/ 110 h 283"/>
                  <a:gd name="T70" fmla="*/ 5 w 10"/>
                  <a:gd name="T71" fmla="*/ 67 h 283"/>
                  <a:gd name="T72" fmla="*/ 0 w 10"/>
                  <a:gd name="T73" fmla="*/ 62 h 283"/>
                  <a:gd name="T74" fmla="*/ 0 w 10"/>
                  <a:gd name="T75" fmla="*/ 48 h 283"/>
                  <a:gd name="T76" fmla="*/ 5 w 10"/>
                  <a:gd name="T77" fmla="*/ 43 h 283"/>
                  <a:gd name="T78" fmla="*/ 10 w 10"/>
                  <a:gd name="T79" fmla="*/ 48 h 283"/>
                  <a:gd name="T80" fmla="*/ 10 w 10"/>
                  <a:gd name="T81" fmla="*/ 62 h 283"/>
                  <a:gd name="T82" fmla="*/ 5 w 10"/>
                  <a:gd name="T83" fmla="*/ 67 h 283"/>
                  <a:gd name="T84" fmla="*/ 5 w 10"/>
                  <a:gd name="T85" fmla="*/ 24 h 283"/>
                  <a:gd name="T86" fmla="*/ 0 w 10"/>
                  <a:gd name="T87" fmla="*/ 19 h 283"/>
                  <a:gd name="T88" fmla="*/ 0 w 10"/>
                  <a:gd name="T89" fmla="*/ 4 h 283"/>
                  <a:gd name="T90" fmla="*/ 5 w 10"/>
                  <a:gd name="T91" fmla="*/ 0 h 283"/>
                  <a:gd name="T92" fmla="*/ 10 w 10"/>
                  <a:gd name="T93" fmla="*/ 4 h 283"/>
                  <a:gd name="T94" fmla="*/ 10 w 10"/>
                  <a:gd name="T95" fmla="*/ 19 h 283"/>
                  <a:gd name="T96" fmla="*/ 5 w 10"/>
                  <a:gd name="T97" fmla="*/ 24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283">
                    <a:moveTo>
                      <a:pt x="5" y="283"/>
                    </a:moveTo>
                    <a:cubicBezTo>
                      <a:pt x="2" y="283"/>
                      <a:pt x="0" y="281"/>
                      <a:pt x="0" y="278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61"/>
                      <a:pt x="2" y="259"/>
                      <a:pt x="5" y="259"/>
                    </a:cubicBezTo>
                    <a:cubicBezTo>
                      <a:pt x="8" y="259"/>
                      <a:pt x="10" y="261"/>
                      <a:pt x="10" y="264"/>
                    </a:cubicBezTo>
                    <a:cubicBezTo>
                      <a:pt x="10" y="278"/>
                      <a:pt x="10" y="278"/>
                      <a:pt x="10" y="278"/>
                    </a:cubicBezTo>
                    <a:cubicBezTo>
                      <a:pt x="10" y="281"/>
                      <a:pt x="8" y="283"/>
                      <a:pt x="5" y="283"/>
                    </a:cubicBezTo>
                    <a:close/>
                    <a:moveTo>
                      <a:pt x="5" y="240"/>
                    </a:moveTo>
                    <a:cubicBezTo>
                      <a:pt x="2" y="240"/>
                      <a:pt x="0" y="238"/>
                      <a:pt x="0" y="235"/>
                    </a:cubicBezTo>
                    <a:cubicBezTo>
                      <a:pt x="0" y="220"/>
                      <a:pt x="0" y="220"/>
                      <a:pt x="0" y="220"/>
                    </a:cubicBezTo>
                    <a:cubicBezTo>
                      <a:pt x="0" y="218"/>
                      <a:pt x="2" y="216"/>
                      <a:pt x="5" y="216"/>
                    </a:cubicBezTo>
                    <a:cubicBezTo>
                      <a:pt x="8" y="216"/>
                      <a:pt x="10" y="218"/>
                      <a:pt x="10" y="220"/>
                    </a:cubicBezTo>
                    <a:cubicBezTo>
                      <a:pt x="10" y="235"/>
                      <a:pt x="10" y="235"/>
                      <a:pt x="10" y="235"/>
                    </a:cubicBezTo>
                    <a:cubicBezTo>
                      <a:pt x="10" y="238"/>
                      <a:pt x="8" y="240"/>
                      <a:pt x="5" y="240"/>
                    </a:cubicBezTo>
                    <a:close/>
                    <a:moveTo>
                      <a:pt x="5" y="196"/>
                    </a:moveTo>
                    <a:cubicBezTo>
                      <a:pt x="2" y="196"/>
                      <a:pt x="0" y="194"/>
                      <a:pt x="0" y="192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75"/>
                      <a:pt x="2" y="172"/>
                      <a:pt x="5" y="172"/>
                    </a:cubicBezTo>
                    <a:cubicBezTo>
                      <a:pt x="8" y="172"/>
                      <a:pt x="10" y="175"/>
                      <a:pt x="10" y="177"/>
                    </a:cubicBezTo>
                    <a:cubicBezTo>
                      <a:pt x="10" y="192"/>
                      <a:pt x="10" y="192"/>
                      <a:pt x="10" y="192"/>
                    </a:cubicBezTo>
                    <a:cubicBezTo>
                      <a:pt x="10" y="194"/>
                      <a:pt x="8" y="196"/>
                      <a:pt x="5" y="196"/>
                    </a:cubicBezTo>
                    <a:close/>
                    <a:moveTo>
                      <a:pt x="5" y="153"/>
                    </a:moveTo>
                    <a:cubicBezTo>
                      <a:pt x="2" y="153"/>
                      <a:pt x="0" y="151"/>
                      <a:pt x="0" y="148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1"/>
                      <a:pt x="2" y="129"/>
                      <a:pt x="5" y="129"/>
                    </a:cubicBezTo>
                    <a:cubicBezTo>
                      <a:pt x="8" y="129"/>
                      <a:pt x="10" y="131"/>
                      <a:pt x="10" y="134"/>
                    </a:cubicBezTo>
                    <a:cubicBezTo>
                      <a:pt x="10" y="148"/>
                      <a:pt x="10" y="148"/>
                      <a:pt x="10" y="148"/>
                    </a:cubicBezTo>
                    <a:cubicBezTo>
                      <a:pt x="10" y="151"/>
                      <a:pt x="8" y="153"/>
                      <a:pt x="5" y="153"/>
                    </a:cubicBezTo>
                    <a:close/>
                    <a:moveTo>
                      <a:pt x="5" y="110"/>
                    </a:moveTo>
                    <a:cubicBezTo>
                      <a:pt x="2" y="110"/>
                      <a:pt x="0" y="108"/>
                      <a:pt x="0" y="10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88"/>
                      <a:pt x="2" y="86"/>
                      <a:pt x="5" y="86"/>
                    </a:cubicBezTo>
                    <a:cubicBezTo>
                      <a:pt x="8" y="86"/>
                      <a:pt x="10" y="88"/>
                      <a:pt x="10" y="91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10" y="108"/>
                      <a:pt x="8" y="110"/>
                      <a:pt x="5" y="110"/>
                    </a:cubicBezTo>
                    <a:close/>
                    <a:moveTo>
                      <a:pt x="5" y="67"/>
                    </a:moveTo>
                    <a:cubicBezTo>
                      <a:pt x="2" y="67"/>
                      <a:pt x="0" y="65"/>
                      <a:pt x="0" y="6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5"/>
                      <a:pt x="2" y="43"/>
                      <a:pt x="5" y="43"/>
                    </a:cubicBezTo>
                    <a:cubicBezTo>
                      <a:pt x="8" y="43"/>
                      <a:pt x="10" y="45"/>
                      <a:pt x="10" y="48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5"/>
                      <a:pt x="8" y="67"/>
                      <a:pt x="5" y="67"/>
                    </a:cubicBezTo>
                    <a:close/>
                    <a:moveTo>
                      <a:pt x="5" y="24"/>
                    </a:moveTo>
                    <a:cubicBezTo>
                      <a:pt x="2" y="24"/>
                      <a:pt x="0" y="22"/>
                      <a:pt x="0" y="1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2"/>
                      <a:pt x="8" y="24"/>
                      <a:pt x="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4767801" y="2246834"/>
                <a:ext cx="2367010" cy="2362345"/>
              </a:xfrm>
              <a:custGeom>
                <a:avLst/>
                <a:gdLst>
                  <a:gd name="connsiteX0" fmla="*/ 1298396 w 2367010"/>
                  <a:gd name="connsiteY0" fmla="*/ 2270951 h 2362345"/>
                  <a:gd name="connsiteX1" fmla="*/ 1307337 w 2367010"/>
                  <a:gd name="connsiteY1" fmla="*/ 2277849 h 2362345"/>
                  <a:gd name="connsiteX2" fmla="*/ 1316278 w 2367010"/>
                  <a:gd name="connsiteY2" fmla="*/ 2353723 h 2362345"/>
                  <a:gd name="connsiteX3" fmla="*/ 1307337 w 2367010"/>
                  <a:gd name="connsiteY3" fmla="*/ 2362345 h 2362345"/>
                  <a:gd name="connsiteX4" fmla="*/ 1298396 w 2367010"/>
                  <a:gd name="connsiteY4" fmla="*/ 2355448 h 2362345"/>
                  <a:gd name="connsiteX5" fmla="*/ 1289455 w 2367010"/>
                  <a:gd name="connsiteY5" fmla="*/ 2279573 h 2362345"/>
                  <a:gd name="connsiteX6" fmla="*/ 1298396 w 2367010"/>
                  <a:gd name="connsiteY6" fmla="*/ 2270951 h 2362345"/>
                  <a:gd name="connsiteX7" fmla="*/ 1069059 w 2367010"/>
                  <a:gd name="connsiteY7" fmla="*/ 2270951 h 2362345"/>
                  <a:gd name="connsiteX8" fmla="*/ 1075871 w 2367010"/>
                  <a:gd name="connsiteY8" fmla="*/ 2279573 h 2362345"/>
                  <a:gd name="connsiteX9" fmla="*/ 1069059 w 2367010"/>
                  <a:gd name="connsiteY9" fmla="*/ 2355448 h 2362345"/>
                  <a:gd name="connsiteX10" fmla="*/ 1060544 w 2367010"/>
                  <a:gd name="connsiteY10" fmla="*/ 2362345 h 2362345"/>
                  <a:gd name="connsiteX11" fmla="*/ 1058841 w 2367010"/>
                  <a:gd name="connsiteY11" fmla="*/ 2362345 h 2362345"/>
                  <a:gd name="connsiteX12" fmla="*/ 1052029 w 2367010"/>
                  <a:gd name="connsiteY12" fmla="*/ 2353723 h 2362345"/>
                  <a:gd name="connsiteX13" fmla="*/ 1060544 w 2367010"/>
                  <a:gd name="connsiteY13" fmla="*/ 2277849 h 2362345"/>
                  <a:gd name="connsiteX14" fmla="*/ 1069059 w 2367010"/>
                  <a:gd name="connsiteY14" fmla="*/ 2270951 h 2362345"/>
                  <a:gd name="connsiteX15" fmla="*/ 1411593 w 2367010"/>
                  <a:gd name="connsiteY15" fmla="*/ 2252825 h 2362345"/>
                  <a:gd name="connsiteX16" fmla="*/ 1421946 w 2367010"/>
                  <a:gd name="connsiteY16" fmla="*/ 2258055 h 2362345"/>
                  <a:gd name="connsiteX17" fmla="*/ 1437475 w 2367010"/>
                  <a:gd name="connsiteY17" fmla="*/ 2333011 h 2362345"/>
                  <a:gd name="connsiteX18" fmla="*/ 1430573 w 2367010"/>
                  <a:gd name="connsiteY18" fmla="*/ 2343470 h 2362345"/>
                  <a:gd name="connsiteX19" fmla="*/ 1428848 w 2367010"/>
                  <a:gd name="connsiteY19" fmla="*/ 2343470 h 2362345"/>
                  <a:gd name="connsiteX20" fmla="*/ 1420221 w 2367010"/>
                  <a:gd name="connsiteY20" fmla="*/ 2336498 h 2362345"/>
                  <a:gd name="connsiteX21" fmla="*/ 1404692 w 2367010"/>
                  <a:gd name="connsiteY21" fmla="*/ 2261541 h 2362345"/>
                  <a:gd name="connsiteX22" fmla="*/ 1411593 w 2367010"/>
                  <a:gd name="connsiteY22" fmla="*/ 2252825 h 2362345"/>
                  <a:gd name="connsiteX23" fmla="*/ 955668 w 2367010"/>
                  <a:gd name="connsiteY23" fmla="*/ 2252825 h 2362345"/>
                  <a:gd name="connsiteX24" fmla="*/ 960883 w 2367010"/>
                  <a:gd name="connsiteY24" fmla="*/ 2261541 h 2362345"/>
                  <a:gd name="connsiteX25" fmla="*/ 945237 w 2367010"/>
                  <a:gd name="connsiteY25" fmla="*/ 2336498 h 2362345"/>
                  <a:gd name="connsiteX26" fmla="*/ 936544 w 2367010"/>
                  <a:gd name="connsiteY26" fmla="*/ 2343470 h 2362345"/>
                  <a:gd name="connsiteX27" fmla="*/ 934806 w 2367010"/>
                  <a:gd name="connsiteY27" fmla="*/ 2343470 h 2362345"/>
                  <a:gd name="connsiteX28" fmla="*/ 929590 w 2367010"/>
                  <a:gd name="connsiteY28" fmla="*/ 2333011 h 2362345"/>
                  <a:gd name="connsiteX29" fmla="*/ 945237 w 2367010"/>
                  <a:gd name="connsiteY29" fmla="*/ 2258055 h 2362345"/>
                  <a:gd name="connsiteX30" fmla="*/ 955668 w 2367010"/>
                  <a:gd name="connsiteY30" fmla="*/ 2252825 h 2362345"/>
                  <a:gd name="connsiteX31" fmla="*/ 1522908 w 2367010"/>
                  <a:gd name="connsiteY31" fmla="*/ 2222274 h 2362345"/>
                  <a:gd name="connsiteX32" fmla="*/ 1533339 w 2367010"/>
                  <a:gd name="connsiteY32" fmla="*/ 2229228 h 2362345"/>
                  <a:gd name="connsiteX33" fmla="*/ 1555939 w 2367010"/>
                  <a:gd name="connsiteY33" fmla="*/ 2302244 h 2362345"/>
                  <a:gd name="connsiteX34" fmla="*/ 1550724 w 2367010"/>
                  <a:gd name="connsiteY34" fmla="*/ 2312675 h 2362345"/>
                  <a:gd name="connsiteX35" fmla="*/ 1548985 w 2367010"/>
                  <a:gd name="connsiteY35" fmla="*/ 2312675 h 2362345"/>
                  <a:gd name="connsiteX36" fmla="*/ 1540293 w 2367010"/>
                  <a:gd name="connsiteY36" fmla="*/ 2307460 h 2362345"/>
                  <a:gd name="connsiteX37" fmla="*/ 1517692 w 2367010"/>
                  <a:gd name="connsiteY37" fmla="*/ 2234444 h 2362345"/>
                  <a:gd name="connsiteX38" fmla="*/ 1522908 w 2367010"/>
                  <a:gd name="connsiteY38" fmla="*/ 2222274 h 2362345"/>
                  <a:gd name="connsiteX39" fmla="*/ 844524 w 2367010"/>
                  <a:gd name="connsiteY39" fmla="*/ 2222274 h 2362345"/>
                  <a:gd name="connsiteX40" fmla="*/ 849650 w 2367010"/>
                  <a:gd name="connsiteY40" fmla="*/ 2234444 h 2362345"/>
                  <a:gd name="connsiteX41" fmla="*/ 825729 w 2367010"/>
                  <a:gd name="connsiteY41" fmla="*/ 2307460 h 2362345"/>
                  <a:gd name="connsiteX42" fmla="*/ 818894 w 2367010"/>
                  <a:gd name="connsiteY42" fmla="*/ 2312675 h 2362345"/>
                  <a:gd name="connsiteX43" fmla="*/ 815476 w 2367010"/>
                  <a:gd name="connsiteY43" fmla="*/ 2312675 h 2362345"/>
                  <a:gd name="connsiteX44" fmla="*/ 810350 w 2367010"/>
                  <a:gd name="connsiteY44" fmla="*/ 2302244 h 2362345"/>
                  <a:gd name="connsiteX45" fmla="*/ 834272 w 2367010"/>
                  <a:gd name="connsiteY45" fmla="*/ 2229228 h 2362345"/>
                  <a:gd name="connsiteX46" fmla="*/ 844524 w 2367010"/>
                  <a:gd name="connsiteY46" fmla="*/ 2222274 h 2362345"/>
                  <a:gd name="connsiteX47" fmla="*/ 1628484 w 2367010"/>
                  <a:gd name="connsiteY47" fmla="*/ 2182279 h 2362345"/>
                  <a:gd name="connsiteX48" fmla="*/ 1640713 w 2367010"/>
                  <a:gd name="connsiteY48" fmla="*/ 2185736 h 2362345"/>
                  <a:gd name="connsiteX49" fmla="*/ 1672161 w 2367010"/>
                  <a:gd name="connsiteY49" fmla="*/ 2256607 h 2362345"/>
                  <a:gd name="connsiteX50" fmla="*/ 1666919 w 2367010"/>
                  <a:gd name="connsiteY50" fmla="*/ 2266978 h 2362345"/>
                  <a:gd name="connsiteX51" fmla="*/ 1663425 w 2367010"/>
                  <a:gd name="connsiteY51" fmla="*/ 2266978 h 2362345"/>
                  <a:gd name="connsiteX52" fmla="*/ 1656437 w 2367010"/>
                  <a:gd name="connsiteY52" fmla="*/ 2263521 h 2362345"/>
                  <a:gd name="connsiteX53" fmla="*/ 1624990 w 2367010"/>
                  <a:gd name="connsiteY53" fmla="*/ 2192650 h 2362345"/>
                  <a:gd name="connsiteX54" fmla="*/ 1628484 w 2367010"/>
                  <a:gd name="connsiteY54" fmla="*/ 2182279 h 2362345"/>
                  <a:gd name="connsiteX55" fmla="*/ 737081 w 2367010"/>
                  <a:gd name="connsiteY55" fmla="*/ 2182279 h 2362345"/>
                  <a:gd name="connsiteX56" fmla="*/ 742323 w 2367010"/>
                  <a:gd name="connsiteY56" fmla="*/ 2192650 h 2362345"/>
                  <a:gd name="connsiteX57" fmla="*/ 710875 w 2367010"/>
                  <a:gd name="connsiteY57" fmla="*/ 2263521 h 2362345"/>
                  <a:gd name="connsiteX58" fmla="*/ 702140 w 2367010"/>
                  <a:gd name="connsiteY58" fmla="*/ 2266978 h 2362345"/>
                  <a:gd name="connsiteX59" fmla="*/ 698646 w 2367010"/>
                  <a:gd name="connsiteY59" fmla="*/ 2266978 h 2362345"/>
                  <a:gd name="connsiteX60" fmla="*/ 695152 w 2367010"/>
                  <a:gd name="connsiteY60" fmla="*/ 2256607 h 2362345"/>
                  <a:gd name="connsiteX61" fmla="*/ 726599 w 2367010"/>
                  <a:gd name="connsiteY61" fmla="*/ 2185736 h 2362345"/>
                  <a:gd name="connsiteX62" fmla="*/ 737081 w 2367010"/>
                  <a:gd name="connsiteY62" fmla="*/ 2182279 h 2362345"/>
                  <a:gd name="connsiteX63" fmla="*/ 1713640 w 2367010"/>
                  <a:gd name="connsiteY63" fmla="*/ 2087045 h 2362345"/>
                  <a:gd name="connsiteX64" fmla="*/ 1719056 w 2367010"/>
                  <a:gd name="connsiteY64" fmla="*/ 2091391 h 2362345"/>
                  <a:gd name="connsiteX65" fmla="*/ 1781451 w 2367010"/>
                  <a:gd name="connsiteY65" fmla="*/ 2199177 h 2362345"/>
                  <a:gd name="connsiteX66" fmla="*/ 1777985 w 2367010"/>
                  <a:gd name="connsiteY66" fmla="*/ 2209608 h 2362345"/>
                  <a:gd name="connsiteX67" fmla="*/ 1774518 w 2367010"/>
                  <a:gd name="connsiteY67" fmla="*/ 2211346 h 2362345"/>
                  <a:gd name="connsiteX68" fmla="*/ 1765852 w 2367010"/>
                  <a:gd name="connsiteY68" fmla="*/ 2207869 h 2362345"/>
                  <a:gd name="connsiteX69" fmla="*/ 1703457 w 2367010"/>
                  <a:gd name="connsiteY69" fmla="*/ 2100083 h 2362345"/>
                  <a:gd name="connsiteX70" fmla="*/ 1706924 w 2367010"/>
                  <a:gd name="connsiteY70" fmla="*/ 2087914 h 2362345"/>
                  <a:gd name="connsiteX71" fmla="*/ 1713640 w 2367010"/>
                  <a:gd name="connsiteY71" fmla="*/ 2087045 h 2362345"/>
                  <a:gd name="connsiteX72" fmla="*/ 652588 w 2367010"/>
                  <a:gd name="connsiteY72" fmla="*/ 2087044 h 2362345"/>
                  <a:gd name="connsiteX73" fmla="*/ 658419 w 2367010"/>
                  <a:gd name="connsiteY73" fmla="*/ 2087914 h 2362345"/>
                  <a:gd name="connsiteX74" fmla="*/ 661874 w 2367010"/>
                  <a:gd name="connsiteY74" fmla="*/ 2100083 h 2362345"/>
                  <a:gd name="connsiteX75" fmla="*/ 599678 w 2367010"/>
                  <a:gd name="connsiteY75" fmla="*/ 2207869 h 2362345"/>
                  <a:gd name="connsiteX76" fmla="*/ 592767 w 2367010"/>
                  <a:gd name="connsiteY76" fmla="*/ 2211346 h 2362345"/>
                  <a:gd name="connsiteX77" fmla="*/ 589312 w 2367010"/>
                  <a:gd name="connsiteY77" fmla="*/ 2209608 h 2362345"/>
                  <a:gd name="connsiteX78" fmla="*/ 585856 w 2367010"/>
                  <a:gd name="connsiteY78" fmla="*/ 2199177 h 2362345"/>
                  <a:gd name="connsiteX79" fmla="*/ 648053 w 2367010"/>
                  <a:gd name="connsiteY79" fmla="*/ 2091391 h 2362345"/>
                  <a:gd name="connsiteX80" fmla="*/ 652588 w 2367010"/>
                  <a:gd name="connsiteY80" fmla="*/ 2087044 h 2362345"/>
                  <a:gd name="connsiteX81" fmla="*/ 1833513 w 2367010"/>
                  <a:gd name="connsiteY81" fmla="*/ 2066047 h 2362345"/>
                  <a:gd name="connsiteX82" fmla="*/ 1839621 w 2367010"/>
                  <a:gd name="connsiteY82" fmla="*/ 2069503 h 2362345"/>
                  <a:gd name="connsiteX83" fmla="*/ 1884996 w 2367010"/>
                  <a:gd name="connsiteY83" fmla="*/ 2131700 h 2362345"/>
                  <a:gd name="connsiteX84" fmla="*/ 1883251 w 2367010"/>
                  <a:gd name="connsiteY84" fmla="*/ 2142066 h 2362345"/>
                  <a:gd name="connsiteX85" fmla="*/ 1878015 w 2367010"/>
                  <a:gd name="connsiteY85" fmla="*/ 2143793 h 2362345"/>
                  <a:gd name="connsiteX86" fmla="*/ 1871034 w 2367010"/>
                  <a:gd name="connsiteY86" fmla="*/ 2140338 h 2362345"/>
                  <a:gd name="connsiteX87" fmla="*/ 1825659 w 2367010"/>
                  <a:gd name="connsiteY87" fmla="*/ 2079869 h 2362345"/>
                  <a:gd name="connsiteX88" fmla="*/ 1827405 w 2367010"/>
                  <a:gd name="connsiteY88" fmla="*/ 2067775 h 2362345"/>
                  <a:gd name="connsiteX89" fmla="*/ 1833513 w 2367010"/>
                  <a:gd name="connsiteY89" fmla="*/ 2066047 h 2362345"/>
                  <a:gd name="connsiteX90" fmla="*/ 533049 w 2367010"/>
                  <a:gd name="connsiteY90" fmla="*/ 2066047 h 2362345"/>
                  <a:gd name="connsiteX91" fmla="*/ 539157 w 2367010"/>
                  <a:gd name="connsiteY91" fmla="*/ 2067775 h 2362345"/>
                  <a:gd name="connsiteX92" fmla="*/ 540902 w 2367010"/>
                  <a:gd name="connsiteY92" fmla="*/ 2079869 h 2362345"/>
                  <a:gd name="connsiteX93" fmla="*/ 495527 w 2367010"/>
                  <a:gd name="connsiteY93" fmla="*/ 2140338 h 2362345"/>
                  <a:gd name="connsiteX94" fmla="*/ 488547 w 2367010"/>
                  <a:gd name="connsiteY94" fmla="*/ 2143793 h 2362345"/>
                  <a:gd name="connsiteX95" fmla="*/ 485056 w 2367010"/>
                  <a:gd name="connsiteY95" fmla="*/ 2142066 h 2362345"/>
                  <a:gd name="connsiteX96" fmla="*/ 483311 w 2367010"/>
                  <a:gd name="connsiteY96" fmla="*/ 2131700 h 2362345"/>
                  <a:gd name="connsiteX97" fmla="*/ 526941 w 2367010"/>
                  <a:gd name="connsiteY97" fmla="*/ 2069503 h 2362345"/>
                  <a:gd name="connsiteX98" fmla="*/ 533049 w 2367010"/>
                  <a:gd name="connsiteY98" fmla="*/ 2066047 h 2362345"/>
                  <a:gd name="connsiteX99" fmla="*/ 1917562 w 2367010"/>
                  <a:gd name="connsiteY99" fmla="*/ 1994526 h 2362345"/>
                  <a:gd name="connsiteX100" fmla="*/ 1928029 w 2367010"/>
                  <a:gd name="connsiteY100" fmla="*/ 1996259 h 2362345"/>
                  <a:gd name="connsiteX101" fmla="*/ 1980365 w 2367010"/>
                  <a:gd name="connsiteY101" fmla="*/ 2053439 h 2362345"/>
                  <a:gd name="connsiteX102" fmla="*/ 1980365 w 2367010"/>
                  <a:gd name="connsiteY102" fmla="*/ 2063835 h 2362345"/>
                  <a:gd name="connsiteX103" fmla="*/ 1973387 w 2367010"/>
                  <a:gd name="connsiteY103" fmla="*/ 2067301 h 2362345"/>
                  <a:gd name="connsiteX104" fmla="*/ 1968153 w 2367010"/>
                  <a:gd name="connsiteY104" fmla="*/ 2063835 h 2362345"/>
                  <a:gd name="connsiteX105" fmla="*/ 1915817 w 2367010"/>
                  <a:gd name="connsiteY105" fmla="*/ 2006656 h 2362345"/>
                  <a:gd name="connsiteX106" fmla="*/ 1917562 w 2367010"/>
                  <a:gd name="connsiteY106" fmla="*/ 1994526 h 2362345"/>
                  <a:gd name="connsiteX107" fmla="*/ 450515 w 2367010"/>
                  <a:gd name="connsiteY107" fmla="*/ 1994526 h 2362345"/>
                  <a:gd name="connsiteX108" fmla="*/ 450515 w 2367010"/>
                  <a:gd name="connsiteY108" fmla="*/ 2006656 h 2362345"/>
                  <a:gd name="connsiteX109" fmla="*/ 400099 w 2367010"/>
                  <a:gd name="connsiteY109" fmla="*/ 2063835 h 2362345"/>
                  <a:gd name="connsiteX110" fmla="*/ 393145 w 2367010"/>
                  <a:gd name="connsiteY110" fmla="*/ 2067301 h 2362345"/>
                  <a:gd name="connsiteX111" fmla="*/ 387930 w 2367010"/>
                  <a:gd name="connsiteY111" fmla="*/ 2063835 h 2362345"/>
                  <a:gd name="connsiteX112" fmla="*/ 387930 w 2367010"/>
                  <a:gd name="connsiteY112" fmla="*/ 2053439 h 2362345"/>
                  <a:gd name="connsiteX113" fmla="*/ 438345 w 2367010"/>
                  <a:gd name="connsiteY113" fmla="*/ 1996259 h 2362345"/>
                  <a:gd name="connsiteX114" fmla="*/ 450515 w 2367010"/>
                  <a:gd name="connsiteY114" fmla="*/ 1994526 h 2362345"/>
                  <a:gd name="connsiteX115" fmla="*/ 2009637 w 2367010"/>
                  <a:gd name="connsiteY115" fmla="*/ 1913066 h 2362345"/>
                  <a:gd name="connsiteX116" fmla="*/ 2066817 w 2367010"/>
                  <a:gd name="connsiteY116" fmla="*/ 1965029 h 2362345"/>
                  <a:gd name="connsiteX117" fmla="*/ 2066817 w 2367010"/>
                  <a:gd name="connsiteY117" fmla="*/ 1977154 h 2362345"/>
                  <a:gd name="connsiteX118" fmla="*/ 2061619 w 2367010"/>
                  <a:gd name="connsiteY118" fmla="*/ 1978886 h 2362345"/>
                  <a:gd name="connsiteX119" fmla="*/ 2054688 w 2367010"/>
                  <a:gd name="connsiteY119" fmla="*/ 1977154 h 2362345"/>
                  <a:gd name="connsiteX120" fmla="*/ 1999241 w 2367010"/>
                  <a:gd name="connsiteY120" fmla="*/ 1925191 h 2362345"/>
                  <a:gd name="connsiteX121" fmla="*/ 1997508 w 2367010"/>
                  <a:gd name="connsiteY121" fmla="*/ 1914798 h 2362345"/>
                  <a:gd name="connsiteX122" fmla="*/ 2009637 w 2367010"/>
                  <a:gd name="connsiteY122" fmla="*/ 1913066 h 2362345"/>
                  <a:gd name="connsiteX123" fmla="*/ 355892 w 2367010"/>
                  <a:gd name="connsiteY123" fmla="*/ 1913066 h 2362345"/>
                  <a:gd name="connsiteX124" fmla="*/ 368062 w 2367010"/>
                  <a:gd name="connsiteY124" fmla="*/ 1914798 h 2362345"/>
                  <a:gd name="connsiteX125" fmla="*/ 368062 w 2367010"/>
                  <a:gd name="connsiteY125" fmla="*/ 1925191 h 2362345"/>
                  <a:gd name="connsiteX126" fmla="*/ 310692 w 2367010"/>
                  <a:gd name="connsiteY126" fmla="*/ 1977154 h 2362345"/>
                  <a:gd name="connsiteX127" fmla="*/ 305477 w 2367010"/>
                  <a:gd name="connsiteY127" fmla="*/ 1978886 h 2362345"/>
                  <a:gd name="connsiteX128" fmla="*/ 298523 w 2367010"/>
                  <a:gd name="connsiteY128" fmla="*/ 1977154 h 2362345"/>
                  <a:gd name="connsiteX129" fmla="*/ 300261 w 2367010"/>
                  <a:gd name="connsiteY129" fmla="*/ 1965029 h 2362345"/>
                  <a:gd name="connsiteX130" fmla="*/ 355892 w 2367010"/>
                  <a:gd name="connsiteY130" fmla="*/ 1913066 h 2362345"/>
                  <a:gd name="connsiteX131" fmla="*/ 2082900 w 2367010"/>
                  <a:gd name="connsiteY131" fmla="*/ 1822671 h 2362345"/>
                  <a:gd name="connsiteX132" fmla="*/ 2143562 w 2367010"/>
                  <a:gd name="connsiteY132" fmla="*/ 1867872 h 2362345"/>
                  <a:gd name="connsiteX133" fmla="*/ 2145295 w 2367010"/>
                  <a:gd name="connsiteY133" fmla="*/ 1880042 h 2362345"/>
                  <a:gd name="connsiteX134" fmla="*/ 2138362 w 2367010"/>
                  <a:gd name="connsiteY134" fmla="*/ 1883519 h 2362345"/>
                  <a:gd name="connsiteX135" fmla="*/ 2134896 w 2367010"/>
                  <a:gd name="connsiteY135" fmla="*/ 1881780 h 2362345"/>
                  <a:gd name="connsiteX136" fmla="*/ 2072501 w 2367010"/>
                  <a:gd name="connsiteY136" fmla="*/ 1836579 h 2362345"/>
                  <a:gd name="connsiteX137" fmla="*/ 2070768 w 2367010"/>
                  <a:gd name="connsiteY137" fmla="*/ 1824410 h 2362345"/>
                  <a:gd name="connsiteX138" fmla="*/ 2082900 w 2367010"/>
                  <a:gd name="connsiteY138" fmla="*/ 1822671 h 2362345"/>
                  <a:gd name="connsiteX139" fmla="*/ 285024 w 2367010"/>
                  <a:gd name="connsiteY139" fmla="*/ 1822671 h 2362345"/>
                  <a:gd name="connsiteX140" fmla="*/ 297269 w 2367010"/>
                  <a:gd name="connsiteY140" fmla="*/ 1824410 h 2362345"/>
                  <a:gd name="connsiteX141" fmla="*/ 295520 w 2367010"/>
                  <a:gd name="connsiteY141" fmla="*/ 1836579 h 2362345"/>
                  <a:gd name="connsiteX142" fmla="*/ 232546 w 2367010"/>
                  <a:gd name="connsiteY142" fmla="*/ 1881780 h 2362345"/>
                  <a:gd name="connsiteX143" fmla="*/ 227298 w 2367010"/>
                  <a:gd name="connsiteY143" fmla="*/ 1883519 h 2362345"/>
                  <a:gd name="connsiteX144" fmla="*/ 220301 w 2367010"/>
                  <a:gd name="connsiteY144" fmla="*/ 1880042 h 2362345"/>
                  <a:gd name="connsiteX145" fmla="*/ 222050 w 2367010"/>
                  <a:gd name="connsiteY145" fmla="*/ 1867872 h 2362345"/>
                  <a:gd name="connsiteX146" fmla="*/ 285024 w 2367010"/>
                  <a:gd name="connsiteY146" fmla="*/ 1822671 h 2362345"/>
                  <a:gd name="connsiteX147" fmla="*/ 2096414 w 2367010"/>
                  <a:gd name="connsiteY147" fmla="*/ 1701464 h 2362345"/>
                  <a:gd name="connsiteX148" fmla="*/ 2102247 w 2367010"/>
                  <a:gd name="connsiteY148" fmla="*/ 1703191 h 2362345"/>
                  <a:gd name="connsiteX149" fmla="*/ 2211128 w 2367010"/>
                  <a:gd name="connsiteY149" fmla="*/ 1763660 h 2362345"/>
                  <a:gd name="connsiteX150" fmla="*/ 2212857 w 2367010"/>
                  <a:gd name="connsiteY150" fmla="*/ 1775754 h 2362345"/>
                  <a:gd name="connsiteX151" fmla="*/ 2205944 w 2367010"/>
                  <a:gd name="connsiteY151" fmla="*/ 1779209 h 2362345"/>
                  <a:gd name="connsiteX152" fmla="*/ 2202487 w 2367010"/>
                  <a:gd name="connsiteY152" fmla="*/ 1779209 h 2362345"/>
                  <a:gd name="connsiteX153" fmla="*/ 2095334 w 2367010"/>
                  <a:gd name="connsiteY153" fmla="*/ 1717013 h 2362345"/>
                  <a:gd name="connsiteX154" fmla="*/ 2091878 w 2367010"/>
                  <a:gd name="connsiteY154" fmla="*/ 1704919 h 2362345"/>
                  <a:gd name="connsiteX155" fmla="*/ 2096414 w 2367010"/>
                  <a:gd name="connsiteY155" fmla="*/ 1701464 h 2362345"/>
                  <a:gd name="connsiteX156" fmla="*/ 270318 w 2367010"/>
                  <a:gd name="connsiteY156" fmla="*/ 1701464 h 2362345"/>
                  <a:gd name="connsiteX157" fmla="*/ 276415 w 2367010"/>
                  <a:gd name="connsiteY157" fmla="*/ 1704919 h 2362345"/>
                  <a:gd name="connsiteX158" fmla="*/ 272931 w 2367010"/>
                  <a:gd name="connsiteY158" fmla="*/ 1717013 h 2362345"/>
                  <a:gd name="connsiteX159" fmla="*/ 164935 w 2367010"/>
                  <a:gd name="connsiteY159" fmla="*/ 1779209 h 2362345"/>
                  <a:gd name="connsiteX160" fmla="*/ 159709 w 2367010"/>
                  <a:gd name="connsiteY160" fmla="*/ 1779209 h 2362345"/>
                  <a:gd name="connsiteX161" fmla="*/ 152742 w 2367010"/>
                  <a:gd name="connsiteY161" fmla="*/ 1775754 h 2362345"/>
                  <a:gd name="connsiteX162" fmla="*/ 156225 w 2367010"/>
                  <a:gd name="connsiteY162" fmla="*/ 1763660 h 2362345"/>
                  <a:gd name="connsiteX163" fmla="*/ 264222 w 2367010"/>
                  <a:gd name="connsiteY163" fmla="*/ 1703191 h 2362345"/>
                  <a:gd name="connsiteX164" fmla="*/ 270318 w 2367010"/>
                  <a:gd name="connsiteY164" fmla="*/ 1701464 h 2362345"/>
                  <a:gd name="connsiteX165" fmla="*/ 2195667 w 2367010"/>
                  <a:gd name="connsiteY165" fmla="*/ 1622994 h 2362345"/>
                  <a:gd name="connsiteX166" fmla="*/ 2265011 w 2367010"/>
                  <a:gd name="connsiteY166" fmla="*/ 1654287 h 2362345"/>
                  <a:gd name="connsiteX167" fmla="*/ 2270212 w 2367010"/>
                  <a:gd name="connsiteY167" fmla="*/ 1664718 h 2362345"/>
                  <a:gd name="connsiteX168" fmla="*/ 2261544 w 2367010"/>
                  <a:gd name="connsiteY168" fmla="*/ 1669934 h 2362345"/>
                  <a:gd name="connsiteX169" fmla="*/ 2259810 w 2367010"/>
                  <a:gd name="connsiteY169" fmla="*/ 1669934 h 2362345"/>
                  <a:gd name="connsiteX170" fmla="*/ 2188732 w 2367010"/>
                  <a:gd name="connsiteY170" fmla="*/ 1638641 h 2362345"/>
                  <a:gd name="connsiteX171" fmla="*/ 2185265 w 2367010"/>
                  <a:gd name="connsiteY171" fmla="*/ 1626471 h 2362345"/>
                  <a:gd name="connsiteX172" fmla="*/ 2195667 w 2367010"/>
                  <a:gd name="connsiteY172" fmla="*/ 1622994 h 2362345"/>
                  <a:gd name="connsiteX173" fmla="*/ 169913 w 2367010"/>
                  <a:gd name="connsiteY173" fmla="*/ 1622994 h 2362345"/>
                  <a:gd name="connsiteX174" fmla="*/ 182048 w 2367010"/>
                  <a:gd name="connsiteY174" fmla="*/ 1626471 h 2362345"/>
                  <a:gd name="connsiteX175" fmla="*/ 176847 w 2367010"/>
                  <a:gd name="connsiteY175" fmla="*/ 1638641 h 2362345"/>
                  <a:gd name="connsiteX176" fmla="*/ 107503 w 2367010"/>
                  <a:gd name="connsiteY176" fmla="*/ 1669934 h 2362345"/>
                  <a:gd name="connsiteX177" fmla="*/ 104036 w 2367010"/>
                  <a:gd name="connsiteY177" fmla="*/ 1669934 h 2362345"/>
                  <a:gd name="connsiteX178" fmla="*/ 97101 w 2367010"/>
                  <a:gd name="connsiteY178" fmla="*/ 1664718 h 2362345"/>
                  <a:gd name="connsiteX179" fmla="*/ 100569 w 2367010"/>
                  <a:gd name="connsiteY179" fmla="*/ 1654287 h 2362345"/>
                  <a:gd name="connsiteX180" fmla="*/ 169913 w 2367010"/>
                  <a:gd name="connsiteY180" fmla="*/ 1622994 h 2362345"/>
                  <a:gd name="connsiteX181" fmla="*/ 2235685 w 2367010"/>
                  <a:gd name="connsiteY181" fmla="*/ 1515705 h 2362345"/>
                  <a:gd name="connsiteX182" fmla="*/ 2308701 w 2367010"/>
                  <a:gd name="connsiteY182" fmla="*/ 1538306 h 2362345"/>
                  <a:gd name="connsiteX183" fmla="*/ 2315655 w 2367010"/>
                  <a:gd name="connsiteY183" fmla="*/ 1548737 h 2362345"/>
                  <a:gd name="connsiteX184" fmla="*/ 2306963 w 2367010"/>
                  <a:gd name="connsiteY184" fmla="*/ 1555691 h 2362345"/>
                  <a:gd name="connsiteX185" fmla="*/ 2303486 w 2367010"/>
                  <a:gd name="connsiteY185" fmla="*/ 1553952 h 2362345"/>
                  <a:gd name="connsiteX186" fmla="*/ 2230470 w 2367010"/>
                  <a:gd name="connsiteY186" fmla="*/ 1531352 h 2362345"/>
                  <a:gd name="connsiteX187" fmla="*/ 2225254 w 2367010"/>
                  <a:gd name="connsiteY187" fmla="*/ 1520921 h 2362345"/>
                  <a:gd name="connsiteX188" fmla="*/ 2235685 w 2367010"/>
                  <a:gd name="connsiteY188" fmla="*/ 1515705 h 2362345"/>
                  <a:gd name="connsiteX189" fmla="*/ 129857 w 2367010"/>
                  <a:gd name="connsiteY189" fmla="*/ 1515705 h 2362345"/>
                  <a:gd name="connsiteX190" fmla="*/ 140316 w 2367010"/>
                  <a:gd name="connsiteY190" fmla="*/ 1520921 h 2362345"/>
                  <a:gd name="connsiteX191" fmla="*/ 135086 w 2367010"/>
                  <a:gd name="connsiteY191" fmla="*/ 1531352 h 2362345"/>
                  <a:gd name="connsiteX192" fmla="*/ 61873 w 2367010"/>
                  <a:gd name="connsiteY192" fmla="*/ 1553952 h 2362345"/>
                  <a:gd name="connsiteX193" fmla="*/ 60130 w 2367010"/>
                  <a:gd name="connsiteY193" fmla="*/ 1555691 h 2362345"/>
                  <a:gd name="connsiteX194" fmla="*/ 51414 w 2367010"/>
                  <a:gd name="connsiteY194" fmla="*/ 1548737 h 2362345"/>
                  <a:gd name="connsiteX195" fmla="*/ 56643 w 2367010"/>
                  <a:gd name="connsiteY195" fmla="*/ 1538306 h 2362345"/>
                  <a:gd name="connsiteX196" fmla="*/ 129857 w 2367010"/>
                  <a:gd name="connsiteY196" fmla="*/ 1515705 h 2362345"/>
                  <a:gd name="connsiteX197" fmla="*/ 2265433 w 2367010"/>
                  <a:gd name="connsiteY197" fmla="*/ 1402705 h 2362345"/>
                  <a:gd name="connsiteX198" fmla="*/ 2339792 w 2367010"/>
                  <a:gd name="connsiteY198" fmla="*/ 1418234 h 2362345"/>
                  <a:gd name="connsiteX199" fmla="*/ 2346709 w 2367010"/>
                  <a:gd name="connsiteY199" fmla="*/ 1428586 h 2362345"/>
                  <a:gd name="connsiteX200" fmla="*/ 2338063 w 2367010"/>
                  <a:gd name="connsiteY200" fmla="*/ 1435488 h 2362345"/>
                  <a:gd name="connsiteX201" fmla="*/ 2336333 w 2367010"/>
                  <a:gd name="connsiteY201" fmla="*/ 1435488 h 2362345"/>
                  <a:gd name="connsiteX202" fmla="*/ 2261974 w 2367010"/>
                  <a:gd name="connsiteY202" fmla="*/ 1419959 h 2362345"/>
                  <a:gd name="connsiteX203" fmla="*/ 2255057 w 2367010"/>
                  <a:gd name="connsiteY203" fmla="*/ 1409607 h 2362345"/>
                  <a:gd name="connsiteX204" fmla="*/ 2265433 w 2367010"/>
                  <a:gd name="connsiteY204" fmla="*/ 1402705 h 2362345"/>
                  <a:gd name="connsiteX205" fmla="*/ 100152 w 2367010"/>
                  <a:gd name="connsiteY205" fmla="*/ 1402705 h 2362345"/>
                  <a:gd name="connsiteX206" fmla="*/ 110527 w 2367010"/>
                  <a:gd name="connsiteY206" fmla="*/ 1409607 h 2362345"/>
                  <a:gd name="connsiteX207" fmla="*/ 103610 w 2367010"/>
                  <a:gd name="connsiteY207" fmla="*/ 1419959 h 2362345"/>
                  <a:gd name="connsiteX208" fmla="*/ 29251 w 2367010"/>
                  <a:gd name="connsiteY208" fmla="*/ 1435488 h 2362345"/>
                  <a:gd name="connsiteX209" fmla="*/ 27522 w 2367010"/>
                  <a:gd name="connsiteY209" fmla="*/ 1435488 h 2362345"/>
                  <a:gd name="connsiteX210" fmla="*/ 18876 w 2367010"/>
                  <a:gd name="connsiteY210" fmla="*/ 1428586 h 2362345"/>
                  <a:gd name="connsiteX211" fmla="*/ 25793 w 2367010"/>
                  <a:gd name="connsiteY211" fmla="*/ 1418234 h 2362345"/>
                  <a:gd name="connsiteX212" fmla="*/ 100152 w 2367010"/>
                  <a:gd name="connsiteY212" fmla="*/ 1402705 h 2362345"/>
                  <a:gd name="connsiteX213" fmla="*/ 2282457 w 2367010"/>
                  <a:gd name="connsiteY213" fmla="*/ 1288462 h 2362345"/>
                  <a:gd name="connsiteX214" fmla="*/ 2359547 w 2367010"/>
                  <a:gd name="connsiteY214" fmla="*/ 1297072 h 2362345"/>
                  <a:gd name="connsiteX215" fmla="*/ 2366555 w 2367010"/>
                  <a:gd name="connsiteY215" fmla="*/ 1305681 h 2362345"/>
                  <a:gd name="connsiteX216" fmla="*/ 2359547 w 2367010"/>
                  <a:gd name="connsiteY216" fmla="*/ 1314291 h 2362345"/>
                  <a:gd name="connsiteX217" fmla="*/ 2357795 w 2367010"/>
                  <a:gd name="connsiteY217" fmla="*/ 1314291 h 2362345"/>
                  <a:gd name="connsiteX218" fmla="*/ 2280705 w 2367010"/>
                  <a:gd name="connsiteY218" fmla="*/ 1305681 h 2362345"/>
                  <a:gd name="connsiteX219" fmla="*/ 2273697 w 2367010"/>
                  <a:gd name="connsiteY219" fmla="*/ 1297072 h 2362345"/>
                  <a:gd name="connsiteX220" fmla="*/ 2282457 w 2367010"/>
                  <a:gd name="connsiteY220" fmla="*/ 1288462 h 2362345"/>
                  <a:gd name="connsiteX221" fmla="*/ 83005 w 2367010"/>
                  <a:gd name="connsiteY221" fmla="*/ 1288462 h 2362345"/>
                  <a:gd name="connsiteX222" fmla="*/ 93381 w 2367010"/>
                  <a:gd name="connsiteY222" fmla="*/ 1297072 h 2362345"/>
                  <a:gd name="connsiteX223" fmla="*/ 84734 w 2367010"/>
                  <a:gd name="connsiteY223" fmla="*/ 1305681 h 2362345"/>
                  <a:gd name="connsiteX224" fmla="*/ 10375 w 2367010"/>
                  <a:gd name="connsiteY224" fmla="*/ 1314291 h 2362345"/>
                  <a:gd name="connsiteX225" fmla="*/ 8646 w 2367010"/>
                  <a:gd name="connsiteY225" fmla="*/ 1314291 h 2362345"/>
                  <a:gd name="connsiteX226" fmla="*/ 0 w 2367010"/>
                  <a:gd name="connsiteY226" fmla="*/ 1305681 h 2362345"/>
                  <a:gd name="connsiteX227" fmla="*/ 8646 w 2367010"/>
                  <a:gd name="connsiteY227" fmla="*/ 1297072 h 2362345"/>
                  <a:gd name="connsiteX228" fmla="*/ 83005 w 2367010"/>
                  <a:gd name="connsiteY228" fmla="*/ 1288462 h 2362345"/>
                  <a:gd name="connsiteX229" fmla="*/ 2353928 w 2367010"/>
                  <a:gd name="connsiteY229" fmla="*/ 1052029 h 2362345"/>
                  <a:gd name="connsiteX230" fmla="*/ 2362598 w 2367010"/>
                  <a:gd name="connsiteY230" fmla="*/ 1060544 h 2362345"/>
                  <a:gd name="connsiteX231" fmla="*/ 2355662 w 2367010"/>
                  <a:gd name="connsiteY231" fmla="*/ 1069059 h 2362345"/>
                  <a:gd name="connsiteX232" fmla="*/ 2279368 w 2367010"/>
                  <a:gd name="connsiteY232" fmla="*/ 1075871 h 2362345"/>
                  <a:gd name="connsiteX233" fmla="*/ 2270698 w 2367010"/>
                  <a:gd name="connsiteY233" fmla="*/ 1069059 h 2362345"/>
                  <a:gd name="connsiteX234" fmla="*/ 2277634 w 2367010"/>
                  <a:gd name="connsiteY234" fmla="*/ 1060544 h 2362345"/>
                  <a:gd name="connsiteX235" fmla="*/ 2353928 w 2367010"/>
                  <a:gd name="connsiteY235" fmla="*/ 1052029 h 2362345"/>
                  <a:gd name="connsiteX236" fmla="*/ 10375 w 2367010"/>
                  <a:gd name="connsiteY236" fmla="*/ 1050042 h 2362345"/>
                  <a:gd name="connsiteX237" fmla="*/ 84734 w 2367010"/>
                  <a:gd name="connsiteY237" fmla="*/ 1058912 h 2362345"/>
                  <a:gd name="connsiteX238" fmla="*/ 93381 w 2367010"/>
                  <a:gd name="connsiteY238" fmla="*/ 1067782 h 2362345"/>
                  <a:gd name="connsiteX239" fmla="*/ 84734 w 2367010"/>
                  <a:gd name="connsiteY239" fmla="*/ 1074878 h 2362345"/>
                  <a:gd name="connsiteX240" fmla="*/ 83005 w 2367010"/>
                  <a:gd name="connsiteY240" fmla="*/ 1074878 h 2362345"/>
                  <a:gd name="connsiteX241" fmla="*/ 8646 w 2367010"/>
                  <a:gd name="connsiteY241" fmla="*/ 1067782 h 2362345"/>
                  <a:gd name="connsiteX242" fmla="*/ 0 w 2367010"/>
                  <a:gd name="connsiteY242" fmla="*/ 1057138 h 2362345"/>
                  <a:gd name="connsiteX243" fmla="*/ 10375 w 2367010"/>
                  <a:gd name="connsiteY243" fmla="*/ 1050042 h 2362345"/>
                  <a:gd name="connsiteX244" fmla="*/ 2333224 w 2367010"/>
                  <a:gd name="connsiteY244" fmla="*/ 930832 h 2362345"/>
                  <a:gd name="connsiteX245" fmla="*/ 2343711 w 2367010"/>
                  <a:gd name="connsiteY245" fmla="*/ 937734 h 2362345"/>
                  <a:gd name="connsiteX246" fmla="*/ 2336720 w 2367010"/>
                  <a:gd name="connsiteY246" fmla="*/ 946361 h 2362345"/>
                  <a:gd name="connsiteX247" fmla="*/ 2261569 w 2367010"/>
                  <a:gd name="connsiteY247" fmla="*/ 963615 h 2362345"/>
                  <a:gd name="connsiteX248" fmla="*/ 2259822 w 2367010"/>
                  <a:gd name="connsiteY248" fmla="*/ 963615 h 2362345"/>
                  <a:gd name="connsiteX249" fmla="*/ 2251083 w 2367010"/>
                  <a:gd name="connsiteY249" fmla="*/ 956713 h 2362345"/>
                  <a:gd name="connsiteX250" fmla="*/ 2258074 w 2367010"/>
                  <a:gd name="connsiteY250" fmla="*/ 946361 h 2362345"/>
                  <a:gd name="connsiteX251" fmla="*/ 2333224 w 2367010"/>
                  <a:gd name="connsiteY251" fmla="*/ 930832 h 2362345"/>
                  <a:gd name="connsiteX252" fmla="*/ 29251 w 2367010"/>
                  <a:gd name="connsiteY252" fmla="*/ 928596 h 2362345"/>
                  <a:gd name="connsiteX253" fmla="*/ 103610 w 2367010"/>
                  <a:gd name="connsiteY253" fmla="*/ 944243 h 2362345"/>
                  <a:gd name="connsiteX254" fmla="*/ 110527 w 2367010"/>
                  <a:gd name="connsiteY254" fmla="*/ 954674 h 2362345"/>
                  <a:gd name="connsiteX255" fmla="*/ 101881 w 2367010"/>
                  <a:gd name="connsiteY255" fmla="*/ 961628 h 2362345"/>
                  <a:gd name="connsiteX256" fmla="*/ 100152 w 2367010"/>
                  <a:gd name="connsiteY256" fmla="*/ 959889 h 2362345"/>
                  <a:gd name="connsiteX257" fmla="*/ 25793 w 2367010"/>
                  <a:gd name="connsiteY257" fmla="*/ 944243 h 2362345"/>
                  <a:gd name="connsiteX258" fmla="*/ 18876 w 2367010"/>
                  <a:gd name="connsiteY258" fmla="*/ 935550 h 2362345"/>
                  <a:gd name="connsiteX259" fmla="*/ 29251 w 2367010"/>
                  <a:gd name="connsiteY259" fmla="*/ 928596 h 2362345"/>
                  <a:gd name="connsiteX260" fmla="*/ 2300506 w 2367010"/>
                  <a:gd name="connsiteY260" fmla="*/ 812366 h 2362345"/>
                  <a:gd name="connsiteX261" fmla="*/ 2312675 w 2367010"/>
                  <a:gd name="connsiteY261" fmla="*/ 817582 h 2362345"/>
                  <a:gd name="connsiteX262" fmla="*/ 2305721 w 2367010"/>
                  <a:gd name="connsiteY262" fmla="*/ 828013 h 2362345"/>
                  <a:gd name="connsiteX263" fmla="*/ 2232705 w 2367010"/>
                  <a:gd name="connsiteY263" fmla="*/ 850613 h 2362345"/>
                  <a:gd name="connsiteX264" fmla="*/ 2230967 w 2367010"/>
                  <a:gd name="connsiteY264" fmla="*/ 852352 h 2362345"/>
                  <a:gd name="connsiteX265" fmla="*/ 2222274 w 2367010"/>
                  <a:gd name="connsiteY265" fmla="*/ 845398 h 2362345"/>
                  <a:gd name="connsiteX266" fmla="*/ 2227490 w 2367010"/>
                  <a:gd name="connsiteY266" fmla="*/ 834967 h 2362345"/>
                  <a:gd name="connsiteX267" fmla="*/ 2300506 w 2367010"/>
                  <a:gd name="connsiteY267" fmla="*/ 812366 h 2362345"/>
                  <a:gd name="connsiteX268" fmla="*/ 61873 w 2367010"/>
                  <a:gd name="connsiteY268" fmla="*/ 808641 h 2362345"/>
                  <a:gd name="connsiteX269" fmla="*/ 135086 w 2367010"/>
                  <a:gd name="connsiteY269" fmla="*/ 833433 h 2362345"/>
                  <a:gd name="connsiteX270" fmla="*/ 140316 w 2367010"/>
                  <a:gd name="connsiteY270" fmla="*/ 844058 h 2362345"/>
                  <a:gd name="connsiteX271" fmla="*/ 133343 w 2367010"/>
                  <a:gd name="connsiteY271" fmla="*/ 849371 h 2362345"/>
                  <a:gd name="connsiteX272" fmla="*/ 129857 w 2367010"/>
                  <a:gd name="connsiteY272" fmla="*/ 849371 h 2362345"/>
                  <a:gd name="connsiteX273" fmla="*/ 56643 w 2367010"/>
                  <a:gd name="connsiteY273" fmla="*/ 824579 h 2362345"/>
                  <a:gd name="connsiteX274" fmla="*/ 51414 w 2367010"/>
                  <a:gd name="connsiteY274" fmla="*/ 813953 h 2362345"/>
                  <a:gd name="connsiteX275" fmla="*/ 61873 w 2367010"/>
                  <a:gd name="connsiteY275" fmla="*/ 808641 h 2362345"/>
                  <a:gd name="connsiteX276" fmla="*/ 2256830 w 2367010"/>
                  <a:gd name="connsiteY276" fmla="*/ 696137 h 2362345"/>
                  <a:gd name="connsiteX277" fmla="*/ 2267232 w 2367010"/>
                  <a:gd name="connsiteY277" fmla="*/ 701353 h 2362345"/>
                  <a:gd name="connsiteX278" fmla="*/ 2262031 w 2367010"/>
                  <a:gd name="connsiteY278" fmla="*/ 711784 h 2362345"/>
                  <a:gd name="connsiteX279" fmla="*/ 2192687 w 2367010"/>
                  <a:gd name="connsiteY279" fmla="*/ 743077 h 2362345"/>
                  <a:gd name="connsiteX280" fmla="*/ 2189219 w 2367010"/>
                  <a:gd name="connsiteY280" fmla="*/ 743077 h 2362345"/>
                  <a:gd name="connsiteX281" fmla="*/ 2182285 w 2367010"/>
                  <a:gd name="connsiteY281" fmla="*/ 739600 h 2362345"/>
                  <a:gd name="connsiteX282" fmla="*/ 2185752 w 2367010"/>
                  <a:gd name="connsiteY282" fmla="*/ 727430 h 2362345"/>
                  <a:gd name="connsiteX283" fmla="*/ 2256830 w 2367010"/>
                  <a:gd name="connsiteY283" fmla="*/ 696137 h 2362345"/>
                  <a:gd name="connsiteX284" fmla="*/ 107503 w 2367010"/>
                  <a:gd name="connsiteY284" fmla="*/ 694150 h 2362345"/>
                  <a:gd name="connsiteX285" fmla="*/ 176847 w 2367010"/>
                  <a:gd name="connsiteY285" fmla="*/ 725443 h 2362345"/>
                  <a:gd name="connsiteX286" fmla="*/ 182048 w 2367010"/>
                  <a:gd name="connsiteY286" fmla="*/ 735874 h 2362345"/>
                  <a:gd name="connsiteX287" fmla="*/ 173380 w 2367010"/>
                  <a:gd name="connsiteY287" fmla="*/ 741090 h 2362345"/>
                  <a:gd name="connsiteX288" fmla="*/ 169913 w 2367010"/>
                  <a:gd name="connsiteY288" fmla="*/ 741090 h 2362345"/>
                  <a:gd name="connsiteX289" fmla="*/ 100569 w 2367010"/>
                  <a:gd name="connsiteY289" fmla="*/ 709797 h 2362345"/>
                  <a:gd name="connsiteX290" fmla="*/ 97101 w 2367010"/>
                  <a:gd name="connsiteY290" fmla="*/ 699366 h 2362345"/>
                  <a:gd name="connsiteX291" fmla="*/ 107503 w 2367010"/>
                  <a:gd name="connsiteY291" fmla="*/ 694150 h 2362345"/>
                  <a:gd name="connsiteX292" fmla="*/ 2199398 w 2367010"/>
                  <a:gd name="connsiteY292" fmla="*/ 586851 h 2362345"/>
                  <a:gd name="connsiteX293" fmla="*/ 2209849 w 2367010"/>
                  <a:gd name="connsiteY293" fmla="*/ 590306 h 2362345"/>
                  <a:gd name="connsiteX294" fmla="*/ 2208108 w 2367010"/>
                  <a:gd name="connsiteY294" fmla="*/ 600672 h 2362345"/>
                  <a:gd name="connsiteX295" fmla="*/ 2098369 w 2367010"/>
                  <a:gd name="connsiteY295" fmla="*/ 662868 h 2362345"/>
                  <a:gd name="connsiteX296" fmla="*/ 2094886 w 2367010"/>
                  <a:gd name="connsiteY296" fmla="*/ 664596 h 2362345"/>
                  <a:gd name="connsiteX297" fmla="*/ 2087918 w 2367010"/>
                  <a:gd name="connsiteY297" fmla="*/ 661141 h 2362345"/>
                  <a:gd name="connsiteX298" fmla="*/ 2091402 w 2367010"/>
                  <a:gd name="connsiteY298" fmla="*/ 649047 h 2362345"/>
                  <a:gd name="connsiteX299" fmla="*/ 2199398 w 2367010"/>
                  <a:gd name="connsiteY299" fmla="*/ 586851 h 2362345"/>
                  <a:gd name="connsiteX300" fmla="*/ 158185 w 2367010"/>
                  <a:gd name="connsiteY300" fmla="*/ 584011 h 2362345"/>
                  <a:gd name="connsiteX301" fmla="*/ 164935 w 2367010"/>
                  <a:gd name="connsiteY301" fmla="*/ 584885 h 2362345"/>
                  <a:gd name="connsiteX302" fmla="*/ 272931 w 2367010"/>
                  <a:gd name="connsiteY302" fmla="*/ 647859 h 2362345"/>
                  <a:gd name="connsiteX303" fmla="*/ 276415 w 2367010"/>
                  <a:gd name="connsiteY303" fmla="*/ 658355 h 2362345"/>
                  <a:gd name="connsiteX304" fmla="*/ 267705 w 2367010"/>
                  <a:gd name="connsiteY304" fmla="*/ 663603 h 2362345"/>
                  <a:gd name="connsiteX305" fmla="*/ 264222 w 2367010"/>
                  <a:gd name="connsiteY305" fmla="*/ 661854 h 2362345"/>
                  <a:gd name="connsiteX306" fmla="*/ 156225 w 2367010"/>
                  <a:gd name="connsiteY306" fmla="*/ 598879 h 2362345"/>
                  <a:gd name="connsiteX307" fmla="*/ 152742 w 2367010"/>
                  <a:gd name="connsiteY307" fmla="*/ 588384 h 2362345"/>
                  <a:gd name="connsiteX308" fmla="*/ 158185 w 2367010"/>
                  <a:gd name="connsiteY308" fmla="*/ 584011 h 2362345"/>
                  <a:gd name="connsiteX309" fmla="*/ 2137667 w 2367010"/>
                  <a:gd name="connsiteY309" fmla="*/ 482552 h 2362345"/>
                  <a:gd name="connsiteX310" fmla="*/ 2142273 w 2367010"/>
                  <a:gd name="connsiteY310" fmla="*/ 486029 h 2362345"/>
                  <a:gd name="connsiteX311" fmla="*/ 2140518 w 2367010"/>
                  <a:gd name="connsiteY311" fmla="*/ 498199 h 2362345"/>
                  <a:gd name="connsiteX312" fmla="*/ 2077362 w 2367010"/>
                  <a:gd name="connsiteY312" fmla="*/ 543400 h 2362345"/>
                  <a:gd name="connsiteX313" fmla="*/ 2073853 w 2367010"/>
                  <a:gd name="connsiteY313" fmla="*/ 543400 h 2362345"/>
                  <a:gd name="connsiteX314" fmla="*/ 2066836 w 2367010"/>
                  <a:gd name="connsiteY314" fmla="*/ 539923 h 2362345"/>
                  <a:gd name="connsiteX315" fmla="*/ 2068590 w 2367010"/>
                  <a:gd name="connsiteY315" fmla="*/ 529492 h 2362345"/>
                  <a:gd name="connsiteX316" fmla="*/ 2131747 w 2367010"/>
                  <a:gd name="connsiteY316" fmla="*/ 484291 h 2362345"/>
                  <a:gd name="connsiteX317" fmla="*/ 2137667 w 2367010"/>
                  <a:gd name="connsiteY317" fmla="*/ 482552 h 2362345"/>
                  <a:gd name="connsiteX318" fmla="*/ 226424 w 2367010"/>
                  <a:gd name="connsiteY318" fmla="*/ 480565 h 2362345"/>
                  <a:gd name="connsiteX319" fmla="*/ 232546 w 2367010"/>
                  <a:gd name="connsiteY319" fmla="*/ 482304 h 2362345"/>
                  <a:gd name="connsiteX320" fmla="*/ 295520 w 2367010"/>
                  <a:gd name="connsiteY320" fmla="*/ 527505 h 2362345"/>
                  <a:gd name="connsiteX321" fmla="*/ 297269 w 2367010"/>
                  <a:gd name="connsiteY321" fmla="*/ 537936 h 2362345"/>
                  <a:gd name="connsiteX322" fmla="*/ 290272 w 2367010"/>
                  <a:gd name="connsiteY322" fmla="*/ 541413 h 2362345"/>
                  <a:gd name="connsiteX323" fmla="*/ 285024 w 2367010"/>
                  <a:gd name="connsiteY323" fmla="*/ 539674 h 2362345"/>
                  <a:gd name="connsiteX324" fmla="*/ 222050 w 2367010"/>
                  <a:gd name="connsiteY324" fmla="*/ 494473 h 2362345"/>
                  <a:gd name="connsiteX325" fmla="*/ 220301 w 2367010"/>
                  <a:gd name="connsiteY325" fmla="*/ 484042 h 2362345"/>
                  <a:gd name="connsiteX326" fmla="*/ 226424 w 2367010"/>
                  <a:gd name="connsiteY326" fmla="*/ 480565 h 2362345"/>
                  <a:gd name="connsiteX327" fmla="*/ 2051655 w 2367010"/>
                  <a:gd name="connsiteY327" fmla="*/ 388923 h 2362345"/>
                  <a:gd name="connsiteX328" fmla="*/ 2063824 w 2367010"/>
                  <a:gd name="connsiteY328" fmla="*/ 388923 h 2362345"/>
                  <a:gd name="connsiteX329" fmla="*/ 2063824 w 2367010"/>
                  <a:gd name="connsiteY329" fmla="*/ 401092 h 2362345"/>
                  <a:gd name="connsiteX330" fmla="*/ 2006455 w 2367010"/>
                  <a:gd name="connsiteY330" fmla="*/ 453246 h 2362345"/>
                  <a:gd name="connsiteX331" fmla="*/ 2001239 w 2367010"/>
                  <a:gd name="connsiteY331" fmla="*/ 454985 h 2362345"/>
                  <a:gd name="connsiteX332" fmla="*/ 1994285 w 2367010"/>
                  <a:gd name="connsiteY332" fmla="*/ 451508 h 2362345"/>
                  <a:gd name="connsiteX333" fmla="*/ 1996024 w 2367010"/>
                  <a:gd name="connsiteY333" fmla="*/ 439339 h 2362345"/>
                  <a:gd name="connsiteX334" fmla="*/ 2051655 w 2367010"/>
                  <a:gd name="connsiteY334" fmla="*/ 388923 h 2362345"/>
                  <a:gd name="connsiteX335" fmla="*/ 298523 w 2367010"/>
                  <a:gd name="connsiteY335" fmla="*/ 386936 h 2362345"/>
                  <a:gd name="connsiteX336" fmla="*/ 310692 w 2367010"/>
                  <a:gd name="connsiteY336" fmla="*/ 386936 h 2362345"/>
                  <a:gd name="connsiteX337" fmla="*/ 368062 w 2367010"/>
                  <a:gd name="connsiteY337" fmla="*/ 437352 h 2362345"/>
                  <a:gd name="connsiteX338" fmla="*/ 368062 w 2367010"/>
                  <a:gd name="connsiteY338" fmla="*/ 449521 h 2362345"/>
                  <a:gd name="connsiteX339" fmla="*/ 362846 w 2367010"/>
                  <a:gd name="connsiteY339" fmla="*/ 452998 h 2362345"/>
                  <a:gd name="connsiteX340" fmla="*/ 355892 w 2367010"/>
                  <a:gd name="connsiteY340" fmla="*/ 449521 h 2362345"/>
                  <a:gd name="connsiteX341" fmla="*/ 300261 w 2367010"/>
                  <a:gd name="connsiteY341" fmla="*/ 399105 h 2362345"/>
                  <a:gd name="connsiteX342" fmla="*/ 298523 w 2367010"/>
                  <a:gd name="connsiteY342" fmla="*/ 386936 h 2362345"/>
                  <a:gd name="connsiteX343" fmla="*/ 1964398 w 2367010"/>
                  <a:gd name="connsiteY343" fmla="*/ 302484 h 2362345"/>
                  <a:gd name="connsiteX344" fmla="*/ 1976441 w 2367010"/>
                  <a:gd name="connsiteY344" fmla="*/ 302484 h 2362345"/>
                  <a:gd name="connsiteX345" fmla="*/ 1976441 w 2367010"/>
                  <a:gd name="connsiteY345" fmla="*/ 312881 h 2362345"/>
                  <a:gd name="connsiteX346" fmla="*/ 1924831 w 2367010"/>
                  <a:gd name="connsiteY346" fmla="*/ 370060 h 2362345"/>
                  <a:gd name="connsiteX347" fmla="*/ 1919670 w 2367010"/>
                  <a:gd name="connsiteY347" fmla="*/ 373526 h 2362345"/>
                  <a:gd name="connsiteX348" fmla="*/ 1914509 w 2367010"/>
                  <a:gd name="connsiteY348" fmla="*/ 371793 h 2362345"/>
                  <a:gd name="connsiteX349" fmla="*/ 1912789 w 2367010"/>
                  <a:gd name="connsiteY349" fmla="*/ 359664 h 2362345"/>
                  <a:gd name="connsiteX350" fmla="*/ 1964398 w 2367010"/>
                  <a:gd name="connsiteY350" fmla="*/ 302484 h 2362345"/>
                  <a:gd name="connsiteX351" fmla="*/ 387930 w 2367010"/>
                  <a:gd name="connsiteY351" fmla="*/ 298765 h 2362345"/>
                  <a:gd name="connsiteX352" fmla="*/ 400099 w 2367010"/>
                  <a:gd name="connsiteY352" fmla="*/ 300497 h 2362345"/>
                  <a:gd name="connsiteX353" fmla="*/ 450515 w 2367010"/>
                  <a:gd name="connsiteY353" fmla="*/ 357677 h 2362345"/>
                  <a:gd name="connsiteX354" fmla="*/ 450515 w 2367010"/>
                  <a:gd name="connsiteY354" fmla="*/ 368073 h 2362345"/>
                  <a:gd name="connsiteX355" fmla="*/ 445299 w 2367010"/>
                  <a:gd name="connsiteY355" fmla="*/ 371539 h 2362345"/>
                  <a:gd name="connsiteX356" fmla="*/ 438345 w 2367010"/>
                  <a:gd name="connsiteY356" fmla="*/ 368073 h 2362345"/>
                  <a:gd name="connsiteX357" fmla="*/ 387930 w 2367010"/>
                  <a:gd name="connsiteY357" fmla="*/ 310894 h 2362345"/>
                  <a:gd name="connsiteX358" fmla="*/ 387930 w 2367010"/>
                  <a:gd name="connsiteY358" fmla="*/ 298765 h 2362345"/>
                  <a:gd name="connsiteX359" fmla="*/ 1873168 w 2367010"/>
                  <a:gd name="connsiteY359" fmla="*/ 221403 h 2362345"/>
                  <a:gd name="connsiteX360" fmla="*/ 1879277 w 2367010"/>
                  <a:gd name="connsiteY360" fmla="*/ 222267 h 2362345"/>
                  <a:gd name="connsiteX361" fmla="*/ 1881022 w 2367010"/>
                  <a:gd name="connsiteY361" fmla="*/ 234360 h 2362345"/>
                  <a:gd name="connsiteX362" fmla="*/ 1835647 w 2367010"/>
                  <a:gd name="connsiteY362" fmla="*/ 296557 h 2362345"/>
                  <a:gd name="connsiteX363" fmla="*/ 1828666 w 2367010"/>
                  <a:gd name="connsiteY363" fmla="*/ 300012 h 2362345"/>
                  <a:gd name="connsiteX364" fmla="*/ 1823431 w 2367010"/>
                  <a:gd name="connsiteY364" fmla="*/ 298284 h 2362345"/>
                  <a:gd name="connsiteX365" fmla="*/ 1821685 w 2367010"/>
                  <a:gd name="connsiteY365" fmla="*/ 286190 h 2362345"/>
                  <a:gd name="connsiteX366" fmla="*/ 1867060 w 2367010"/>
                  <a:gd name="connsiteY366" fmla="*/ 225722 h 2362345"/>
                  <a:gd name="connsiteX367" fmla="*/ 1873168 w 2367010"/>
                  <a:gd name="connsiteY367" fmla="*/ 221403 h 2362345"/>
                  <a:gd name="connsiteX368" fmla="*/ 485056 w 2367010"/>
                  <a:gd name="connsiteY368" fmla="*/ 220301 h 2362345"/>
                  <a:gd name="connsiteX369" fmla="*/ 495527 w 2367010"/>
                  <a:gd name="connsiteY369" fmla="*/ 222050 h 2362345"/>
                  <a:gd name="connsiteX370" fmla="*/ 540902 w 2367010"/>
                  <a:gd name="connsiteY370" fmla="*/ 285025 h 2362345"/>
                  <a:gd name="connsiteX371" fmla="*/ 539157 w 2367010"/>
                  <a:gd name="connsiteY371" fmla="*/ 297270 h 2362345"/>
                  <a:gd name="connsiteX372" fmla="*/ 533922 w 2367010"/>
                  <a:gd name="connsiteY372" fmla="*/ 299019 h 2362345"/>
                  <a:gd name="connsiteX373" fmla="*/ 526941 w 2367010"/>
                  <a:gd name="connsiteY373" fmla="*/ 295520 h 2362345"/>
                  <a:gd name="connsiteX374" fmla="*/ 483311 w 2367010"/>
                  <a:gd name="connsiteY374" fmla="*/ 232546 h 2362345"/>
                  <a:gd name="connsiteX375" fmla="*/ 485056 w 2367010"/>
                  <a:gd name="connsiteY375" fmla="*/ 220301 h 2362345"/>
                  <a:gd name="connsiteX376" fmla="*/ 1775004 w 2367010"/>
                  <a:gd name="connsiteY376" fmla="*/ 154714 h 2362345"/>
                  <a:gd name="connsiteX377" fmla="*/ 1778470 w 2367010"/>
                  <a:gd name="connsiteY377" fmla="*/ 166812 h 2362345"/>
                  <a:gd name="connsiteX378" fmla="*/ 1716075 w 2367010"/>
                  <a:gd name="connsiteY378" fmla="*/ 273965 h 2362345"/>
                  <a:gd name="connsiteX379" fmla="*/ 1709142 w 2367010"/>
                  <a:gd name="connsiteY379" fmla="*/ 279150 h 2362345"/>
                  <a:gd name="connsiteX380" fmla="*/ 1703943 w 2367010"/>
                  <a:gd name="connsiteY380" fmla="*/ 277422 h 2362345"/>
                  <a:gd name="connsiteX381" fmla="*/ 1700476 w 2367010"/>
                  <a:gd name="connsiteY381" fmla="*/ 265324 h 2362345"/>
                  <a:gd name="connsiteX382" fmla="*/ 1762871 w 2367010"/>
                  <a:gd name="connsiteY382" fmla="*/ 158171 h 2362345"/>
                  <a:gd name="connsiteX383" fmla="*/ 1775004 w 2367010"/>
                  <a:gd name="connsiteY383" fmla="*/ 154714 h 2362345"/>
                  <a:gd name="connsiteX384" fmla="*/ 589312 w 2367010"/>
                  <a:gd name="connsiteY384" fmla="*/ 152738 h 2362345"/>
                  <a:gd name="connsiteX385" fmla="*/ 599678 w 2367010"/>
                  <a:gd name="connsiteY385" fmla="*/ 156215 h 2362345"/>
                  <a:gd name="connsiteX386" fmla="*/ 661874 w 2367010"/>
                  <a:gd name="connsiteY386" fmla="*/ 264001 h 2362345"/>
                  <a:gd name="connsiteX387" fmla="*/ 658419 w 2367010"/>
                  <a:gd name="connsiteY387" fmla="*/ 276171 h 2362345"/>
                  <a:gd name="connsiteX388" fmla="*/ 654963 w 2367010"/>
                  <a:gd name="connsiteY388" fmla="*/ 276171 h 2362345"/>
                  <a:gd name="connsiteX389" fmla="*/ 648053 w 2367010"/>
                  <a:gd name="connsiteY389" fmla="*/ 272694 h 2362345"/>
                  <a:gd name="connsiteX390" fmla="*/ 585856 w 2367010"/>
                  <a:gd name="connsiteY390" fmla="*/ 164908 h 2362345"/>
                  <a:gd name="connsiteX391" fmla="*/ 589312 w 2367010"/>
                  <a:gd name="connsiteY391" fmla="*/ 152738 h 2362345"/>
                  <a:gd name="connsiteX392" fmla="*/ 1663940 w 2367010"/>
                  <a:gd name="connsiteY392" fmla="*/ 99088 h 2362345"/>
                  <a:gd name="connsiteX393" fmla="*/ 1667435 w 2367010"/>
                  <a:gd name="connsiteY393" fmla="*/ 109490 h 2362345"/>
                  <a:gd name="connsiteX394" fmla="*/ 1637734 w 2367010"/>
                  <a:gd name="connsiteY394" fmla="*/ 180568 h 2362345"/>
                  <a:gd name="connsiteX395" fmla="*/ 1628999 w 2367010"/>
                  <a:gd name="connsiteY395" fmla="*/ 185769 h 2362345"/>
                  <a:gd name="connsiteX396" fmla="*/ 1625505 w 2367010"/>
                  <a:gd name="connsiteY396" fmla="*/ 184035 h 2362345"/>
                  <a:gd name="connsiteX397" fmla="*/ 1622011 w 2367010"/>
                  <a:gd name="connsiteY397" fmla="*/ 173634 h 2362345"/>
                  <a:gd name="connsiteX398" fmla="*/ 1653458 w 2367010"/>
                  <a:gd name="connsiteY398" fmla="*/ 102556 h 2362345"/>
                  <a:gd name="connsiteX399" fmla="*/ 1663940 w 2367010"/>
                  <a:gd name="connsiteY399" fmla="*/ 99088 h 2362345"/>
                  <a:gd name="connsiteX400" fmla="*/ 698646 w 2367010"/>
                  <a:gd name="connsiteY400" fmla="*/ 97096 h 2362345"/>
                  <a:gd name="connsiteX401" fmla="*/ 710875 w 2367010"/>
                  <a:gd name="connsiteY401" fmla="*/ 100554 h 2362345"/>
                  <a:gd name="connsiteX402" fmla="*/ 742323 w 2367010"/>
                  <a:gd name="connsiteY402" fmla="*/ 171425 h 2362345"/>
                  <a:gd name="connsiteX403" fmla="*/ 737081 w 2367010"/>
                  <a:gd name="connsiteY403" fmla="*/ 181796 h 2362345"/>
                  <a:gd name="connsiteX404" fmla="*/ 733587 w 2367010"/>
                  <a:gd name="connsiteY404" fmla="*/ 181796 h 2362345"/>
                  <a:gd name="connsiteX405" fmla="*/ 726599 w 2367010"/>
                  <a:gd name="connsiteY405" fmla="*/ 176610 h 2362345"/>
                  <a:gd name="connsiteX406" fmla="*/ 695152 w 2367010"/>
                  <a:gd name="connsiteY406" fmla="*/ 107468 h 2362345"/>
                  <a:gd name="connsiteX407" fmla="*/ 698646 w 2367010"/>
                  <a:gd name="connsiteY407" fmla="*/ 97096 h 2362345"/>
                  <a:gd name="connsiteX408" fmla="*/ 1546751 w 2367010"/>
                  <a:gd name="connsiteY408" fmla="*/ 53401 h 2362345"/>
                  <a:gd name="connsiteX409" fmla="*/ 1551966 w 2367010"/>
                  <a:gd name="connsiteY409" fmla="*/ 63860 h 2362345"/>
                  <a:gd name="connsiteX410" fmla="*/ 1529366 w 2367010"/>
                  <a:gd name="connsiteY410" fmla="*/ 137073 h 2362345"/>
                  <a:gd name="connsiteX411" fmla="*/ 1520673 w 2367010"/>
                  <a:gd name="connsiteY411" fmla="*/ 144046 h 2362345"/>
                  <a:gd name="connsiteX412" fmla="*/ 1518935 w 2367010"/>
                  <a:gd name="connsiteY412" fmla="*/ 142303 h 2362345"/>
                  <a:gd name="connsiteX413" fmla="*/ 1511981 w 2367010"/>
                  <a:gd name="connsiteY413" fmla="*/ 131844 h 2362345"/>
                  <a:gd name="connsiteX414" fmla="*/ 1536320 w 2367010"/>
                  <a:gd name="connsiteY414" fmla="*/ 58631 h 2362345"/>
                  <a:gd name="connsiteX415" fmla="*/ 1546751 w 2367010"/>
                  <a:gd name="connsiteY415" fmla="*/ 53401 h 2362345"/>
                  <a:gd name="connsiteX416" fmla="*/ 815476 w 2367010"/>
                  <a:gd name="connsiteY416" fmla="*/ 52389 h 2362345"/>
                  <a:gd name="connsiteX417" fmla="*/ 825729 w 2367010"/>
                  <a:gd name="connsiteY417" fmla="*/ 57563 h 2362345"/>
                  <a:gd name="connsiteX418" fmla="*/ 849650 w 2367010"/>
                  <a:gd name="connsiteY418" fmla="*/ 129988 h 2362345"/>
                  <a:gd name="connsiteX419" fmla="*/ 844524 w 2367010"/>
                  <a:gd name="connsiteY419" fmla="*/ 140334 h 2362345"/>
                  <a:gd name="connsiteX420" fmla="*/ 841107 w 2367010"/>
                  <a:gd name="connsiteY420" fmla="*/ 142059 h 2362345"/>
                  <a:gd name="connsiteX421" fmla="*/ 834272 w 2367010"/>
                  <a:gd name="connsiteY421" fmla="*/ 135161 h 2362345"/>
                  <a:gd name="connsiteX422" fmla="*/ 810350 w 2367010"/>
                  <a:gd name="connsiteY422" fmla="*/ 62736 h 2362345"/>
                  <a:gd name="connsiteX423" fmla="*/ 815476 w 2367010"/>
                  <a:gd name="connsiteY423" fmla="*/ 52389 h 2362345"/>
                  <a:gd name="connsiteX424" fmla="*/ 1427383 w 2367010"/>
                  <a:gd name="connsiteY424" fmla="*/ 22605 h 2362345"/>
                  <a:gd name="connsiteX425" fmla="*/ 1434494 w 2367010"/>
                  <a:gd name="connsiteY425" fmla="*/ 31321 h 2362345"/>
                  <a:gd name="connsiteX426" fmla="*/ 1418495 w 2367010"/>
                  <a:gd name="connsiteY426" fmla="*/ 108020 h 2362345"/>
                  <a:gd name="connsiteX427" fmla="*/ 1409606 w 2367010"/>
                  <a:gd name="connsiteY427" fmla="*/ 113250 h 2362345"/>
                  <a:gd name="connsiteX428" fmla="*/ 1407828 w 2367010"/>
                  <a:gd name="connsiteY428" fmla="*/ 113250 h 2362345"/>
                  <a:gd name="connsiteX429" fmla="*/ 1400718 w 2367010"/>
                  <a:gd name="connsiteY429" fmla="*/ 104534 h 2362345"/>
                  <a:gd name="connsiteX430" fmla="*/ 1416717 w 2367010"/>
                  <a:gd name="connsiteY430" fmla="*/ 27835 h 2362345"/>
                  <a:gd name="connsiteX431" fmla="*/ 1427383 w 2367010"/>
                  <a:gd name="connsiteY431" fmla="*/ 22605 h 2362345"/>
                  <a:gd name="connsiteX432" fmla="*/ 934806 w 2367010"/>
                  <a:gd name="connsiteY432" fmla="*/ 20618 h 2362345"/>
                  <a:gd name="connsiteX433" fmla="*/ 945237 w 2367010"/>
                  <a:gd name="connsiteY433" fmla="*/ 25848 h 2362345"/>
                  <a:gd name="connsiteX434" fmla="*/ 960883 w 2367010"/>
                  <a:gd name="connsiteY434" fmla="*/ 100804 h 2362345"/>
                  <a:gd name="connsiteX435" fmla="*/ 955668 w 2367010"/>
                  <a:gd name="connsiteY435" fmla="*/ 111263 h 2362345"/>
                  <a:gd name="connsiteX436" fmla="*/ 953929 w 2367010"/>
                  <a:gd name="connsiteY436" fmla="*/ 111263 h 2362345"/>
                  <a:gd name="connsiteX437" fmla="*/ 945237 w 2367010"/>
                  <a:gd name="connsiteY437" fmla="*/ 104290 h 2362345"/>
                  <a:gd name="connsiteX438" fmla="*/ 929590 w 2367010"/>
                  <a:gd name="connsiteY438" fmla="*/ 29334 h 2362345"/>
                  <a:gd name="connsiteX439" fmla="*/ 934806 w 2367010"/>
                  <a:gd name="connsiteY439" fmla="*/ 20618 h 2362345"/>
                  <a:gd name="connsiteX440" fmla="*/ 1303694 w 2367010"/>
                  <a:gd name="connsiteY440" fmla="*/ 3716 h 2362345"/>
                  <a:gd name="connsiteX441" fmla="*/ 1312304 w 2367010"/>
                  <a:gd name="connsiteY441" fmla="*/ 12363 h 2362345"/>
                  <a:gd name="connsiteX442" fmla="*/ 1303694 w 2367010"/>
                  <a:gd name="connsiteY442" fmla="*/ 88451 h 2362345"/>
                  <a:gd name="connsiteX443" fmla="*/ 1295084 w 2367010"/>
                  <a:gd name="connsiteY443" fmla="*/ 95368 h 2362345"/>
                  <a:gd name="connsiteX444" fmla="*/ 1286475 w 2367010"/>
                  <a:gd name="connsiteY444" fmla="*/ 86721 h 2362345"/>
                  <a:gd name="connsiteX445" fmla="*/ 1295084 w 2367010"/>
                  <a:gd name="connsiteY445" fmla="*/ 10633 h 2362345"/>
                  <a:gd name="connsiteX446" fmla="*/ 1303694 w 2367010"/>
                  <a:gd name="connsiteY446" fmla="*/ 3716 h 2362345"/>
                  <a:gd name="connsiteX447" fmla="*/ 1058841 w 2367010"/>
                  <a:gd name="connsiteY447" fmla="*/ 0 h 2362345"/>
                  <a:gd name="connsiteX448" fmla="*/ 1069059 w 2367010"/>
                  <a:gd name="connsiteY448" fmla="*/ 8646 h 2362345"/>
                  <a:gd name="connsiteX449" fmla="*/ 1075871 w 2367010"/>
                  <a:gd name="connsiteY449" fmla="*/ 84734 h 2362345"/>
                  <a:gd name="connsiteX450" fmla="*/ 1069059 w 2367010"/>
                  <a:gd name="connsiteY450" fmla="*/ 93381 h 2362345"/>
                  <a:gd name="connsiteX451" fmla="*/ 1067356 w 2367010"/>
                  <a:gd name="connsiteY451" fmla="*/ 93381 h 2362345"/>
                  <a:gd name="connsiteX452" fmla="*/ 1060544 w 2367010"/>
                  <a:gd name="connsiteY452" fmla="*/ 86464 h 2362345"/>
                  <a:gd name="connsiteX453" fmla="*/ 1052029 w 2367010"/>
                  <a:gd name="connsiteY453" fmla="*/ 10376 h 2362345"/>
                  <a:gd name="connsiteX454" fmla="*/ 1058841 w 2367010"/>
                  <a:gd name="connsiteY454" fmla="*/ 0 h 2362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</a:cxnLst>
                <a:rect l="l" t="t" r="r" b="b"/>
                <a:pathLst>
                  <a:path w="2367010" h="2362345">
                    <a:moveTo>
                      <a:pt x="1298396" y="2270951"/>
                    </a:moveTo>
                    <a:cubicBezTo>
                      <a:pt x="1301972" y="2270951"/>
                      <a:pt x="1307337" y="2272676"/>
                      <a:pt x="1307337" y="2277849"/>
                    </a:cubicBezTo>
                    <a:cubicBezTo>
                      <a:pt x="1316278" y="2353723"/>
                      <a:pt x="1316278" y="2353723"/>
                      <a:pt x="1316278" y="2353723"/>
                    </a:cubicBezTo>
                    <a:cubicBezTo>
                      <a:pt x="1316278" y="2358896"/>
                      <a:pt x="1312701" y="2362345"/>
                      <a:pt x="1307337" y="2362345"/>
                    </a:cubicBezTo>
                    <a:cubicBezTo>
                      <a:pt x="1301972" y="2362345"/>
                      <a:pt x="1298396" y="2360621"/>
                      <a:pt x="1298396" y="2355448"/>
                    </a:cubicBezTo>
                    <a:cubicBezTo>
                      <a:pt x="1289455" y="2279573"/>
                      <a:pt x="1289455" y="2279573"/>
                      <a:pt x="1289455" y="2279573"/>
                    </a:cubicBezTo>
                    <a:cubicBezTo>
                      <a:pt x="1289455" y="2276124"/>
                      <a:pt x="1293031" y="2270951"/>
                      <a:pt x="1298396" y="2270951"/>
                    </a:cubicBezTo>
                    <a:close/>
                    <a:moveTo>
                      <a:pt x="1069059" y="2270951"/>
                    </a:moveTo>
                    <a:cubicBezTo>
                      <a:pt x="1072465" y="2270951"/>
                      <a:pt x="1075871" y="2276124"/>
                      <a:pt x="1075871" y="2279573"/>
                    </a:cubicBezTo>
                    <a:cubicBezTo>
                      <a:pt x="1069059" y="2355448"/>
                      <a:pt x="1069059" y="2355448"/>
                      <a:pt x="1069059" y="2355448"/>
                    </a:cubicBezTo>
                    <a:cubicBezTo>
                      <a:pt x="1067356" y="2360621"/>
                      <a:pt x="1063950" y="2362345"/>
                      <a:pt x="1060544" y="2362345"/>
                    </a:cubicBezTo>
                    <a:cubicBezTo>
                      <a:pt x="1060544" y="2362345"/>
                      <a:pt x="1058841" y="2362345"/>
                      <a:pt x="1058841" y="2362345"/>
                    </a:cubicBezTo>
                    <a:cubicBezTo>
                      <a:pt x="1055435" y="2362345"/>
                      <a:pt x="1052029" y="2358896"/>
                      <a:pt x="1052029" y="2353723"/>
                    </a:cubicBezTo>
                    <a:cubicBezTo>
                      <a:pt x="1060544" y="2277849"/>
                      <a:pt x="1060544" y="2277849"/>
                      <a:pt x="1060544" y="2277849"/>
                    </a:cubicBezTo>
                    <a:cubicBezTo>
                      <a:pt x="1060544" y="2272676"/>
                      <a:pt x="1063950" y="2270951"/>
                      <a:pt x="1069059" y="2270951"/>
                    </a:cubicBezTo>
                    <a:close/>
                    <a:moveTo>
                      <a:pt x="1411593" y="2252825"/>
                    </a:moveTo>
                    <a:cubicBezTo>
                      <a:pt x="1415044" y="2251082"/>
                      <a:pt x="1420221" y="2254569"/>
                      <a:pt x="1421946" y="2258055"/>
                    </a:cubicBezTo>
                    <a:cubicBezTo>
                      <a:pt x="1437475" y="2333011"/>
                      <a:pt x="1437475" y="2333011"/>
                      <a:pt x="1437475" y="2333011"/>
                    </a:cubicBezTo>
                    <a:cubicBezTo>
                      <a:pt x="1437475" y="2338241"/>
                      <a:pt x="1435749" y="2343470"/>
                      <a:pt x="1430573" y="2343470"/>
                    </a:cubicBezTo>
                    <a:cubicBezTo>
                      <a:pt x="1430573" y="2343470"/>
                      <a:pt x="1428848" y="2343470"/>
                      <a:pt x="1428848" y="2343470"/>
                    </a:cubicBezTo>
                    <a:cubicBezTo>
                      <a:pt x="1425397" y="2343470"/>
                      <a:pt x="1421946" y="2341727"/>
                      <a:pt x="1420221" y="2336498"/>
                    </a:cubicBezTo>
                    <a:cubicBezTo>
                      <a:pt x="1404692" y="2261541"/>
                      <a:pt x="1404692" y="2261541"/>
                      <a:pt x="1404692" y="2261541"/>
                    </a:cubicBezTo>
                    <a:cubicBezTo>
                      <a:pt x="1404692" y="2258055"/>
                      <a:pt x="1406417" y="2252825"/>
                      <a:pt x="1411593" y="2252825"/>
                    </a:cubicBezTo>
                    <a:close/>
                    <a:moveTo>
                      <a:pt x="955668" y="2252825"/>
                    </a:moveTo>
                    <a:cubicBezTo>
                      <a:pt x="959145" y="2252825"/>
                      <a:pt x="962622" y="2258055"/>
                      <a:pt x="960883" y="2261541"/>
                    </a:cubicBezTo>
                    <a:cubicBezTo>
                      <a:pt x="945237" y="2336498"/>
                      <a:pt x="945237" y="2336498"/>
                      <a:pt x="945237" y="2336498"/>
                    </a:cubicBezTo>
                    <a:cubicBezTo>
                      <a:pt x="945237" y="2341727"/>
                      <a:pt x="941760" y="2343470"/>
                      <a:pt x="936544" y="2343470"/>
                    </a:cubicBezTo>
                    <a:cubicBezTo>
                      <a:pt x="936544" y="2343470"/>
                      <a:pt x="936544" y="2343470"/>
                      <a:pt x="934806" y="2343470"/>
                    </a:cubicBezTo>
                    <a:cubicBezTo>
                      <a:pt x="931329" y="2343470"/>
                      <a:pt x="927852" y="2338241"/>
                      <a:pt x="929590" y="2333011"/>
                    </a:cubicBezTo>
                    <a:cubicBezTo>
                      <a:pt x="945237" y="2258055"/>
                      <a:pt x="945237" y="2258055"/>
                      <a:pt x="945237" y="2258055"/>
                    </a:cubicBezTo>
                    <a:cubicBezTo>
                      <a:pt x="946975" y="2254569"/>
                      <a:pt x="950452" y="2251082"/>
                      <a:pt x="955668" y="2252825"/>
                    </a:cubicBezTo>
                    <a:close/>
                    <a:moveTo>
                      <a:pt x="1522908" y="2222274"/>
                    </a:moveTo>
                    <a:cubicBezTo>
                      <a:pt x="1526385" y="2222274"/>
                      <a:pt x="1531600" y="2224013"/>
                      <a:pt x="1533339" y="2229228"/>
                    </a:cubicBezTo>
                    <a:cubicBezTo>
                      <a:pt x="1555939" y="2302244"/>
                      <a:pt x="1555939" y="2302244"/>
                      <a:pt x="1555939" y="2302244"/>
                    </a:cubicBezTo>
                    <a:cubicBezTo>
                      <a:pt x="1557678" y="2305721"/>
                      <a:pt x="1555939" y="2310937"/>
                      <a:pt x="1550724" y="2312675"/>
                    </a:cubicBezTo>
                    <a:cubicBezTo>
                      <a:pt x="1550724" y="2312675"/>
                      <a:pt x="1548985" y="2312675"/>
                      <a:pt x="1548985" y="2312675"/>
                    </a:cubicBezTo>
                    <a:cubicBezTo>
                      <a:pt x="1545508" y="2312675"/>
                      <a:pt x="1542031" y="2310937"/>
                      <a:pt x="1540293" y="2307460"/>
                    </a:cubicBezTo>
                    <a:cubicBezTo>
                      <a:pt x="1517692" y="2234444"/>
                      <a:pt x="1517692" y="2234444"/>
                      <a:pt x="1517692" y="2234444"/>
                    </a:cubicBezTo>
                    <a:cubicBezTo>
                      <a:pt x="1515954" y="2229228"/>
                      <a:pt x="1517692" y="2224013"/>
                      <a:pt x="1522908" y="2222274"/>
                    </a:cubicBezTo>
                    <a:close/>
                    <a:moveTo>
                      <a:pt x="844524" y="2222274"/>
                    </a:moveTo>
                    <a:cubicBezTo>
                      <a:pt x="847941" y="2224013"/>
                      <a:pt x="851359" y="2229228"/>
                      <a:pt x="849650" y="2234444"/>
                    </a:cubicBezTo>
                    <a:cubicBezTo>
                      <a:pt x="825729" y="2307460"/>
                      <a:pt x="825729" y="2307460"/>
                      <a:pt x="825729" y="2307460"/>
                    </a:cubicBezTo>
                    <a:cubicBezTo>
                      <a:pt x="825729" y="2310937"/>
                      <a:pt x="822311" y="2312675"/>
                      <a:pt x="818894" y="2312675"/>
                    </a:cubicBezTo>
                    <a:cubicBezTo>
                      <a:pt x="817185" y="2312675"/>
                      <a:pt x="817185" y="2312675"/>
                      <a:pt x="815476" y="2312675"/>
                    </a:cubicBezTo>
                    <a:cubicBezTo>
                      <a:pt x="812059" y="2310937"/>
                      <a:pt x="808642" y="2305721"/>
                      <a:pt x="810350" y="2302244"/>
                    </a:cubicBezTo>
                    <a:cubicBezTo>
                      <a:pt x="834272" y="2229228"/>
                      <a:pt x="834272" y="2229228"/>
                      <a:pt x="834272" y="2229228"/>
                    </a:cubicBezTo>
                    <a:cubicBezTo>
                      <a:pt x="835981" y="2224013"/>
                      <a:pt x="839398" y="2222274"/>
                      <a:pt x="844524" y="2222274"/>
                    </a:cubicBezTo>
                    <a:close/>
                    <a:moveTo>
                      <a:pt x="1628484" y="2182279"/>
                    </a:moveTo>
                    <a:cubicBezTo>
                      <a:pt x="1633725" y="2180550"/>
                      <a:pt x="1637219" y="2182279"/>
                      <a:pt x="1640713" y="2185736"/>
                    </a:cubicBezTo>
                    <a:cubicBezTo>
                      <a:pt x="1672161" y="2256607"/>
                      <a:pt x="1672161" y="2256607"/>
                      <a:pt x="1672161" y="2256607"/>
                    </a:cubicBezTo>
                    <a:cubicBezTo>
                      <a:pt x="1673908" y="2260064"/>
                      <a:pt x="1672161" y="2265250"/>
                      <a:pt x="1666919" y="2266978"/>
                    </a:cubicBezTo>
                    <a:cubicBezTo>
                      <a:pt x="1665172" y="2266978"/>
                      <a:pt x="1665172" y="2266978"/>
                      <a:pt x="1663425" y="2266978"/>
                    </a:cubicBezTo>
                    <a:cubicBezTo>
                      <a:pt x="1659931" y="2266978"/>
                      <a:pt x="1658184" y="2265250"/>
                      <a:pt x="1656437" y="2263521"/>
                    </a:cubicBezTo>
                    <a:cubicBezTo>
                      <a:pt x="1624990" y="2192650"/>
                      <a:pt x="1624990" y="2192650"/>
                      <a:pt x="1624990" y="2192650"/>
                    </a:cubicBezTo>
                    <a:cubicBezTo>
                      <a:pt x="1623243" y="2189193"/>
                      <a:pt x="1624990" y="2184007"/>
                      <a:pt x="1628484" y="2182279"/>
                    </a:cubicBezTo>
                    <a:close/>
                    <a:moveTo>
                      <a:pt x="737081" y="2182279"/>
                    </a:moveTo>
                    <a:cubicBezTo>
                      <a:pt x="742323" y="2184007"/>
                      <a:pt x="744070" y="2189193"/>
                      <a:pt x="742323" y="2192650"/>
                    </a:cubicBezTo>
                    <a:cubicBezTo>
                      <a:pt x="710875" y="2263521"/>
                      <a:pt x="710875" y="2263521"/>
                      <a:pt x="710875" y="2263521"/>
                    </a:cubicBezTo>
                    <a:cubicBezTo>
                      <a:pt x="709128" y="2265250"/>
                      <a:pt x="705634" y="2266978"/>
                      <a:pt x="702140" y="2266978"/>
                    </a:cubicBezTo>
                    <a:cubicBezTo>
                      <a:pt x="702140" y="2266978"/>
                      <a:pt x="700393" y="2266978"/>
                      <a:pt x="698646" y="2266978"/>
                    </a:cubicBezTo>
                    <a:cubicBezTo>
                      <a:pt x="695152" y="2265250"/>
                      <a:pt x="693405" y="2260064"/>
                      <a:pt x="695152" y="2256607"/>
                    </a:cubicBezTo>
                    <a:cubicBezTo>
                      <a:pt x="726599" y="2185736"/>
                      <a:pt x="726599" y="2185736"/>
                      <a:pt x="726599" y="2185736"/>
                    </a:cubicBezTo>
                    <a:cubicBezTo>
                      <a:pt x="728346" y="2182279"/>
                      <a:pt x="733587" y="2180550"/>
                      <a:pt x="737081" y="2182279"/>
                    </a:cubicBezTo>
                    <a:close/>
                    <a:moveTo>
                      <a:pt x="1713640" y="2087045"/>
                    </a:moveTo>
                    <a:cubicBezTo>
                      <a:pt x="1715590" y="2087479"/>
                      <a:pt x="1717323" y="2088783"/>
                      <a:pt x="1719056" y="2091391"/>
                    </a:cubicBezTo>
                    <a:cubicBezTo>
                      <a:pt x="1781451" y="2199177"/>
                      <a:pt x="1781451" y="2199177"/>
                      <a:pt x="1781451" y="2199177"/>
                    </a:cubicBezTo>
                    <a:cubicBezTo>
                      <a:pt x="1783184" y="2202654"/>
                      <a:pt x="1781451" y="2207869"/>
                      <a:pt x="1777985" y="2209608"/>
                    </a:cubicBezTo>
                    <a:cubicBezTo>
                      <a:pt x="1776251" y="2211346"/>
                      <a:pt x="1774518" y="2211346"/>
                      <a:pt x="1774518" y="2211346"/>
                    </a:cubicBezTo>
                    <a:cubicBezTo>
                      <a:pt x="1771052" y="2211346"/>
                      <a:pt x="1767586" y="2209608"/>
                      <a:pt x="1765852" y="2207869"/>
                    </a:cubicBezTo>
                    <a:cubicBezTo>
                      <a:pt x="1703457" y="2100083"/>
                      <a:pt x="1703457" y="2100083"/>
                      <a:pt x="1703457" y="2100083"/>
                    </a:cubicBezTo>
                    <a:cubicBezTo>
                      <a:pt x="1701724" y="2094868"/>
                      <a:pt x="1703457" y="2089652"/>
                      <a:pt x="1706924" y="2087914"/>
                    </a:cubicBezTo>
                    <a:cubicBezTo>
                      <a:pt x="1709523" y="2087044"/>
                      <a:pt x="1711690" y="2086610"/>
                      <a:pt x="1713640" y="2087045"/>
                    </a:cubicBezTo>
                    <a:close/>
                    <a:moveTo>
                      <a:pt x="652588" y="2087044"/>
                    </a:moveTo>
                    <a:cubicBezTo>
                      <a:pt x="654531" y="2086610"/>
                      <a:pt x="656691" y="2087045"/>
                      <a:pt x="658419" y="2087914"/>
                    </a:cubicBezTo>
                    <a:cubicBezTo>
                      <a:pt x="663602" y="2089652"/>
                      <a:pt x="663602" y="2094868"/>
                      <a:pt x="661874" y="2100083"/>
                    </a:cubicBezTo>
                    <a:cubicBezTo>
                      <a:pt x="599678" y="2207869"/>
                      <a:pt x="599678" y="2207869"/>
                      <a:pt x="599678" y="2207869"/>
                    </a:cubicBezTo>
                    <a:cubicBezTo>
                      <a:pt x="597950" y="2209608"/>
                      <a:pt x="596222" y="2211346"/>
                      <a:pt x="592767" y="2211346"/>
                    </a:cubicBezTo>
                    <a:cubicBezTo>
                      <a:pt x="591039" y="2211346"/>
                      <a:pt x="589312" y="2211346"/>
                      <a:pt x="589312" y="2209608"/>
                    </a:cubicBezTo>
                    <a:cubicBezTo>
                      <a:pt x="584129" y="2207869"/>
                      <a:pt x="584129" y="2202654"/>
                      <a:pt x="585856" y="2199177"/>
                    </a:cubicBezTo>
                    <a:cubicBezTo>
                      <a:pt x="648053" y="2091391"/>
                      <a:pt x="648053" y="2091391"/>
                      <a:pt x="648053" y="2091391"/>
                    </a:cubicBezTo>
                    <a:cubicBezTo>
                      <a:pt x="648917" y="2088783"/>
                      <a:pt x="650644" y="2087479"/>
                      <a:pt x="652588" y="2087044"/>
                    </a:cubicBezTo>
                    <a:close/>
                    <a:moveTo>
                      <a:pt x="1833513" y="2066047"/>
                    </a:moveTo>
                    <a:cubicBezTo>
                      <a:pt x="1835694" y="2066479"/>
                      <a:pt x="1837876" y="2067775"/>
                      <a:pt x="1839621" y="2069503"/>
                    </a:cubicBezTo>
                    <a:cubicBezTo>
                      <a:pt x="1884996" y="2131700"/>
                      <a:pt x="1884996" y="2131700"/>
                      <a:pt x="1884996" y="2131700"/>
                    </a:cubicBezTo>
                    <a:cubicBezTo>
                      <a:pt x="1888486" y="2135155"/>
                      <a:pt x="1886741" y="2140338"/>
                      <a:pt x="1883251" y="2142066"/>
                    </a:cubicBezTo>
                    <a:cubicBezTo>
                      <a:pt x="1881505" y="2143793"/>
                      <a:pt x="1879760" y="2143793"/>
                      <a:pt x="1878015" y="2143793"/>
                    </a:cubicBezTo>
                    <a:cubicBezTo>
                      <a:pt x="1876270" y="2143793"/>
                      <a:pt x="1872780" y="2143793"/>
                      <a:pt x="1871034" y="2140338"/>
                    </a:cubicBezTo>
                    <a:cubicBezTo>
                      <a:pt x="1825659" y="2079869"/>
                      <a:pt x="1825659" y="2079869"/>
                      <a:pt x="1825659" y="2079869"/>
                    </a:cubicBezTo>
                    <a:cubicBezTo>
                      <a:pt x="1823914" y="2074686"/>
                      <a:pt x="1823914" y="2069503"/>
                      <a:pt x="1827405" y="2067775"/>
                    </a:cubicBezTo>
                    <a:cubicBezTo>
                      <a:pt x="1829150" y="2066047"/>
                      <a:pt x="1831331" y="2065615"/>
                      <a:pt x="1833513" y="2066047"/>
                    </a:cubicBezTo>
                    <a:close/>
                    <a:moveTo>
                      <a:pt x="533049" y="2066047"/>
                    </a:moveTo>
                    <a:cubicBezTo>
                      <a:pt x="535231" y="2065615"/>
                      <a:pt x="537412" y="2066047"/>
                      <a:pt x="539157" y="2067775"/>
                    </a:cubicBezTo>
                    <a:cubicBezTo>
                      <a:pt x="542648" y="2069503"/>
                      <a:pt x="544393" y="2074686"/>
                      <a:pt x="540902" y="2079869"/>
                    </a:cubicBezTo>
                    <a:cubicBezTo>
                      <a:pt x="495527" y="2140338"/>
                      <a:pt x="495527" y="2140338"/>
                      <a:pt x="495527" y="2140338"/>
                    </a:cubicBezTo>
                    <a:cubicBezTo>
                      <a:pt x="493782" y="2143793"/>
                      <a:pt x="492037" y="2143793"/>
                      <a:pt x="488547" y="2143793"/>
                    </a:cubicBezTo>
                    <a:cubicBezTo>
                      <a:pt x="486802" y="2143793"/>
                      <a:pt x="485056" y="2143793"/>
                      <a:pt x="485056" y="2142066"/>
                    </a:cubicBezTo>
                    <a:cubicBezTo>
                      <a:pt x="479821" y="2140338"/>
                      <a:pt x="479821" y="2135155"/>
                      <a:pt x="483311" y="2131700"/>
                    </a:cubicBezTo>
                    <a:cubicBezTo>
                      <a:pt x="526941" y="2069503"/>
                      <a:pt x="526941" y="2069503"/>
                      <a:pt x="526941" y="2069503"/>
                    </a:cubicBezTo>
                    <a:cubicBezTo>
                      <a:pt x="528686" y="2067775"/>
                      <a:pt x="530868" y="2066479"/>
                      <a:pt x="533049" y="2066047"/>
                    </a:cubicBezTo>
                    <a:close/>
                    <a:moveTo>
                      <a:pt x="1917562" y="1994526"/>
                    </a:moveTo>
                    <a:cubicBezTo>
                      <a:pt x="1921051" y="1992794"/>
                      <a:pt x="1926285" y="1992794"/>
                      <a:pt x="1928029" y="1996259"/>
                    </a:cubicBezTo>
                    <a:cubicBezTo>
                      <a:pt x="1980365" y="2053439"/>
                      <a:pt x="1980365" y="2053439"/>
                      <a:pt x="1980365" y="2053439"/>
                    </a:cubicBezTo>
                    <a:cubicBezTo>
                      <a:pt x="1983854" y="2056904"/>
                      <a:pt x="1983854" y="2062103"/>
                      <a:pt x="1980365" y="2063835"/>
                    </a:cubicBezTo>
                    <a:cubicBezTo>
                      <a:pt x="1978621" y="2065568"/>
                      <a:pt x="1976876" y="2067301"/>
                      <a:pt x="1973387" y="2067301"/>
                    </a:cubicBezTo>
                    <a:cubicBezTo>
                      <a:pt x="1971642" y="2067301"/>
                      <a:pt x="1969898" y="2065568"/>
                      <a:pt x="1968153" y="2063835"/>
                    </a:cubicBezTo>
                    <a:cubicBezTo>
                      <a:pt x="1915817" y="2006656"/>
                      <a:pt x="1915817" y="2006656"/>
                      <a:pt x="1915817" y="2006656"/>
                    </a:cubicBezTo>
                    <a:cubicBezTo>
                      <a:pt x="1912328" y="2003190"/>
                      <a:pt x="1914073" y="1997992"/>
                      <a:pt x="1917562" y="1994526"/>
                    </a:cubicBezTo>
                    <a:close/>
                    <a:moveTo>
                      <a:pt x="450515" y="1994526"/>
                    </a:moveTo>
                    <a:cubicBezTo>
                      <a:pt x="453992" y="1997992"/>
                      <a:pt x="453992" y="2003190"/>
                      <a:pt x="450515" y="2006656"/>
                    </a:cubicBezTo>
                    <a:cubicBezTo>
                      <a:pt x="400099" y="2063835"/>
                      <a:pt x="400099" y="2063835"/>
                      <a:pt x="400099" y="2063835"/>
                    </a:cubicBezTo>
                    <a:cubicBezTo>
                      <a:pt x="398361" y="2065568"/>
                      <a:pt x="394884" y="2067301"/>
                      <a:pt x="393145" y="2067301"/>
                    </a:cubicBezTo>
                    <a:cubicBezTo>
                      <a:pt x="391407" y="2067301"/>
                      <a:pt x="389668" y="2065568"/>
                      <a:pt x="387930" y="2063835"/>
                    </a:cubicBezTo>
                    <a:cubicBezTo>
                      <a:pt x="384453" y="2062103"/>
                      <a:pt x="384453" y="2056904"/>
                      <a:pt x="387930" y="2053439"/>
                    </a:cubicBezTo>
                    <a:cubicBezTo>
                      <a:pt x="438345" y="1996259"/>
                      <a:pt x="438345" y="1996259"/>
                      <a:pt x="438345" y="1996259"/>
                    </a:cubicBezTo>
                    <a:cubicBezTo>
                      <a:pt x="441822" y="1992794"/>
                      <a:pt x="447038" y="1992794"/>
                      <a:pt x="450515" y="1994526"/>
                    </a:cubicBezTo>
                    <a:close/>
                    <a:moveTo>
                      <a:pt x="2009637" y="1913066"/>
                    </a:moveTo>
                    <a:cubicBezTo>
                      <a:pt x="2066817" y="1965029"/>
                      <a:pt x="2066817" y="1965029"/>
                      <a:pt x="2066817" y="1965029"/>
                    </a:cubicBezTo>
                    <a:cubicBezTo>
                      <a:pt x="2070282" y="1968493"/>
                      <a:pt x="2070282" y="1973689"/>
                      <a:pt x="2066817" y="1977154"/>
                    </a:cubicBezTo>
                    <a:cubicBezTo>
                      <a:pt x="2065084" y="1978886"/>
                      <a:pt x="2063351" y="1978886"/>
                      <a:pt x="2061619" y="1978886"/>
                    </a:cubicBezTo>
                    <a:cubicBezTo>
                      <a:pt x="2059886" y="1978886"/>
                      <a:pt x="2056420" y="1978886"/>
                      <a:pt x="2054688" y="1977154"/>
                    </a:cubicBezTo>
                    <a:cubicBezTo>
                      <a:pt x="1999241" y="1925191"/>
                      <a:pt x="1999241" y="1925191"/>
                      <a:pt x="1999241" y="1925191"/>
                    </a:cubicBezTo>
                    <a:cubicBezTo>
                      <a:pt x="1995775" y="1923459"/>
                      <a:pt x="1995775" y="1918262"/>
                      <a:pt x="1997508" y="1914798"/>
                    </a:cubicBezTo>
                    <a:cubicBezTo>
                      <a:pt x="2000973" y="1911334"/>
                      <a:pt x="2006172" y="1911334"/>
                      <a:pt x="2009637" y="1913066"/>
                    </a:cubicBezTo>
                    <a:close/>
                    <a:moveTo>
                      <a:pt x="355892" y="1913066"/>
                    </a:moveTo>
                    <a:cubicBezTo>
                      <a:pt x="359369" y="1911334"/>
                      <a:pt x="364585" y="1911334"/>
                      <a:pt x="368062" y="1914798"/>
                    </a:cubicBezTo>
                    <a:cubicBezTo>
                      <a:pt x="371539" y="1918262"/>
                      <a:pt x="371539" y="1923459"/>
                      <a:pt x="368062" y="1925191"/>
                    </a:cubicBezTo>
                    <a:cubicBezTo>
                      <a:pt x="310692" y="1977154"/>
                      <a:pt x="310692" y="1977154"/>
                      <a:pt x="310692" y="1977154"/>
                    </a:cubicBezTo>
                    <a:cubicBezTo>
                      <a:pt x="308954" y="1978886"/>
                      <a:pt x="307215" y="1978886"/>
                      <a:pt x="305477" y="1978886"/>
                    </a:cubicBezTo>
                    <a:cubicBezTo>
                      <a:pt x="303738" y="1978886"/>
                      <a:pt x="300261" y="1978886"/>
                      <a:pt x="298523" y="1977154"/>
                    </a:cubicBezTo>
                    <a:cubicBezTo>
                      <a:pt x="295046" y="1973689"/>
                      <a:pt x="296784" y="1968493"/>
                      <a:pt x="300261" y="1965029"/>
                    </a:cubicBezTo>
                    <a:cubicBezTo>
                      <a:pt x="355892" y="1913066"/>
                      <a:pt x="355892" y="1913066"/>
                      <a:pt x="355892" y="1913066"/>
                    </a:cubicBezTo>
                    <a:close/>
                    <a:moveTo>
                      <a:pt x="2082900" y="1822671"/>
                    </a:moveTo>
                    <a:cubicBezTo>
                      <a:pt x="2143562" y="1867872"/>
                      <a:pt x="2143562" y="1867872"/>
                      <a:pt x="2143562" y="1867872"/>
                    </a:cubicBezTo>
                    <a:cubicBezTo>
                      <a:pt x="2147028" y="1871349"/>
                      <a:pt x="2148761" y="1876565"/>
                      <a:pt x="2145295" y="1880042"/>
                    </a:cubicBezTo>
                    <a:cubicBezTo>
                      <a:pt x="2143562" y="1881780"/>
                      <a:pt x="2141828" y="1883519"/>
                      <a:pt x="2138362" y="1883519"/>
                    </a:cubicBezTo>
                    <a:cubicBezTo>
                      <a:pt x="2136629" y="1883519"/>
                      <a:pt x="2134896" y="1883519"/>
                      <a:pt x="2134896" y="1881780"/>
                    </a:cubicBezTo>
                    <a:cubicBezTo>
                      <a:pt x="2072501" y="1836579"/>
                      <a:pt x="2072501" y="1836579"/>
                      <a:pt x="2072501" y="1836579"/>
                    </a:cubicBezTo>
                    <a:cubicBezTo>
                      <a:pt x="2069034" y="1834841"/>
                      <a:pt x="2067301" y="1829625"/>
                      <a:pt x="2070768" y="1824410"/>
                    </a:cubicBezTo>
                    <a:cubicBezTo>
                      <a:pt x="2072501" y="1820933"/>
                      <a:pt x="2077700" y="1820933"/>
                      <a:pt x="2082900" y="1822671"/>
                    </a:cubicBezTo>
                    <a:close/>
                    <a:moveTo>
                      <a:pt x="285024" y="1822671"/>
                    </a:moveTo>
                    <a:cubicBezTo>
                      <a:pt x="288523" y="1820933"/>
                      <a:pt x="293771" y="1820933"/>
                      <a:pt x="297269" y="1824410"/>
                    </a:cubicBezTo>
                    <a:cubicBezTo>
                      <a:pt x="299019" y="1829625"/>
                      <a:pt x="299019" y="1834841"/>
                      <a:pt x="295520" y="1836579"/>
                    </a:cubicBezTo>
                    <a:cubicBezTo>
                      <a:pt x="232546" y="1881780"/>
                      <a:pt x="232546" y="1881780"/>
                      <a:pt x="232546" y="1881780"/>
                    </a:cubicBezTo>
                    <a:cubicBezTo>
                      <a:pt x="230797" y="1883519"/>
                      <a:pt x="229047" y="1883519"/>
                      <a:pt x="227298" y="1883519"/>
                    </a:cubicBezTo>
                    <a:cubicBezTo>
                      <a:pt x="225549" y="1883519"/>
                      <a:pt x="222050" y="1881780"/>
                      <a:pt x="220301" y="1880042"/>
                    </a:cubicBezTo>
                    <a:cubicBezTo>
                      <a:pt x="218552" y="1876565"/>
                      <a:pt x="218552" y="1871349"/>
                      <a:pt x="222050" y="1867872"/>
                    </a:cubicBezTo>
                    <a:cubicBezTo>
                      <a:pt x="285024" y="1822671"/>
                      <a:pt x="285024" y="1822671"/>
                      <a:pt x="285024" y="1822671"/>
                    </a:cubicBezTo>
                    <a:close/>
                    <a:moveTo>
                      <a:pt x="2096414" y="1701464"/>
                    </a:moveTo>
                    <a:cubicBezTo>
                      <a:pt x="2098359" y="1701032"/>
                      <a:pt x="2100519" y="1701463"/>
                      <a:pt x="2102247" y="1703191"/>
                    </a:cubicBezTo>
                    <a:cubicBezTo>
                      <a:pt x="2211128" y="1763660"/>
                      <a:pt x="2211128" y="1763660"/>
                      <a:pt x="2211128" y="1763660"/>
                    </a:cubicBezTo>
                    <a:cubicBezTo>
                      <a:pt x="2214585" y="1767115"/>
                      <a:pt x="2216313" y="1772298"/>
                      <a:pt x="2212857" y="1775754"/>
                    </a:cubicBezTo>
                    <a:cubicBezTo>
                      <a:pt x="2211128" y="1779209"/>
                      <a:pt x="2209400" y="1779209"/>
                      <a:pt x="2205944" y="1779209"/>
                    </a:cubicBezTo>
                    <a:cubicBezTo>
                      <a:pt x="2204215" y="1779209"/>
                      <a:pt x="2204215" y="1779209"/>
                      <a:pt x="2202487" y="1779209"/>
                    </a:cubicBezTo>
                    <a:cubicBezTo>
                      <a:pt x="2095334" y="1717013"/>
                      <a:pt x="2095334" y="1717013"/>
                      <a:pt x="2095334" y="1717013"/>
                    </a:cubicBezTo>
                    <a:cubicBezTo>
                      <a:pt x="2090149" y="1715285"/>
                      <a:pt x="2090149" y="1710102"/>
                      <a:pt x="2091878" y="1704919"/>
                    </a:cubicBezTo>
                    <a:cubicBezTo>
                      <a:pt x="2092742" y="1703191"/>
                      <a:pt x="2094470" y="1701895"/>
                      <a:pt x="2096414" y="1701464"/>
                    </a:cubicBezTo>
                    <a:close/>
                    <a:moveTo>
                      <a:pt x="270318" y="1701464"/>
                    </a:moveTo>
                    <a:cubicBezTo>
                      <a:pt x="272496" y="1701895"/>
                      <a:pt x="274673" y="1703191"/>
                      <a:pt x="276415" y="1704919"/>
                    </a:cubicBezTo>
                    <a:cubicBezTo>
                      <a:pt x="278157" y="1710102"/>
                      <a:pt x="276415" y="1715285"/>
                      <a:pt x="272931" y="1717013"/>
                    </a:cubicBezTo>
                    <a:cubicBezTo>
                      <a:pt x="164935" y="1779209"/>
                      <a:pt x="164935" y="1779209"/>
                      <a:pt x="164935" y="1779209"/>
                    </a:cubicBezTo>
                    <a:cubicBezTo>
                      <a:pt x="163193" y="1779209"/>
                      <a:pt x="161451" y="1779209"/>
                      <a:pt x="159709" y="1779209"/>
                    </a:cubicBezTo>
                    <a:cubicBezTo>
                      <a:pt x="157967" y="1779209"/>
                      <a:pt x="154484" y="1779209"/>
                      <a:pt x="152742" y="1775754"/>
                    </a:cubicBezTo>
                    <a:cubicBezTo>
                      <a:pt x="151000" y="1772298"/>
                      <a:pt x="152742" y="1767115"/>
                      <a:pt x="156225" y="1763660"/>
                    </a:cubicBezTo>
                    <a:cubicBezTo>
                      <a:pt x="264222" y="1703191"/>
                      <a:pt x="264222" y="1703191"/>
                      <a:pt x="264222" y="1703191"/>
                    </a:cubicBezTo>
                    <a:cubicBezTo>
                      <a:pt x="265964" y="1701463"/>
                      <a:pt x="268141" y="1701032"/>
                      <a:pt x="270318" y="1701464"/>
                    </a:cubicBezTo>
                    <a:close/>
                    <a:moveTo>
                      <a:pt x="2195667" y="1622994"/>
                    </a:moveTo>
                    <a:cubicBezTo>
                      <a:pt x="2265011" y="1654287"/>
                      <a:pt x="2265011" y="1654287"/>
                      <a:pt x="2265011" y="1654287"/>
                    </a:cubicBezTo>
                    <a:cubicBezTo>
                      <a:pt x="2270212" y="1656026"/>
                      <a:pt x="2271945" y="1661241"/>
                      <a:pt x="2270212" y="1664718"/>
                    </a:cubicBezTo>
                    <a:cubicBezTo>
                      <a:pt x="2268478" y="1668195"/>
                      <a:pt x="2265011" y="1669934"/>
                      <a:pt x="2261544" y="1669934"/>
                    </a:cubicBezTo>
                    <a:cubicBezTo>
                      <a:pt x="2261544" y="1669934"/>
                      <a:pt x="2259810" y="1669934"/>
                      <a:pt x="2259810" y="1669934"/>
                    </a:cubicBezTo>
                    <a:cubicBezTo>
                      <a:pt x="2188732" y="1638641"/>
                      <a:pt x="2188732" y="1638641"/>
                      <a:pt x="2188732" y="1638641"/>
                    </a:cubicBezTo>
                    <a:cubicBezTo>
                      <a:pt x="2185265" y="1636902"/>
                      <a:pt x="2183531" y="1631687"/>
                      <a:pt x="2185265" y="1626471"/>
                    </a:cubicBezTo>
                    <a:cubicBezTo>
                      <a:pt x="2186998" y="1622994"/>
                      <a:pt x="2192199" y="1621256"/>
                      <a:pt x="2195667" y="1622994"/>
                    </a:cubicBezTo>
                    <a:close/>
                    <a:moveTo>
                      <a:pt x="169913" y="1622994"/>
                    </a:moveTo>
                    <a:cubicBezTo>
                      <a:pt x="175114" y="1621256"/>
                      <a:pt x="180315" y="1622994"/>
                      <a:pt x="182048" y="1626471"/>
                    </a:cubicBezTo>
                    <a:cubicBezTo>
                      <a:pt x="183782" y="1631687"/>
                      <a:pt x="182048" y="1636902"/>
                      <a:pt x="176847" y="1638641"/>
                    </a:cubicBezTo>
                    <a:cubicBezTo>
                      <a:pt x="107503" y="1669934"/>
                      <a:pt x="107503" y="1669934"/>
                      <a:pt x="107503" y="1669934"/>
                    </a:cubicBezTo>
                    <a:cubicBezTo>
                      <a:pt x="105769" y="1669934"/>
                      <a:pt x="105769" y="1669934"/>
                      <a:pt x="104036" y="1669934"/>
                    </a:cubicBezTo>
                    <a:cubicBezTo>
                      <a:pt x="100569" y="1669934"/>
                      <a:pt x="97101" y="1668195"/>
                      <a:pt x="97101" y="1664718"/>
                    </a:cubicBezTo>
                    <a:cubicBezTo>
                      <a:pt x="95368" y="1661241"/>
                      <a:pt x="97101" y="1656026"/>
                      <a:pt x="100569" y="1654287"/>
                    </a:cubicBezTo>
                    <a:cubicBezTo>
                      <a:pt x="169913" y="1622994"/>
                      <a:pt x="169913" y="1622994"/>
                      <a:pt x="169913" y="1622994"/>
                    </a:cubicBezTo>
                    <a:close/>
                    <a:moveTo>
                      <a:pt x="2235685" y="1515705"/>
                    </a:moveTo>
                    <a:cubicBezTo>
                      <a:pt x="2308701" y="1538306"/>
                      <a:pt x="2308701" y="1538306"/>
                      <a:pt x="2308701" y="1538306"/>
                    </a:cubicBezTo>
                    <a:cubicBezTo>
                      <a:pt x="2313917" y="1540044"/>
                      <a:pt x="2315655" y="1545260"/>
                      <a:pt x="2315655" y="1548737"/>
                    </a:cubicBezTo>
                    <a:cubicBezTo>
                      <a:pt x="2313917" y="1552214"/>
                      <a:pt x="2310440" y="1555691"/>
                      <a:pt x="2306963" y="1555691"/>
                    </a:cubicBezTo>
                    <a:cubicBezTo>
                      <a:pt x="2305224" y="1555691"/>
                      <a:pt x="2305224" y="1555691"/>
                      <a:pt x="2303486" y="1553952"/>
                    </a:cubicBezTo>
                    <a:cubicBezTo>
                      <a:pt x="2230470" y="1531352"/>
                      <a:pt x="2230470" y="1531352"/>
                      <a:pt x="2230470" y="1531352"/>
                    </a:cubicBezTo>
                    <a:cubicBezTo>
                      <a:pt x="2226993" y="1529613"/>
                      <a:pt x="2225254" y="1524398"/>
                      <a:pt x="2225254" y="1520921"/>
                    </a:cubicBezTo>
                    <a:cubicBezTo>
                      <a:pt x="2226993" y="1515705"/>
                      <a:pt x="2232208" y="1513967"/>
                      <a:pt x="2235685" y="1515705"/>
                    </a:cubicBezTo>
                    <a:close/>
                    <a:moveTo>
                      <a:pt x="129857" y="1515705"/>
                    </a:moveTo>
                    <a:cubicBezTo>
                      <a:pt x="135086" y="1513967"/>
                      <a:pt x="138572" y="1515705"/>
                      <a:pt x="140316" y="1520921"/>
                    </a:cubicBezTo>
                    <a:cubicBezTo>
                      <a:pt x="142059" y="1524398"/>
                      <a:pt x="140316" y="1529613"/>
                      <a:pt x="135086" y="1531352"/>
                    </a:cubicBezTo>
                    <a:cubicBezTo>
                      <a:pt x="61873" y="1553952"/>
                      <a:pt x="61873" y="1553952"/>
                      <a:pt x="61873" y="1553952"/>
                    </a:cubicBezTo>
                    <a:cubicBezTo>
                      <a:pt x="61873" y="1555691"/>
                      <a:pt x="60130" y="1555691"/>
                      <a:pt x="60130" y="1555691"/>
                    </a:cubicBezTo>
                    <a:cubicBezTo>
                      <a:pt x="56643" y="1555691"/>
                      <a:pt x="53157" y="1552214"/>
                      <a:pt x="51414" y="1548737"/>
                    </a:cubicBezTo>
                    <a:cubicBezTo>
                      <a:pt x="49671" y="1545260"/>
                      <a:pt x="53157" y="1540044"/>
                      <a:pt x="56643" y="1538306"/>
                    </a:cubicBezTo>
                    <a:cubicBezTo>
                      <a:pt x="129857" y="1515705"/>
                      <a:pt x="129857" y="1515705"/>
                      <a:pt x="129857" y="1515705"/>
                    </a:cubicBezTo>
                    <a:close/>
                    <a:moveTo>
                      <a:pt x="2265433" y="1402705"/>
                    </a:moveTo>
                    <a:cubicBezTo>
                      <a:pt x="2339792" y="1418234"/>
                      <a:pt x="2339792" y="1418234"/>
                      <a:pt x="2339792" y="1418234"/>
                    </a:cubicBezTo>
                    <a:cubicBezTo>
                      <a:pt x="2344980" y="1419959"/>
                      <a:pt x="2348438" y="1425135"/>
                      <a:pt x="2346709" y="1428586"/>
                    </a:cubicBezTo>
                    <a:cubicBezTo>
                      <a:pt x="2346709" y="1432037"/>
                      <a:pt x="2343250" y="1435488"/>
                      <a:pt x="2338063" y="1435488"/>
                    </a:cubicBezTo>
                    <a:cubicBezTo>
                      <a:pt x="2338063" y="1435488"/>
                      <a:pt x="2338063" y="1435488"/>
                      <a:pt x="2336333" y="1435488"/>
                    </a:cubicBezTo>
                    <a:cubicBezTo>
                      <a:pt x="2261974" y="1419959"/>
                      <a:pt x="2261974" y="1419959"/>
                      <a:pt x="2261974" y="1419959"/>
                    </a:cubicBezTo>
                    <a:cubicBezTo>
                      <a:pt x="2258516" y="1418234"/>
                      <a:pt x="2255057" y="1414783"/>
                      <a:pt x="2255057" y="1409607"/>
                    </a:cubicBezTo>
                    <a:cubicBezTo>
                      <a:pt x="2256787" y="1404430"/>
                      <a:pt x="2261974" y="1402705"/>
                      <a:pt x="2265433" y="1402705"/>
                    </a:cubicBezTo>
                    <a:close/>
                    <a:moveTo>
                      <a:pt x="100152" y="1402705"/>
                    </a:moveTo>
                    <a:cubicBezTo>
                      <a:pt x="105340" y="1402705"/>
                      <a:pt x="110527" y="1404430"/>
                      <a:pt x="110527" y="1409607"/>
                    </a:cubicBezTo>
                    <a:cubicBezTo>
                      <a:pt x="112257" y="1414783"/>
                      <a:pt x="108798" y="1418234"/>
                      <a:pt x="103610" y="1419959"/>
                    </a:cubicBezTo>
                    <a:cubicBezTo>
                      <a:pt x="29251" y="1435488"/>
                      <a:pt x="29251" y="1435488"/>
                      <a:pt x="29251" y="1435488"/>
                    </a:cubicBezTo>
                    <a:cubicBezTo>
                      <a:pt x="29251" y="1435488"/>
                      <a:pt x="27522" y="1435488"/>
                      <a:pt x="27522" y="1435488"/>
                    </a:cubicBezTo>
                    <a:cubicBezTo>
                      <a:pt x="24064" y="1435488"/>
                      <a:pt x="20605" y="1432037"/>
                      <a:pt x="18876" y="1428586"/>
                    </a:cubicBezTo>
                    <a:cubicBezTo>
                      <a:pt x="18876" y="1425135"/>
                      <a:pt x="22334" y="1419959"/>
                      <a:pt x="25793" y="1418234"/>
                    </a:cubicBezTo>
                    <a:cubicBezTo>
                      <a:pt x="100152" y="1402705"/>
                      <a:pt x="100152" y="1402705"/>
                      <a:pt x="100152" y="1402705"/>
                    </a:cubicBezTo>
                    <a:close/>
                    <a:moveTo>
                      <a:pt x="2282457" y="1288462"/>
                    </a:moveTo>
                    <a:cubicBezTo>
                      <a:pt x="2359547" y="1297072"/>
                      <a:pt x="2359547" y="1297072"/>
                      <a:pt x="2359547" y="1297072"/>
                    </a:cubicBezTo>
                    <a:cubicBezTo>
                      <a:pt x="2364803" y="1297072"/>
                      <a:pt x="2368307" y="1302237"/>
                      <a:pt x="2366555" y="1305681"/>
                    </a:cubicBezTo>
                    <a:cubicBezTo>
                      <a:pt x="2366555" y="1310847"/>
                      <a:pt x="2363051" y="1314291"/>
                      <a:pt x="2359547" y="1314291"/>
                    </a:cubicBezTo>
                    <a:cubicBezTo>
                      <a:pt x="2357795" y="1314291"/>
                      <a:pt x="2357795" y="1314291"/>
                      <a:pt x="2357795" y="1314291"/>
                    </a:cubicBezTo>
                    <a:cubicBezTo>
                      <a:pt x="2280705" y="1305681"/>
                      <a:pt x="2280705" y="1305681"/>
                      <a:pt x="2280705" y="1305681"/>
                    </a:cubicBezTo>
                    <a:cubicBezTo>
                      <a:pt x="2275449" y="1305681"/>
                      <a:pt x="2271945" y="1300515"/>
                      <a:pt x="2273697" y="1297072"/>
                    </a:cubicBezTo>
                    <a:cubicBezTo>
                      <a:pt x="2273697" y="1291906"/>
                      <a:pt x="2277201" y="1288462"/>
                      <a:pt x="2282457" y="1288462"/>
                    </a:cubicBezTo>
                    <a:close/>
                    <a:moveTo>
                      <a:pt x="83005" y="1288462"/>
                    </a:moveTo>
                    <a:cubicBezTo>
                      <a:pt x="88193" y="1288462"/>
                      <a:pt x="91651" y="1291906"/>
                      <a:pt x="93381" y="1297072"/>
                    </a:cubicBezTo>
                    <a:cubicBezTo>
                      <a:pt x="93381" y="1300515"/>
                      <a:pt x="89922" y="1305681"/>
                      <a:pt x="84734" y="1305681"/>
                    </a:cubicBezTo>
                    <a:cubicBezTo>
                      <a:pt x="10375" y="1314291"/>
                      <a:pt x="10375" y="1314291"/>
                      <a:pt x="10375" y="1314291"/>
                    </a:cubicBezTo>
                    <a:cubicBezTo>
                      <a:pt x="8646" y="1314291"/>
                      <a:pt x="8646" y="1314291"/>
                      <a:pt x="8646" y="1314291"/>
                    </a:cubicBezTo>
                    <a:cubicBezTo>
                      <a:pt x="5188" y="1314291"/>
                      <a:pt x="1729" y="1310847"/>
                      <a:pt x="0" y="1305681"/>
                    </a:cubicBezTo>
                    <a:cubicBezTo>
                      <a:pt x="0" y="1302237"/>
                      <a:pt x="3458" y="1297072"/>
                      <a:pt x="8646" y="1297072"/>
                    </a:cubicBezTo>
                    <a:cubicBezTo>
                      <a:pt x="83005" y="1288462"/>
                      <a:pt x="83005" y="1288462"/>
                      <a:pt x="83005" y="1288462"/>
                    </a:cubicBezTo>
                    <a:close/>
                    <a:moveTo>
                      <a:pt x="2353928" y="1052029"/>
                    </a:moveTo>
                    <a:cubicBezTo>
                      <a:pt x="2359130" y="1052029"/>
                      <a:pt x="2362598" y="1055435"/>
                      <a:pt x="2362598" y="1060544"/>
                    </a:cubicBezTo>
                    <a:cubicBezTo>
                      <a:pt x="2364332" y="1063950"/>
                      <a:pt x="2360864" y="1069059"/>
                      <a:pt x="2355662" y="1069059"/>
                    </a:cubicBezTo>
                    <a:cubicBezTo>
                      <a:pt x="2279368" y="1075871"/>
                      <a:pt x="2279368" y="1075871"/>
                      <a:pt x="2279368" y="1075871"/>
                    </a:cubicBezTo>
                    <a:cubicBezTo>
                      <a:pt x="2274166" y="1075871"/>
                      <a:pt x="2270698" y="1074168"/>
                      <a:pt x="2270698" y="1069059"/>
                    </a:cubicBezTo>
                    <a:cubicBezTo>
                      <a:pt x="2268964" y="1063950"/>
                      <a:pt x="2272432" y="1060544"/>
                      <a:pt x="2277634" y="1060544"/>
                    </a:cubicBezTo>
                    <a:cubicBezTo>
                      <a:pt x="2353928" y="1052029"/>
                      <a:pt x="2353928" y="1052029"/>
                      <a:pt x="2353928" y="1052029"/>
                    </a:cubicBezTo>
                    <a:close/>
                    <a:moveTo>
                      <a:pt x="10375" y="1050042"/>
                    </a:moveTo>
                    <a:cubicBezTo>
                      <a:pt x="84734" y="1058912"/>
                      <a:pt x="84734" y="1058912"/>
                      <a:pt x="84734" y="1058912"/>
                    </a:cubicBezTo>
                    <a:cubicBezTo>
                      <a:pt x="89922" y="1058912"/>
                      <a:pt x="93381" y="1062460"/>
                      <a:pt x="93381" y="1067782"/>
                    </a:cubicBezTo>
                    <a:cubicBezTo>
                      <a:pt x="93381" y="1071330"/>
                      <a:pt x="88193" y="1074878"/>
                      <a:pt x="84734" y="1074878"/>
                    </a:cubicBezTo>
                    <a:cubicBezTo>
                      <a:pt x="84734" y="1074878"/>
                      <a:pt x="84734" y="1074878"/>
                      <a:pt x="83005" y="1074878"/>
                    </a:cubicBezTo>
                    <a:cubicBezTo>
                      <a:pt x="8646" y="1067782"/>
                      <a:pt x="8646" y="1067782"/>
                      <a:pt x="8646" y="1067782"/>
                    </a:cubicBezTo>
                    <a:cubicBezTo>
                      <a:pt x="3458" y="1066008"/>
                      <a:pt x="0" y="1062460"/>
                      <a:pt x="0" y="1057138"/>
                    </a:cubicBezTo>
                    <a:cubicBezTo>
                      <a:pt x="1729" y="1053590"/>
                      <a:pt x="5188" y="1050042"/>
                      <a:pt x="10375" y="1050042"/>
                    </a:cubicBezTo>
                    <a:close/>
                    <a:moveTo>
                      <a:pt x="2333224" y="930832"/>
                    </a:moveTo>
                    <a:cubicBezTo>
                      <a:pt x="2338468" y="930832"/>
                      <a:pt x="2341963" y="932557"/>
                      <a:pt x="2343711" y="937734"/>
                    </a:cubicBezTo>
                    <a:cubicBezTo>
                      <a:pt x="2345458" y="941184"/>
                      <a:pt x="2341963" y="946361"/>
                      <a:pt x="2336720" y="946361"/>
                    </a:cubicBezTo>
                    <a:cubicBezTo>
                      <a:pt x="2261569" y="963615"/>
                      <a:pt x="2261569" y="963615"/>
                      <a:pt x="2261569" y="963615"/>
                    </a:cubicBezTo>
                    <a:cubicBezTo>
                      <a:pt x="2261569" y="963615"/>
                      <a:pt x="2259822" y="963615"/>
                      <a:pt x="2259822" y="963615"/>
                    </a:cubicBezTo>
                    <a:cubicBezTo>
                      <a:pt x="2256326" y="963615"/>
                      <a:pt x="2252831" y="960164"/>
                      <a:pt x="2251083" y="956713"/>
                    </a:cubicBezTo>
                    <a:cubicBezTo>
                      <a:pt x="2251083" y="951537"/>
                      <a:pt x="2254579" y="948086"/>
                      <a:pt x="2258074" y="946361"/>
                    </a:cubicBezTo>
                    <a:cubicBezTo>
                      <a:pt x="2333224" y="930832"/>
                      <a:pt x="2333224" y="930832"/>
                      <a:pt x="2333224" y="930832"/>
                    </a:cubicBezTo>
                    <a:close/>
                    <a:moveTo>
                      <a:pt x="29251" y="928596"/>
                    </a:moveTo>
                    <a:cubicBezTo>
                      <a:pt x="103610" y="944243"/>
                      <a:pt x="103610" y="944243"/>
                      <a:pt x="103610" y="944243"/>
                    </a:cubicBezTo>
                    <a:cubicBezTo>
                      <a:pt x="108798" y="945981"/>
                      <a:pt x="112257" y="949458"/>
                      <a:pt x="110527" y="954674"/>
                    </a:cubicBezTo>
                    <a:cubicBezTo>
                      <a:pt x="110527" y="958151"/>
                      <a:pt x="107069" y="961628"/>
                      <a:pt x="101881" y="961628"/>
                    </a:cubicBezTo>
                    <a:cubicBezTo>
                      <a:pt x="101881" y="961628"/>
                      <a:pt x="101881" y="961628"/>
                      <a:pt x="100152" y="959889"/>
                    </a:cubicBezTo>
                    <a:cubicBezTo>
                      <a:pt x="25793" y="944243"/>
                      <a:pt x="25793" y="944243"/>
                      <a:pt x="25793" y="944243"/>
                    </a:cubicBezTo>
                    <a:cubicBezTo>
                      <a:pt x="22334" y="944243"/>
                      <a:pt x="18876" y="939027"/>
                      <a:pt x="18876" y="935550"/>
                    </a:cubicBezTo>
                    <a:cubicBezTo>
                      <a:pt x="20605" y="930335"/>
                      <a:pt x="25793" y="926858"/>
                      <a:pt x="29251" y="928596"/>
                    </a:cubicBezTo>
                    <a:close/>
                    <a:moveTo>
                      <a:pt x="2300506" y="812366"/>
                    </a:moveTo>
                    <a:cubicBezTo>
                      <a:pt x="2305721" y="810628"/>
                      <a:pt x="2310937" y="812366"/>
                      <a:pt x="2312675" y="817582"/>
                    </a:cubicBezTo>
                    <a:cubicBezTo>
                      <a:pt x="2312675" y="821059"/>
                      <a:pt x="2310937" y="826274"/>
                      <a:pt x="2305721" y="828013"/>
                    </a:cubicBezTo>
                    <a:cubicBezTo>
                      <a:pt x="2232705" y="850613"/>
                      <a:pt x="2232705" y="850613"/>
                      <a:pt x="2232705" y="850613"/>
                    </a:cubicBezTo>
                    <a:cubicBezTo>
                      <a:pt x="2232705" y="850613"/>
                      <a:pt x="2230967" y="852352"/>
                      <a:pt x="2230967" y="852352"/>
                    </a:cubicBezTo>
                    <a:cubicBezTo>
                      <a:pt x="2227490" y="852352"/>
                      <a:pt x="2224013" y="848875"/>
                      <a:pt x="2222274" y="845398"/>
                    </a:cubicBezTo>
                    <a:cubicBezTo>
                      <a:pt x="2222274" y="841921"/>
                      <a:pt x="2224013" y="836705"/>
                      <a:pt x="2227490" y="834967"/>
                    </a:cubicBezTo>
                    <a:cubicBezTo>
                      <a:pt x="2300506" y="812366"/>
                      <a:pt x="2300506" y="812366"/>
                      <a:pt x="2300506" y="812366"/>
                    </a:cubicBezTo>
                    <a:close/>
                    <a:moveTo>
                      <a:pt x="61873" y="808641"/>
                    </a:moveTo>
                    <a:cubicBezTo>
                      <a:pt x="135086" y="833433"/>
                      <a:pt x="135086" y="833433"/>
                      <a:pt x="135086" y="833433"/>
                    </a:cubicBezTo>
                    <a:cubicBezTo>
                      <a:pt x="140316" y="835204"/>
                      <a:pt x="142059" y="840517"/>
                      <a:pt x="140316" y="844058"/>
                    </a:cubicBezTo>
                    <a:cubicBezTo>
                      <a:pt x="140316" y="847600"/>
                      <a:pt x="136829" y="849371"/>
                      <a:pt x="133343" y="849371"/>
                    </a:cubicBezTo>
                    <a:cubicBezTo>
                      <a:pt x="131600" y="849371"/>
                      <a:pt x="131600" y="849371"/>
                      <a:pt x="129857" y="849371"/>
                    </a:cubicBezTo>
                    <a:cubicBezTo>
                      <a:pt x="56643" y="824579"/>
                      <a:pt x="56643" y="824579"/>
                      <a:pt x="56643" y="824579"/>
                    </a:cubicBezTo>
                    <a:cubicBezTo>
                      <a:pt x="53157" y="824579"/>
                      <a:pt x="49671" y="819266"/>
                      <a:pt x="51414" y="813953"/>
                    </a:cubicBezTo>
                    <a:cubicBezTo>
                      <a:pt x="53157" y="810412"/>
                      <a:pt x="58387" y="808641"/>
                      <a:pt x="61873" y="808641"/>
                    </a:cubicBezTo>
                    <a:close/>
                    <a:moveTo>
                      <a:pt x="2256830" y="696137"/>
                    </a:moveTo>
                    <a:cubicBezTo>
                      <a:pt x="2260297" y="694399"/>
                      <a:pt x="2265498" y="696137"/>
                      <a:pt x="2267232" y="701353"/>
                    </a:cubicBezTo>
                    <a:cubicBezTo>
                      <a:pt x="2268965" y="704830"/>
                      <a:pt x="2267232" y="710045"/>
                      <a:pt x="2262031" y="711784"/>
                    </a:cubicBezTo>
                    <a:cubicBezTo>
                      <a:pt x="2192687" y="743077"/>
                      <a:pt x="2192687" y="743077"/>
                      <a:pt x="2192687" y="743077"/>
                    </a:cubicBezTo>
                    <a:cubicBezTo>
                      <a:pt x="2190953" y="743077"/>
                      <a:pt x="2190953" y="743077"/>
                      <a:pt x="2189219" y="743077"/>
                    </a:cubicBezTo>
                    <a:cubicBezTo>
                      <a:pt x="2185752" y="743077"/>
                      <a:pt x="2182285" y="741338"/>
                      <a:pt x="2182285" y="739600"/>
                    </a:cubicBezTo>
                    <a:cubicBezTo>
                      <a:pt x="2180551" y="734384"/>
                      <a:pt x="2182285" y="729169"/>
                      <a:pt x="2185752" y="727430"/>
                    </a:cubicBezTo>
                    <a:cubicBezTo>
                      <a:pt x="2256830" y="696137"/>
                      <a:pt x="2256830" y="696137"/>
                      <a:pt x="2256830" y="696137"/>
                    </a:cubicBezTo>
                    <a:close/>
                    <a:moveTo>
                      <a:pt x="107503" y="694150"/>
                    </a:moveTo>
                    <a:cubicBezTo>
                      <a:pt x="176847" y="725443"/>
                      <a:pt x="176847" y="725443"/>
                      <a:pt x="176847" y="725443"/>
                    </a:cubicBezTo>
                    <a:cubicBezTo>
                      <a:pt x="182048" y="727182"/>
                      <a:pt x="183782" y="732397"/>
                      <a:pt x="182048" y="735874"/>
                    </a:cubicBezTo>
                    <a:cubicBezTo>
                      <a:pt x="180315" y="739351"/>
                      <a:pt x="176847" y="741090"/>
                      <a:pt x="173380" y="741090"/>
                    </a:cubicBezTo>
                    <a:cubicBezTo>
                      <a:pt x="173380" y="741090"/>
                      <a:pt x="171646" y="741090"/>
                      <a:pt x="169913" y="741090"/>
                    </a:cubicBezTo>
                    <a:cubicBezTo>
                      <a:pt x="100569" y="709797"/>
                      <a:pt x="100569" y="709797"/>
                      <a:pt x="100569" y="709797"/>
                    </a:cubicBezTo>
                    <a:cubicBezTo>
                      <a:pt x="97101" y="708058"/>
                      <a:pt x="95368" y="702843"/>
                      <a:pt x="97101" y="699366"/>
                    </a:cubicBezTo>
                    <a:cubicBezTo>
                      <a:pt x="98835" y="694150"/>
                      <a:pt x="104036" y="692412"/>
                      <a:pt x="107503" y="694150"/>
                    </a:cubicBezTo>
                    <a:close/>
                    <a:moveTo>
                      <a:pt x="2199398" y="586851"/>
                    </a:moveTo>
                    <a:cubicBezTo>
                      <a:pt x="2202882" y="585123"/>
                      <a:pt x="2208108" y="586851"/>
                      <a:pt x="2209849" y="590306"/>
                    </a:cubicBezTo>
                    <a:cubicBezTo>
                      <a:pt x="2213333" y="593761"/>
                      <a:pt x="2211591" y="598944"/>
                      <a:pt x="2208108" y="600672"/>
                    </a:cubicBezTo>
                    <a:cubicBezTo>
                      <a:pt x="2098369" y="662868"/>
                      <a:pt x="2098369" y="662868"/>
                      <a:pt x="2098369" y="662868"/>
                    </a:cubicBezTo>
                    <a:cubicBezTo>
                      <a:pt x="2098369" y="664596"/>
                      <a:pt x="2096628" y="664596"/>
                      <a:pt x="2094886" y="664596"/>
                    </a:cubicBezTo>
                    <a:cubicBezTo>
                      <a:pt x="2091402" y="664596"/>
                      <a:pt x="2089660" y="662868"/>
                      <a:pt x="2087918" y="661141"/>
                    </a:cubicBezTo>
                    <a:cubicBezTo>
                      <a:pt x="2086176" y="655958"/>
                      <a:pt x="2086176" y="650774"/>
                      <a:pt x="2091402" y="649047"/>
                    </a:cubicBezTo>
                    <a:cubicBezTo>
                      <a:pt x="2199398" y="586851"/>
                      <a:pt x="2199398" y="586851"/>
                      <a:pt x="2199398" y="586851"/>
                    </a:cubicBezTo>
                    <a:close/>
                    <a:moveTo>
                      <a:pt x="158185" y="584011"/>
                    </a:moveTo>
                    <a:cubicBezTo>
                      <a:pt x="160145" y="583573"/>
                      <a:pt x="162322" y="584011"/>
                      <a:pt x="164935" y="584885"/>
                    </a:cubicBezTo>
                    <a:cubicBezTo>
                      <a:pt x="272931" y="647859"/>
                      <a:pt x="272931" y="647859"/>
                      <a:pt x="272931" y="647859"/>
                    </a:cubicBezTo>
                    <a:cubicBezTo>
                      <a:pt x="276415" y="649609"/>
                      <a:pt x="278157" y="654856"/>
                      <a:pt x="276415" y="658355"/>
                    </a:cubicBezTo>
                    <a:cubicBezTo>
                      <a:pt x="274673" y="661854"/>
                      <a:pt x="271189" y="663603"/>
                      <a:pt x="267705" y="663603"/>
                    </a:cubicBezTo>
                    <a:cubicBezTo>
                      <a:pt x="267705" y="663603"/>
                      <a:pt x="265964" y="663603"/>
                      <a:pt x="264222" y="661854"/>
                    </a:cubicBezTo>
                    <a:cubicBezTo>
                      <a:pt x="156225" y="598879"/>
                      <a:pt x="156225" y="598879"/>
                      <a:pt x="156225" y="598879"/>
                    </a:cubicBezTo>
                    <a:cubicBezTo>
                      <a:pt x="152742" y="597130"/>
                      <a:pt x="151000" y="591882"/>
                      <a:pt x="152742" y="588384"/>
                    </a:cubicBezTo>
                    <a:cubicBezTo>
                      <a:pt x="154484" y="585760"/>
                      <a:pt x="156225" y="584448"/>
                      <a:pt x="158185" y="584011"/>
                    </a:cubicBezTo>
                    <a:close/>
                    <a:moveTo>
                      <a:pt x="2137667" y="482552"/>
                    </a:moveTo>
                    <a:cubicBezTo>
                      <a:pt x="2139641" y="482987"/>
                      <a:pt x="2141396" y="484291"/>
                      <a:pt x="2142273" y="486029"/>
                    </a:cubicBezTo>
                    <a:cubicBezTo>
                      <a:pt x="2145781" y="489506"/>
                      <a:pt x="2144027" y="494722"/>
                      <a:pt x="2140518" y="498199"/>
                    </a:cubicBezTo>
                    <a:cubicBezTo>
                      <a:pt x="2077362" y="543400"/>
                      <a:pt x="2077362" y="543400"/>
                      <a:pt x="2077362" y="543400"/>
                    </a:cubicBezTo>
                    <a:cubicBezTo>
                      <a:pt x="2077362" y="543400"/>
                      <a:pt x="2075608" y="543400"/>
                      <a:pt x="2073853" y="543400"/>
                    </a:cubicBezTo>
                    <a:cubicBezTo>
                      <a:pt x="2070345" y="543400"/>
                      <a:pt x="2068590" y="543400"/>
                      <a:pt x="2066836" y="539923"/>
                    </a:cubicBezTo>
                    <a:cubicBezTo>
                      <a:pt x="2063327" y="536446"/>
                      <a:pt x="2065082" y="531230"/>
                      <a:pt x="2068590" y="529492"/>
                    </a:cubicBezTo>
                    <a:cubicBezTo>
                      <a:pt x="2131747" y="484291"/>
                      <a:pt x="2131747" y="484291"/>
                      <a:pt x="2131747" y="484291"/>
                    </a:cubicBezTo>
                    <a:cubicBezTo>
                      <a:pt x="2133501" y="482552"/>
                      <a:pt x="2135694" y="482118"/>
                      <a:pt x="2137667" y="482552"/>
                    </a:cubicBezTo>
                    <a:close/>
                    <a:moveTo>
                      <a:pt x="226424" y="480565"/>
                    </a:moveTo>
                    <a:cubicBezTo>
                      <a:pt x="228610" y="480131"/>
                      <a:pt x="230797" y="480565"/>
                      <a:pt x="232546" y="482304"/>
                    </a:cubicBezTo>
                    <a:cubicBezTo>
                      <a:pt x="295520" y="527505"/>
                      <a:pt x="295520" y="527505"/>
                      <a:pt x="295520" y="527505"/>
                    </a:cubicBezTo>
                    <a:cubicBezTo>
                      <a:pt x="299019" y="529243"/>
                      <a:pt x="299019" y="534459"/>
                      <a:pt x="297269" y="537936"/>
                    </a:cubicBezTo>
                    <a:cubicBezTo>
                      <a:pt x="295520" y="541413"/>
                      <a:pt x="292022" y="541413"/>
                      <a:pt x="290272" y="541413"/>
                    </a:cubicBezTo>
                    <a:cubicBezTo>
                      <a:pt x="288523" y="541413"/>
                      <a:pt x="286774" y="541413"/>
                      <a:pt x="285024" y="539674"/>
                    </a:cubicBezTo>
                    <a:cubicBezTo>
                      <a:pt x="222050" y="494473"/>
                      <a:pt x="222050" y="494473"/>
                      <a:pt x="222050" y="494473"/>
                    </a:cubicBezTo>
                    <a:cubicBezTo>
                      <a:pt x="218552" y="492735"/>
                      <a:pt x="218552" y="487519"/>
                      <a:pt x="220301" y="484042"/>
                    </a:cubicBezTo>
                    <a:cubicBezTo>
                      <a:pt x="222051" y="482304"/>
                      <a:pt x="224237" y="481000"/>
                      <a:pt x="226424" y="480565"/>
                    </a:cubicBezTo>
                    <a:close/>
                    <a:moveTo>
                      <a:pt x="2051655" y="388923"/>
                    </a:moveTo>
                    <a:cubicBezTo>
                      <a:pt x="2055132" y="385446"/>
                      <a:pt x="2060347" y="385446"/>
                      <a:pt x="2063824" y="388923"/>
                    </a:cubicBezTo>
                    <a:cubicBezTo>
                      <a:pt x="2067301" y="392400"/>
                      <a:pt x="2067301" y="397615"/>
                      <a:pt x="2063824" y="401092"/>
                    </a:cubicBezTo>
                    <a:cubicBezTo>
                      <a:pt x="2006455" y="453246"/>
                      <a:pt x="2006455" y="453246"/>
                      <a:pt x="2006455" y="453246"/>
                    </a:cubicBezTo>
                    <a:cubicBezTo>
                      <a:pt x="2004716" y="453246"/>
                      <a:pt x="2002978" y="454985"/>
                      <a:pt x="2001239" y="454985"/>
                    </a:cubicBezTo>
                    <a:cubicBezTo>
                      <a:pt x="1999501" y="454985"/>
                      <a:pt x="1996024" y="453246"/>
                      <a:pt x="1994285" y="451508"/>
                    </a:cubicBezTo>
                    <a:cubicBezTo>
                      <a:pt x="1990808" y="448031"/>
                      <a:pt x="1992547" y="442816"/>
                      <a:pt x="1996024" y="439339"/>
                    </a:cubicBezTo>
                    <a:cubicBezTo>
                      <a:pt x="2051655" y="388923"/>
                      <a:pt x="2051655" y="388923"/>
                      <a:pt x="2051655" y="388923"/>
                    </a:cubicBezTo>
                    <a:close/>
                    <a:moveTo>
                      <a:pt x="298523" y="386936"/>
                    </a:moveTo>
                    <a:cubicBezTo>
                      <a:pt x="302000" y="383459"/>
                      <a:pt x="307215" y="383459"/>
                      <a:pt x="310692" y="386936"/>
                    </a:cubicBezTo>
                    <a:cubicBezTo>
                      <a:pt x="368062" y="437352"/>
                      <a:pt x="368062" y="437352"/>
                      <a:pt x="368062" y="437352"/>
                    </a:cubicBezTo>
                    <a:cubicBezTo>
                      <a:pt x="371539" y="440829"/>
                      <a:pt x="371539" y="446044"/>
                      <a:pt x="368062" y="449521"/>
                    </a:cubicBezTo>
                    <a:cubicBezTo>
                      <a:pt x="366323" y="451259"/>
                      <a:pt x="364585" y="452998"/>
                      <a:pt x="362846" y="452998"/>
                    </a:cubicBezTo>
                    <a:cubicBezTo>
                      <a:pt x="361108" y="452998"/>
                      <a:pt x="357631" y="451259"/>
                      <a:pt x="355892" y="449521"/>
                    </a:cubicBezTo>
                    <a:cubicBezTo>
                      <a:pt x="300261" y="399105"/>
                      <a:pt x="300261" y="399105"/>
                      <a:pt x="300261" y="399105"/>
                    </a:cubicBezTo>
                    <a:cubicBezTo>
                      <a:pt x="296784" y="395628"/>
                      <a:pt x="295046" y="390413"/>
                      <a:pt x="298523" y="386936"/>
                    </a:cubicBezTo>
                    <a:close/>
                    <a:moveTo>
                      <a:pt x="1964398" y="302484"/>
                    </a:moveTo>
                    <a:cubicBezTo>
                      <a:pt x="1967839" y="299019"/>
                      <a:pt x="1973000" y="299019"/>
                      <a:pt x="1976441" y="302484"/>
                    </a:cubicBezTo>
                    <a:cubicBezTo>
                      <a:pt x="1979881" y="304217"/>
                      <a:pt x="1979881" y="309415"/>
                      <a:pt x="1976441" y="312881"/>
                    </a:cubicBezTo>
                    <a:cubicBezTo>
                      <a:pt x="1924831" y="370060"/>
                      <a:pt x="1924831" y="370060"/>
                      <a:pt x="1924831" y="370060"/>
                    </a:cubicBezTo>
                    <a:cubicBezTo>
                      <a:pt x="1923111" y="371793"/>
                      <a:pt x="1921390" y="373526"/>
                      <a:pt x="1919670" y="373526"/>
                    </a:cubicBezTo>
                    <a:cubicBezTo>
                      <a:pt x="1917950" y="373526"/>
                      <a:pt x="1916230" y="371793"/>
                      <a:pt x="1914509" y="371793"/>
                    </a:cubicBezTo>
                    <a:cubicBezTo>
                      <a:pt x="1911069" y="368328"/>
                      <a:pt x="1909348" y="363130"/>
                      <a:pt x="1912789" y="359664"/>
                    </a:cubicBezTo>
                    <a:cubicBezTo>
                      <a:pt x="1964398" y="302484"/>
                      <a:pt x="1964398" y="302484"/>
                      <a:pt x="1964398" y="302484"/>
                    </a:cubicBezTo>
                    <a:close/>
                    <a:moveTo>
                      <a:pt x="387930" y="298765"/>
                    </a:moveTo>
                    <a:cubicBezTo>
                      <a:pt x="391407" y="297032"/>
                      <a:pt x="396622" y="297032"/>
                      <a:pt x="400099" y="300497"/>
                    </a:cubicBezTo>
                    <a:cubicBezTo>
                      <a:pt x="450515" y="357677"/>
                      <a:pt x="450515" y="357677"/>
                      <a:pt x="450515" y="357677"/>
                    </a:cubicBezTo>
                    <a:cubicBezTo>
                      <a:pt x="453992" y="361143"/>
                      <a:pt x="453992" y="366341"/>
                      <a:pt x="450515" y="368073"/>
                    </a:cubicBezTo>
                    <a:cubicBezTo>
                      <a:pt x="448776" y="369806"/>
                      <a:pt x="447038" y="371539"/>
                      <a:pt x="445299" y="371539"/>
                    </a:cubicBezTo>
                    <a:cubicBezTo>
                      <a:pt x="441822" y="371539"/>
                      <a:pt x="440084" y="369806"/>
                      <a:pt x="438345" y="368073"/>
                    </a:cubicBezTo>
                    <a:cubicBezTo>
                      <a:pt x="387930" y="310894"/>
                      <a:pt x="387930" y="310894"/>
                      <a:pt x="387930" y="310894"/>
                    </a:cubicBezTo>
                    <a:cubicBezTo>
                      <a:pt x="384453" y="307428"/>
                      <a:pt x="384453" y="302230"/>
                      <a:pt x="387930" y="298765"/>
                    </a:cubicBezTo>
                    <a:close/>
                    <a:moveTo>
                      <a:pt x="1873168" y="221403"/>
                    </a:moveTo>
                    <a:cubicBezTo>
                      <a:pt x="1875350" y="220971"/>
                      <a:pt x="1877532" y="221403"/>
                      <a:pt x="1879277" y="222267"/>
                    </a:cubicBezTo>
                    <a:cubicBezTo>
                      <a:pt x="1882767" y="225722"/>
                      <a:pt x="1884512" y="230905"/>
                      <a:pt x="1881022" y="234360"/>
                    </a:cubicBezTo>
                    <a:cubicBezTo>
                      <a:pt x="1835647" y="296557"/>
                      <a:pt x="1835647" y="296557"/>
                      <a:pt x="1835647" y="296557"/>
                    </a:cubicBezTo>
                    <a:cubicBezTo>
                      <a:pt x="1833902" y="298284"/>
                      <a:pt x="1832157" y="300012"/>
                      <a:pt x="1828666" y="300012"/>
                    </a:cubicBezTo>
                    <a:cubicBezTo>
                      <a:pt x="1826921" y="300012"/>
                      <a:pt x="1825176" y="300012"/>
                      <a:pt x="1823431" y="298284"/>
                    </a:cubicBezTo>
                    <a:cubicBezTo>
                      <a:pt x="1819940" y="294829"/>
                      <a:pt x="1819940" y="289646"/>
                      <a:pt x="1821685" y="286190"/>
                    </a:cubicBezTo>
                    <a:cubicBezTo>
                      <a:pt x="1867060" y="225722"/>
                      <a:pt x="1867060" y="225722"/>
                      <a:pt x="1867060" y="225722"/>
                    </a:cubicBezTo>
                    <a:cubicBezTo>
                      <a:pt x="1868805" y="223130"/>
                      <a:pt x="1870987" y="221835"/>
                      <a:pt x="1873168" y="221403"/>
                    </a:cubicBezTo>
                    <a:close/>
                    <a:moveTo>
                      <a:pt x="485056" y="220301"/>
                    </a:moveTo>
                    <a:cubicBezTo>
                      <a:pt x="488547" y="218552"/>
                      <a:pt x="493782" y="218552"/>
                      <a:pt x="495527" y="222050"/>
                    </a:cubicBezTo>
                    <a:cubicBezTo>
                      <a:pt x="540902" y="285025"/>
                      <a:pt x="540902" y="285025"/>
                      <a:pt x="540902" y="285025"/>
                    </a:cubicBezTo>
                    <a:cubicBezTo>
                      <a:pt x="544393" y="288523"/>
                      <a:pt x="542648" y="293771"/>
                      <a:pt x="539157" y="297270"/>
                    </a:cubicBezTo>
                    <a:cubicBezTo>
                      <a:pt x="537412" y="297270"/>
                      <a:pt x="535667" y="299019"/>
                      <a:pt x="533922" y="299019"/>
                    </a:cubicBezTo>
                    <a:cubicBezTo>
                      <a:pt x="532176" y="299019"/>
                      <a:pt x="528686" y="297270"/>
                      <a:pt x="526941" y="295520"/>
                    </a:cubicBezTo>
                    <a:cubicBezTo>
                      <a:pt x="483311" y="232546"/>
                      <a:pt x="483311" y="232546"/>
                      <a:pt x="483311" y="232546"/>
                    </a:cubicBezTo>
                    <a:cubicBezTo>
                      <a:pt x="479821" y="229048"/>
                      <a:pt x="479821" y="223800"/>
                      <a:pt x="485056" y="220301"/>
                    </a:cubicBezTo>
                    <a:close/>
                    <a:moveTo>
                      <a:pt x="1775004" y="154714"/>
                    </a:moveTo>
                    <a:cubicBezTo>
                      <a:pt x="1778470" y="158171"/>
                      <a:pt x="1780203" y="163356"/>
                      <a:pt x="1778470" y="166812"/>
                    </a:cubicBezTo>
                    <a:cubicBezTo>
                      <a:pt x="1716075" y="273965"/>
                      <a:pt x="1716075" y="273965"/>
                      <a:pt x="1716075" y="273965"/>
                    </a:cubicBezTo>
                    <a:cubicBezTo>
                      <a:pt x="1714342" y="277422"/>
                      <a:pt x="1710876" y="279150"/>
                      <a:pt x="1709142" y="279150"/>
                    </a:cubicBezTo>
                    <a:cubicBezTo>
                      <a:pt x="1707409" y="279150"/>
                      <a:pt x="1705676" y="277422"/>
                      <a:pt x="1703943" y="277422"/>
                    </a:cubicBezTo>
                    <a:cubicBezTo>
                      <a:pt x="1700476" y="275693"/>
                      <a:pt x="1698743" y="270509"/>
                      <a:pt x="1700476" y="265324"/>
                    </a:cubicBezTo>
                    <a:cubicBezTo>
                      <a:pt x="1762871" y="158171"/>
                      <a:pt x="1762871" y="158171"/>
                      <a:pt x="1762871" y="158171"/>
                    </a:cubicBezTo>
                    <a:cubicBezTo>
                      <a:pt x="1766338" y="154714"/>
                      <a:pt x="1771537" y="152986"/>
                      <a:pt x="1775004" y="154714"/>
                    </a:cubicBezTo>
                    <a:close/>
                    <a:moveTo>
                      <a:pt x="589312" y="152738"/>
                    </a:moveTo>
                    <a:cubicBezTo>
                      <a:pt x="592767" y="151000"/>
                      <a:pt x="597950" y="152738"/>
                      <a:pt x="599678" y="156215"/>
                    </a:cubicBezTo>
                    <a:cubicBezTo>
                      <a:pt x="661874" y="264001"/>
                      <a:pt x="661874" y="264001"/>
                      <a:pt x="661874" y="264001"/>
                    </a:cubicBezTo>
                    <a:cubicBezTo>
                      <a:pt x="663602" y="267478"/>
                      <a:pt x="663602" y="272694"/>
                      <a:pt x="658419" y="276171"/>
                    </a:cubicBezTo>
                    <a:cubicBezTo>
                      <a:pt x="658419" y="276171"/>
                      <a:pt x="656691" y="276171"/>
                      <a:pt x="654963" y="276171"/>
                    </a:cubicBezTo>
                    <a:cubicBezTo>
                      <a:pt x="651508" y="276171"/>
                      <a:pt x="649780" y="276171"/>
                      <a:pt x="648053" y="272694"/>
                    </a:cubicBezTo>
                    <a:cubicBezTo>
                      <a:pt x="585856" y="164908"/>
                      <a:pt x="585856" y="164908"/>
                      <a:pt x="585856" y="164908"/>
                    </a:cubicBezTo>
                    <a:cubicBezTo>
                      <a:pt x="584129" y="161431"/>
                      <a:pt x="584129" y="156215"/>
                      <a:pt x="589312" y="152738"/>
                    </a:cubicBezTo>
                    <a:close/>
                    <a:moveTo>
                      <a:pt x="1663940" y="99088"/>
                    </a:moveTo>
                    <a:cubicBezTo>
                      <a:pt x="1667435" y="100822"/>
                      <a:pt x="1670929" y="106023"/>
                      <a:pt x="1667435" y="109490"/>
                    </a:cubicBezTo>
                    <a:cubicBezTo>
                      <a:pt x="1637734" y="180568"/>
                      <a:pt x="1637734" y="180568"/>
                      <a:pt x="1637734" y="180568"/>
                    </a:cubicBezTo>
                    <a:cubicBezTo>
                      <a:pt x="1635987" y="182302"/>
                      <a:pt x="1632493" y="185769"/>
                      <a:pt x="1628999" y="185769"/>
                    </a:cubicBezTo>
                    <a:cubicBezTo>
                      <a:pt x="1627252" y="185769"/>
                      <a:pt x="1627252" y="184035"/>
                      <a:pt x="1625505" y="184035"/>
                    </a:cubicBezTo>
                    <a:cubicBezTo>
                      <a:pt x="1622011" y="182302"/>
                      <a:pt x="1620264" y="177101"/>
                      <a:pt x="1622011" y="173634"/>
                    </a:cubicBezTo>
                    <a:cubicBezTo>
                      <a:pt x="1653458" y="102556"/>
                      <a:pt x="1653458" y="102556"/>
                      <a:pt x="1653458" y="102556"/>
                    </a:cubicBezTo>
                    <a:cubicBezTo>
                      <a:pt x="1655205" y="99088"/>
                      <a:pt x="1660446" y="97355"/>
                      <a:pt x="1663940" y="99088"/>
                    </a:cubicBezTo>
                    <a:close/>
                    <a:moveTo>
                      <a:pt x="698646" y="97096"/>
                    </a:moveTo>
                    <a:cubicBezTo>
                      <a:pt x="703887" y="95368"/>
                      <a:pt x="709128" y="97096"/>
                      <a:pt x="710875" y="100554"/>
                    </a:cubicBezTo>
                    <a:cubicBezTo>
                      <a:pt x="742323" y="171425"/>
                      <a:pt x="742323" y="171425"/>
                      <a:pt x="742323" y="171425"/>
                    </a:cubicBezTo>
                    <a:cubicBezTo>
                      <a:pt x="744070" y="174882"/>
                      <a:pt x="742323" y="180067"/>
                      <a:pt x="737081" y="181796"/>
                    </a:cubicBezTo>
                    <a:cubicBezTo>
                      <a:pt x="737081" y="181796"/>
                      <a:pt x="735334" y="181796"/>
                      <a:pt x="733587" y="181796"/>
                    </a:cubicBezTo>
                    <a:cubicBezTo>
                      <a:pt x="731840" y="181796"/>
                      <a:pt x="728346" y="180067"/>
                      <a:pt x="726599" y="176610"/>
                    </a:cubicBezTo>
                    <a:cubicBezTo>
                      <a:pt x="695152" y="107468"/>
                      <a:pt x="695152" y="107468"/>
                      <a:pt x="695152" y="107468"/>
                    </a:cubicBezTo>
                    <a:cubicBezTo>
                      <a:pt x="693405" y="104011"/>
                      <a:pt x="695152" y="98825"/>
                      <a:pt x="698646" y="97096"/>
                    </a:cubicBezTo>
                    <a:close/>
                    <a:moveTo>
                      <a:pt x="1546751" y="53401"/>
                    </a:moveTo>
                    <a:cubicBezTo>
                      <a:pt x="1551966" y="55144"/>
                      <a:pt x="1553705" y="60374"/>
                      <a:pt x="1551966" y="63860"/>
                    </a:cubicBezTo>
                    <a:cubicBezTo>
                      <a:pt x="1529366" y="137073"/>
                      <a:pt x="1529366" y="137073"/>
                      <a:pt x="1529366" y="137073"/>
                    </a:cubicBezTo>
                    <a:cubicBezTo>
                      <a:pt x="1527627" y="140560"/>
                      <a:pt x="1524150" y="144046"/>
                      <a:pt x="1520673" y="144046"/>
                    </a:cubicBezTo>
                    <a:cubicBezTo>
                      <a:pt x="1520673" y="144046"/>
                      <a:pt x="1518935" y="144046"/>
                      <a:pt x="1518935" y="142303"/>
                    </a:cubicBezTo>
                    <a:cubicBezTo>
                      <a:pt x="1513719" y="142303"/>
                      <a:pt x="1511981" y="137073"/>
                      <a:pt x="1511981" y="131844"/>
                    </a:cubicBezTo>
                    <a:cubicBezTo>
                      <a:pt x="1536320" y="58631"/>
                      <a:pt x="1536320" y="58631"/>
                      <a:pt x="1536320" y="58631"/>
                    </a:cubicBezTo>
                    <a:cubicBezTo>
                      <a:pt x="1538058" y="55144"/>
                      <a:pt x="1543274" y="51658"/>
                      <a:pt x="1546751" y="53401"/>
                    </a:cubicBezTo>
                    <a:close/>
                    <a:moveTo>
                      <a:pt x="815476" y="52389"/>
                    </a:moveTo>
                    <a:cubicBezTo>
                      <a:pt x="820603" y="50665"/>
                      <a:pt x="825729" y="54114"/>
                      <a:pt x="825729" y="57563"/>
                    </a:cubicBezTo>
                    <a:cubicBezTo>
                      <a:pt x="849650" y="129988"/>
                      <a:pt x="849650" y="129988"/>
                      <a:pt x="849650" y="129988"/>
                    </a:cubicBezTo>
                    <a:cubicBezTo>
                      <a:pt x="851359" y="135161"/>
                      <a:pt x="847941" y="138610"/>
                      <a:pt x="844524" y="140334"/>
                    </a:cubicBezTo>
                    <a:cubicBezTo>
                      <a:pt x="842815" y="140334"/>
                      <a:pt x="842815" y="142059"/>
                      <a:pt x="841107" y="142059"/>
                    </a:cubicBezTo>
                    <a:cubicBezTo>
                      <a:pt x="837689" y="142059"/>
                      <a:pt x="835981" y="138610"/>
                      <a:pt x="834272" y="135161"/>
                    </a:cubicBezTo>
                    <a:cubicBezTo>
                      <a:pt x="810350" y="62736"/>
                      <a:pt x="810350" y="62736"/>
                      <a:pt x="810350" y="62736"/>
                    </a:cubicBezTo>
                    <a:cubicBezTo>
                      <a:pt x="808642" y="59287"/>
                      <a:pt x="812059" y="54114"/>
                      <a:pt x="815476" y="52389"/>
                    </a:cubicBezTo>
                    <a:close/>
                    <a:moveTo>
                      <a:pt x="1427383" y="22605"/>
                    </a:moveTo>
                    <a:cubicBezTo>
                      <a:pt x="1432716" y="22605"/>
                      <a:pt x="1434494" y="27835"/>
                      <a:pt x="1434494" y="31321"/>
                    </a:cubicBezTo>
                    <a:cubicBezTo>
                      <a:pt x="1418495" y="108020"/>
                      <a:pt x="1418495" y="108020"/>
                      <a:pt x="1418495" y="108020"/>
                    </a:cubicBezTo>
                    <a:cubicBezTo>
                      <a:pt x="1416717" y="111507"/>
                      <a:pt x="1413162" y="113250"/>
                      <a:pt x="1409606" y="113250"/>
                    </a:cubicBezTo>
                    <a:cubicBezTo>
                      <a:pt x="1407828" y="113250"/>
                      <a:pt x="1407828" y="113250"/>
                      <a:pt x="1407828" y="113250"/>
                    </a:cubicBezTo>
                    <a:cubicBezTo>
                      <a:pt x="1402495" y="113250"/>
                      <a:pt x="1400718" y="108020"/>
                      <a:pt x="1400718" y="104534"/>
                    </a:cubicBezTo>
                    <a:cubicBezTo>
                      <a:pt x="1416717" y="27835"/>
                      <a:pt x="1416717" y="27835"/>
                      <a:pt x="1416717" y="27835"/>
                    </a:cubicBezTo>
                    <a:cubicBezTo>
                      <a:pt x="1418495" y="24348"/>
                      <a:pt x="1422050" y="20862"/>
                      <a:pt x="1427383" y="22605"/>
                    </a:cubicBezTo>
                    <a:close/>
                    <a:moveTo>
                      <a:pt x="934806" y="20618"/>
                    </a:moveTo>
                    <a:cubicBezTo>
                      <a:pt x="940021" y="18875"/>
                      <a:pt x="945237" y="22361"/>
                      <a:pt x="945237" y="25848"/>
                    </a:cubicBezTo>
                    <a:cubicBezTo>
                      <a:pt x="960883" y="100804"/>
                      <a:pt x="960883" y="100804"/>
                      <a:pt x="960883" y="100804"/>
                    </a:cubicBezTo>
                    <a:cubicBezTo>
                      <a:pt x="962622" y="106033"/>
                      <a:pt x="959145" y="111263"/>
                      <a:pt x="955668" y="111263"/>
                    </a:cubicBezTo>
                    <a:cubicBezTo>
                      <a:pt x="953929" y="111263"/>
                      <a:pt x="953929" y="111263"/>
                      <a:pt x="953929" y="111263"/>
                    </a:cubicBezTo>
                    <a:cubicBezTo>
                      <a:pt x="948714" y="111263"/>
                      <a:pt x="945237" y="109520"/>
                      <a:pt x="945237" y="104290"/>
                    </a:cubicBezTo>
                    <a:cubicBezTo>
                      <a:pt x="929590" y="29334"/>
                      <a:pt x="929590" y="29334"/>
                      <a:pt x="929590" y="29334"/>
                    </a:cubicBezTo>
                    <a:cubicBezTo>
                      <a:pt x="927852" y="25848"/>
                      <a:pt x="931329" y="20618"/>
                      <a:pt x="934806" y="20618"/>
                    </a:cubicBezTo>
                    <a:close/>
                    <a:moveTo>
                      <a:pt x="1303694" y="3716"/>
                    </a:moveTo>
                    <a:cubicBezTo>
                      <a:pt x="1308860" y="3716"/>
                      <a:pt x="1312304" y="7175"/>
                      <a:pt x="1312304" y="12363"/>
                    </a:cubicBezTo>
                    <a:cubicBezTo>
                      <a:pt x="1303694" y="88451"/>
                      <a:pt x="1303694" y="88451"/>
                      <a:pt x="1303694" y="88451"/>
                    </a:cubicBezTo>
                    <a:cubicBezTo>
                      <a:pt x="1303694" y="91909"/>
                      <a:pt x="1300250" y="95368"/>
                      <a:pt x="1295084" y="95368"/>
                    </a:cubicBezTo>
                    <a:cubicBezTo>
                      <a:pt x="1289919" y="95368"/>
                      <a:pt x="1286475" y="90180"/>
                      <a:pt x="1286475" y="86721"/>
                    </a:cubicBezTo>
                    <a:cubicBezTo>
                      <a:pt x="1295084" y="10633"/>
                      <a:pt x="1295084" y="10633"/>
                      <a:pt x="1295084" y="10633"/>
                    </a:cubicBezTo>
                    <a:cubicBezTo>
                      <a:pt x="1295084" y="5445"/>
                      <a:pt x="1300250" y="1987"/>
                      <a:pt x="1303694" y="3716"/>
                    </a:cubicBezTo>
                    <a:close/>
                    <a:moveTo>
                      <a:pt x="1058841" y="0"/>
                    </a:moveTo>
                    <a:cubicBezTo>
                      <a:pt x="1063950" y="0"/>
                      <a:pt x="1067356" y="3458"/>
                      <a:pt x="1069059" y="8646"/>
                    </a:cubicBezTo>
                    <a:cubicBezTo>
                      <a:pt x="1075871" y="84734"/>
                      <a:pt x="1075871" y="84734"/>
                      <a:pt x="1075871" y="84734"/>
                    </a:cubicBezTo>
                    <a:cubicBezTo>
                      <a:pt x="1075871" y="88193"/>
                      <a:pt x="1072465" y="93381"/>
                      <a:pt x="1069059" y="93381"/>
                    </a:cubicBezTo>
                    <a:cubicBezTo>
                      <a:pt x="1069059" y="93381"/>
                      <a:pt x="1069059" y="93381"/>
                      <a:pt x="1067356" y="93381"/>
                    </a:cubicBezTo>
                    <a:cubicBezTo>
                      <a:pt x="1063950" y="93381"/>
                      <a:pt x="1060544" y="89922"/>
                      <a:pt x="1060544" y="86464"/>
                    </a:cubicBezTo>
                    <a:cubicBezTo>
                      <a:pt x="1052029" y="10376"/>
                      <a:pt x="1052029" y="10376"/>
                      <a:pt x="1052029" y="10376"/>
                    </a:cubicBezTo>
                    <a:cubicBezTo>
                      <a:pt x="1052029" y="5188"/>
                      <a:pt x="1055435" y="1729"/>
                      <a:pt x="10588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5333004" y="2817456"/>
                <a:ext cx="460948" cy="457564"/>
              </a:xfrm>
              <a:custGeom>
                <a:avLst/>
                <a:gdLst>
                  <a:gd name="connsiteX0" fmla="*/ 187511 w 331042"/>
                  <a:gd name="connsiteY0" fmla="*/ 274637 h 328612"/>
                  <a:gd name="connsiteX1" fmla="*/ 190112 w 331042"/>
                  <a:gd name="connsiteY1" fmla="*/ 275922 h 328612"/>
                  <a:gd name="connsiteX2" fmla="*/ 199216 w 331042"/>
                  <a:gd name="connsiteY2" fmla="*/ 292629 h 328612"/>
                  <a:gd name="connsiteX3" fmla="*/ 200517 w 331042"/>
                  <a:gd name="connsiteY3" fmla="*/ 295199 h 328612"/>
                  <a:gd name="connsiteX4" fmla="*/ 200517 w 331042"/>
                  <a:gd name="connsiteY4" fmla="*/ 304195 h 328612"/>
                  <a:gd name="connsiteX5" fmla="*/ 194014 w 331042"/>
                  <a:gd name="connsiteY5" fmla="*/ 310620 h 328612"/>
                  <a:gd name="connsiteX6" fmla="*/ 175805 w 331042"/>
                  <a:gd name="connsiteY6" fmla="*/ 314476 h 328612"/>
                  <a:gd name="connsiteX7" fmla="*/ 152395 w 331042"/>
                  <a:gd name="connsiteY7" fmla="*/ 320901 h 328612"/>
                  <a:gd name="connsiteX8" fmla="*/ 123781 w 331042"/>
                  <a:gd name="connsiteY8" fmla="*/ 328612 h 328612"/>
                  <a:gd name="connsiteX9" fmla="*/ 119880 w 331042"/>
                  <a:gd name="connsiteY9" fmla="*/ 327327 h 328612"/>
                  <a:gd name="connsiteX10" fmla="*/ 104272 w 331042"/>
                  <a:gd name="connsiteY10" fmla="*/ 311906 h 328612"/>
                  <a:gd name="connsiteX11" fmla="*/ 95168 w 331042"/>
                  <a:gd name="connsiteY11" fmla="*/ 302910 h 328612"/>
                  <a:gd name="connsiteX12" fmla="*/ 93868 w 331042"/>
                  <a:gd name="connsiteY12" fmla="*/ 300339 h 328612"/>
                  <a:gd name="connsiteX13" fmla="*/ 96469 w 331042"/>
                  <a:gd name="connsiteY13" fmla="*/ 299054 h 328612"/>
                  <a:gd name="connsiteX14" fmla="*/ 114677 w 331042"/>
                  <a:gd name="connsiteY14" fmla="*/ 304195 h 328612"/>
                  <a:gd name="connsiteX15" fmla="*/ 122481 w 331042"/>
                  <a:gd name="connsiteY15" fmla="*/ 311906 h 328612"/>
                  <a:gd name="connsiteX16" fmla="*/ 130284 w 331042"/>
                  <a:gd name="connsiteY16" fmla="*/ 314476 h 328612"/>
                  <a:gd name="connsiteX17" fmla="*/ 143290 w 331042"/>
                  <a:gd name="connsiteY17" fmla="*/ 310620 h 328612"/>
                  <a:gd name="connsiteX18" fmla="*/ 144545 w 331042"/>
                  <a:gd name="connsiteY18" fmla="*/ 310278 h 328612"/>
                  <a:gd name="connsiteX19" fmla="*/ 147601 w 331042"/>
                  <a:gd name="connsiteY19" fmla="*/ 309849 h 328612"/>
                  <a:gd name="connsiteX20" fmla="*/ 154914 w 331042"/>
                  <a:gd name="connsiteY20" fmla="*/ 307452 h 328612"/>
                  <a:gd name="connsiteX21" fmla="*/ 181008 w 331042"/>
                  <a:gd name="connsiteY21" fmla="*/ 300339 h 328612"/>
                  <a:gd name="connsiteX22" fmla="*/ 187511 w 331042"/>
                  <a:gd name="connsiteY22" fmla="*/ 291344 h 328612"/>
                  <a:gd name="connsiteX23" fmla="*/ 187511 w 331042"/>
                  <a:gd name="connsiteY23" fmla="*/ 287488 h 328612"/>
                  <a:gd name="connsiteX24" fmla="*/ 187511 w 331042"/>
                  <a:gd name="connsiteY24" fmla="*/ 277207 h 328612"/>
                  <a:gd name="connsiteX25" fmla="*/ 187511 w 331042"/>
                  <a:gd name="connsiteY25" fmla="*/ 274637 h 328612"/>
                  <a:gd name="connsiteX26" fmla="*/ 238874 w 331042"/>
                  <a:gd name="connsiteY26" fmla="*/ 247352 h 328612"/>
                  <a:gd name="connsiteX27" fmla="*/ 244023 w 331042"/>
                  <a:gd name="connsiteY27" fmla="*/ 247352 h 328612"/>
                  <a:gd name="connsiteX28" fmla="*/ 246597 w 331042"/>
                  <a:gd name="connsiteY28" fmla="*/ 249932 h 328612"/>
                  <a:gd name="connsiteX29" fmla="*/ 255608 w 331042"/>
                  <a:gd name="connsiteY29" fmla="*/ 256381 h 328612"/>
                  <a:gd name="connsiteX30" fmla="*/ 260756 w 331042"/>
                  <a:gd name="connsiteY30" fmla="*/ 260250 h 328612"/>
                  <a:gd name="connsiteX31" fmla="*/ 265905 w 331042"/>
                  <a:gd name="connsiteY31" fmla="*/ 270569 h 328612"/>
                  <a:gd name="connsiteX32" fmla="*/ 265905 w 331042"/>
                  <a:gd name="connsiteY32" fmla="*/ 274439 h 328612"/>
                  <a:gd name="connsiteX33" fmla="*/ 232439 w 331042"/>
                  <a:gd name="connsiteY33" fmla="*/ 307975 h 328612"/>
                  <a:gd name="connsiteX34" fmla="*/ 213131 w 331042"/>
                  <a:gd name="connsiteY34" fmla="*/ 326032 h 328612"/>
                  <a:gd name="connsiteX35" fmla="*/ 206695 w 331042"/>
                  <a:gd name="connsiteY35" fmla="*/ 328612 h 328612"/>
                  <a:gd name="connsiteX36" fmla="*/ 179665 w 331042"/>
                  <a:gd name="connsiteY36" fmla="*/ 320873 h 328612"/>
                  <a:gd name="connsiteX37" fmla="*/ 173229 w 331042"/>
                  <a:gd name="connsiteY37" fmla="*/ 319583 h 328612"/>
                  <a:gd name="connsiteX38" fmla="*/ 171942 w 331042"/>
                  <a:gd name="connsiteY38" fmla="*/ 318293 h 328612"/>
                  <a:gd name="connsiteX39" fmla="*/ 173229 w 331042"/>
                  <a:gd name="connsiteY39" fmla="*/ 317003 h 328612"/>
                  <a:gd name="connsiteX40" fmla="*/ 186101 w 331042"/>
                  <a:gd name="connsiteY40" fmla="*/ 313134 h 328612"/>
                  <a:gd name="connsiteX41" fmla="*/ 189962 w 331042"/>
                  <a:gd name="connsiteY41" fmla="*/ 311844 h 328612"/>
                  <a:gd name="connsiteX42" fmla="*/ 195111 w 331042"/>
                  <a:gd name="connsiteY42" fmla="*/ 311844 h 328612"/>
                  <a:gd name="connsiteX43" fmla="*/ 204121 w 331042"/>
                  <a:gd name="connsiteY43" fmla="*/ 314424 h 328612"/>
                  <a:gd name="connsiteX44" fmla="*/ 209270 w 331042"/>
                  <a:gd name="connsiteY44" fmla="*/ 311844 h 328612"/>
                  <a:gd name="connsiteX45" fmla="*/ 231152 w 331042"/>
                  <a:gd name="connsiteY45" fmla="*/ 291207 h 328612"/>
                  <a:gd name="connsiteX46" fmla="*/ 249172 w 331042"/>
                  <a:gd name="connsiteY46" fmla="*/ 271859 h 328612"/>
                  <a:gd name="connsiteX47" fmla="*/ 247885 w 331042"/>
                  <a:gd name="connsiteY47" fmla="*/ 264120 h 328612"/>
                  <a:gd name="connsiteX48" fmla="*/ 238874 w 331042"/>
                  <a:gd name="connsiteY48" fmla="*/ 248642 h 328612"/>
                  <a:gd name="connsiteX49" fmla="*/ 238874 w 331042"/>
                  <a:gd name="connsiteY49" fmla="*/ 247352 h 328612"/>
                  <a:gd name="connsiteX50" fmla="*/ 36704 w 331042"/>
                  <a:gd name="connsiteY50" fmla="*/ 246062 h 328612"/>
                  <a:gd name="connsiteX51" fmla="*/ 37991 w 331042"/>
                  <a:gd name="connsiteY51" fmla="*/ 246062 h 328612"/>
                  <a:gd name="connsiteX52" fmla="*/ 48289 w 331042"/>
                  <a:gd name="connsiteY52" fmla="*/ 256277 h 328612"/>
                  <a:gd name="connsiteX53" fmla="*/ 54724 w 331042"/>
                  <a:gd name="connsiteY53" fmla="*/ 263939 h 328612"/>
                  <a:gd name="connsiteX54" fmla="*/ 56012 w 331042"/>
                  <a:gd name="connsiteY54" fmla="*/ 271600 h 328612"/>
                  <a:gd name="connsiteX55" fmla="*/ 58586 w 331042"/>
                  <a:gd name="connsiteY55" fmla="*/ 275431 h 328612"/>
                  <a:gd name="connsiteX56" fmla="*/ 75319 w 331042"/>
                  <a:gd name="connsiteY56" fmla="*/ 279262 h 328612"/>
                  <a:gd name="connsiteX57" fmla="*/ 110072 w 331042"/>
                  <a:gd name="connsiteY57" fmla="*/ 288200 h 328612"/>
                  <a:gd name="connsiteX58" fmla="*/ 112647 w 331042"/>
                  <a:gd name="connsiteY58" fmla="*/ 289477 h 328612"/>
                  <a:gd name="connsiteX59" fmla="*/ 117795 w 331042"/>
                  <a:gd name="connsiteY59" fmla="*/ 286923 h 328612"/>
                  <a:gd name="connsiteX60" fmla="*/ 122944 w 331042"/>
                  <a:gd name="connsiteY60" fmla="*/ 276708 h 328612"/>
                  <a:gd name="connsiteX61" fmla="*/ 128093 w 331042"/>
                  <a:gd name="connsiteY61" fmla="*/ 270323 h 328612"/>
                  <a:gd name="connsiteX62" fmla="*/ 129380 w 331042"/>
                  <a:gd name="connsiteY62" fmla="*/ 270323 h 328612"/>
                  <a:gd name="connsiteX63" fmla="*/ 129380 w 331042"/>
                  <a:gd name="connsiteY63" fmla="*/ 271600 h 328612"/>
                  <a:gd name="connsiteX64" fmla="*/ 129380 w 331042"/>
                  <a:gd name="connsiteY64" fmla="*/ 281816 h 328612"/>
                  <a:gd name="connsiteX65" fmla="*/ 129380 w 331042"/>
                  <a:gd name="connsiteY65" fmla="*/ 286923 h 328612"/>
                  <a:gd name="connsiteX66" fmla="*/ 125518 w 331042"/>
                  <a:gd name="connsiteY66" fmla="*/ 299692 h 328612"/>
                  <a:gd name="connsiteX67" fmla="*/ 115221 w 331042"/>
                  <a:gd name="connsiteY67" fmla="*/ 302246 h 328612"/>
                  <a:gd name="connsiteX68" fmla="*/ 83042 w 331042"/>
                  <a:gd name="connsiteY68" fmla="*/ 294585 h 328612"/>
                  <a:gd name="connsiteX69" fmla="*/ 57299 w 331042"/>
                  <a:gd name="connsiteY69" fmla="*/ 286923 h 328612"/>
                  <a:gd name="connsiteX70" fmla="*/ 49576 w 331042"/>
                  <a:gd name="connsiteY70" fmla="*/ 285646 h 328612"/>
                  <a:gd name="connsiteX71" fmla="*/ 44427 w 331042"/>
                  <a:gd name="connsiteY71" fmla="*/ 280539 h 328612"/>
                  <a:gd name="connsiteX72" fmla="*/ 37991 w 331042"/>
                  <a:gd name="connsiteY72" fmla="*/ 255000 h 328612"/>
                  <a:gd name="connsiteX73" fmla="*/ 36704 w 331042"/>
                  <a:gd name="connsiteY73" fmla="*/ 247339 h 328612"/>
                  <a:gd name="connsiteX74" fmla="*/ 36704 w 331042"/>
                  <a:gd name="connsiteY74" fmla="*/ 246062 h 328612"/>
                  <a:gd name="connsiteX75" fmla="*/ 172129 w 331042"/>
                  <a:gd name="connsiteY75" fmla="*/ 221681 h 328612"/>
                  <a:gd name="connsiteX76" fmla="*/ 176051 w 331042"/>
                  <a:gd name="connsiteY76" fmla="*/ 221681 h 328612"/>
                  <a:gd name="connsiteX77" fmla="*/ 181280 w 331042"/>
                  <a:gd name="connsiteY77" fmla="*/ 232107 h 328612"/>
                  <a:gd name="connsiteX78" fmla="*/ 194354 w 331042"/>
                  <a:gd name="connsiteY78" fmla="*/ 255564 h 328612"/>
                  <a:gd name="connsiteX79" fmla="*/ 204813 w 331042"/>
                  <a:gd name="connsiteY79" fmla="*/ 272505 h 328612"/>
                  <a:gd name="connsiteX80" fmla="*/ 213964 w 331042"/>
                  <a:gd name="connsiteY80" fmla="*/ 289447 h 328612"/>
                  <a:gd name="connsiteX81" fmla="*/ 217886 w 331042"/>
                  <a:gd name="connsiteY81" fmla="*/ 290750 h 328612"/>
                  <a:gd name="connsiteX82" fmla="*/ 229652 w 331042"/>
                  <a:gd name="connsiteY82" fmla="*/ 286840 h 328612"/>
                  <a:gd name="connsiteX83" fmla="*/ 230960 w 331042"/>
                  <a:gd name="connsiteY83" fmla="*/ 286840 h 328612"/>
                  <a:gd name="connsiteX84" fmla="*/ 230960 w 331042"/>
                  <a:gd name="connsiteY84" fmla="*/ 289447 h 328612"/>
                  <a:gd name="connsiteX85" fmla="*/ 227038 w 331042"/>
                  <a:gd name="connsiteY85" fmla="*/ 293356 h 328612"/>
                  <a:gd name="connsiteX86" fmla="*/ 217886 w 331042"/>
                  <a:gd name="connsiteY86" fmla="*/ 302479 h 328612"/>
                  <a:gd name="connsiteX87" fmla="*/ 210042 w 331042"/>
                  <a:gd name="connsiteY87" fmla="*/ 306388 h 328612"/>
                  <a:gd name="connsiteX88" fmla="*/ 207427 w 331042"/>
                  <a:gd name="connsiteY88" fmla="*/ 303782 h 328612"/>
                  <a:gd name="connsiteX89" fmla="*/ 198276 w 331042"/>
                  <a:gd name="connsiteY89" fmla="*/ 288144 h 328612"/>
                  <a:gd name="connsiteX90" fmla="*/ 189124 w 331042"/>
                  <a:gd name="connsiteY90" fmla="*/ 271202 h 328612"/>
                  <a:gd name="connsiteX91" fmla="*/ 182588 w 331042"/>
                  <a:gd name="connsiteY91" fmla="*/ 259474 h 328612"/>
                  <a:gd name="connsiteX92" fmla="*/ 172129 w 331042"/>
                  <a:gd name="connsiteY92" fmla="*/ 242532 h 328612"/>
                  <a:gd name="connsiteX93" fmla="*/ 166899 w 331042"/>
                  <a:gd name="connsiteY93" fmla="*/ 233410 h 328612"/>
                  <a:gd name="connsiteX94" fmla="*/ 166899 w 331042"/>
                  <a:gd name="connsiteY94" fmla="*/ 230804 h 328612"/>
                  <a:gd name="connsiteX95" fmla="*/ 172129 w 331042"/>
                  <a:gd name="connsiteY95" fmla="*/ 221681 h 328612"/>
                  <a:gd name="connsiteX96" fmla="*/ 139663 w 331042"/>
                  <a:gd name="connsiteY96" fmla="*/ 218788 h 328612"/>
                  <a:gd name="connsiteX97" fmla="*/ 143632 w 331042"/>
                  <a:gd name="connsiteY97" fmla="*/ 220089 h 328612"/>
                  <a:gd name="connsiteX98" fmla="*/ 143632 w 331042"/>
                  <a:gd name="connsiteY98" fmla="*/ 242204 h 328612"/>
                  <a:gd name="connsiteX99" fmla="*/ 143632 w 331042"/>
                  <a:gd name="connsiteY99" fmla="*/ 248416 h 328612"/>
                  <a:gd name="connsiteX100" fmla="*/ 143367 w 331042"/>
                  <a:gd name="connsiteY100" fmla="*/ 249212 h 328612"/>
                  <a:gd name="connsiteX101" fmla="*/ 143367 w 331042"/>
                  <a:gd name="connsiteY101" fmla="*/ 255718 h 328612"/>
                  <a:gd name="connsiteX102" fmla="*/ 143632 w 331042"/>
                  <a:gd name="connsiteY102" fmla="*/ 257308 h 328612"/>
                  <a:gd name="connsiteX103" fmla="*/ 143632 w 331042"/>
                  <a:gd name="connsiteY103" fmla="*/ 279929 h 328612"/>
                  <a:gd name="connsiteX104" fmla="*/ 143632 w 331042"/>
                  <a:gd name="connsiteY104" fmla="*/ 296840 h 328612"/>
                  <a:gd name="connsiteX105" fmla="*/ 146278 w 331042"/>
                  <a:gd name="connsiteY105" fmla="*/ 299442 h 328612"/>
                  <a:gd name="connsiteX106" fmla="*/ 159507 w 331042"/>
                  <a:gd name="connsiteY106" fmla="*/ 303345 h 328612"/>
                  <a:gd name="connsiteX107" fmla="*/ 160830 w 331042"/>
                  <a:gd name="connsiteY107" fmla="*/ 304646 h 328612"/>
                  <a:gd name="connsiteX108" fmla="*/ 159507 w 331042"/>
                  <a:gd name="connsiteY108" fmla="*/ 305947 h 328612"/>
                  <a:gd name="connsiteX109" fmla="*/ 154914 w 331042"/>
                  <a:gd name="connsiteY109" fmla="*/ 307452 h 328612"/>
                  <a:gd name="connsiteX110" fmla="*/ 144545 w 331042"/>
                  <a:gd name="connsiteY110" fmla="*/ 310278 h 328612"/>
                  <a:gd name="connsiteX111" fmla="*/ 138340 w 331042"/>
                  <a:gd name="connsiteY111" fmla="*/ 311150 h 328612"/>
                  <a:gd name="connsiteX112" fmla="*/ 131726 w 331042"/>
                  <a:gd name="connsiteY112" fmla="*/ 308548 h 328612"/>
                  <a:gd name="connsiteX113" fmla="*/ 130403 w 331042"/>
                  <a:gd name="connsiteY113" fmla="*/ 304646 h 328612"/>
                  <a:gd name="connsiteX114" fmla="*/ 130403 w 331042"/>
                  <a:gd name="connsiteY114" fmla="*/ 290336 h 328612"/>
                  <a:gd name="connsiteX115" fmla="*/ 130403 w 331042"/>
                  <a:gd name="connsiteY115" fmla="*/ 287734 h 328612"/>
                  <a:gd name="connsiteX116" fmla="*/ 130403 w 331042"/>
                  <a:gd name="connsiteY116" fmla="*/ 227894 h 328612"/>
                  <a:gd name="connsiteX117" fmla="*/ 133049 w 331042"/>
                  <a:gd name="connsiteY117" fmla="*/ 222691 h 328612"/>
                  <a:gd name="connsiteX118" fmla="*/ 139663 w 331042"/>
                  <a:gd name="connsiteY118" fmla="*/ 218788 h 328612"/>
                  <a:gd name="connsiteX119" fmla="*/ 204414 w 331042"/>
                  <a:gd name="connsiteY119" fmla="*/ 209254 h 328612"/>
                  <a:gd name="connsiteX120" fmla="*/ 214805 w 331042"/>
                  <a:gd name="connsiteY120" fmla="*/ 215715 h 328612"/>
                  <a:gd name="connsiteX121" fmla="*/ 227793 w 331042"/>
                  <a:gd name="connsiteY121" fmla="*/ 222176 h 328612"/>
                  <a:gd name="connsiteX122" fmla="*/ 244678 w 331042"/>
                  <a:gd name="connsiteY122" fmla="*/ 232513 h 328612"/>
                  <a:gd name="connsiteX123" fmla="*/ 261564 w 331042"/>
                  <a:gd name="connsiteY123" fmla="*/ 241558 h 328612"/>
                  <a:gd name="connsiteX124" fmla="*/ 270656 w 331042"/>
                  <a:gd name="connsiteY124" fmla="*/ 246727 h 328612"/>
                  <a:gd name="connsiteX125" fmla="*/ 275851 w 331042"/>
                  <a:gd name="connsiteY125" fmla="*/ 246727 h 328612"/>
                  <a:gd name="connsiteX126" fmla="*/ 284943 w 331042"/>
                  <a:gd name="connsiteY126" fmla="*/ 237682 h 328612"/>
                  <a:gd name="connsiteX127" fmla="*/ 286242 w 331042"/>
                  <a:gd name="connsiteY127" fmla="*/ 237682 h 328612"/>
                  <a:gd name="connsiteX128" fmla="*/ 286242 w 331042"/>
                  <a:gd name="connsiteY128" fmla="*/ 238974 h 328612"/>
                  <a:gd name="connsiteX129" fmla="*/ 284943 w 331042"/>
                  <a:gd name="connsiteY129" fmla="*/ 245435 h 328612"/>
                  <a:gd name="connsiteX130" fmla="*/ 282345 w 331042"/>
                  <a:gd name="connsiteY130" fmla="*/ 255772 h 328612"/>
                  <a:gd name="connsiteX131" fmla="*/ 278449 w 331042"/>
                  <a:gd name="connsiteY131" fmla="*/ 262233 h 328612"/>
                  <a:gd name="connsiteX132" fmla="*/ 271955 w 331042"/>
                  <a:gd name="connsiteY132" fmla="*/ 262233 h 328612"/>
                  <a:gd name="connsiteX133" fmla="*/ 251173 w 331042"/>
                  <a:gd name="connsiteY133" fmla="*/ 250603 h 328612"/>
                  <a:gd name="connsiteX134" fmla="*/ 247276 w 331042"/>
                  <a:gd name="connsiteY134" fmla="*/ 249311 h 328612"/>
                  <a:gd name="connsiteX135" fmla="*/ 244678 w 331042"/>
                  <a:gd name="connsiteY135" fmla="*/ 246727 h 328612"/>
                  <a:gd name="connsiteX136" fmla="*/ 216103 w 331042"/>
                  <a:gd name="connsiteY136" fmla="*/ 229929 h 328612"/>
                  <a:gd name="connsiteX137" fmla="*/ 203115 w 331042"/>
                  <a:gd name="connsiteY137" fmla="*/ 223468 h 328612"/>
                  <a:gd name="connsiteX138" fmla="*/ 201816 w 331042"/>
                  <a:gd name="connsiteY138" fmla="*/ 220884 h 328612"/>
                  <a:gd name="connsiteX139" fmla="*/ 201816 w 331042"/>
                  <a:gd name="connsiteY139" fmla="*/ 210546 h 328612"/>
                  <a:gd name="connsiteX140" fmla="*/ 204414 w 331042"/>
                  <a:gd name="connsiteY140" fmla="*/ 209254 h 328612"/>
                  <a:gd name="connsiteX141" fmla="*/ 106927 w 331042"/>
                  <a:gd name="connsiteY141" fmla="*/ 199712 h 328612"/>
                  <a:gd name="connsiteX142" fmla="*/ 117029 w 331042"/>
                  <a:gd name="connsiteY142" fmla="*/ 199712 h 328612"/>
                  <a:gd name="connsiteX143" fmla="*/ 118292 w 331042"/>
                  <a:gd name="connsiteY143" fmla="*/ 202262 h 328612"/>
                  <a:gd name="connsiteX144" fmla="*/ 109453 w 331042"/>
                  <a:gd name="connsiteY144" fmla="*/ 217559 h 328612"/>
                  <a:gd name="connsiteX145" fmla="*/ 107257 w 331042"/>
                  <a:gd name="connsiteY145" fmla="*/ 220883 h 328612"/>
                  <a:gd name="connsiteX146" fmla="*/ 106727 w 331042"/>
                  <a:gd name="connsiteY146" fmla="*/ 221191 h 328612"/>
                  <a:gd name="connsiteX147" fmla="*/ 100219 w 331042"/>
                  <a:gd name="connsiteY147" fmla="*/ 233097 h 328612"/>
                  <a:gd name="connsiteX148" fmla="*/ 100048 w 331042"/>
                  <a:gd name="connsiteY148" fmla="*/ 233618 h 328612"/>
                  <a:gd name="connsiteX149" fmla="*/ 96825 w 331042"/>
                  <a:gd name="connsiteY149" fmla="*/ 237956 h 328612"/>
                  <a:gd name="connsiteX150" fmla="*/ 84197 w 331042"/>
                  <a:gd name="connsiteY150" fmla="*/ 259628 h 328612"/>
                  <a:gd name="connsiteX151" fmla="*/ 80408 w 331042"/>
                  <a:gd name="connsiteY151" fmla="*/ 266002 h 328612"/>
                  <a:gd name="connsiteX152" fmla="*/ 81671 w 331042"/>
                  <a:gd name="connsiteY152" fmla="*/ 269827 h 328612"/>
                  <a:gd name="connsiteX153" fmla="*/ 91773 w 331042"/>
                  <a:gd name="connsiteY153" fmla="*/ 280025 h 328612"/>
                  <a:gd name="connsiteX154" fmla="*/ 93036 w 331042"/>
                  <a:gd name="connsiteY154" fmla="*/ 281300 h 328612"/>
                  <a:gd name="connsiteX155" fmla="*/ 90511 w 331042"/>
                  <a:gd name="connsiteY155" fmla="*/ 281300 h 328612"/>
                  <a:gd name="connsiteX156" fmla="*/ 74094 w 331042"/>
                  <a:gd name="connsiteY156" fmla="*/ 277476 h 328612"/>
                  <a:gd name="connsiteX157" fmla="*/ 65255 w 331042"/>
                  <a:gd name="connsiteY157" fmla="*/ 269827 h 328612"/>
                  <a:gd name="connsiteX158" fmla="*/ 65255 w 331042"/>
                  <a:gd name="connsiteY158" fmla="*/ 267277 h 328612"/>
                  <a:gd name="connsiteX159" fmla="*/ 74094 w 331042"/>
                  <a:gd name="connsiteY159" fmla="*/ 251979 h 328612"/>
                  <a:gd name="connsiteX160" fmla="*/ 75357 w 331042"/>
                  <a:gd name="connsiteY160" fmla="*/ 249430 h 328612"/>
                  <a:gd name="connsiteX161" fmla="*/ 77883 w 331042"/>
                  <a:gd name="connsiteY161" fmla="*/ 245605 h 328612"/>
                  <a:gd name="connsiteX162" fmla="*/ 85459 w 331042"/>
                  <a:gd name="connsiteY162" fmla="*/ 234132 h 328612"/>
                  <a:gd name="connsiteX163" fmla="*/ 100613 w 331042"/>
                  <a:gd name="connsiteY163" fmla="*/ 208636 h 328612"/>
                  <a:gd name="connsiteX164" fmla="*/ 104401 w 331042"/>
                  <a:gd name="connsiteY164" fmla="*/ 200987 h 328612"/>
                  <a:gd name="connsiteX165" fmla="*/ 106927 w 331042"/>
                  <a:gd name="connsiteY165" fmla="*/ 199712 h 328612"/>
                  <a:gd name="connsiteX166" fmla="*/ 274370 w 331042"/>
                  <a:gd name="connsiteY166" fmla="*/ 198145 h 328612"/>
                  <a:gd name="connsiteX167" fmla="*/ 283550 w 331042"/>
                  <a:gd name="connsiteY167" fmla="*/ 198145 h 328612"/>
                  <a:gd name="connsiteX168" fmla="*/ 284862 w 331042"/>
                  <a:gd name="connsiteY168" fmla="*/ 198145 h 328612"/>
                  <a:gd name="connsiteX169" fmla="*/ 305844 w 331042"/>
                  <a:gd name="connsiteY169" fmla="*/ 204620 h 328612"/>
                  <a:gd name="connsiteX170" fmla="*/ 308467 w 331042"/>
                  <a:gd name="connsiteY170" fmla="*/ 211096 h 328612"/>
                  <a:gd name="connsiteX171" fmla="*/ 303221 w 331042"/>
                  <a:gd name="connsiteY171" fmla="*/ 229227 h 328612"/>
                  <a:gd name="connsiteX172" fmla="*/ 296664 w 331042"/>
                  <a:gd name="connsiteY172" fmla="*/ 253833 h 328612"/>
                  <a:gd name="connsiteX173" fmla="*/ 291419 w 331042"/>
                  <a:gd name="connsiteY173" fmla="*/ 271964 h 328612"/>
                  <a:gd name="connsiteX174" fmla="*/ 288796 w 331042"/>
                  <a:gd name="connsiteY174" fmla="*/ 283619 h 328612"/>
                  <a:gd name="connsiteX175" fmla="*/ 282239 w 331042"/>
                  <a:gd name="connsiteY175" fmla="*/ 287505 h 328612"/>
                  <a:gd name="connsiteX176" fmla="*/ 258633 w 331042"/>
                  <a:gd name="connsiteY176" fmla="*/ 293980 h 328612"/>
                  <a:gd name="connsiteX177" fmla="*/ 249453 w 331042"/>
                  <a:gd name="connsiteY177" fmla="*/ 295275 h 328612"/>
                  <a:gd name="connsiteX178" fmla="*/ 248142 w 331042"/>
                  <a:gd name="connsiteY178" fmla="*/ 295275 h 328612"/>
                  <a:gd name="connsiteX179" fmla="*/ 248142 w 331042"/>
                  <a:gd name="connsiteY179" fmla="*/ 293980 h 328612"/>
                  <a:gd name="connsiteX180" fmla="*/ 261256 w 331042"/>
                  <a:gd name="connsiteY180" fmla="*/ 279734 h 328612"/>
                  <a:gd name="connsiteX181" fmla="*/ 265190 w 331042"/>
                  <a:gd name="connsiteY181" fmla="*/ 278439 h 328612"/>
                  <a:gd name="connsiteX182" fmla="*/ 274370 w 331042"/>
                  <a:gd name="connsiteY182" fmla="*/ 275849 h 328612"/>
                  <a:gd name="connsiteX183" fmla="*/ 279616 w 331042"/>
                  <a:gd name="connsiteY183" fmla="*/ 270669 h 328612"/>
                  <a:gd name="connsiteX184" fmla="*/ 287484 w 331042"/>
                  <a:gd name="connsiteY184" fmla="*/ 239587 h 328612"/>
                  <a:gd name="connsiteX185" fmla="*/ 294042 w 331042"/>
                  <a:gd name="connsiteY185" fmla="*/ 217571 h 328612"/>
                  <a:gd name="connsiteX186" fmla="*/ 291419 w 331042"/>
                  <a:gd name="connsiteY186" fmla="*/ 212391 h 328612"/>
                  <a:gd name="connsiteX187" fmla="*/ 276993 w 331042"/>
                  <a:gd name="connsiteY187" fmla="*/ 204620 h 328612"/>
                  <a:gd name="connsiteX188" fmla="*/ 273059 w 331042"/>
                  <a:gd name="connsiteY188" fmla="*/ 202030 h 328612"/>
                  <a:gd name="connsiteX189" fmla="*/ 271747 w 331042"/>
                  <a:gd name="connsiteY189" fmla="*/ 199440 h 328612"/>
                  <a:gd name="connsiteX190" fmla="*/ 274370 w 331042"/>
                  <a:gd name="connsiteY190" fmla="*/ 198145 h 328612"/>
                  <a:gd name="connsiteX191" fmla="*/ 154893 w 331042"/>
                  <a:gd name="connsiteY191" fmla="*/ 193410 h 328612"/>
                  <a:gd name="connsiteX192" fmla="*/ 158798 w 331042"/>
                  <a:gd name="connsiteY192" fmla="*/ 193410 h 328612"/>
                  <a:gd name="connsiteX193" fmla="*/ 164005 w 331042"/>
                  <a:gd name="connsiteY193" fmla="*/ 203993 h 328612"/>
                  <a:gd name="connsiteX194" fmla="*/ 158798 w 331042"/>
                  <a:gd name="connsiteY194" fmla="*/ 214577 h 328612"/>
                  <a:gd name="connsiteX195" fmla="*/ 154893 w 331042"/>
                  <a:gd name="connsiteY195" fmla="*/ 213254 h 328612"/>
                  <a:gd name="connsiteX196" fmla="*/ 152289 w 331042"/>
                  <a:gd name="connsiteY196" fmla="*/ 210608 h 328612"/>
                  <a:gd name="connsiteX197" fmla="*/ 150987 w 331042"/>
                  <a:gd name="connsiteY197" fmla="*/ 210608 h 328612"/>
                  <a:gd name="connsiteX198" fmla="*/ 126254 w 331042"/>
                  <a:gd name="connsiteY198" fmla="*/ 223837 h 328612"/>
                  <a:gd name="connsiteX199" fmla="*/ 108029 w 331042"/>
                  <a:gd name="connsiteY199" fmla="*/ 234420 h 328612"/>
                  <a:gd name="connsiteX200" fmla="*/ 100219 w 331042"/>
                  <a:gd name="connsiteY200" fmla="*/ 238389 h 328612"/>
                  <a:gd name="connsiteX201" fmla="*/ 98917 w 331042"/>
                  <a:gd name="connsiteY201" fmla="*/ 238389 h 328612"/>
                  <a:gd name="connsiteX202" fmla="*/ 98917 w 331042"/>
                  <a:gd name="connsiteY202" fmla="*/ 237066 h 328612"/>
                  <a:gd name="connsiteX203" fmla="*/ 100048 w 331042"/>
                  <a:gd name="connsiteY203" fmla="*/ 233618 h 328612"/>
                  <a:gd name="connsiteX204" fmla="*/ 100613 w 331042"/>
                  <a:gd name="connsiteY204" fmla="*/ 232857 h 328612"/>
                  <a:gd name="connsiteX205" fmla="*/ 106927 w 331042"/>
                  <a:gd name="connsiteY205" fmla="*/ 221384 h 328612"/>
                  <a:gd name="connsiteX206" fmla="*/ 107257 w 331042"/>
                  <a:gd name="connsiteY206" fmla="*/ 220883 h 328612"/>
                  <a:gd name="connsiteX207" fmla="*/ 132800 w 331042"/>
                  <a:gd name="connsiteY207" fmla="*/ 206051 h 328612"/>
                  <a:gd name="connsiteX208" fmla="*/ 133118 w 331042"/>
                  <a:gd name="connsiteY208" fmla="*/ 206375 h 328612"/>
                  <a:gd name="connsiteX209" fmla="*/ 142086 w 331042"/>
                  <a:gd name="connsiteY209" fmla="*/ 201146 h 328612"/>
                  <a:gd name="connsiteX210" fmla="*/ 142368 w 331042"/>
                  <a:gd name="connsiteY210" fmla="*/ 200569 h 328612"/>
                  <a:gd name="connsiteX211" fmla="*/ 188929 w 331042"/>
                  <a:gd name="connsiteY211" fmla="*/ 184150 h 328612"/>
                  <a:gd name="connsiteX212" fmla="*/ 199343 w 331042"/>
                  <a:gd name="connsiteY212" fmla="*/ 184150 h 328612"/>
                  <a:gd name="connsiteX213" fmla="*/ 203248 w 331042"/>
                  <a:gd name="connsiteY213" fmla="*/ 186753 h 328612"/>
                  <a:gd name="connsiteX214" fmla="*/ 207153 w 331042"/>
                  <a:gd name="connsiteY214" fmla="*/ 194560 h 328612"/>
                  <a:gd name="connsiteX215" fmla="*/ 205851 w 331042"/>
                  <a:gd name="connsiteY215" fmla="*/ 197162 h 328612"/>
                  <a:gd name="connsiteX216" fmla="*/ 200644 w 331042"/>
                  <a:gd name="connsiteY216" fmla="*/ 198464 h 328612"/>
                  <a:gd name="connsiteX217" fmla="*/ 200644 w 331042"/>
                  <a:gd name="connsiteY217" fmla="*/ 204970 h 328612"/>
                  <a:gd name="connsiteX218" fmla="*/ 200644 w 331042"/>
                  <a:gd name="connsiteY218" fmla="*/ 242705 h 328612"/>
                  <a:gd name="connsiteX219" fmla="*/ 200644 w 331042"/>
                  <a:gd name="connsiteY219" fmla="*/ 257019 h 328612"/>
                  <a:gd name="connsiteX220" fmla="*/ 199343 w 331042"/>
                  <a:gd name="connsiteY220" fmla="*/ 259621 h 328612"/>
                  <a:gd name="connsiteX221" fmla="*/ 198041 w 331042"/>
                  <a:gd name="connsiteY221" fmla="*/ 258320 h 328612"/>
                  <a:gd name="connsiteX222" fmla="*/ 192834 w 331042"/>
                  <a:gd name="connsiteY222" fmla="*/ 249212 h 328612"/>
                  <a:gd name="connsiteX223" fmla="*/ 190230 w 331042"/>
                  <a:gd name="connsiteY223" fmla="*/ 245308 h 328612"/>
                  <a:gd name="connsiteX224" fmla="*/ 187627 w 331042"/>
                  <a:gd name="connsiteY224" fmla="*/ 229693 h 328612"/>
                  <a:gd name="connsiteX225" fmla="*/ 187627 w 331042"/>
                  <a:gd name="connsiteY225" fmla="*/ 216681 h 328612"/>
                  <a:gd name="connsiteX226" fmla="*/ 185023 w 331042"/>
                  <a:gd name="connsiteY226" fmla="*/ 212777 h 328612"/>
                  <a:gd name="connsiteX227" fmla="*/ 179816 w 331042"/>
                  <a:gd name="connsiteY227" fmla="*/ 210175 h 328612"/>
                  <a:gd name="connsiteX228" fmla="*/ 177213 w 331042"/>
                  <a:gd name="connsiteY228" fmla="*/ 211476 h 328612"/>
                  <a:gd name="connsiteX229" fmla="*/ 168100 w 331042"/>
                  <a:gd name="connsiteY229" fmla="*/ 225789 h 328612"/>
                  <a:gd name="connsiteX230" fmla="*/ 155083 w 331042"/>
                  <a:gd name="connsiteY230" fmla="*/ 247910 h 328612"/>
                  <a:gd name="connsiteX231" fmla="*/ 145970 w 331042"/>
                  <a:gd name="connsiteY231" fmla="*/ 262224 h 328612"/>
                  <a:gd name="connsiteX232" fmla="*/ 144669 w 331042"/>
                  <a:gd name="connsiteY232" fmla="*/ 263525 h 328612"/>
                  <a:gd name="connsiteX233" fmla="*/ 143632 w 331042"/>
                  <a:gd name="connsiteY233" fmla="*/ 257308 h 328612"/>
                  <a:gd name="connsiteX234" fmla="*/ 143632 w 331042"/>
                  <a:gd name="connsiteY234" fmla="*/ 248416 h 328612"/>
                  <a:gd name="connsiteX235" fmla="*/ 148574 w 331042"/>
                  <a:gd name="connsiteY235" fmla="*/ 233597 h 328612"/>
                  <a:gd name="connsiteX236" fmla="*/ 156385 w 331042"/>
                  <a:gd name="connsiteY236" fmla="*/ 219283 h 328612"/>
                  <a:gd name="connsiteX237" fmla="*/ 168100 w 331042"/>
                  <a:gd name="connsiteY237" fmla="*/ 199765 h 328612"/>
                  <a:gd name="connsiteX238" fmla="*/ 172006 w 331042"/>
                  <a:gd name="connsiteY238" fmla="*/ 193259 h 328612"/>
                  <a:gd name="connsiteX239" fmla="*/ 177213 w 331042"/>
                  <a:gd name="connsiteY239" fmla="*/ 191957 h 328612"/>
                  <a:gd name="connsiteX240" fmla="*/ 183721 w 331042"/>
                  <a:gd name="connsiteY240" fmla="*/ 197162 h 328612"/>
                  <a:gd name="connsiteX241" fmla="*/ 187627 w 331042"/>
                  <a:gd name="connsiteY241" fmla="*/ 194560 h 328612"/>
                  <a:gd name="connsiteX242" fmla="*/ 187627 w 331042"/>
                  <a:gd name="connsiteY242" fmla="*/ 185451 h 328612"/>
                  <a:gd name="connsiteX243" fmla="*/ 188929 w 331042"/>
                  <a:gd name="connsiteY243" fmla="*/ 184150 h 328612"/>
                  <a:gd name="connsiteX244" fmla="*/ 95965 w 331042"/>
                  <a:gd name="connsiteY244" fmla="*/ 184150 h 328612"/>
                  <a:gd name="connsiteX245" fmla="*/ 139524 w 331042"/>
                  <a:gd name="connsiteY245" fmla="*/ 184150 h 328612"/>
                  <a:gd name="connsiteX246" fmla="*/ 143367 w 331042"/>
                  <a:gd name="connsiteY246" fmla="*/ 188072 h 328612"/>
                  <a:gd name="connsiteX247" fmla="*/ 143367 w 331042"/>
                  <a:gd name="connsiteY247" fmla="*/ 198531 h 328612"/>
                  <a:gd name="connsiteX248" fmla="*/ 142368 w 331042"/>
                  <a:gd name="connsiteY248" fmla="*/ 200569 h 328612"/>
                  <a:gd name="connsiteX249" fmla="*/ 134064 w 331042"/>
                  <a:gd name="connsiteY249" fmla="*/ 205316 h 328612"/>
                  <a:gd name="connsiteX250" fmla="*/ 132800 w 331042"/>
                  <a:gd name="connsiteY250" fmla="*/ 206051 h 328612"/>
                  <a:gd name="connsiteX251" fmla="*/ 131837 w 331042"/>
                  <a:gd name="connsiteY251" fmla="*/ 205068 h 328612"/>
                  <a:gd name="connsiteX252" fmla="*/ 130556 w 331042"/>
                  <a:gd name="connsiteY252" fmla="*/ 201146 h 328612"/>
                  <a:gd name="connsiteX253" fmla="*/ 127993 w 331042"/>
                  <a:gd name="connsiteY253" fmla="*/ 198531 h 328612"/>
                  <a:gd name="connsiteX254" fmla="*/ 111338 w 331042"/>
                  <a:gd name="connsiteY254" fmla="*/ 198531 h 328612"/>
                  <a:gd name="connsiteX255" fmla="*/ 98527 w 331042"/>
                  <a:gd name="connsiteY255" fmla="*/ 198531 h 328612"/>
                  <a:gd name="connsiteX256" fmla="*/ 72904 w 331042"/>
                  <a:gd name="connsiteY256" fmla="*/ 197224 h 328612"/>
                  <a:gd name="connsiteX257" fmla="*/ 70342 w 331042"/>
                  <a:gd name="connsiteY257" fmla="*/ 195916 h 328612"/>
                  <a:gd name="connsiteX258" fmla="*/ 83153 w 331042"/>
                  <a:gd name="connsiteY258" fmla="*/ 186765 h 328612"/>
                  <a:gd name="connsiteX259" fmla="*/ 95965 w 331042"/>
                  <a:gd name="connsiteY259" fmla="*/ 184150 h 328612"/>
                  <a:gd name="connsiteX260" fmla="*/ 305425 w 331042"/>
                  <a:gd name="connsiteY260" fmla="*/ 171450 h 328612"/>
                  <a:gd name="connsiteX261" fmla="*/ 310628 w 331042"/>
                  <a:gd name="connsiteY261" fmla="*/ 179161 h 328612"/>
                  <a:gd name="connsiteX262" fmla="*/ 313230 w 331042"/>
                  <a:gd name="connsiteY262" fmla="*/ 188157 h 328612"/>
                  <a:gd name="connsiteX263" fmla="*/ 310628 w 331042"/>
                  <a:gd name="connsiteY263" fmla="*/ 195868 h 328612"/>
                  <a:gd name="connsiteX264" fmla="*/ 306726 w 331042"/>
                  <a:gd name="connsiteY264" fmla="*/ 197153 h 328612"/>
                  <a:gd name="connsiteX265" fmla="*/ 229974 w 331042"/>
                  <a:gd name="connsiteY265" fmla="*/ 197153 h 328612"/>
                  <a:gd name="connsiteX266" fmla="*/ 224771 w 331042"/>
                  <a:gd name="connsiteY266" fmla="*/ 194583 h 328612"/>
                  <a:gd name="connsiteX267" fmla="*/ 220868 w 331042"/>
                  <a:gd name="connsiteY267" fmla="*/ 186872 h 328612"/>
                  <a:gd name="connsiteX268" fmla="*/ 222169 w 331042"/>
                  <a:gd name="connsiteY268" fmla="*/ 184301 h 328612"/>
                  <a:gd name="connsiteX269" fmla="*/ 239080 w 331042"/>
                  <a:gd name="connsiteY269" fmla="*/ 184301 h 328612"/>
                  <a:gd name="connsiteX270" fmla="*/ 297620 w 331042"/>
                  <a:gd name="connsiteY270" fmla="*/ 184301 h 328612"/>
                  <a:gd name="connsiteX271" fmla="*/ 302823 w 331042"/>
                  <a:gd name="connsiteY271" fmla="*/ 179161 h 328612"/>
                  <a:gd name="connsiteX272" fmla="*/ 305425 w 331042"/>
                  <a:gd name="connsiteY272" fmla="*/ 171450 h 328612"/>
                  <a:gd name="connsiteX273" fmla="*/ 204765 w 331042"/>
                  <a:gd name="connsiteY273" fmla="*/ 164814 h 328612"/>
                  <a:gd name="connsiteX274" fmla="*/ 211136 w 331042"/>
                  <a:gd name="connsiteY274" fmla="*/ 166102 h 328612"/>
                  <a:gd name="connsiteX275" fmla="*/ 213096 w 331042"/>
                  <a:gd name="connsiteY275" fmla="*/ 167265 h 328612"/>
                  <a:gd name="connsiteX276" fmla="*/ 217637 w 331042"/>
                  <a:gd name="connsiteY276" fmla="*/ 170021 h 328612"/>
                  <a:gd name="connsiteX277" fmla="*/ 215062 w 331042"/>
                  <a:gd name="connsiteY277" fmla="*/ 173926 h 328612"/>
                  <a:gd name="connsiteX278" fmla="*/ 213775 w 331042"/>
                  <a:gd name="connsiteY278" fmla="*/ 176530 h 328612"/>
                  <a:gd name="connsiteX279" fmla="*/ 230508 w 331042"/>
                  <a:gd name="connsiteY279" fmla="*/ 205168 h 328612"/>
                  <a:gd name="connsiteX280" fmla="*/ 242093 w 331042"/>
                  <a:gd name="connsiteY280" fmla="*/ 224695 h 328612"/>
                  <a:gd name="connsiteX281" fmla="*/ 242093 w 331042"/>
                  <a:gd name="connsiteY281" fmla="*/ 228600 h 328612"/>
                  <a:gd name="connsiteX282" fmla="*/ 239519 w 331042"/>
                  <a:gd name="connsiteY282" fmla="*/ 227298 h 328612"/>
                  <a:gd name="connsiteX283" fmla="*/ 222785 w 331042"/>
                  <a:gd name="connsiteY283" fmla="*/ 216884 h 328612"/>
                  <a:gd name="connsiteX284" fmla="*/ 215062 w 331042"/>
                  <a:gd name="connsiteY284" fmla="*/ 205168 h 328612"/>
                  <a:gd name="connsiteX285" fmla="*/ 202191 w 331042"/>
                  <a:gd name="connsiteY285" fmla="*/ 183038 h 328612"/>
                  <a:gd name="connsiteX286" fmla="*/ 195755 w 331042"/>
                  <a:gd name="connsiteY286" fmla="*/ 172624 h 328612"/>
                  <a:gd name="connsiteX287" fmla="*/ 197042 w 331042"/>
                  <a:gd name="connsiteY287" fmla="*/ 170021 h 328612"/>
                  <a:gd name="connsiteX288" fmla="*/ 204765 w 331042"/>
                  <a:gd name="connsiteY288" fmla="*/ 164814 h 328612"/>
                  <a:gd name="connsiteX289" fmla="*/ 203295 w 331042"/>
                  <a:gd name="connsiteY289" fmla="*/ 142875 h 328612"/>
                  <a:gd name="connsiteX290" fmla="*/ 213727 w 331042"/>
                  <a:gd name="connsiteY290" fmla="*/ 142875 h 328612"/>
                  <a:gd name="connsiteX291" fmla="*/ 215031 w 331042"/>
                  <a:gd name="connsiteY291" fmla="*/ 145455 h 328612"/>
                  <a:gd name="connsiteX292" fmla="*/ 215031 w 331042"/>
                  <a:gd name="connsiteY292" fmla="*/ 146745 h 328612"/>
                  <a:gd name="connsiteX293" fmla="*/ 216335 w 331042"/>
                  <a:gd name="connsiteY293" fmla="*/ 151904 h 328612"/>
                  <a:gd name="connsiteX294" fmla="*/ 226768 w 331042"/>
                  <a:gd name="connsiteY294" fmla="*/ 158353 h 328612"/>
                  <a:gd name="connsiteX295" fmla="*/ 227340 w 331042"/>
                  <a:gd name="connsiteY295" fmla="*/ 158353 h 328612"/>
                  <a:gd name="connsiteX296" fmla="*/ 228196 w 331042"/>
                  <a:gd name="connsiteY296" fmla="*/ 158926 h 328612"/>
                  <a:gd name="connsiteX297" fmla="*/ 232062 w 331042"/>
                  <a:gd name="connsiteY297" fmla="*/ 161513 h 328612"/>
                  <a:gd name="connsiteX298" fmla="*/ 232635 w 331042"/>
                  <a:gd name="connsiteY298" fmla="*/ 161513 h 328612"/>
                  <a:gd name="connsiteX299" fmla="*/ 241112 w 331042"/>
                  <a:gd name="connsiteY299" fmla="*/ 167382 h 328612"/>
                  <a:gd name="connsiteX300" fmla="*/ 267192 w 331042"/>
                  <a:gd name="connsiteY300" fmla="*/ 181570 h 328612"/>
                  <a:gd name="connsiteX301" fmla="*/ 258064 w 331042"/>
                  <a:gd name="connsiteY301" fmla="*/ 182860 h 328612"/>
                  <a:gd name="connsiteX302" fmla="*/ 247632 w 331042"/>
                  <a:gd name="connsiteY302" fmla="*/ 182860 h 328612"/>
                  <a:gd name="connsiteX303" fmla="*/ 235896 w 331042"/>
                  <a:gd name="connsiteY303" fmla="*/ 180281 h 328612"/>
                  <a:gd name="connsiteX304" fmla="*/ 217639 w 331042"/>
                  <a:gd name="connsiteY304" fmla="*/ 169962 h 328612"/>
                  <a:gd name="connsiteX305" fmla="*/ 213096 w 331042"/>
                  <a:gd name="connsiteY305" fmla="*/ 167265 h 328612"/>
                  <a:gd name="connsiteX306" fmla="*/ 211201 w 331042"/>
                  <a:gd name="connsiteY306" fmla="*/ 166116 h 328612"/>
                  <a:gd name="connsiteX307" fmla="*/ 211136 w 331042"/>
                  <a:gd name="connsiteY307" fmla="*/ 166102 h 328612"/>
                  <a:gd name="connsiteX308" fmla="*/ 211119 w 331042"/>
                  <a:gd name="connsiteY308" fmla="*/ 166092 h 328612"/>
                  <a:gd name="connsiteX309" fmla="*/ 205903 w 331042"/>
                  <a:gd name="connsiteY309" fmla="*/ 162223 h 328612"/>
                  <a:gd name="connsiteX310" fmla="*/ 196775 w 331042"/>
                  <a:gd name="connsiteY310" fmla="*/ 157063 h 328612"/>
                  <a:gd name="connsiteX311" fmla="*/ 195471 w 331042"/>
                  <a:gd name="connsiteY311" fmla="*/ 153194 h 328612"/>
                  <a:gd name="connsiteX312" fmla="*/ 200687 w 331042"/>
                  <a:gd name="connsiteY312" fmla="*/ 144165 h 328612"/>
                  <a:gd name="connsiteX313" fmla="*/ 203295 w 331042"/>
                  <a:gd name="connsiteY313" fmla="*/ 142875 h 328612"/>
                  <a:gd name="connsiteX314" fmla="*/ 198149 w 331042"/>
                  <a:gd name="connsiteY314" fmla="*/ 123451 h 328612"/>
                  <a:gd name="connsiteX315" fmla="*/ 200732 w 331042"/>
                  <a:gd name="connsiteY315" fmla="*/ 123451 h 328612"/>
                  <a:gd name="connsiteX316" fmla="*/ 200732 w 331042"/>
                  <a:gd name="connsiteY316" fmla="*/ 127093 h 328612"/>
                  <a:gd name="connsiteX317" fmla="*/ 204607 w 331042"/>
                  <a:gd name="connsiteY317" fmla="*/ 129521 h 328612"/>
                  <a:gd name="connsiteX318" fmla="*/ 212356 w 331042"/>
                  <a:gd name="connsiteY318" fmla="*/ 129521 h 328612"/>
                  <a:gd name="connsiteX319" fmla="*/ 261434 w 331042"/>
                  <a:gd name="connsiteY319" fmla="*/ 129521 h 328612"/>
                  <a:gd name="connsiteX320" fmla="*/ 262726 w 331042"/>
                  <a:gd name="connsiteY320" fmla="*/ 130735 h 328612"/>
                  <a:gd name="connsiteX321" fmla="*/ 261434 w 331042"/>
                  <a:gd name="connsiteY321" fmla="*/ 131949 h 328612"/>
                  <a:gd name="connsiteX322" fmla="*/ 247227 w 331042"/>
                  <a:gd name="connsiteY322" fmla="*/ 140447 h 328612"/>
                  <a:gd name="connsiteX323" fmla="*/ 245936 w 331042"/>
                  <a:gd name="connsiteY323" fmla="*/ 141661 h 328612"/>
                  <a:gd name="connsiteX324" fmla="*/ 208481 w 331042"/>
                  <a:gd name="connsiteY324" fmla="*/ 141661 h 328612"/>
                  <a:gd name="connsiteX325" fmla="*/ 191692 w 331042"/>
                  <a:gd name="connsiteY325" fmla="*/ 141661 h 328612"/>
                  <a:gd name="connsiteX326" fmla="*/ 187817 w 331042"/>
                  <a:gd name="connsiteY326" fmla="*/ 139233 h 328612"/>
                  <a:gd name="connsiteX327" fmla="*/ 187817 w 331042"/>
                  <a:gd name="connsiteY327" fmla="*/ 133163 h 328612"/>
                  <a:gd name="connsiteX328" fmla="*/ 190398 w 331042"/>
                  <a:gd name="connsiteY328" fmla="*/ 127098 h 328612"/>
                  <a:gd name="connsiteX329" fmla="*/ 190612 w 331042"/>
                  <a:gd name="connsiteY329" fmla="*/ 127000 h 328612"/>
                  <a:gd name="connsiteX330" fmla="*/ 190768 w 331042"/>
                  <a:gd name="connsiteY330" fmla="*/ 126920 h 328612"/>
                  <a:gd name="connsiteX331" fmla="*/ 192983 w 331042"/>
                  <a:gd name="connsiteY331" fmla="*/ 125879 h 328612"/>
                  <a:gd name="connsiteX332" fmla="*/ 198149 w 331042"/>
                  <a:gd name="connsiteY332" fmla="*/ 123451 h 328612"/>
                  <a:gd name="connsiteX333" fmla="*/ 91744 w 331042"/>
                  <a:gd name="connsiteY333" fmla="*/ 100012 h 328612"/>
                  <a:gd name="connsiteX334" fmla="*/ 94331 w 331042"/>
                  <a:gd name="connsiteY334" fmla="*/ 101302 h 328612"/>
                  <a:gd name="connsiteX335" fmla="*/ 105972 w 331042"/>
                  <a:gd name="connsiteY335" fmla="*/ 106461 h 328612"/>
                  <a:gd name="connsiteX336" fmla="*/ 108560 w 331042"/>
                  <a:gd name="connsiteY336" fmla="*/ 107751 h 328612"/>
                  <a:gd name="connsiteX337" fmla="*/ 112440 w 331042"/>
                  <a:gd name="connsiteY337" fmla="*/ 111621 h 328612"/>
                  <a:gd name="connsiteX338" fmla="*/ 118908 w 331042"/>
                  <a:gd name="connsiteY338" fmla="*/ 123229 h 328612"/>
                  <a:gd name="connsiteX339" fmla="*/ 124082 w 331042"/>
                  <a:gd name="connsiteY339" fmla="*/ 130968 h 328612"/>
                  <a:gd name="connsiteX340" fmla="*/ 129256 w 331042"/>
                  <a:gd name="connsiteY340" fmla="*/ 139997 h 328612"/>
                  <a:gd name="connsiteX341" fmla="*/ 135723 w 331042"/>
                  <a:gd name="connsiteY341" fmla="*/ 152896 h 328612"/>
                  <a:gd name="connsiteX342" fmla="*/ 135723 w 331042"/>
                  <a:gd name="connsiteY342" fmla="*/ 155475 h 328612"/>
                  <a:gd name="connsiteX343" fmla="*/ 129256 w 331042"/>
                  <a:gd name="connsiteY343" fmla="*/ 159345 h 328612"/>
                  <a:gd name="connsiteX344" fmla="*/ 125375 w 331042"/>
                  <a:gd name="connsiteY344" fmla="*/ 163214 h 328612"/>
                  <a:gd name="connsiteX345" fmla="*/ 134430 w 331042"/>
                  <a:gd name="connsiteY345" fmla="*/ 168374 h 328612"/>
                  <a:gd name="connsiteX346" fmla="*/ 135723 w 331042"/>
                  <a:gd name="connsiteY346" fmla="*/ 173533 h 328612"/>
                  <a:gd name="connsiteX347" fmla="*/ 131843 w 331042"/>
                  <a:gd name="connsiteY347" fmla="*/ 181272 h 328612"/>
                  <a:gd name="connsiteX348" fmla="*/ 127962 w 331042"/>
                  <a:gd name="connsiteY348" fmla="*/ 182562 h 328612"/>
                  <a:gd name="connsiteX349" fmla="*/ 117614 w 331042"/>
                  <a:gd name="connsiteY349" fmla="*/ 182562 h 328612"/>
                  <a:gd name="connsiteX350" fmla="*/ 116321 w 331042"/>
                  <a:gd name="connsiteY350" fmla="*/ 181272 h 328612"/>
                  <a:gd name="connsiteX351" fmla="*/ 113734 w 331042"/>
                  <a:gd name="connsiteY351" fmla="*/ 170953 h 328612"/>
                  <a:gd name="connsiteX352" fmla="*/ 85276 w 331042"/>
                  <a:gd name="connsiteY352" fmla="*/ 155475 h 328612"/>
                  <a:gd name="connsiteX353" fmla="*/ 72341 w 331042"/>
                  <a:gd name="connsiteY353" fmla="*/ 149026 h 328612"/>
                  <a:gd name="connsiteX354" fmla="*/ 68460 w 331042"/>
                  <a:gd name="connsiteY354" fmla="*/ 145157 h 328612"/>
                  <a:gd name="connsiteX355" fmla="*/ 67167 w 331042"/>
                  <a:gd name="connsiteY355" fmla="*/ 143867 h 328612"/>
                  <a:gd name="connsiteX356" fmla="*/ 68460 w 331042"/>
                  <a:gd name="connsiteY356" fmla="*/ 143867 h 328612"/>
                  <a:gd name="connsiteX357" fmla="*/ 87863 w 331042"/>
                  <a:gd name="connsiteY357" fmla="*/ 142577 h 328612"/>
                  <a:gd name="connsiteX358" fmla="*/ 96918 w 331042"/>
                  <a:gd name="connsiteY358" fmla="*/ 147736 h 328612"/>
                  <a:gd name="connsiteX359" fmla="*/ 108560 w 331042"/>
                  <a:gd name="connsiteY359" fmla="*/ 154186 h 328612"/>
                  <a:gd name="connsiteX360" fmla="*/ 113734 w 331042"/>
                  <a:gd name="connsiteY360" fmla="*/ 154186 h 328612"/>
                  <a:gd name="connsiteX361" fmla="*/ 116321 w 331042"/>
                  <a:gd name="connsiteY361" fmla="*/ 151606 h 328612"/>
                  <a:gd name="connsiteX362" fmla="*/ 117614 w 331042"/>
                  <a:gd name="connsiteY362" fmla="*/ 147736 h 328612"/>
                  <a:gd name="connsiteX363" fmla="*/ 102092 w 331042"/>
                  <a:gd name="connsiteY363" fmla="*/ 121939 h 328612"/>
                  <a:gd name="connsiteX364" fmla="*/ 91744 w 331042"/>
                  <a:gd name="connsiteY364" fmla="*/ 102592 h 328612"/>
                  <a:gd name="connsiteX365" fmla="*/ 91744 w 331042"/>
                  <a:gd name="connsiteY365" fmla="*/ 100012 h 328612"/>
                  <a:gd name="connsiteX366" fmla="*/ 228363 w 331042"/>
                  <a:gd name="connsiteY366" fmla="*/ 88635 h 328612"/>
                  <a:gd name="connsiteX367" fmla="*/ 232268 w 331042"/>
                  <a:gd name="connsiteY367" fmla="*/ 88635 h 328612"/>
                  <a:gd name="connsiteX368" fmla="*/ 230966 w 331042"/>
                  <a:gd name="connsiteY368" fmla="*/ 91281 h 328612"/>
                  <a:gd name="connsiteX369" fmla="*/ 224458 w 331042"/>
                  <a:gd name="connsiteY369" fmla="*/ 101864 h 328612"/>
                  <a:gd name="connsiteX370" fmla="*/ 222828 w 331042"/>
                  <a:gd name="connsiteY370" fmla="*/ 105175 h 328612"/>
                  <a:gd name="connsiteX371" fmla="*/ 219618 w 331042"/>
                  <a:gd name="connsiteY371" fmla="*/ 110276 h 328612"/>
                  <a:gd name="connsiteX372" fmla="*/ 212742 w 331042"/>
                  <a:gd name="connsiteY372" fmla="*/ 113770 h 328612"/>
                  <a:gd name="connsiteX373" fmla="*/ 193215 w 331042"/>
                  <a:gd name="connsiteY373" fmla="*/ 125677 h 328612"/>
                  <a:gd name="connsiteX374" fmla="*/ 190768 w 331042"/>
                  <a:gd name="connsiteY374" fmla="*/ 126920 h 328612"/>
                  <a:gd name="connsiteX375" fmla="*/ 190400 w 331042"/>
                  <a:gd name="connsiteY375" fmla="*/ 127093 h 328612"/>
                  <a:gd name="connsiteX376" fmla="*/ 190398 w 331042"/>
                  <a:gd name="connsiteY376" fmla="*/ 127098 h 328612"/>
                  <a:gd name="connsiteX377" fmla="*/ 176292 w 331042"/>
                  <a:gd name="connsiteY377" fmla="*/ 133614 h 328612"/>
                  <a:gd name="connsiteX378" fmla="*/ 173689 w 331042"/>
                  <a:gd name="connsiteY378" fmla="*/ 133614 h 328612"/>
                  <a:gd name="connsiteX379" fmla="*/ 168482 w 331042"/>
                  <a:gd name="connsiteY379" fmla="*/ 125677 h 328612"/>
                  <a:gd name="connsiteX380" fmla="*/ 168482 w 331042"/>
                  <a:gd name="connsiteY380" fmla="*/ 119305 h 328612"/>
                  <a:gd name="connsiteX381" fmla="*/ 173629 w 331042"/>
                  <a:gd name="connsiteY381" fmla="*/ 110067 h 328612"/>
                  <a:gd name="connsiteX382" fmla="*/ 173735 w 331042"/>
                  <a:gd name="connsiteY382" fmla="*/ 109849 h 328612"/>
                  <a:gd name="connsiteX383" fmla="*/ 176292 w 331042"/>
                  <a:gd name="connsiteY383" fmla="*/ 112447 h 328612"/>
                  <a:gd name="connsiteX384" fmla="*/ 184103 w 331042"/>
                  <a:gd name="connsiteY384" fmla="*/ 115093 h 328612"/>
                  <a:gd name="connsiteX385" fmla="*/ 191913 w 331042"/>
                  <a:gd name="connsiteY385" fmla="*/ 109802 h 328612"/>
                  <a:gd name="connsiteX386" fmla="*/ 194517 w 331042"/>
                  <a:gd name="connsiteY386" fmla="*/ 108479 h 328612"/>
                  <a:gd name="connsiteX387" fmla="*/ 208836 w 331042"/>
                  <a:gd name="connsiteY387" fmla="*/ 100541 h 328612"/>
                  <a:gd name="connsiteX388" fmla="*/ 228363 w 331042"/>
                  <a:gd name="connsiteY388" fmla="*/ 88635 h 328612"/>
                  <a:gd name="connsiteX389" fmla="*/ 133207 w 331042"/>
                  <a:gd name="connsiteY389" fmla="*/ 67967 h 328612"/>
                  <a:gd name="connsiteX390" fmla="*/ 135747 w 331042"/>
                  <a:gd name="connsiteY390" fmla="*/ 69258 h 328612"/>
                  <a:gd name="connsiteX391" fmla="*/ 142097 w 331042"/>
                  <a:gd name="connsiteY391" fmla="*/ 82173 h 328612"/>
                  <a:gd name="connsiteX392" fmla="*/ 143367 w 331042"/>
                  <a:gd name="connsiteY392" fmla="*/ 88631 h 328612"/>
                  <a:gd name="connsiteX393" fmla="*/ 143367 w 331042"/>
                  <a:gd name="connsiteY393" fmla="*/ 136417 h 328612"/>
                  <a:gd name="connsiteX394" fmla="*/ 139557 w 331042"/>
                  <a:gd name="connsiteY394" fmla="*/ 141584 h 328612"/>
                  <a:gd name="connsiteX395" fmla="*/ 138287 w 331042"/>
                  <a:gd name="connsiteY395" fmla="*/ 141584 h 328612"/>
                  <a:gd name="connsiteX396" fmla="*/ 129397 w 331042"/>
                  <a:gd name="connsiteY396" fmla="*/ 139000 h 328612"/>
                  <a:gd name="connsiteX397" fmla="*/ 124317 w 331042"/>
                  <a:gd name="connsiteY397" fmla="*/ 129960 h 328612"/>
                  <a:gd name="connsiteX398" fmla="*/ 129397 w 331042"/>
                  <a:gd name="connsiteY398" fmla="*/ 128668 h 328612"/>
                  <a:gd name="connsiteX399" fmla="*/ 131937 w 331042"/>
                  <a:gd name="connsiteY399" fmla="*/ 126085 h 328612"/>
                  <a:gd name="connsiteX400" fmla="*/ 133207 w 331042"/>
                  <a:gd name="connsiteY400" fmla="*/ 95089 h 328612"/>
                  <a:gd name="connsiteX401" fmla="*/ 131937 w 331042"/>
                  <a:gd name="connsiteY401" fmla="*/ 70550 h 328612"/>
                  <a:gd name="connsiteX402" fmla="*/ 133207 w 331042"/>
                  <a:gd name="connsiteY402" fmla="*/ 67967 h 328612"/>
                  <a:gd name="connsiteX403" fmla="*/ 186527 w 331042"/>
                  <a:gd name="connsiteY403" fmla="*/ 65087 h 328612"/>
                  <a:gd name="connsiteX404" fmla="*/ 186527 w 331042"/>
                  <a:gd name="connsiteY404" fmla="*/ 67733 h 328612"/>
                  <a:gd name="connsiteX405" fmla="*/ 187667 w 331042"/>
                  <a:gd name="connsiteY405" fmla="*/ 82926 h 328612"/>
                  <a:gd name="connsiteX406" fmla="*/ 187667 w 331042"/>
                  <a:gd name="connsiteY406" fmla="*/ 85188 h 328612"/>
                  <a:gd name="connsiteX407" fmla="*/ 183947 w 331042"/>
                  <a:gd name="connsiteY407" fmla="*/ 91546 h 328612"/>
                  <a:gd name="connsiteX408" fmla="*/ 174918 w 331042"/>
                  <a:gd name="connsiteY408" fmla="*/ 107421 h 328612"/>
                  <a:gd name="connsiteX409" fmla="*/ 173735 w 331042"/>
                  <a:gd name="connsiteY409" fmla="*/ 109849 h 328612"/>
                  <a:gd name="connsiteX410" fmla="*/ 173689 w 331042"/>
                  <a:gd name="connsiteY410" fmla="*/ 109802 h 328612"/>
                  <a:gd name="connsiteX411" fmla="*/ 168482 w 331042"/>
                  <a:gd name="connsiteY411" fmla="*/ 119062 h 328612"/>
                  <a:gd name="connsiteX412" fmla="*/ 168482 w 331042"/>
                  <a:gd name="connsiteY412" fmla="*/ 119305 h 328612"/>
                  <a:gd name="connsiteX413" fmla="*/ 168469 w 331042"/>
                  <a:gd name="connsiteY413" fmla="*/ 119327 h 328612"/>
                  <a:gd name="connsiteX414" fmla="*/ 159440 w 331042"/>
                  <a:gd name="connsiteY414" fmla="*/ 133879 h 328612"/>
                  <a:gd name="connsiteX415" fmla="*/ 155571 w 331042"/>
                  <a:gd name="connsiteY415" fmla="*/ 135202 h 328612"/>
                  <a:gd name="connsiteX416" fmla="*/ 147832 w 331042"/>
                  <a:gd name="connsiteY416" fmla="*/ 129910 h 328612"/>
                  <a:gd name="connsiteX417" fmla="*/ 146542 w 331042"/>
                  <a:gd name="connsiteY417" fmla="*/ 127265 h 328612"/>
                  <a:gd name="connsiteX418" fmla="*/ 146542 w 331042"/>
                  <a:gd name="connsiteY418" fmla="*/ 115358 h 328612"/>
                  <a:gd name="connsiteX419" fmla="*/ 149122 w 331042"/>
                  <a:gd name="connsiteY419" fmla="*/ 114035 h 328612"/>
                  <a:gd name="connsiteX420" fmla="*/ 150411 w 331042"/>
                  <a:gd name="connsiteY420" fmla="*/ 115358 h 328612"/>
                  <a:gd name="connsiteX421" fmla="*/ 156861 w 331042"/>
                  <a:gd name="connsiteY421" fmla="*/ 114035 h 328612"/>
                  <a:gd name="connsiteX422" fmla="*/ 169759 w 331042"/>
                  <a:gd name="connsiteY422" fmla="*/ 92869 h 328612"/>
                  <a:gd name="connsiteX423" fmla="*/ 176208 w 331042"/>
                  <a:gd name="connsiteY423" fmla="*/ 79639 h 328612"/>
                  <a:gd name="connsiteX424" fmla="*/ 183947 w 331042"/>
                  <a:gd name="connsiteY424" fmla="*/ 66410 h 328612"/>
                  <a:gd name="connsiteX425" fmla="*/ 186527 w 331042"/>
                  <a:gd name="connsiteY425" fmla="*/ 65087 h 328612"/>
                  <a:gd name="connsiteX426" fmla="*/ 270723 w 331042"/>
                  <a:gd name="connsiteY426" fmla="*/ 64499 h 328612"/>
                  <a:gd name="connsiteX427" fmla="*/ 277166 w 331042"/>
                  <a:gd name="connsiteY427" fmla="*/ 64499 h 328612"/>
                  <a:gd name="connsiteX428" fmla="*/ 280748 w 331042"/>
                  <a:gd name="connsiteY428" fmla="*/ 66896 h 328612"/>
                  <a:gd name="connsiteX429" fmla="*/ 280867 w 331042"/>
                  <a:gd name="connsiteY429" fmla="*/ 67370 h 328612"/>
                  <a:gd name="connsiteX430" fmla="*/ 284740 w 331042"/>
                  <a:gd name="connsiteY430" fmla="*/ 71240 h 328612"/>
                  <a:gd name="connsiteX431" fmla="*/ 292487 w 331042"/>
                  <a:gd name="connsiteY431" fmla="*/ 80269 h 328612"/>
                  <a:gd name="connsiteX432" fmla="*/ 292877 w 331042"/>
                  <a:gd name="connsiteY432" fmla="*/ 80269 h 328612"/>
                  <a:gd name="connsiteX433" fmla="*/ 309383 w 331042"/>
                  <a:gd name="connsiteY433" fmla="*/ 96837 h 328612"/>
                  <a:gd name="connsiteX434" fmla="*/ 327425 w 331042"/>
                  <a:gd name="connsiteY434" fmla="*/ 114946 h 328612"/>
                  <a:gd name="connsiteX435" fmla="*/ 328713 w 331042"/>
                  <a:gd name="connsiteY435" fmla="*/ 131762 h 328612"/>
                  <a:gd name="connsiteX436" fmla="*/ 324847 w 331042"/>
                  <a:gd name="connsiteY436" fmla="*/ 144697 h 328612"/>
                  <a:gd name="connsiteX437" fmla="*/ 322270 w 331042"/>
                  <a:gd name="connsiteY437" fmla="*/ 157632 h 328612"/>
                  <a:gd name="connsiteX438" fmla="*/ 320981 w 331042"/>
                  <a:gd name="connsiteY438" fmla="*/ 158926 h 328612"/>
                  <a:gd name="connsiteX439" fmla="*/ 319693 w 331042"/>
                  <a:gd name="connsiteY439" fmla="*/ 157632 h 328612"/>
                  <a:gd name="connsiteX440" fmla="*/ 317115 w 331042"/>
                  <a:gd name="connsiteY440" fmla="*/ 152458 h 328612"/>
                  <a:gd name="connsiteX441" fmla="*/ 319693 w 331042"/>
                  <a:gd name="connsiteY441" fmla="*/ 164100 h 328612"/>
                  <a:gd name="connsiteX442" fmla="*/ 324847 w 331042"/>
                  <a:gd name="connsiteY442" fmla="*/ 182209 h 328612"/>
                  <a:gd name="connsiteX443" fmla="*/ 330002 w 331042"/>
                  <a:gd name="connsiteY443" fmla="*/ 201612 h 328612"/>
                  <a:gd name="connsiteX444" fmla="*/ 326136 w 331042"/>
                  <a:gd name="connsiteY444" fmla="*/ 213254 h 328612"/>
                  <a:gd name="connsiteX445" fmla="*/ 308094 w 331042"/>
                  <a:gd name="connsiteY445" fmla="*/ 232657 h 328612"/>
                  <a:gd name="connsiteX446" fmla="*/ 304228 w 331042"/>
                  <a:gd name="connsiteY446" fmla="*/ 236537 h 328612"/>
                  <a:gd name="connsiteX447" fmla="*/ 302940 w 331042"/>
                  <a:gd name="connsiteY447" fmla="*/ 236537 h 328612"/>
                  <a:gd name="connsiteX448" fmla="*/ 302940 w 331042"/>
                  <a:gd name="connsiteY448" fmla="*/ 235244 h 328612"/>
                  <a:gd name="connsiteX449" fmla="*/ 308094 w 331042"/>
                  <a:gd name="connsiteY449" fmla="*/ 214547 h 328612"/>
                  <a:gd name="connsiteX450" fmla="*/ 315827 w 331042"/>
                  <a:gd name="connsiteY450" fmla="*/ 206786 h 328612"/>
                  <a:gd name="connsiteX451" fmla="*/ 317115 w 331042"/>
                  <a:gd name="connsiteY451" fmla="*/ 201612 h 328612"/>
                  <a:gd name="connsiteX452" fmla="*/ 311960 w 331042"/>
                  <a:gd name="connsiteY452" fmla="*/ 182209 h 328612"/>
                  <a:gd name="connsiteX453" fmla="*/ 309383 w 331042"/>
                  <a:gd name="connsiteY453" fmla="*/ 170568 h 328612"/>
                  <a:gd name="connsiteX454" fmla="*/ 305517 w 331042"/>
                  <a:gd name="connsiteY454" fmla="*/ 155045 h 328612"/>
                  <a:gd name="connsiteX455" fmla="*/ 301651 w 331042"/>
                  <a:gd name="connsiteY455" fmla="*/ 144697 h 328612"/>
                  <a:gd name="connsiteX456" fmla="*/ 299074 w 331042"/>
                  <a:gd name="connsiteY456" fmla="*/ 142110 h 328612"/>
                  <a:gd name="connsiteX457" fmla="*/ 278455 w 331042"/>
                  <a:gd name="connsiteY457" fmla="*/ 142110 h 328612"/>
                  <a:gd name="connsiteX458" fmla="*/ 275877 w 331042"/>
                  <a:gd name="connsiteY458" fmla="*/ 142110 h 328612"/>
                  <a:gd name="connsiteX459" fmla="*/ 277166 w 331042"/>
                  <a:gd name="connsiteY459" fmla="*/ 138230 h 328612"/>
                  <a:gd name="connsiteX460" fmla="*/ 261702 w 331042"/>
                  <a:gd name="connsiteY460" fmla="*/ 147284 h 328612"/>
                  <a:gd name="connsiteX461" fmla="*/ 250104 w 331042"/>
                  <a:gd name="connsiteY461" fmla="*/ 153752 h 328612"/>
                  <a:gd name="connsiteX462" fmla="*/ 237217 w 331042"/>
                  <a:gd name="connsiteY462" fmla="*/ 161513 h 328612"/>
                  <a:gd name="connsiteX463" fmla="*/ 232635 w 331042"/>
                  <a:gd name="connsiteY463" fmla="*/ 161513 h 328612"/>
                  <a:gd name="connsiteX464" fmla="*/ 228072 w 331042"/>
                  <a:gd name="connsiteY464" fmla="*/ 158353 h 328612"/>
                  <a:gd name="connsiteX465" fmla="*/ 227340 w 331042"/>
                  <a:gd name="connsiteY465" fmla="*/ 158353 h 328612"/>
                  <a:gd name="connsiteX466" fmla="*/ 224330 w 331042"/>
                  <a:gd name="connsiteY466" fmla="*/ 156339 h 328612"/>
                  <a:gd name="connsiteX467" fmla="*/ 228196 w 331042"/>
                  <a:gd name="connsiteY467" fmla="*/ 152458 h 328612"/>
                  <a:gd name="connsiteX468" fmla="*/ 239794 w 331042"/>
                  <a:gd name="connsiteY468" fmla="*/ 145991 h 328612"/>
                  <a:gd name="connsiteX469" fmla="*/ 246238 w 331042"/>
                  <a:gd name="connsiteY469" fmla="*/ 142110 h 328612"/>
                  <a:gd name="connsiteX470" fmla="*/ 247526 w 331042"/>
                  <a:gd name="connsiteY470" fmla="*/ 140817 h 328612"/>
                  <a:gd name="connsiteX471" fmla="*/ 252681 w 331042"/>
                  <a:gd name="connsiteY471" fmla="*/ 139523 h 328612"/>
                  <a:gd name="connsiteX472" fmla="*/ 274589 w 331042"/>
                  <a:gd name="connsiteY472" fmla="*/ 126588 h 328612"/>
                  <a:gd name="connsiteX473" fmla="*/ 292630 w 331042"/>
                  <a:gd name="connsiteY473" fmla="*/ 116240 h 328612"/>
                  <a:gd name="connsiteX474" fmla="*/ 293919 w 331042"/>
                  <a:gd name="connsiteY474" fmla="*/ 113653 h 328612"/>
                  <a:gd name="connsiteX475" fmla="*/ 290053 w 331042"/>
                  <a:gd name="connsiteY475" fmla="*/ 102011 h 328612"/>
                  <a:gd name="connsiteX476" fmla="*/ 290053 w 331042"/>
                  <a:gd name="connsiteY476" fmla="*/ 99424 h 328612"/>
                  <a:gd name="connsiteX477" fmla="*/ 292630 w 331042"/>
                  <a:gd name="connsiteY477" fmla="*/ 100718 h 328612"/>
                  <a:gd name="connsiteX478" fmla="*/ 300362 w 331042"/>
                  <a:gd name="connsiteY478" fmla="*/ 108479 h 328612"/>
                  <a:gd name="connsiteX479" fmla="*/ 306806 w 331042"/>
                  <a:gd name="connsiteY479" fmla="*/ 116240 h 328612"/>
                  <a:gd name="connsiteX480" fmla="*/ 305517 w 331042"/>
                  <a:gd name="connsiteY480" fmla="*/ 122707 h 328612"/>
                  <a:gd name="connsiteX481" fmla="*/ 301651 w 331042"/>
                  <a:gd name="connsiteY481" fmla="*/ 124001 h 328612"/>
                  <a:gd name="connsiteX482" fmla="*/ 293919 w 331042"/>
                  <a:gd name="connsiteY482" fmla="*/ 129175 h 328612"/>
                  <a:gd name="connsiteX483" fmla="*/ 308094 w 331042"/>
                  <a:gd name="connsiteY483" fmla="*/ 130469 h 328612"/>
                  <a:gd name="connsiteX484" fmla="*/ 311960 w 331042"/>
                  <a:gd name="connsiteY484" fmla="*/ 133056 h 328612"/>
                  <a:gd name="connsiteX485" fmla="*/ 314538 w 331042"/>
                  <a:gd name="connsiteY485" fmla="*/ 139523 h 328612"/>
                  <a:gd name="connsiteX486" fmla="*/ 318404 w 331042"/>
                  <a:gd name="connsiteY486" fmla="*/ 126588 h 328612"/>
                  <a:gd name="connsiteX487" fmla="*/ 315827 w 331042"/>
                  <a:gd name="connsiteY487" fmla="*/ 121414 h 328612"/>
                  <a:gd name="connsiteX488" fmla="*/ 313249 w 331042"/>
                  <a:gd name="connsiteY488" fmla="*/ 118827 h 328612"/>
                  <a:gd name="connsiteX489" fmla="*/ 295208 w 331042"/>
                  <a:gd name="connsiteY489" fmla="*/ 100718 h 328612"/>
                  <a:gd name="connsiteX490" fmla="*/ 274589 w 331042"/>
                  <a:gd name="connsiteY490" fmla="*/ 80021 h 328612"/>
                  <a:gd name="connsiteX491" fmla="*/ 270723 w 331042"/>
                  <a:gd name="connsiteY491" fmla="*/ 80021 h 328612"/>
                  <a:gd name="connsiteX492" fmla="*/ 253970 w 331042"/>
                  <a:gd name="connsiteY492" fmla="*/ 89076 h 328612"/>
                  <a:gd name="connsiteX493" fmla="*/ 250104 w 331042"/>
                  <a:gd name="connsiteY493" fmla="*/ 90369 h 328612"/>
                  <a:gd name="connsiteX494" fmla="*/ 251392 w 331042"/>
                  <a:gd name="connsiteY494" fmla="*/ 86489 h 328612"/>
                  <a:gd name="connsiteX495" fmla="*/ 259124 w 331042"/>
                  <a:gd name="connsiteY495" fmla="*/ 72260 h 328612"/>
                  <a:gd name="connsiteX496" fmla="*/ 270723 w 331042"/>
                  <a:gd name="connsiteY496" fmla="*/ 64499 h 328612"/>
                  <a:gd name="connsiteX497" fmla="*/ 243813 w 331042"/>
                  <a:gd name="connsiteY497" fmla="*/ 46037 h 328612"/>
                  <a:gd name="connsiteX498" fmla="*/ 260698 w 331042"/>
                  <a:gd name="connsiteY498" fmla="*/ 49907 h 328612"/>
                  <a:gd name="connsiteX499" fmla="*/ 265893 w 331042"/>
                  <a:gd name="connsiteY499" fmla="*/ 55066 h 328612"/>
                  <a:gd name="connsiteX500" fmla="*/ 265893 w 331042"/>
                  <a:gd name="connsiteY500" fmla="*/ 58936 h 328612"/>
                  <a:gd name="connsiteX501" fmla="*/ 258100 w 331042"/>
                  <a:gd name="connsiteY501" fmla="*/ 70544 h 328612"/>
                  <a:gd name="connsiteX502" fmla="*/ 258100 w 331042"/>
                  <a:gd name="connsiteY502" fmla="*/ 71834 h 328612"/>
                  <a:gd name="connsiteX503" fmla="*/ 250307 w 331042"/>
                  <a:gd name="connsiteY503" fmla="*/ 86022 h 328612"/>
                  <a:gd name="connsiteX504" fmla="*/ 241215 w 331042"/>
                  <a:gd name="connsiteY504" fmla="*/ 100211 h 328612"/>
                  <a:gd name="connsiteX505" fmla="*/ 232123 w 331042"/>
                  <a:gd name="connsiteY505" fmla="*/ 115689 h 328612"/>
                  <a:gd name="connsiteX506" fmla="*/ 225628 w 331042"/>
                  <a:gd name="connsiteY506" fmla="*/ 126007 h 328612"/>
                  <a:gd name="connsiteX507" fmla="*/ 221732 w 331042"/>
                  <a:gd name="connsiteY507" fmla="*/ 128587 h 328612"/>
                  <a:gd name="connsiteX508" fmla="*/ 213939 w 331042"/>
                  <a:gd name="connsiteY508" fmla="*/ 128587 h 328612"/>
                  <a:gd name="connsiteX509" fmla="*/ 211341 w 331042"/>
                  <a:gd name="connsiteY509" fmla="*/ 124718 h 328612"/>
                  <a:gd name="connsiteX510" fmla="*/ 217835 w 331042"/>
                  <a:gd name="connsiteY510" fmla="*/ 113109 h 328612"/>
                  <a:gd name="connsiteX511" fmla="*/ 219618 w 331042"/>
                  <a:gd name="connsiteY511" fmla="*/ 110276 h 328612"/>
                  <a:gd name="connsiteX512" fmla="*/ 220552 w 331042"/>
                  <a:gd name="connsiteY512" fmla="*/ 109802 h 328612"/>
                  <a:gd name="connsiteX513" fmla="*/ 222828 w 331042"/>
                  <a:gd name="connsiteY513" fmla="*/ 105175 h 328612"/>
                  <a:gd name="connsiteX514" fmla="*/ 230824 w 331042"/>
                  <a:gd name="connsiteY514" fmla="*/ 92471 h 328612"/>
                  <a:gd name="connsiteX515" fmla="*/ 242514 w 331042"/>
                  <a:gd name="connsiteY515" fmla="*/ 71834 h 328612"/>
                  <a:gd name="connsiteX516" fmla="*/ 249008 w 331042"/>
                  <a:gd name="connsiteY516" fmla="*/ 58936 h 328612"/>
                  <a:gd name="connsiteX517" fmla="*/ 249008 w 331042"/>
                  <a:gd name="connsiteY517" fmla="*/ 55066 h 328612"/>
                  <a:gd name="connsiteX518" fmla="*/ 242514 w 331042"/>
                  <a:gd name="connsiteY518" fmla="*/ 48617 h 328612"/>
                  <a:gd name="connsiteX519" fmla="*/ 241215 w 331042"/>
                  <a:gd name="connsiteY519" fmla="*/ 47327 h 328612"/>
                  <a:gd name="connsiteX520" fmla="*/ 243813 w 331042"/>
                  <a:gd name="connsiteY520" fmla="*/ 46037 h 328612"/>
                  <a:gd name="connsiteX521" fmla="*/ 210175 w 331042"/>
                  <a:gd name="connsiteY521" fmla="*/ 23676 h 328612"/>
                  <a:gd name="connsiteX522" fmla="*/ 215017 w 331042"/>
                  <a:gd name="connsiteY522" fmla="*/ 24805 h 328612"/>
                  <a:gd name="connsiteX523" fmla="*/ 220181 w 331042"/>
                  <a:gd name="connsiteY523" fmla="*/ 24805 h 328612"/>
                  <a:gd name="connsiteX524" fmla="*/ 234384 w 331042"/>
                  <a:gd name="connsiteY524" fmla="*/ 28674 h 328612"/>
                  <a:gd name="connsiteX525" fmla="*/ 249878 w 331042"/>
                  <a:gd name="connsiteY525" fmla="*/ 33834 h 328612"/>
                  <a:gd name="connsiteX526" fmla="*/ 283449 w 331042"/>
                  <a:gd name="connsiteY526" fmla="*/ 42863 h 328612"/>
                  <a:gd name="connsiteX527" fmla="*/ 289905 w 331042"/>
                  <a:gd name="connsiteY527" fmla="*/ 48022 h 328612"/>
                  <a:gd name="connsiteX528" fmla="*/ 296361 w 331042"/>
                  <a:gd name="connsiteY528" fmla="*/ 77689 h 328612"/>
                  <a:gd name="connsiteX529" fmla="*/ 297652 w 331042"/>
                  <a:gd name="connsiteY529" fmla="*/ 82848 h 328612"/>
                  <a:gd name="connsiteX530" fmla="*/ 293778 w 331042"/>
                  <a:gd name="connsiteY530" fmla="*/ 80269 h 328612"/>
                  <a:gd name="connsiteX531" fmla="*/ 292877 w 331042"/>
                  <a:gd name="connsiteY531" fmla="*/ 80269 h 328612"/>
                  <a:gd name="connsiteX532" fmla="*/ 292630 w 331042"/>
                  <a:gd name="connsiteY532" fmla="*/ 80021 h 328612"/>
                  <a:gd name="connsiteX533" fmla="*/ 284898 w 331042"/>
                  <a:gd name="connsiteY533" fmla="*/ 70967 h 328612"/>
                  <a:gd name="connsiteX534" fmla="*/ 281032 w 331042"/>
                  <a:gd name="connsiteY534" fmla="*/ 67086 h 328612"/>
                  <a:gd name="connsiteX535" fmla="*/ 280748 w 331042"/>
                  <a:gd name="connsiteY535" fmla="*/ 66896 h 328612"/>
                  <a:gd name="connsiteX536" fmla="*/ 278284 w 331042"/>
                  <a:gd name="connsiteY536" fmla="*/ 57051 h 328612"/>
                  <a:gd name="connsiteX537" fmla="*/ 274411 w 331042"/>
                  <a:gd name="connsiteY537" fmla="*/ 53182 h 328612"/>
                  <a:gd name="connsiteX538" fmla="*/ 260208 w 331042"/>
                  <a:gd name="connsiteY538" fmla="*/ 49312 h 328612"/>
                  <a:gd name="connsiteX539" fmla="*/ 231802 w 331042"/>
                  <a:gd name="connsiteY539" fmla="*/ 41573 h 328612"/>
                  <a:gd name="connsiteX540" fmla="*/ 218890 w 331042"/>
                  <a:gd name="connsiteY540" fmla="*/ 38993 h 328612"/>
                  <a:gd name="connsiteX541" fmla="*/ 215017 w 331042"/>
                  <a:gd name="connsiteY541" fmla="*/ 40283 h 328612"/>
                  <a:gd name="connsiteX542" fmla="*/ 204687 w 331042"/>
                  <a:gd name="connsiteY542" fmla="*/ 57051 h 328612"/>
                  <a:gd name="connsiteX543" fmla="*/ 203396 w 331042"/>
                  <a:gd name="connsiteY543" fmla="*/ 58341 h 328612"/>
                  <a:gd name="connsiteX544" fmla="*/ 202105 w 331042"/>
                  <a:gd name="connsiteY544" fmla="*/ 55761 h 328612"/>
                  <a:gd name="connsiteX545" fmla="*/ 202105 w 331042"/>
                  <a:gd name="connsiteY545" fmla="*/ 38993 h 328612"/>
                  <a:gd name="connsiteX546" fmla="*/ 202105 w 331042"/>
                  <a:gd name="connsiteY546" fmla="*/ 37703 h 328612"/>
                  <a:gd name="connsiteX547" fmla="*/ 207270 w 331042"/>
                  <a:gd name="connsiteY547" fmla="*/ 27384 h 328612"/>
                  <a:gd name="connsiteX548" fmla="*/ 210175 w 331042"/>
                  <a:gd name="connsiteY548" fmla="*/ 23676 h 328612"/>
                  <a:gd name="connsiteX549" fmla="*/ 192807 w 331042"/>
                  <a:gd name="connsiteY549" fmla="*/ 19050 h 328612"/>
                  <a:gd name="connsiteX550" fmla="*/ 195377 w 331042"/>
                  <a:gd name="connsiteY550" fmla="*/ 19050 h 328612"/>
                  <a:gd name="connsiteX551" fmla="*/ 200518 w 331042"/>
                  <a:gd name="connsiteY551" fmla="*/ 24237 h 328612"/>
                  <a:gd name="connsiteX552" fmla="*/ 200518 w 331042"/>
                  <a:gd name="connsiteY552" fmla="*/ 102047 h 328612"/>
                  <a:gd name="connsiteX553" fmla="*/ 199233 w 331042"/>
                  <a:gd name="connsiteY553" fmla="*/ 104641 h 328612"/>
                  <a:gd name="connsiteX554" fmla="*/ 194092 w 331042"/>
                  <a:gd name="connsiteY554" fmla="*/ 108531 h 328612"/>
                  <a:gd name="connsiteX555" fmla="*/ 192807 w 331042"/>
                  <a:gd name="connsiteY555" fmla="*/ 108531 h 328612"/>
                  <a:gd name="connsiteX556" fmla="*/ 187667 w 331042"/>
                  <a:gd name="connsiteY556" fmla="*/ 105938 h 328612"/>
                  <a:gd name="connsiteX557" fmla="*/ 187667 w 331042"/>
                  <a:gd name="connsiteY557" fmla="*/ 85188 h 328612"/>
                  <a:gd name="connsiteX558" fmla="*/ 187817 w 331042"/>
                  <a:gd name="connsiteY558" fmla="*/ 84931 h 328612"/>
                  <a:gd name="connsiteX559" fmla="*/ 187667 w 331042"/>
                  <a:gd name="connsiteY559" fmla="*/ 82926 h 328612"/>
                  <a:gd name="connsiteX560" fmla="*/ 187667 w 331042"/>
                  <a:gd name="connsiteY560" fmla="*/ 48877 h 328612"/>
                  <a:gd name="connsiteX561" fmla="*/ 187667 w 331042"/>
                  <a:gd name="connsiteY561" fmla="*/ 34612 h 328612"/>
                  <a:gd name="connsiteX562" fmla="*/ 182526 w 331042"/>
                  <a:gd name="connsiteY562" fmla="*/ 28128 h 328612"/>
                  <a:gd name="connsiteX563" fmla="*/ 173530 w 331042"/>
                  <a:gd name="connsiteY563" fmla="*/ 25534 h 328612"/>
                  <a:gd name="connsiteX564" fmla="*/ 186202 w 331042"/>
                  <a:gd name="connsiteY564" fmla="*/ 20419 h 328612"/>
                  <a:gd name="connsiteX565" fmla="*/ 192485 w 331042"/>
                  <a:gd name="connsiteY565" fmla="*/ 19166 h 328612"/>
                  <a:gd name="connsiteX566" fmla="*/ 192549 w 331042"/>
                  <a:gd name="connsiteY566" fmla="*/ 19102 h 328612"/>
                  <a:gd name="connsiteX567" fmla="*/ 210425 w 331042"/>
                  <a:gd name="connsiteY567" fmla="*/ 1278 h 328612"/>
                  <a:gd name="connsiteX568" fmla="*/ 214270 w 331042"/>
                  <a:gd name="connsiteY568" fmla="*/ 2555 h 328612"/>
                  <a:gd name="connsiteX569" fmla="*/ 237337 w 331042"/>
                  <a:gd name="connsiteY569" fmla="*/ 25555 h 328612"/>
                  <a:gd name="connsiteX570" fmla="*/ 238618 w 331042"/>
                  <a:gd name="connsiteY570" fmla="*/ 28111 h 328612"/>
                  <a:gd name="connsiteX571" fmla="*/ 233492 w 331042"/>
                  <a:gd name="connsiteY571" fmla="*/ 28111 h 328612"/>
                  <a:gd name="connsiteX572" fmla="*/ 219396 w 331042"/>
                  <a:gd name="connsiteY572" fmla="*/ 24277 h 328612"/>
                  <a:gd name="connsiteX573" fmla="*/ 211707 w 331042"/>
                  <a:gd name="connsiteY573" fmla="*/ 17889 h 328612"/>
                  <a:gd name="connsiteX574" fmla="*/ 205299 w 331042"/>
                  <a:gd name="connsiteY574" fmla="*/ 15333 h 328612"/>
                  <a:gd name="connsiteX575" fmla="*/ 193766 w 331042"/>
                  <a:gd name="connsiteY575" fmla="*/ 17889 h 328612"/>
                  <a:gd name="connsiteX576" fmla="*/ 192549 w 331042"/>
                  <a:gd name="connsiteY576" fmla="*/ 19102 h 328612"/>
                  <a:gd name="connsiteX577" fmla="*/ 186381 w 331042"/>
                  <a:gd name="connsiteY577" fmla="*/ 20347 h 328612"/>
                  <a:gd name="connsiteX578" fmla="*/ 186202 w 331042"/>
                  <a:gd name="connsiteY578" fmla="*/ 20419 h 328612"/>
                  <a:gd name="connsiteX579" fmla="*/ 186077 w 331042"/>
                  <a:gd name="connsiteY579" fmla="*/ 20444 h 328612"/>
                  <a:gd name="connsiteX580" fmla="*/ 174544 w 331042"/>
                  <a:gd name="connsiteY580" fmla="*/ 23000 h 328612"/>
                  <a:gd name="connsiteX581" fmla="*/ 154040 w 331042"/>
                  <a:gd name="connsiteY581" fmla="*/ 28111 h 328612"/>
                  <a:gd name="connsiteX582" fmla="*/ 146351 w 331042"/>
                  <a:gd name="connsiteY582" fmla="*/ 30666 h 328612"/>
                  <a:gd name="connsiteX583" fmla="*/ 143788 w 331042"/>
                  <a:gd name="connsiteY583" fmla="*/ 34499 h 328612"/>
                  <a:gd name="connsiteX584" fmla="*/ 145070 w 331042"/>
                  <a:gd name="connsiteY584" fmla="*/ 44721 h 328612"/>
                  <a:gd name="connsiteX585" fmla="*/ 143788 w 331042"/>
                  <a:gd name="connsiteY585" fmla="*/ 52388 h 328612"/>
                  <a:gd name="connsiteX586" fmla="*/ 134818 w 331042"/>
                  <a:gd name="connsiteY586" fmla="*/ 38333 h 328612"/>
                  <a:gd name="connsiteX587" fmla="*/ 133536 w 331042"/>
                  <a:gd name="connsiteY587" fmla="*/ 23000 h 328612"/>
                  <a:gd name="connsiteX588" fmla="*/ 136099 w 331042"/>
                  <a:gd name="connsiteY588" fmla="*/ 20444 h 328612"/>
                  <a:gd name="connsiteX589" fmla="*/ 171981 w 331042"/>
                  <a:gd name="connsiteY589" fmla="*/ 11500 h 328612"/>
                  <a:gd name="connsiteX590" fmla="*/ 202736 w 331042"/>
                  <a:gd name="connsiteY590" fmla="*/ 2555 h 328612"/>
                  <a:gd name="connsiteX591" fmla="*/ 210425 w 331042"/>
                  <a:gd name="connsiteY591" fmla="*/ 1278 h 328612"/>
                  <a:gd name="connsiteX592" fmla="*/ 127053 w 331042"/>
                  <a:gd name="connsiteY592" fmla="*/ 0 h 328612"/>
                  <a:gd name="connsiteX593" fmla="*/ 162002 w 331042"/>
                  <a:gd name="connsiteY593" fmla="*/ 9042 h 328612"/>
                  <a:gd name="connsiteX594" fmla="*/ 164591 w 331042"/>
                  <a:gd name="connsiteY594" fmla="*/ 11626 h 328612"/>
                  <a:gd name="connsiteX595" fmla="*/ 156825 w 331042"/>
                  <a:gd name="connsiteY595" fmla="*/ 14210 h 328612"/>
                  <a:gd name="connsiteX596" fmla="*/ 142586 w 331042"/>
                  <a:gd name="connsiteY596" fmla="*/ 18085 h 328612"/>
                  <a:gd name="connsiteX597" fmla="*/ 132231 w 331042"/>
                  <a:gd name="connsiteY597" fmla="*/ 15501 h 328612"/>
                  <a:gd name="connsiteX598" fmla="*/ 130936 w 331042"/>
                  <a:gd name="connsiteY598" fmla="*/ 15501 h 328612"/>
                  <a:gd name="connsiteX599" fmla="*/ 123170 w 331042"/>
                  <a:gd name="connsiteY599" fmla="*/ 16793 h 328612"/>
                  <a:gd name="connsiteX600" fmla="*/ 115403 w 331042"/>
                  <a:gd name="connsiteY600" fmla="*/ 24544 h 328612"/>
                  <a:gd name="connsiteX601" fmla="*/ 120581 w 331042"/>
                  <a:gd name="connsiteY601" fmla="*/ 24544 h 328612"/>
                  <a:gd name="connsiteX602" fmla="*/ 127053 w 331042"/>
                  <a:gd name="connsiteY602" fmla="*/ 27128 h 328612"/>
                  <a:gd name="connsiteX603" fmla="*/ 132231 w 331042"/>
                  <a:gd name="connsiteY603" fmla="*/ 37462 h 328612"/>
                  <a:gd name="connsiteX604" fmla="*/ 134819 w 331042"/>
                  <a:gd name="connsiteY604" fmla="*/ 38754 h 328612"/>
                  <a:gd name="connsiteX605" fmla="*/ 141291 w 331042"/>
                  <a:gd name="connsiteY605" fmla="*/ 51672 h 328612"/>
                  <a:gd name="connsiteX606" fmla="*/ 154236 w 331042"/>
                  <a:gd name="connsiteY606" fmla="*/ 74924 h 328612"/>
                  <a:gd name="connsiteX607" fmla="*/ 164591 w 331042"/>
                  <a:gd name="connsiteY607" fmla="*/ 91717 h 328612"/>
                  <a:gd name="connsiteX608" fmla="*/ 165886 w 331042"/>
                  <a:gd name="connsiteY608" fmla="*/ 98176 h 328612"/>
                  <a:gd name="connsiteX609" fmla="*/ 160708 w 331042"/>
                  <a:gd name="connsiteY609" fmla="*/ 104635 h 328612"/>
                  <a:gd name="connsiteX610" fmla="*/ 156825 w 331042"/>
                  <a:gd name="connsiteY610" fmla="*/ 104635 h 328612"/>
                  <a:gd name="connsiteX611" fmla="*/ 146469 w 331042"/>
                  <a:gd name="connsiteY611" fmla="*/ 86550 h 328612"/>
                  <a:gd name="connsiteX612" fmla="*/ 142586 w 331042"/>
                  <a:gd name="connsiteY612" fmla="*/ 82675 h 328612"/>
                  <a:gd name="connsiteX613" fmla="*/ 136114 w 331042"/>
                  <a:gd name="connsiteY613" fmla="*/ 69757 h 328612"/>
                  <a:gd name="connsiteX614" fmla="*/ 134819 w 331042"/>
                  <a:gd name="connsiteY614" fmla="*/ 65881 h 328612"/>
                  <a:gd name="connsiteX615" fmla="*/ 120581 w 331042"/>
                  <a:gd name="connsiteY615" fmla="*/ 42629 h 328612"/>
                  <a:gd name="connsiteX616" fmla="*/ 114109 w 331042"/>
                  <a:gd name="connsiteY616" fmla="*/ 40045 h 328612"/>
                  <a:gd name="connsiteX617" fmla="*/ 103753 w 331042"/>
                  <a:gd name="connsiteY617" fmla="*/ 42629 h 328612"/>
                  <a:gd name="connsiteX618" fmla="*/ 101164 w 331042"/>
                  <a:gd name="connsiteY618" fmla="*/ 42629 h 328612"/>
                  <a:gd name="connsiteX619" fmla="*/ 98576 w 331042"/>
                  <a:gd name="connsiteY619" fmla="*/ 41337 h 328612"/>
                  <a:gd name="connsiteX620" fmla="*/ 93398 w 331042"/>
                  <a:gd name="connsiteY620" fmla="*/ 46504 h 328612"/>
                  <a:gd name="connsiteX621" fmla="*/ 85631 w 331042"/>
                  <a:gd name="connsiteY621" fmla="*/ 55547 h 328612"/>
                  <a:gd name="connsiteX622" fmla="*/ 83042 w 331042"/>
                  <a:gd name="connsiteY622" fmla="*/ 62006 h 328612"/>
                  <a:gd name="connsiteX623" fmla="*/ 93398 w 331042"/>
                  <a:gd name="connsiteY623" fmla="*/ 77507 h 328612"/>
                  <a:gd name="connsiteX624" fmla="*/ 93398 w 331042"/>
                  <a:gd name="connsiteY624" fmla="*/ 81383 h 328612"/>
                  <a:gd name="connsiteX625" fmla="*/ 81748 w 331042"/>
                  <a:gd name="connsiteY625" fmla="*/ 76216 h 328612"/>
                  <a:gd name="connsiteX626" fmla="*/ 83042 w 331042"/>
                  <a:gd name="connsiteY626" fmla="*/ 77507 h 328612"/>
                  <a:gd name="connsiteX627" fmla="*/ 99870 w 331042"/>
                  <a:gd name="connsiteY627" fmla="*/ 86550 h 328612"/>
                  <a:gd name="connsiteX628" fmla="*/ 129642 w 331042"/>
                  <a:gd name="connsiteY628" fmla="*/ 103343 h 328612"/>
                  <a:gd name="connsiteX629" fmla="*/ 132231 w 331042"/>
                  <a:gd name="connsiteY629" fmla="*/ 107219 h 328612"/>
                  <a:gd name="connsiteX630" fmla="*/ 132231 w 331042"/>
                  <a:gd name="connsiteY630" fmla="*/ 116261 h 328612"/>
                  <a:gd name="connsiteX631" fmla="*/ 128347 w 331042"/>
                  <a:gd name="connsiteY631" fmla="*/ 118845 h 328612"/>
                  <a:gd name="connsiteX632" fmla="*/ 112814 w 331042"/>
                  <a:gd name="connsiteY632" fmla="*/ 109802 h 328612"/>
                  <a:gd name="connsiteX633" fmla="*/ 108931 w 331042"/>
                  <a:gd name="connsiteY633" fmla="*/ 107219 h 328612"/>
                  <a:gd name="connsiteX634" fmla="*/ 106342 w 331042"/>
                  <a:gd name="connsiteY634" fmla="*/ 105927 h 328612"/>
                  <a:gd name="connsiteX635" fmla="*/ 95987 w 331042"/>
                  <a:gd name="connsiteY635" fmla="*/ 99468 h 328612"/>
                  <a:gd name="connsiteX636" fmla="*/ 68804 w 331042"/>
                  <a:gd name="connsiteY636" fmla="*/ 83966 h 328612"/>
                  <a:gd name="connsiteX637" fmla="*/ 62332 w 331042"/>
                  <a:gd name="connsiteY637" fmla="*/ 80091 h 328612"/>
                  <a:gd name="connsiteX638" fmla="*/ 55860 w 331042"/>
                  <a:gd name="connsiteY638" fmla="*/ 83966 h 328612"/>
                  <a:gd name="connsiteX639" fmla="*/ 49387 w 331042"/>
                  <a:gd name="connsiteY639" fmla="*/ 90425 h 328612"/>
                  <a:gd name="connsiteX640" fmla="*/ 48093 w 331042"/>
                  <a:gd name="connsiteY640" fmla="*/ 90425 h 328612"/>
                  <a:gd name="connsiteX641" fmla="*/ 45504 w 331042"/>
                  <a:gd name="connsiteY641" fmla="*/ 91717 h 328612"/>
                  <a:gd name="connsiteX642" fmla="*/ 40326 w 331042"/>
                  <a:gd name="connsiteY642" fmla="*/ 111094 h 328612"/>
                  <a:gd name="connsiteX643" fmla="*/ 42915 w 331042"/>
                  <a:gd name="connsiteY643" fmla="*/ 116261 h 328612"/>
                  <a:gd name="connsiteX644" fmla="*/ 59743 w 331042"/>
                  <a:gd name="connsiteY644" fmla="*/ 125304 h 328612"/>
                  <a:gd name="connsiteX645" fmla="*/ 61037 w 331042"/>
                  <a:gd name="connsiteY645" fmla="*/ 127887 h 328612"/>
                  <a:gd name="connsiteX646" fmla="*/ 59743 w 331042"/>
                  <a:gd name="connsiteY646" fmla="*/ 129179 h 328612"/>
                  <a:gd name="connsiteX647" fmla="*/ 62332 w 331042"/>
                  <a:gd name="connsiteY647" fmla="*/ 129179 h 328612"/>
                  <a:gd name="connsiteX648" fmla="*/ 102459 w 331042"/>
                  <a:gd name="connsiteY648" fmla="*/ 129179 h 328612"/>
                  <a:gd name="connsiteX649" fmla="*/ 106342 w 331042"/>
                  <a:gd name="connsiteY649" fmla="*/ 131763 h 328612"/>
                  <a:gd name="connsiteX650" fmla="*/ 111520 w 331042"/>
                  <a:gd name="connsiteY650" fmla="*/ 139513 h 328612"/>
                  <a:gd name="connsiteX651" fmla="*/ 110225 w 331042"/>
                  <a:gd name="connsiteY651" fmla="*/ 142097 h 328612"/>
                  <a:gd name="connsiteX652" fmla="*/ 108931 w 331042"/>
                  <a:gd name="connsiteY652" fmla="*/ 142097 h 328612"/>
                  <a:gd name="connsiteX653" fmla="*/ 51976 w 331042"/>
                  <a:gd name="connsiteY653" fmla="*/ 140805 h 328612"/>
                  <a:gd name="connsiteX654" fmla="*/ 36443 w 331042"/>
                  <a:gd name="connsiteY654" fmla="*/ 140805 h 328612"/>
                  <a:gd name="connsiteX655" fmla="*/ 31266 w 331042"/>
                  <a:gd name="connsiteY655" fmla="*/ 144680 h 328612"/>
                  <a:gd name="connsiteX656" fmla="*/ 28677 w 331042"/>
                  <a:gd name="connsiteY656" fmla="*/ 155015 h 328612"/>
                  <a:gd name="connsiteX657" fmla="*/ 27382 w 331042"/>
                  <a:gd name="connsiteY657" fmla="*/ 156307 h 328612"/>
                  <a:gd name="connsiteX658" fmla="*/ 26088 w 331042"/>
                  <a:gd name="connsiteY658" fmla="*/ 155015 h 328612"/>
                  <a:gd name="connsiteX659" fmla="*/ 20910 w 331042"/>
                  <a:gd name="connsiteY659" fmla="*/ 138222 h 328612"/>
                  <a:gd name="connsiteX660" fmla="*/ 20910 w 331042"/>
                  <a:gd name="connsiteY660" fmla="*/ 135638 h 328612"/>
                  <a:gd name="connsiteX661" fmla="*/ 27382 w 331042"/>
                  <a:gd name="connsiteY661" fmla="*/ 129179 h 328612"/>
                  <a:gd name="connsiteX662" fmla="*/ 36443 w 331042"/>
                  <a:gd name="connsiteY662" fmla="*/ 129179 h 328612"/>
                  <a:gd name="connsiteX663" fmla="*/ 37738 w 331042"/>
                  <a:gd name="connsiteY663" fmla="*/ 129179 h 328612"/>
                  <a:gd name="connsiteX664" fmla="*/ 31266 w 331042"/>
                  <a:gd name="connsiteY664" fmla="*/ 125304 h 328612"/>
                  <a:gd name="connsiteX665" fmla="*/ 26088 w 331042"/>
                  <a:gd name="connsiteY665" fmla="*/ 121428 h 328612"/>
                  <a:gd name="connsiteX666" fmla="*/ 24793 w 331042"/>
                  <a:gd name="connsiteY666" fmla="*/ 118845 h 328612"/>
                  <a:gd name="connsiteX667" fmla="*/ 26088 w 331042"/>
                  <a:gd name="connsiteY667" fmla="*/ 113678 h 328612"/>
                  <a:gd name="connsiteX668" fmla="*/ 18321 w 331042"/>
                  <a:gd name="connsiteY668" fmla="*/ 121428 h 328612"/>
                  <a:gd name="connsiteX669" fmla="*/ 17027 w 331042"/>
                  <a:gd name="connsiteY669" fmla="*/ 126595 h 328612"/>
                  <a:gd name="connsiteX670" fmla="*/ 20910 w 331042"/>
                  <a:gd name="connsiteY670" fmla="*/ 139513 h 328612"/>
                  <a:gd name="connsiteX671" fmla="*/ 24793 w 331042"/>
                  <a:gd name="connsiteY671" fmla="*/ 153723 h 328612"/>
                  <a:gd name="connsiteX672" fmla="*/ 31266 w 331042"/>
                  <a:gd name="connsiteY672" fmla="*/ 179559 h 328612"/>
                  <a:gd name="connsiteX673" fmla="*/ 36443 w 331042"/>
                  <a:gd name="connsiteY673" fmla="*/ 183434 h 328612"/>
                  <a:gd name="connsiteX674" fmla="*/ 51976 w 331042"/>
                  <a:gd name="connsiteY674" fmla="*/ 183434 h 328612"/>
                  <a:gd name="connsiteX675" fmla="*/ 54565 w 331042"/>
                  <a:gd name="connsiteY675" fmla="*/ 184726 h 328612"/>
                  <a:gd name="connsiteX676" fmla="*/ 53271 w 331042"/>
                  <a:gd name="connsiteY676" fmla="*/ 187310 h 328612"/>
                  <a:gd name="connsiteX677" fmla="*/ 54565 w 331042"/>
                  <a:gd name="connsiteY677" fmla="*/ 187310 h 328612"/>
                  <a:gd name="connsiteX678" fmla="*/ 80454 w 331042"/>
                  <a:gd name="connsiteY678" fmla="*/ 171808 h 328612"/>
                  <a:gd name="connsiteX679" fmla="*/ 94692 w 331042"/>
                  <a:gd name="connsiteY679" fmla="*/ 164057 h 328612"/>
                  <a:gd name="connsiteX680" fmla="*/ 97281 w 331042"/>
                  <a:gd name="connsiteY680" fmla="*/ 164057 h 328612"/>
                  <a:gd name="connsiteX681" fmla="*/ 106342 w 331042"/>
                  <a:gd name="connsiteY681" fmla="*/ 167933 h 328612"/>
                  <a:gd name="connsiteX682" fmla="*/ 106342 w 331042"/>
                  <a:gd name="connsiteY682" fmla="*/ 171808 h 328612"/>
                  <a:gd name="connsiteX683" fmla="*/ 94692 w 331042"/>
                  <a:gd name="connsiteY683" fmla="*/ 179559 h 328612"/>
                  <a:gd name="connsiteX684" fmla="*/ 83042 w 331042"/>
                  <a:gd name="connsiteY684" fmla="*/ 184726 h 328612"/>
                  <a:gd name="connsiteX685" fmla="*/ 66215 w 331042"/>
                  <a:gd name="connsiteY685" fmla="*/ 195060 h 328612"/>
                  <a:gd name="connsiteX686" fmla="*/ 41621 w 331042"/>
                  <a:gd name="connsiteY686" fmla="*/ 209270 h 328612"/>
                  <a:gd name="connsiteX687" fmla="*/ 40326 w 331042"/>
                  <a:gd name="connsiteY687" fmla="*/ 213145 h 328612"/>
                  <a:gd name="connsiteX688" fmla="*/ 44210 w 331042"/>
                  <a:gd name="connsiteY688" fmla="*/ 226063 h 328612"/>
                  <a:gd name="connsiteX689" fmla="*/ 42915 w 331042"/>
                  <a:gd name="connsiteY689" fmla="*/ 228647 h 328612"/>
                  <a:gd name="connsiteX690" fmla="*/ 41621 w 331042"/>
                  <a:gd name="connsiteY690" fmla="*/ 228647 h 328612"/>
                  <a:gd name="connsiteX691" fmla="*/ 33854 w 331042"/>
                  <a:gd name="connsiteY691" fmla="*/ 222188 h 328612"/>
                  <a:gd name="connsiteX692" fmla="*/ 28677 w 331042"/>
                  <a:gd name="connsiteY692" fmla="*/ 217021 h 328612"/>
                  <a:gd name="connsiteX693" fmla="*/ 24793 w 331042"/>
                  <a:gd name="connsiteY693" fmla="*/ 204103 h 328612"/>
                  <a:gd name="connsiteX694" fmla="*/ 27382 w 331042"/>
                  <a:gd name="connsiteY694" fmla="*/ 201519 h 328612"/>
                  <a:gd name="connsiteX695" fmla="*/ 35149 w 331042"/>
                  <a:gd name="connsiteY695" fmla="*/ 197644 h 328612"/>
                  <a:gd name="connsiteX696" fmla="*/ 26088 w 331042"/>
                  <a:gd name="connsiteY696" fmla="*/ 197644 h 328612"/>
                  <a:gd name="connsiteX697" fmla="*/ 20910 w 331042"/>
                  <a:gd name="connsiteY697" fmla="*/ 192477 h 328612"/>
                  <a:gd name="connsiteX698" fmla="*/ 19616 w 331042"/>
                  <a:gd name="connsiteY698" fmla="*/ 187310 h 328612"/>
                  <a:gd name="connsiteX699" fmla="*/ 15732 w 331042"/>
                  <a:gd name="connsiteY699" fmla="*/ 201519 h 328612"/>
                  <a:gd name="connsiteX700" fmla="*/ 18321 w 331042"/>
                  <a:gd name="connsiteY700" fmla="*/ 207978 h 328612"/>
                  <a:gd name="connsiteX701" fmla="*/ 45504 w 331042"/>
                  <a:gd name="connsiteY701" fmla="*/ 235106 h 328612"/>
                  <a:gd name="connsiteX702" fmla="*/ 57154 w 331042"/>
                  <a:gd name="connsiteY702" fmla="*/ 245440 h 328612"/>
                  <a:gd name="connsiteX703" fmla="*/ 63626 w 331042"/>
                  <a:gd name="connsiteY703" fmla="*/ 246732 h 328612"/>
                  <a:gd name="connsiteX704" fmla="*/ 79159 w 331042"/>
                  <a:gd name="connsiteY704" fmla="*/ 237689 h 328612"/>
                  <a:gd name="connsiteX705" fmla="*/ 80454 w 331042"/>
                  <a:gd name="connsiteY705" fmla="*/ 237689 h 328612"/>
                  <a:gd name="connsiteX706" fmla="*/ 80454 w 331042"/>
                  <a:gd name="connsiteY706" fmla="*/ 238981 h 328612"/>
                  <a:gd name="connsiteX707" fmla="*/ 77865 w 331042"/>
                  <a:gd name="connsiteY707" fmla="*/ 245440 h 328612"/>
                  <a:gd name="connsiteX708" fmla="*/ 75276 w 331042"/>
                  <a:gd name="connsiteY708" fmla="*/ 249315 h 328612"/>
                  <a:gd name="connsiteX709" fmla="*/ 58448 w 331042"/>
                  <a:gd name="connsiteY709" fmla="*/ 262233 h 328612"/>
                  <a:gd name="connsiteX710" fmla="*/ 54565 w 331042"/>
                  <a:gd name="connsiteY710" fmla="*/ 262233 h 328612"/>
                  <a:gd name="connsiteX711" fmla="*/ 39032 w 331042"/>
                  <a:gd name="connsiteY711" fmla="*/ 245440 h 328612"/>
                  <a:gd name="connsiteX712" fmla="*/ 18321 w 331042"/>
                  <a:gd name="connsiteY712" fmla="*/ 224771 h 328612"/>
                  <a:gd name="connsiteX713" fmla="*/ 1494 w 331042"/>
                  <a:gd name="connsiteY713" fmla="*/ 207978 h 328612"/>
                  <a:gd name="connsiteX714" fmla="*/ 1494 w 331042"/>
                  <a:gd name="connsiteY714" fmla="*/ 201519 h 328612"/>
                  <a:gd name="connsiteX715" fmla="*/ 6671 w 331042"/>
                  <a:gd name="connsiteY715" fmla="*/ 184726 h 328612"/>
                  <a:gd name="connsiteX716" fmla="*/ 10555 w 331042"/>
                  <a:gd name="connsiteY716" fmla="*/ 167933 h 328612"/>
                  <a:gd name="connsiteX717" fmla="*/ 14438 w 331042"/>
                  <a:gd name="connsiteY717" fmla="*/ 166641 h 328612"/>
                  <a:gd name="connsiteX718" fmla="*/ 13144 w 331042"/>
                  <a:gd name="connsiteY718" fmla="*/ 161474 h 328612"/>
                  <a:gd name="connsiteX719" fmla="*/ 5377 w 331042"/>
                  <a:gd name="connsiteY719" fmla="*/ 129179 h 328612"/>
                  <a:gd name="connsiteX720" fmla="*/ 4083 w 331042"/>
                  <a:gd name="connsiteY720" fmla="*/ 125304 h 328612"/>
                  <a:gd name="connsiteX721" fmla="*/ 6671 w 331042"/>
                  <a:gd name="connsiteY721" fmla="*/ 113678 h 328612"/>
                  <a:gd name="connsiteX722" fmla="*/ 26088 w 331042"/>
                  <a:gd name="connsiteY722" fmla="*/ 94301 h 328612"/>
                  <a:gd name="connsiteX723" fmla="*/ 29971 w 331042"/>
                  <a:gd name="connsiteY723" fmla="*/ 91717 h 328612"/>
                  <a:gd name="connsiteX724" fmla="*/ 31266 w 331042"/>
                  <a:gd name="connsiteY724" fmla="*/ 96884 h 328612"/>
                  <a:gd name="connsiteX725" fmla="*/ 36443 w 331042"/>
                  <a:gd name="connsiteY725" fmla="*/ 76216 h 328612"/>
                  <a:gd name="connsiteX726" fmla="*/ 44210 w 331042"/>
                  <a:gd name="connsiteY726" fmla="*/ 46504 h 328612"/>
                  <a:gd name="connsiteX727" fmla="*/ 50682 w 331042"/>
                  <a:gd name="connsiteY727" fmla="*/ 42629 h 328612"/>
                  <a:gd name="connsiteX728" fmla="*/ 81748 w 331042"/>
                  <a:gd name="connsiteY728" fmla="*/ 34878 h 328612"/>
                  <a:gd name="connsiteX729" fmla="*/ 83042 w 331042"/>
                  <a:gd name="connsiteY729" fmla="*/ 34878 h 328612"/>
                  <a:gd name="connsiteX730" fmla="*/ 83042 w 331042"/>
                  <a:gd name="connsiteY730" fmla="*/ 36170 h 328612"/>
                  <a:gd name="connsiteX731" fmla="*/ 75276 w 331042"/>
                  <a:gd name="connsiteY731" fmla="*/ 43921 h 328612"/>
                  <a:gd name="connsiteX732" fmla="*/ 71393 w 331042"/>
                  <a:gd name="connsiteY732" fmla="*/ 50380 h 328612"/>
                  <a:gd name="connsiteX733" fmla="*/ 68804 w 331042"/>
                  <a:gd name="connsiteY733" fmla="*/ 51672 h 328612"/>
                  <a:gd name="connsiteX734" fmla="*/ 63626 w 331042"/>
                  <a:gd name="connsiteY734" fmla="*/ 52963 h 328612"/>
                  <a:gd name="connsiteX735" fmla="*/ 57154 w 331042"/>
                  <a:gd name="connsiteY735" fmla="*/ 55547 h 328612"/>
                  <a:gd name="connsiteX736" fmla="*/ 55860 w 331042"/>
                  <a:gd name="connsiteY736" fmla="*/ 56839 h 328612"/>
                  <a:gd name="connsiteX737" fmla="*/ 51976 w 331042"/>
                  <a:gd name="connsiteY737" fmla="*/ 68465 h 328612"/>
                  <a:gd name="connsiteX738" fmla="*/ 57154 w 331042"/>
                  <a:gd name="connsiteY738" fmla="*/ 64590 h 328612"/>
                  <a:gd name="connsiteX739" fmla="*/ 61037 w 331042"/>
                  <a:gd name="connsiteY739" fmla="*/ 64590 h 328612"/>
                  <a:gd name="connsiteX740" fmla="*/ 75276 w 331042"/>
                  <a:gd name="connsiteY740" fmla="*/ 73632 h 328612"/>
                  <a:gd name="connsiteX741" fmla="*/ 77865 w 331042"/>
                  <a:gd name="connsiteY741" fmla="*/ 73632 h 328612"/>
                  <a:gd name="connsiteX742" fmla="*/ 72687 w 331042"/>
                  <a:gd name="connsiteY742" fmla="*/ 69757 h 328612"/>
                  <a:gd name="connsiteX743" fmla="*/ 66215 w 331042"/>
                  <a:gd name="connsiteY743" fmla="*/ 58131 h 328612"/>
                  <a:gd name="connsiteX744" fmla="*/ 67509 w 331042"/>
                  <a:gd name="connsiteY744" fmla="*/ 54255 h 328612"/>
                  <a:gd name="connsiteX745" fmla="*/ 71393 w 331042"/>
                  <a:gd name="connsiteY745" fmla="*/ 50380 h 328612"/>
                  <a:gd name="connsiteX746" fmla="*/ 94692 w 331042"/>
                  <a:gd name="connsiteY746" fmla="*/ 25836 h 328612"/>
                  <a:gd name="connsiteX747" fmla="*/ 119286 w 331042"/>
                  <a:gd name="connsiteY747" fmla="*/ 2584 h 328612"/>
                  <a:gd name="connsiteX748" fmla="*/ 127053 w 331042"/>
                  <a:gd name="connsiteY748" fmla="*/ 0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</a:cxnLst>
                <a:rect l="l" t="t" r="r" b="b"/>
                <a:pathLst>
                  <a:path w="331042" h="328612">
                    <a:moveTo>
                      <a:pt x="187511" y="274637"/>
                    </a:moveTo>
                    <a:cubicBezTo>
                      <a:pt x="188812" y="274637"/>
                      <a:pt x="188812" y="275922"/>
                      <a:pt x="190112" y="275922"/>
                    </a:cubicBezTo>
                    <a:cubicBezTo>
                      <a:pt x="192713" y="282348"/>
                      <a:pt x="196615" y="287488"/>
                      <a:pt x="199216" y="292629"/>
                    </a:cubicBezTo>
                    <a:cubicBezTo>
                      <a:pt x="200517" y="293914"/>
                      <a:pt x="200517" y="293914"/>
                      <a:pt x="200517" y="295199"/>
                    </a:cubicBezTo>
                    <a:cubicBezTo>
                      <a:pt x="200517" y="297769"/>
                      <a:pt x="200517" y="300339"/>
                      <a:pt x="200517" y="304195"/>
                    </a:cubicBezTo>
                    <a:cubicBezTo>
                      <a:pt x="200517" y="308050"/>
                      <a:pt x="199216" y="309335"/>
                      <a:pt x="194014" y="310620"/>
                    </a:cubicBezTo>
                    <a:cubicBezTo>
                      <a:pt x="187511" y="311906"/>
                      <a:pt x="181008" y="313191"/>
                      <a:pt x="175805" y="314476"/>
                    </a:cubicBezTo>
                    <a:cubicBezTo>
                      <a:pt x="168002" y="317046"/>
                      <a:pt x="160198" y="319616"/>
                      <a:pt x="152395" y="320901"/>
                    </a:cubicBezTo>
                    <a:cubicBezTo>
                      <a:pt x="141990" y="323472"/>
                      <a:pt x="132886" y="326042"/>
                      <a:pt x="123781" y="328612"/>
                    </a:cubicBezTo>
                    <a:cubicBezTo>
                      <a:pt x="122481" y="328612"/>
                      <a:pt x="121180" y="328612"/>
                      <a:pt x="119880" y="327327"/>
                    </a:cubicBezTo>
                    <a:cubicBezTo>
                      <a:pt x="114677" y="322186"/>
                      <a:pt x="109475" y="317046"/>
                      <a:pt x="104272" y="311906"/>
                    </a:cubicBezTo>
                    <a:cubicBezTo>
                      <a:pt x="101671" y="309335"/>
                      <a:pt x="97769" y="305480"/>
                      <a:pt x="95168" y="302910"/>
                    </a:cubicBezTo>
                    <a:cubicBezTo>
                      <a:pt x="93868" y="301625"/>
                      <a:pt x="92567" y="300339"/>
                      <a:pt x="93868" y="300339"/>
                    </a:cubicBezTo>
                    <a:cubicBezTo>
                      <a:pt x="93868" y="299054"/>
                      <a:pt x="95168" y="299054"/>
                      <a:pt x="96469" y="299054"/>
                    </a:cubicBezTo>
                    <a:cubicBezTo>
                      <a:pt x="101671" y="300339"/>
                      <a:pt x="108174" y="302910"/>
                      <a:pt x="114677" y="304195"/>
                    </a:cubicBezTo>
                    <a:cubicBezTo>
                      <a:pt x="118579" y="305480"/>
                      <a:pt x="119880" y="309335"/>
                      <a:pt x="122481" y="311906"/>
                    </a:cubicBezTo>
                    <a:cubicBezTo>
                      <a:pt x="125082" y="314476"/>
                      <a:pt x="126383" y="314476"/>
                      <a:pt x="130284" y="314476"/>
                    </a:cubicBezTo>
                    <a:cubicBezTo>
                      <a:pt x="134186" y="313191"/>
                      <a:pt x="139389" y="311906"/>
                      <a:pt x="143290" y="310620"/>
                    </a:cubicBezTo>
                    <a:lnTo>
                      <a:pt x="144545" y="310278"/>
                    </a:lnTo>
                    <a:lnTo>
                      <a:pt x="147601" y="309849"/>
                    </a:lnTo>
                    <a:lnTo>
                      <a:pt x="154914" y="307452"/>
                    </a:lnTo>
                    <a:lnTo>
                      <a:pt x="181008" y="300339"/>
                    </a:lnTo>
                    <a:cubicBezTo>
                      <a:pt x="187511" y="299054"/>
                      <a:pt x="187511" y="299054"/>
                      <a:pt x="187511" y="291344"/>
                    </a:cubicBezTo>
                    <a:cubicBezTo>
                      <a:pt x="187511" y="290058"/>
                      <a:pt x="187511" y="288773"/>
                      <a:pt x="187511" y="287488"/>
                    </a:cubicBezTo>
                    <a:cubicBezTo>
                      <a:pt x="187511" y="283633"/>
                      <a:pt x="186210" y="279778"/>
                      <a:pt x="187511" y="277207"/>
                    </a:cubicBezTo>
                    <a:cubicBezTo>
                      <a:pt x="187511" y="275922"/>
                      <a:pt x="187511" y="275922"/>
                      <a:pt x="187511" y="274637"/>
                    </a:cubicBezTo>
                    <a:close/>
                    <a:moveTo>
                      <a:pt x="238874" y="247352"/>
                    </a:moveTo>
                    <a:cubicBezTo>
                      <a:pt x="240162" y="246062"/>
                      <a:pt x="241449" y="248642"/>
                      <a:pt x="244023" y="247352"/>
                    </a:cubicBezTo>
                    <a:cubicBezTo>
                      <a:pt x="245310" y="248642"/>
                      <a:pt x="246597" y="249932"/>
                      <a:pt x="246597" y="249932"/>
                    </a:cubicBezTo>
                    <a:cubicBezTo>
                      <a:pt x="250459" y="252511"/>
                      <a:pt x="253033" y="255091"/>
                      <a:pt x="255608" y="256381"/>
                    </a:cubicBezTo>
                    <a:cubicBezTo>
                      <a:pt x="258182" y="256381"/>
                      <a:pt x="259469" y="258961"/>
                      <a:pt x="260756" y="260250"/>
                    </a:cubicBezTo>
                    <a:cubicBezTo>
                      <a:pt x="262043" y="262830"/>
                      <a:pt x="264618" y="266700"/>
                      <a:pt x="265905" y="270569"/>
                    </a:cubicBezTo>
                    <a:cubicBezTo>
                      <a:pt x="267192" y="271859"/>
                      <a:pt x="267192" y="273149"/>
                      <a:pt x="265905" y="274439"/>
                    </a:cubicBezTo>
                    <a:cubicBezTo>
                      <a:pt x="254320" y="286047"/>
                      <a:pt x="242736" y="296366"/>
                      <a:pt x="232439" y="307975"/>
                    </a:cubicBezTo>
                    <a:cubicBezTo>
                      <a:pt x="226003" y="314424"/>
                      <a:pt x="219567" y="319583"/>
                      <a:pt x="213131" y="326032"/>
                    </a:cubicBezTo>
                    <a:cubicBezTo>
                      <a:pt x="211844" y="327322"/>
                      <a:pt x="210557" y="328612"/>
                      <a:pt x="206695" y="328612"/>
                    </a:cubicBezTo>
                    <a:cubicBezTo>
                      <a:pt x="197685" y="324743"/>
                      <a:pt x="188675" y="323453"/>
                      <a:pt x="179665" y="320873"/>
                    </a:cubicBezTo>
                    <a:cubicBezTo>
                      <a:pt x="178378" y="320873"/>
                      <a:pt x="175803" y="319583"/>
                      <a:pt x="173229" y="319583"/>
                    </a:cubicBezTo>
                    <a:cubicBezTo>
                      <a:pt x="173229" y="318293"/>
                      <a:pt x="171942" y="318293"/>
                      <a:pt x="171942" y="318293"/>
                    </a:cubicBezTo>
                    <a:cubicBezTo>
                      <a:pt x="171942" y="317003"/>
                      <a:pt x="173229" y="317003"/>
                      <a:pt x="173229" y="317003"/>
                    </a:cubicBezTo>
                    <a:cubicBezTo>
                      <a:pt x="177091" y="315714"/>
                      <a:pt x="180952" y="313134"/>
                      <a:pt x="186101" y="313134"/>
                    </a:cubicBezTo>
                    <a:cubicBezTo>
                      <a:pt x="187388" y="313134"/>
                      <a:pt x="188675" y="311844"/>
                      <a:pt x="189962" y="311844"/>
                    </a:cubicBezTo>
                    <a:cubicBezTo>
                      <a:pt x="191249" y="311844"/>
                      <a:pt x="192537" y="311844"/>
                      <a:pt x="195111" y="311844"/>
                    </a:cubicBezTo>
                    <a:cubicBezTo>
                      <a:pt x="197685" y="313134"/>
                      <a:pt x="200260" y="313134"/>
                      <a:pt x="204121" y="314424"/>
                    </a:cubicBezTo>
                    <a:cubicBezTo>
                      <a:pt x="205408" y="314424"/>
                      <a:pt x="207982" y="314424"/>
                      <a:pt x="209270" y="311844"/>
                    </a:cubicBezTo>
                    <a:cubicBezTo>
                      <a:pt x="216993" y="305395"/>
                      <a:pt x="224716" y="297656"/>
                      <a:pt x="231152" y="291207"/>
                    </a:cubicBezTo>
                    <a:cubicBezTo>
                      <a:pt x="237587" y="284757"/>
                      <a:pt x="244023" y="278308"/>
                      <a:pt x="249172" y="271859"/>
                    </a:cubicBezTo>
                    <a:cubicBezTo>
                      <a:pt x="251746" y="270569"/>
                      <a:pt x="250459" y="267989"/>
                      <a:pt x="247885" y="264120"/>
                    </a:cubicBezTo>
                    <a:cubicBezTo>
                      <a:pt x="245310" y="258961"/>
                      <a:pt x="241449" y="253801"/>
                      <a:pt x="238874" y="248642"/>
                    </a:cubicBezTo>
                    <a:cubicBezTo>
                      <a:pt x="238874" y="248642"/>
                      <a:pt x="238874" y="247352"/>
                      <a:pt x="238874" y="247352"/>
                    </a:cubicBezTo>
                    <a:close/>
                    <a:moveTo>
                      <a:pt x="36704" y="246062"/>
                    </a:moveTo>
                    <a:cubicBezTo>
                      <a:pt x="36704" y="246062"/>
                      <a:pt x="37991" y="246062"/>
                      <a:pt x="37991" y="246062"/>
                    </a:cubicBezTo>
                    <a:cubicBezTo>
                      <a:pt x="41853" y="249893"/>
                      <a:pt x="44427" y="253724"/>
                      <a:pt x="48289" y="256277"/>
                    </a:cubicBezTo>
                    <a:cubicBezTo>
                      <a:pt x="50863" y="258831"/>
                      <a:pt x="53437" y="261385"/>
                      <a:pt x="54724" y="263939"/>
                    </a:cubicBezTo>
                    <a:cubicBezTo>
                      <a:pt x="54724" y="266493"/>
                      <a:pt x="54724" y="269046"/>
                      <a:pt x="56012" y="271600"/>
                    </a:cubicBezTo>
                    <a:cubicBezTo>
                      <a:pt x="56012" y="274154"/>
                      <a:pt x="57299" y="274154"/>
                      <a:pt x="58586" y="275431"/>
                    </a:cubicBezTo>
                    <a:cubicBezTo>
                      <a:pt x="65022" y="276708"/>
                      <a:pt x="70170" y="277985"/>
                      <a:pt x="75319" y="279262"/>
                    </a:cubicBezTo>
                    <a:cubicBezTo>
                      <a:pt x="86903" y="283093"/>
                      <a:pt x="98488" y="285646"/>
                      <a:pt x="110072" y="288200"/>
                    </a:cubicBezTo>
                    <a:cubicBezTo>
                      <a:pt x="110072" y="288200"/>
                      <a:pt x="111360" y="288200"/>
                      <a:pt x="112647" y="289477"/>
                    </a:cubicBezTo>
                    <a:cubicBezTo>
                      <a:pt x="115221" y="290754"/>
                      <a:pt x="116508" y="288200"/>
                      <a:pt x="117795" y="286923"/>
                    </a:cubicBezTo>
                    <a:cubicBezTo>
                      <a:pt x="120370" y="283093"/>
                      <a:pt x="121657" y="280539"/>
                      <a:pt x="122944" y="276708"/>
                    </a:cubicBezTo>
                    <a:cubicBezTo>
                      <a:pt x="124231" y="274154"/>
                      <a:pt x="126805" y="272877"/>
                      <a:pt x="128093" y="270323"/>
                    </a:cubicBezTo>
                    <a:cubicBezTo>
                      <a:pt x="128093" y="270323"/>
                      <a:pt x="128093" y="270323"/>
                      <a:pt x="129380" y="270323"/>
                    </a:cubicBezTo>
                    <a:cubicBezTo>
                      <a:pt x="129380" y="270323"/>
                      <a:pt x="129380" y="270323"/>
                      <a:pt x="129380" y="271600"/>
                    </a:cubicBezTo>
                    <a:cubicBezTo>
                      <a:pt x="129380" y="274154"/>
                      <a:pt x="129380" y="277985"/>
                      <a:pt x="129380" y="281816"/>
                    </a:cubicBezTo>
                    <a:cubicBezTo>
                      <a:pt x="129380" y="283093"/>
                      <a:pt x="129380" y="284369"/>
                      <a:pt x="129380" y="286923"/>
                    </a:cubicBezTo>
                    <a:cubicBezTo>
                      <a:pt x="130667" y="290754"/>
                      <a:pt x="126805" y="294585"/>
                      <a:pt x="125518" y="299692"/>
                    </a:cubicBezTo>
                    <a:cubicBezTo>
                      <a:pt x="122944" y="304800"/>
                      <a:pt x="120370" y="304800"/>
                      <a:pt x="115221" y="302246"/>
                    </a:cubicBezTo>
                    <a:cubicBezTo>
                      <a:pt x="104924" y="299692"/>
                      <a:pt x="93339" y="297139"/>
                      <a:pt x="83042" y="294585"/>
                    </a:cubicBezTo>
                    <a:cubicBezTo>
                      <a:pt x="74032" y="292031"/>
                      <a:pt x="66309" y="289477"/>
                      <a:pt x="57299" y="286923"/>
                    </a:cubicBezTo>
                    <a:cubicBezTo>
                      <a:pt x="54724" y="286923"/>
                      <a:pt x="52150" y="285646"/>
                      <a:pt x="49576" y="285646"/>
                    </a:cubicBezTo>
                    <a:cubicBezTo>
                      <a:pt x="47001" y="284369"/>
                      <a:pt x="45714" y="283093"/>
                      <a:pt x="44427" y="280539"/>
                    </a:cubicBezTo>
                    <a:cubicBezTo>
                      <a:pt x="41853" y="271600"/>
                      <a:pt x="40566" y="262662"/>
                      <a:pt x="37991" y="255000"/>
                    </a:cubicBezTo>
                    <a:cubicBezTo>
                      <a:pt x="36704" y="252447"/>
                      <a:pt x="36704" y="249893"/>
                      <a:pt x="36704" y="247339"/>
                    </a:cubicBezTo>
                    <a:cubicBezTo>
                      <a:pt x="35417" y="247339"/>
                      <a:pt x="35417" y="246062"/>
                      <a:pt x="36704" y="246062"/>
                    </a:cubicBezTo>
                    <a:close/>
                    <a:moveTo>
                      <a:pt x="172129" y="221681"/>
                    </a:moveTo>
                    <a:cubicBezTo>
                      <a:pt x="173436" y="219075"/>
                      <a:pt x="174743" y="220378"/>
                      <a:pt x="176051" y="221681"/>
                    </a:cubicBezTo>
                    <a:cubicBezTo>
                      <a:pt x="177358" y="225591"/>
                      <a:pt x="179973" y="228197"/>
                      <a:pt x="181280" y="232107"/>
                    </a:cubicBezTo>
                    <a:cubicBezTo>
                      <a:pt x="185202" y="239926"/>
                      <a:pt x="190432" y="247745"/>
                      <a:pt x="194354" y="255564"/>
                    </a:cubicBezTo>
                    <a:cubicBezTo>
                      <a:pt x="198276" y="260777"/>
                      <a:pt x="200890" y="267293"/>
                      <a:pt x="204813" y="272505"/>
                    </a:cubicBezTo>
                    <a:cubicBezTo>
                      <a:pt x="207427" y="277718"/>
                      <a:pt x="211349" y="284234"/>
                      <a:pt x="213964" y="289447"/>
                    </a:cubicBezTo>
                    <a:cubicBezTo>
                      <a:pt x="215271" y="290750"/>
                      <a:pt x="216579" y="290750"/>
                      <a:pt x="217886" y="290750"/>
                    </a:cubicBezTo>
                    <a:cubicBezTo>
                      <a:pt x="221808" y="289447"/>
                      <a:pt x="225730" y="288144"/>
                      <a:pt x="229652" y="286840"/>
                    </a:cubicBezTo>
                    <a:cubicBezTo>
                      <a:pt x="230960" y="286840"/>
                      <a:pt x="230960" y="286840"/>
                      <a:pt x="230960" y="286840"/>
                    </a:cubicBezTo>
                    <a:cubicBezTo>
                      <a:pt x="232267" y="288144"/>
                      <a:pt x="230960" y="288144"/>
                      <a:pt x="230960" y="289447"/>
                    </a:cubicBezTo>
                    <a:cubicBezTo>
                      <a:pt x="229652" y="290750"/>
                      <a:pt x="228345" y="292053"/>
                      <a:pt x="227038" y="293356"/>
                    </a:cubicBezTo>
                    <a:cubicBezTo>
                      <a:pt x="223116" y="295963"/>
                      <a:pt x="221808" y="299872"/>
                      <a:pt x="217886" y="302479"/>
                    </a:cubicBezTo>
                    <a:cubicBezTo>
                      <a:pt x="216579" y="305085"/>
                      <a:pt x="213964" y="305085"/>
                      <a:pt x="210042" y="306388"/>
                    </a:cubicBezTo>
                    <a:cubicBezTo>
                      <a:pt x="208735" y="306388"/>
                      <a:pt x="208735" y="305085"/>
                      <a:pt x="207427" y="303782"/>
                    </a:cubicBezTo>
                    <a:cubicBezTo>
                      <a:pt x="204813" y="298569"/>
                      <a:pt x="202198" y="293356"/>
                      <a:pt x="198276" y="288144"/>
                    </a:cubicBezTo>
                    <a:cubicBezTo>
                      <a:pt x="195661" y="281628"/>
                      <a:pt x="191739" y="276415"/>
                      <a:pt x="189124" y="271202"/>
                    </a:cubicBezTo>
                    <a:cubicBezTo>
                      <a:pt x="186510" y="267293"/>
                      <a:pt x="183895" y="263383"/>
                      <a:pt x="182588" y="259474"/>
                    </a:cubicBezTo>
                    <a:cubicBezTo>
                      <a:pt x="178665" y="254261"/>
                      <a:pt x="176051" y="247745"/>
                      <a:pt x="172129" y="242532"/>
                    </a:cubicBezTo>
                    <a:cubicBezTo>
                      <a:pt x="170821" y="238623"/>
                      <a:pt x="168207" y="236016"/>
                      <a:pt x="166899" y="233410"/>
                    </a:cubicBezTo>
                    <a:cubicBezTo>
                      <a:pt x="165592" y="232107"/>
                      <a:pt x="165592" y="232107"/>
                      <a:pt x="166899" y="230804"/>
                    </a:cubicBezTo>
                    <a:cubicBezTo>
                      <a:pt x="168207" y="228197"/>
                      <a:pt x="170821" y="225591"/>
                      <a:pt x="172129" y="221681"/>
                    </a:cubicBezTo>
                    <a:close/>
                    <a:moveTo>
                      <a:pt x="139663" y="218788"/>
                    </a:moveTo>
                    <a:cubicBezTo>
                      <a:pt x="142309" y="217487"/>
                      <a:pt x="143632" y="217487"/>
                      <a:pt x="143632" y="220089"/>
                    </a:cubicBezTo>
                    <a:cubicBezTo>
                      <a:pt x="143632" y="227894"/>
                      <a:pt x="143632" y="235699"/>
                      <a:pt x="143632" y="242204"/>
                    </a:cubicBezTo>
                    <a:lnTo>
                      <a:pt x="143632" y="248416"/>
                    </a:lnTo>
                    <a:lnTo>
                      <a:pt x="143367" y="249212"/>
                    </a:lnTo>
                    <a:cubicBezTo>
                      <a:pt x="144669" y="251814"/>
                      <a:pt x="143367" y="253115"/>
                      <a:pt x="143367" y="255718"/>
                    </a:cubicBezTo>
                    <a:lnTo>
                      <a:pt x="143632" y="257308"/>
                    </a:lnTo>
                    <a:lnTo>
                      <a:pt x="143632" y="279929"/>
                    </a:lnTo>
                    <a:cubicBezTo>
                      <a:pt x="143632" y="285133"/>
                      <a:pt x="143632" y="290336"/>
                      <a:pt x="143632" y="296840"/>
                    </a:cubicBezTo>
                    <a:cubicBezTo>
                      <a:pt x="142309" y="298141"/>
                      <a:pt x="143632" y="299442"/>
                      <a:pt x="146278" y="299442"/>
                    </a:cubicBezTo>
                    <a:cubicBezTo>
                      <a:pt x="150247" y="300743"/>
                      <a:pt x="154215" y="302044"/>
                      <a:pt x="159507" y="303345"/>
                    </a:cubicBezTo>
                    <a:cubicBezTo>
                      <a:pt x="160830" y="303345"/>
                      <a:pt x="160830" y="303345"/>
                      <a:pt x="160830" y="304646"/>
                    </a:cubicBezTo>
                    <a:cubicBezTo>
                      <a:pt x="160830" y="304646"/>
                      <a:pt x="160830" y="305947"/>
                      <a:pt x="159507" y="305947"/>
                    </a:cubicBezTo>
                    <a:lnTo>
                      <a:pt x="154914" y="307452"/>
                    </a:lnTo>
                    <a:lnTo>
                      <a:pt x="144545" y="310278"/>
                    </a:lnTo>
                    <a:lnTo>
                      <a:pt x="138340" y="311150"/>
                    </a:lnTo>
                    <a:cubicBezTo>
                      <a:pt x="135695" y="309849"/>
                      <a:pt x="134372" y="309849"/>
                      <a:pt x="131726" y="308548"/>
                    </a:cubicBezTo>
                    <a:cubicBezTo>
                      <a:pt x="130403" y="307247"/>
                      <a:pt x="129080" y="305947"/>
                      <a:pt x="130403" y="304646"/>
                    </a:cubicBezTo>
                    <a:cubicBezTo>
                      <a:pt x="130403" y="299442"/>
                      <a:pt x="129080" y="295540"/>
                      <a:pt x="130403" y="290336"/>
                    </a:cubicBezTo>
                    <a:cubicBezTo>
                      <a:pt x="130403" y="289035"/>
                      <a:pt x="130403" y="289035"/>
                      <a:pt x="130403" y="287734"/>
                    </a:cubicBezTo>
                    <a:cubicBezTo>
                      <a:pt x="130403" y="266920"/>
                      <a:pt x="130403" y="247407"/>
                      <a:pt x="130403" y="227894"/>
                    </a:cubicBezTo>
                    <a:cubicBezTo>
                      <a:pt x="130403" y="225292"/>
                      <a:pt x="131726" y="222691"/>
                      <a:pt x="133049" y="222691"/>
                    </a:cubicBezTo>
                    <a:cubicBezTo>
                      <a:pt x="135695" y="221390"/>
                      <a:pt x="138340" y="220089"/>
                      <a:pt x="139663" y="218788"/>
                    </a:cubicBezTo>
                    <a:close/>
                    <a:moveTo>
                      <a:pt x="204414" y="209254"/>
                    </a:moveTo>
                    <a:cubicBezTo>
                      <a:pt x="208310" y="210546"/>
                      <a:pt x="210908" y="213131"/>
                      <a:pt x="214805" y="215715"/>
                    </a:cubicBezTo>
                    <a:cubicBezTo>
                      <a:pt x="220000" y="217007"/>
                      <a:pt x="223897" y="219592"/>
                      <a:pt x="227793" y="222176"/>
                    </a:cubicBezTo>
                    <a:cubicBezTo>
                      <a:pt x="232989" y="226052"/>
                      <a:pt x="239483" y="228637"/>
                      <a:pt x="244678" y="232513"/>
                    </a:cubicBezTo>
                    <a:cubicBezTo>
                      <a:pt x="249874" y="235097"/>
                      <a:pt x="256368" y="238974"/>
                      <a:pt x="261564" y="241558"/>
                    </a:cubicBezTo>
                    <a:cubicBezTo>
                      <a:pt x="264161" y="244143"/>
                      <a:pt x="268058" y="245435"/>
                      <a:pt x="270656" y="246727"/>
                    </a:cubicBezTo>
                    <a:cubicBezTo>
                      <a:pt x="273253" y="248019"/>
                      <a:pt x="274552" y="248019"/>
                      <a:pt x="275851" y="246727"/>
                    </a:cubicBezTo>
                    <a:cubicBezTo>
                      <a:pt x="278449" y="242850"/>
                      <a:pt x="282345" y="240266"/>
                      <a:pt x="284943" y="237682"/>
                    </a:cubicBezTo>
                    <a:cubicBezTo>
                      <a:pt x="284943" y="237682"/>
                      <a:pt x="284943" y="237682"/>
                      <a:pt x="286242" y="237682"/>
                    </a:cubicBezTo>
                    <a:cubicBezTo>
                      <a:pt x="286242" y="237682"/>
                      <a:pt x="286242" y="238974"/>
                      <a:pt x="286242" y="238974"/>
                    </a:cubicBezTo>
                    <a:cubicBezTo>
                      <a:pt x="286242" y="241558"/>
                      <a:pt x="284943" y="242850"/>
                      <a:pt x="284943" y="245435"/>
                    </a:cubicBezTo>
                    <a:cubicBezTo>
                      <a:pt x="283644" y="249311"/>
                      <a:pt x="283644" y="251896"/>
                      <a:pt x="282345" y="255772"/>
                    </a:cubicBezTo>
                    <a:cubicBezTo>
                      <a:pt x="281047" y="258356"/>
                      <a:pt x="279748" y="259649"/>
                      <a:pt x="278449" y="262233"/>
                    </a:cubicBezTo>
                    <a:cubicBezTo>
                      <a:pt x="275851" y="263525"/>
                      <a:pt x="274552" y="263525"/>
                      <a:pt x="271955" y="262233"/>
                    </a:cubicBezTo>
                    <a:cubicBezTo>
                      <a:pt x="265460" y="258356"/>
                      <a:pt x="257667" y="254480"/>
                      <a:pt x="251173" y="250603"/>
                    </a:cubicBezTo>
                    <a:cubicBezTo>
                      <a:pt x="249874" y="250603"/>
                      <a:pt x="248575" y="249311"/>
                      <a:pt x="247276" y="249311"/>
                    </a:cubicBezTo>
                    <a:cubicBezTo>
                      <a:pt x="247276" y="249311"/>
                      <a:pt x="245977" y="248019"/>
                      <a:pt x="244678" y="246727"/>
                    </a:cubicBezTo>
                    <a:cubicBezTo>
                      <a:pt x="234288" y="241558"/>
                      <a:pt x="225195" y="236390"/>
                      <a:pt x="216103" y="229929"/>
                    </a:cubicBezTo>
                    <a:cubicBezTo>
                      <a:pt x="210908" y="227345"/>
                      <a:pt x="207011" y="226052"/>
                      <a:pt x="203115" y="223468"/>
                    </a:cubicBezTo>
                    <a:cubicBezTo>
                      <a:pt x="201816" y="222176"/>
                      <a:pt x="201816" y="222176"/>
                      <a:pt x="201816" y="220884"/>
                    </a:cubicBezTo>
                    <a:cubicBezTo>
                      <a:pt x="201816" y="217007"/>
                      <a:pt x="200517" y="214423"/>
                      <a:pt x="201816" y="210546"/>
                    </a:cubicBezTo>
                    <a:cubicBezTo>
                      <a:pt x="201816" y="207962"/>
                      <a:pt x="201816" y="207962"/>
                      <a:pt x="204414" y="209254"/>
                    </a:cubicBezTo>
                    <a:close/>
                    <a:moveTo>
                      <a:pt x="106927" y="199712"/>
                    </a:moveTo>
                    <a:cubicBezTo>
                      <a:pt x="110715" y="198437"/>
                      <a:pt x="113241" y="198437"/>
                      <a:pt x="117029" y="199712"/>
                    </a:cubicBezTo>
                    <a:cubicBezTo>
                      <a:pt x="118292" y="199712"/>
                      <a:pt x="119555" y="199712"/>
                      <a:pt x="118292" y="202262"/>
                    </a:cubicBezTo>
                    <a:cubicBezTo>
                      <a:pt x="114504" y="207361"/>
                      <a:pt x="111978" y="212460"/>
                      <a:pt x="109453" y="217559"/>
                    </a:cubicBezTo>
                    <a:lnTo>
                      <a:pt x="107257" y="220883"/>
                    </a:lnTo>
                    <a:lnTo>
                      <a:pt x="106727" y="221191"/>
                    </a:lnTo>
                    <a:cubicBezTo>
                      <a:pt x="105426" y="225160"/>
                      <a:pt x="101520" y="229129"/>
                      <a:pt x="100219" y="233097"/>
                    </a:cubicBezTo>
                    <a:lnTo>
                      <a:pt x="100048" y="233618"/>
                    </a:lnTo>
                    <a:lnTo>
                      <a:pt x="96825" y="237956"/>
                    </a:lnTo>
                    <a:cubicBezTo>
                      <a:pt x="93036" y="245605"/>
                      <a:pt x="89248" y="253254"/>
                      <a:pt x="84197" y="259628"/>
                    </a:cubicBezTo>
                    <a:cubicBezTo>
                      <a:pt x="82934" y="262178"/>
                      <a:pt x="81671" y="263453"/>
                      <a:pt x="80408" y="266002"/>
                    </a:cubicBezTo>
                    <a:cubicBezTo>
                      <a:pt x="80408" y="267277"/>
                      <a:pt x="80408" y="267277"/>
                      <a:pt x="81671" y="269827"/>
                    </a:cubicBezTo>
                    <a:cubicBezTo>
                      <a:pt x="84197" y="272377"/>
                      <a:pt x="89248" y="276201"/>
                      <a:pt x="91773" y="280025"/>
                    </a:cubicBezTo>
                    <a:cubicBezTo>
                      <a:pt x="91773" y="280025"/>
                      <a:pt x="93036" y="280025"/>
                      <a:pt x="93036" y="281300"/>
                    </a:cubicBezTo>
                    <a:cubicBezTo>
                      <a:pt x="91773" y="282575"/>
                      <a:pt x="90511" y="281300"/>
                      <a:pt x="90511" y="281300"/>
                    </a:cubicBezTo>
                    <a:cubicBezTo>
                      <a:pt x="84197" y="280025"/>
                      <a:pt x="79145" y="278751"/>
                      <a:pt x="74094" y="277476"/>
                    </a:cubicBezTo>
                    <a:cubicBezTo>
                      <a:pt x="69043" y="276201"/>
                      <a:pt x="66518" y="273651"/>
                      <a:pt x="65255" y="269827"/>
                    </a:cubicBezTo>
                    <a:cubicBezTo>
                      <a:pt x="63992" y="269827"/>
                      <a:pt x="63992" y="268552"/>
                      <a:pt x="65255" y="267277"/>
                    </a:cubicBezTo>
                    <a:cubicBezTo>
                      <a:pt x="67780" y="262178"/>
                      <a:pt x="71569" y="257079"/>
                      <a:pt x="74094" y="251979"/>
                    </a:cubicBezTo>
                    <a:cubicBezTo>
                      <a:pt x="75357" y="251979"/>
                      <a:pt x="75357" y="250705"/>
                      <a:pt x="75357" y="249430"/>
                    </a:cubicBezTo>
                    <a:cubicBezTo>
                      <a:pt x="76620" y="248155"/>
                      <a:pt x="77883" y="246880"/>
                      <a:pt x="77883" y="245605"/>
                    </a:cubicBezTo>
                    <a:cubicBezTo>
                      <a:pt x="80408" y="241781"/>
                      <a:pt x="82934" y="237956"/>
                      <a:pt x="85459" y="234132"/>
                    </a:cubicBezTo>
                    <a:cubicBezTo>
                      <a:pt x="90511" y="225208"/>
                      <a:pt x="94299" y="216285"/>
                      <a:pt x="100613" y="208636"/>
                    </a:cubicBezTo>
                    <a:cubicBezTo>
                      <a:pt x="101876" y="206086"/>
                      <a:pt x="103139" y="203536"/>
                      <a:pt x="104401" y="200987"/>
                    </a:cubicBezTo>
                    <a:cubicBezTo>
                      <a:pt x="104401" y="199712"/>
                      <a:pt x="105664" y="199712"/>
                      <a:pt x="106927" y="199712"/>
                    </a:cubicBezTo>
                    <a:close/>
                    <a:moveTo>
                      <a:pt x="274370" y="198145"/>
                    </a:moveTo>
                    <a:cubicBezTo>
                      <a:pt x="276993" y="198145"/>
                      <a:pt x="280927" y="198145"/>
                      <a:pt x="283550" y="198145"/>
                    </a:cubicBezTo>
                    <a:cubicBezTo>
                      <a:pt x="283550" y="198145"/>
                      <a:pt x="284862" y="198145"/>
                      <a:pt x="284862" y="198145"/>
                    </a:cubicBezTo>
                    <a:cubicBezTo>
                      <a:pt x="294042" y="196850"/>
                      <a:pt x="299287" y="200735"/>
                      <a:pt x="305844" y="204620"/>
                    </a:cubicBezTo>
                    <a:cubicBezTo>
                      <a:pt x="308467" y="207211"/>
                      <a:pt x="308467" y="208506"/>
                      <a:pt x="308467" y="211096"/>
                    </a:cubicBezTo>
                    <a:cubicBezTo>
                      <a:pt x="305844" y="217571"/>
                      <a:pt x="304533" y="222751"/>
                      <a:pt x="303221" y="229227"/>
                    </a:cubicBezTo>
                    <a:cubicBezTo>
                      <a:pt x="300599" y="236997"/>
                      <a:pt x="297976" y="246063"/>
                      <a:pt x="296664" y="253833"/>
                    </a:cubicBezTo>
                    <a:cubicBezTo>
                      <a:pt x="294042" y="260308"/>
                      <a:pt x="292730" y="266784"/>
                      <a:pt x="291419" y="271964"/>
                    </a:cubicBezTo>
                    <a:cubicBezTo>
                      <a:pt x="290107" y="275849"/>
                      <a:pt x="288796" y="279734"/>
                      <a:pt x="288796" y="283619"/>
                    </a:cubicBezTo>
                    <a:cubicBezTo>
                      <a:pt x="287484" y="286210"/>
                      <a:pt x="284862" y="286210"/>
                      <a:pt x="282239" y="287505"/>
                    </a:cubicBezTo>
                    <a:cubicBezTo>
                      <a:pt x="274370" y="288800"/>
                      <a:pt x="266502" y="291390"/>
                      <a:pt x="258633" y="293980"/>
                    </a:cubicBezTo>
                    <a:cubicBezTo>
                      <a:pt x="256011" y="293980"/>
                      <a:pt x="252076" y="295275"/>
                      <a:pt x="249453" y="295275"/>
                    </a:cubicBezTo>
                    <a:cubicBezTo>
                      <a:pt x="249453" y="295275"/>
                      <a:pt x="248142" y="295275"/>
                      <a:pt x="248142" y="295275"/>
                    </a:cubicBezTo>
                    <a:cubicBezTo>
                      <a:pt x="248142" y="293980"/>
                      <a:pt x="248142" y="293980"/>
                      <a:pt x="248142" y="293980"/>
                    </a:cubicBezTo>
                    <a:cubicBezTo>
                      <a:pt x="253388" y="288800"/>
                      <a:pt x="257322" y="283619"/>
                      <a:pt x="261256" y="279734"/>
                    </a:cubicBezTo>
                    <a:cubicBezTo>
                      <a:pt x="262568" y="279734"/>
                      <a:pt x="263879" y="278439"/>
                      <a:pt x="265190" y="278439"/>
                    </a:cubicBezTo>
                    <a:cubicBezTo>
                      <a:pt x="267813" y="277144"/>
                      <a:pt x="270436" y="277144"/>
                      <a:pt x="274370" y="275849"/>
                    </a:cubicBezTo>
                    <a:cubicBezTo>
                      <a:pt x="276993" y="275849"/>
                      <a:pt x="279616" y="273259"/>
                      <a:pt x="279616" y="270669"/>
                    </a:cubicBezTo>
                    <a:cubicBezTo>
                      <a:pt x="282239" y="260308"/>
                      <a:pt x="284862" y="249948"/>
                      <a:pt x="287484" y="239587"/>
                    </a:cubicBezTo>
                    <a:cubicBezTo>
                      <a:pt x="288796" y="231817"/>
                      <a:pt x="291419" y="225342"/>
                      <a:pt x="294042" y="217571"/>
                    </a:cubicBezTo>
                    <a:cubicBezTo>
                      <a:pt x="294042" y="214981"/>
                      <a:pt x="294042" y="213686"/>
                      <a:pt x="291419" y="212391"/>
                    </a:cubicBezTo>
                    <a:cubicBezTo>
                      <a:pt x="287484" y="209801"/>
                      <a:pt x="282239" y="207211"/>
                      <a:pt x="276993" y="204620"/>
                    </a:cubicBezTo>
                    <a:cubicBezTo>
                      <a:pt x="275682" y="203325"/>
                      <a:pt x="274370" y="203325"/>
                      <a:pt x="273059" y="202030"/>
                    </a:cubicBezTo>
                    <a:cubicBezTo>
                      <a:pt x="273059" y="202030"/>
                      <a:pt x="270436" y="200735"/>
                      <a:pt x="271747" y="199440"/>
                    </a:cubicBezTo>
                    <a:cubicBezTo>
                      <a:pt x="271747" y="198145"/>
                      <a:pt x="273059" y="198145"/>
                      <a:pt x="274370" y="198145"/>
                    </a:cubicBezTo>
                    <a:close/>
                    <a:moveTo>
                      <a:pt x="154893" y="193410"/>
                    </a:moveTo>
                    <a:cubicBezTo>
                      <a:pt x="157496" y="192087"/>
                      <a:pt x="157496" y="193410"/>
                      <a:pt x="158798" y="193410"/>
                    </a:cubicBezTo>
                    <a:cubicBezTo>
                      <a:pt x="160100" y="197379"/>
                      <a:pt x="162703" y="200025"/>
                      <a:pt x="164005" y="203993"/>
                    </a:cubicBezTo>
                    <a:cubicBezTo>
                      <a:pt x="162703" y="207962"/>
                      <a:pt x="161401" y="211931"/>
                      <a:pt x="158798" y="214577"/>
                    </a:cubicBezTo>
                    <a:cubicBezTo>
                      <a:pt x="157496" y="215900"/>
                      <a:pt x="154893" y="215900"/>
                      <a:pt x="154893" y="213254"/>
                    </a:cubicBezTo>
                    <a:cubicBezTo>
                      <a:pt x="153591" y="213254"/>
                      <a:pt x="153591" y="211931"/>
                      <a:pt x="152289" y="210608"/>
                    </a:cubicBezTo>
                    <a:cubicBezTo>
                      <a:pt x="152289" y="209285"/>
                      <a:pt x="150987" y="209285"/>
                      <a:pt x="150987" y="210608"/>
                    </a:cubicBezTo>
                    <a:cubicBezTo>
                      <a:pt x="141875" y="215900"/>
                      <a:pt x="134064" y="219868"/>
                      <a:pt x="126254" y="223837"/>
                    </a:cubicBezTo>
                    <a:cubicBezTo>
                      <a:pt x="119745" y="227806"/>
                      <a:pt x="114538" y="230452"/>
                      <a:pt x="108029" y="234420"/>
                    </a:cubicBezTo>
                    <a:cubicBezTo>
                      <a:pt x="105426" y="235743"/>
                      <a:pt x="102822" y="237066"/>
                      <a:pt x="100219" y="238389"/>
                    </a:cubicBezTo>
                    <a:cubicBezTo>
                      <a:pt x="100219" y="238389"/>
                      <a:pt x="100219" y="239712"/>
                      <a:pt x="98917" y="238389"/>
                    </a:cubicBezTo>
                    <a:cubicBezTo>
                      <a:pt x="98917" y="238389"/>
                      <a:pt x="98917" y="237066"/>
                      <a:pt x="98917" y="237066"/>
                    </a:cubicBezTo>
                    <a:lnTo>
                      <a:pt x="100048" y="233618"/>
                    </a:lnTo>
                    <a:lnTo>
                      <a:pt x="100613" y="232857"/>
                    </a:lnTo>
                    <a:cubicBezTo>
                      <a:pt x="101876" y="229033"/>
                      <a:pt x="105664" y="225208"/>
                      <a:pt x="106927" y="221384"/>
                    </a:cubicBezTo>
                    <a:lnTo>
                      <a:pt x="107257" y="220883"/>
                    </a:lnTo>
                    <a:lnTo>
                      <a:pt x="132800" y="206051"/>
                    </a:lnTo>
                    <a:lnTo>
                      <a:pt x="133118" y="206375"/>
                    </a:lnTo>
                    <a:cubicBezTo>
                      <a:pt x="135680" y="203760"/>
                      <a:pt x="138242" y="202453"/>
                      <a:pt x="142086" y="201146"/>
                    </a:cubicBezTo>
                    <a:lnTo>
                      <a:pt x="142368" y="200569"/>
                    </a:lnTo>
                    <a:close/>
                    <a:moveTo>
                      <a:pt x="188929" y="184150"/>
                    </a:moveTo>
                    <a:cubicBezTo>
                      <a:pt x="192834" y="184150"/>
                      <a:pt x="195437" y="184150"/>
                      <a:pt x="199343" y="184150"/>
                    </a:cubicBezTo>
                    <a:cubicBezTo>
                      <a:pt x="200644" y="184150"/>
                      <a:pt x="201946" y="185451"/>
                      <a:pt x="203248" y="186753"/>
                    </a:cubicBezTo>
                    <a:cubicBezTo>
                      <a:pt x="204550" y="189355"/>
                      <a:pt x="205851" y="191957"/>
                      <a:pt x="207153" y="194560"/>
                    </a:cubicBezTo>
                    <a:cubicBezTo>
                      <a:pt x="208455" y="197162"/>
                      <a:pt x="207153" y="197162"/>
                      <a:pt x="205851" y="197162"/>
                    </a:cubicBezTo>
                    <a:cubicBezTo>
                      <a:pt x="204550" y="197162"/>
                      <a:pt x="201946" y="197162"/>
                      <a:pt x="200644" y="198464"/>
                    </a:cubicBezTo>
                    <a:cubicBezTo>
                      <a:pt x="200644" y="199765"/>
                      <a:pt x="200644" y="202367"/>
                      <a:pt x="200644" y="204970"/>
                    </a:cubicBezTo>
                    <a:cubicBezTo>
                      <a:pt x="200644" y="216681"/>
                      <a:pt x="200644" y="229693"/>
                      <a:pt x="200644" y="242705"/>
                    </a:cubicBezTo>
                    <a:cubicBezTo>
                      <a:pt x="200644" y="247910"/>
                      <a:pt x="200644" y="253115"/>
                      <a:pt x="200644" y="257019"/>
                    </a:cubicBezTo>
                    <a:cubicBezTo>
                      <a:pt x="200644" y="258320"/>
                      <a:pt x="200644" y="259621"/>
                      <a:pt x="199343" y="259621"/>
                    </a:cubicBezTo>
                    <a:cubicBezTo>
                      <a:pt x="198041" y="259621"/>
                      <a:pt x="198041" y="259621"/>
                      <a:pt x="198041" y="258320"/>
                    </a:cubicBezTo>
                    <a:cubicBezTo>
                      <a:pt x="195437" y="255718"/>
                      <a:pt x="192834" y="253115"/>
                      <a:pt x="192834" y="249212"/>
                    </a:cubicBezTo>
                    <a:cubicBezTo>
                      <a:pt x="191532" y="247910"/>
                      <a:pt x="190230" y="246609"/>
                      <a:pt x="190230" y="245308"/>
                    </a:cubicBezTo>
                    <a:cubicBezTo>
                      <a:pt x="186325" y="241404"/>
                      <a:pt x="187627" y="234898"/>
                      <a:pt x="187627" y="229693"/>
                    </a:cubicBezTo>
                    <a:cubicBezTo>
                      <a:pt x="186325" y="225789"/>
                      <a:pt x="187627" y="220584"/>
                      <a:pt x="187627" y="216681"/>
                    </a:cubicBezTo>
                    <a:cubicBezTo>
                      <a:pt x="187627" y="215380"/>
                      <a:pt x="186325" y="212777"/>
                      <a:pt x="185023" y="212777"/>
                    </a:cubicBezTo>
                    <a:cubicBezTo>
                      <a:pt x="182420" y="211476"/>
                      <a:pt x="181118" y="210175"/>
                      <a:pt x="179816" y="210175"/>
                    </a:cubicBezTo>
                    <a:cubicBezTo>
                      <a:pt x="178514" y="208873"/>
                      <a:pt x="177213" y="210175"/>
                      <a:pt x="177213" y="211476"/>
                    </a:cubicBezTo>
                    <a:cubicBezTo>
                      <a:pt x="173307" y="215380"/>
                      <a:pt x="170704" y="220584"/>
                      <a:pt x="168100" y="225789"/>
                    </a:cubicBezTo>
                    <a:cubicBezTo>
                      <a:pt x="164195" y="233597"/>
                      <a:pt x="158988" y="240103"/>
                      <a:pt x="155083" y="247910"/>
                    </a:cubicBezTo>
                    <a:cubicBezTo>
                      <a:pt x="152479" y="253115"/>
                      <a:pt x="149876" y="258320"/>
                      <a:pt x="145970" y="262224"/>
                    </a:cubicBezTo>
                    <a:cubicBezTo>
                      <a:pt x="145970" y="263525"/>
                      <a:pt x="145970" y="263525"/>
                      <a:pt x="144669" y="263525"/>
                    </a:cubicBezTo>
                    <a:lnTo>
                      <a:pt x="143632" y="257308"/>
                    </a:lnTo>
                    <a:lnTo>
                      <a:pt x="143632" y="248416"/>
                    </a:lnTo>
                    <a:lnTo>
                      <a:pt x="148574" y="233597"/>
                    </a:lnTo>
                    <a:cubicBezTo>
                      <a:pt x="151177" y="228392"/>
                      <a:pt x="153781" y="224488"/>
                      <a:pt x="156385" y="219283"/>
                    </a:cubicBezTo>
                    <a:cubicBezTo>
                      <a:pt x="160290" y="212777"/>
                      <a:pt x="164195" y="206271"/>
                      <a:pt x="168100" y="199765"/>
                    </a:cubicBezTo>
                    <a:cubicBezTo>
                      <a:pt x="169402" y="197162"/>
                      <a:pt x="170704" y="195861"/>
                      <a:pt x="172006" y="193259"/>
                    </a:cubicBezTo>
                    <a:cubicBezTo>
                      <a:pt x="173307" y="191957"/>
                      <a:pt x="174609" y="191957"/>
                      <a:pt x="177213" y="191957"/>
                    </a:cubicBezTo>
                    <a:cubicBezTo>
                      <a:pt x="178514" y="194560"/>
                      <a:pt x="181118" y="195861"/>
                      <a:pt x="183721" y="197162"/>
                    </a:cubicBezTo>
                    <a:cubicBezTo>
                      <a:pt x="186325" y="198464"/>
                      <a:pt x="187627" y="197162"/>
                      <a:pt x="187627" y="194560"/>
                    </a:cubicBezTo>
                    <a:cubicBezTo>
                      <a:pt x="187627" y="191957"/>
                      <a:pt x="187627" y="189355"/>
                      <a:pt x="187627" y="185451"/>
                    </a:cubicBezTo>
                    <a:cubicBezTo>
                      <a:pt x="187627" y="184150"/>
                      <a:pt x="187627" y="184150"/>
                      <a:pt x="188929" y="184150"/>
                    </a:cubicBezTo>
                    <a:close/>
                    <a:moveTo>
                      <a:pt x="95965" y="184150"/>
                    </a:moveTo>
                    <a:cubicBezTo>
                      <a:pt x="110057" y="184150"/>
                      <a:pt x="125431" y="184150"/>
                      <a:pt x="139524" y="184150"/>
                    </a:cubicBezTo>
                    <a:cubicBezTo>
                      <a:pt x="142086" y="184150"/>
                      <a:pt x="143367" y="185457"/>
                      <a:pt x="143367" y="188072"/>
                    </a:cubicBezTo>
                    <a:cubicBezTo>
                      <a:pt x="143367" y="191994"/>
                      <a:pt x="143367" y="194609"/>
                      <a:pt x="143367" y="198531"/>
                    </a:cubicBezTo>
                    <a:lnTo>
                      <a:pt x="142368" y="200569"/>
                    </a:lnTo>
                    <a:lnTo>
                      <a:pt x="134064" y="205316"/>
                    </a:lnTo>
                    <a:lnTo>
                      <a:pt x="132800" y="206051"/>
                    </a:lnTo>
                    <a:lnTo>
                      <a:pt x="131837" y="205068"/>
                    </a:lnTo>
                    <a:cubicBezTo>
                      <a:pt x="131837" y="203760"/>
                      <a:pt x="130556" y="202453"/>
                      <a:pt x="130556" y="201146"/>
                    </a:cubicBezTo>
                    <a:cubicBezTo>
                      <a:pt x="130556" y="198531"/>
                      <a:pt x="130556" y="198531"/>
                      <a:pt x="127993" y="198531"/>
                    </a:cubicBezTo>
                    <a:cubicBezTo>
                      <a:pt x="122869" y="198531"/>
                      <a:pt x="116463" y="198531"/>
                      <a:pt x="111338" y="198531"/>
                    </a:cubicBezTo>
                    <a:cubicBezTo>
                      <a:pt x="107495" y="198531"/>
                      <a:pt x="102370" y="198531"/>
                      <a:pt x="98527" y="198531"/>
                    </a:cubicBezTo>
                    <a:cubicBezTo>
                      <a:pt x="89559" y="197224"/>
                      <a:pt x="81872" y="197224"/>
                      <a:pt x="72904" y="197224"/>
                    </a:cubicBezTo>
                    <a:cubicBezTo>
                      <a:pt x="71623" y="197224"/>
                      <a:pt x="70342" y="197224"/>
                      <a:pt x="70342" y="195916"/>
                    </a:cubicBezTo>
                    <a:cubicBezTo>
                      <a:pt x="74185" y="191994"/>
                      <a:pt x="79310" y="190687"/>
                      <a:pt x="83153" y="186765"/>
                    </a:cubicBezTo>
                    <a:cubicBezTo>
                      <a:pt x="86997" y="184150"/>
                      <a:pt x="90840" y="184150"/>
                      <a:pt x="95965" y="184150"/>
                    </a:cubicBezTo>
                    <a:close/>
                    <a:moveTo>
                      <a:pt x="305425" y="171450"/>
                    </a:moveTo>
                    <a:cubicBezTo>
                      <a:pt x="308027" y="172735"/>
                      <a:pt x="309327" y="176591"/>
                      <a:pt x="310628" y="179161"/>
                    </a:cubicBezTo>
                    <a:cubicBezTo>
                      <a:pt x="310628" y="181731"/>
                      <a:pt x="311929" y="185587"/>
                      <a:pt x="313230" y="188157"/>
                    </a:cubicBezTo>
                    <a:cubicBezTo>
                      <a:pt x="313230" y="190727"/>
                      <a:pt x="311929" y="193297"/>
                      <a:pt x="310628" y="195868"/>
                    </a:cubicBezTo>
                    <a:cubicBezTo>
                      <a:pt x="310628" y="198438"/>
                      <a:pt x="308027" y="197153"/>
                      <a:pt x="306726" y="197153"/>
                    </a:cubicBezTo>
                    <a:cubicBezTo>
                      <a:pt x="280708" y="197153"/>
                      <a:pt x="254691" y="197153"/>
                      <a:pt x="229974" y="197153"/>
                    </a:cubicBezTo>
                    <a:cubicBezTo>
                      <a:pt x="227372" y="197153"/>
                      <a:pt x="226071" y="197153"/>
                      <a:pt x="224771" y="194583"/>
                    </a:cubicBezTo>
                    <a:cubicBezTo>
                      <a:pt x="223470" y="192012"/>
                      <a:pt x="222169" y="189442"/>
                      <a:pt x="220868" y="186872"/>
                    </a:cubicBezTo>
                    <a:cubicBezTo>
                      <a:pt x="219567" y="184301"/>
                      <a:pt x="219567" y="184301"/>
                      <a:pt x="222169" y="184301"/>
                    </a:cubicBezTo>
                    <a:cubicBezTo>
                      <a:pt x="227372" y="184301"/>
                      <a:pt x="232576" y="184301"/>
                      <a:pt x="239080" y="184301"/>
                    </a:cubicBezTo>
                    <a:cubicBezTo>
                      <a:pt x="258593" y="184301"/>
                      <a:pt x="278106" y="184301"/>
                      <a:pt x="297620" y="184301"/>
                    </a:cubicBezTo>
                    <a:cubicBezTo>
                      <a:pt x="302823" y="184301"/>
                      <a:pt x="302823" y="184301"/>
                      <a:pt x="302823" y="179161"/>
                    </a:cubicBezTo>
                    <a:cubicBezTo>
                      <a:pt x="304124" y="176591"/>
                      <a:pt x="305425" y="174020"/>
                      <a:pt x="305425" y="171450"/>
                    </a:cubicBezTo>
                    <a:close/>
                    <a:moveTo>
                      <a:pt x="204765" y="164814"/>
                    </a:moveTo>
                    <a:lnTo>
                      <a:pt x="211136" y="166102"/>
                    </a:lnTo>
                    <a:lnTo>
                      <a:pt x="213096" y="167265"/>
                    </a:lnTo>
                    <a:lnTo>
                      <a:pt x="217637" y="170021"/>
                    </a:lnTo>
                    <a:cubicBezTo>
                      <a:pt x="217637" y="171323"/>
                      <a:pt x="216350" y="172624"/>
                      <a:pt x="215062" y="173926"/>
                    </a:cubicBezTo>
                    <a:cubicBezTo>
                      <a:pt x="213775" y="173926"/>
                      <a:pt x="213775" y="173926"/>
                      <a:pt x="213775" y="176530"/>
                    </a:cubicBezTo>
                    <a:cubicBezTo>
                      <a:pt x="218924" y="185642"/>
                      <a:pt x="225360" y="194754"/>
                      <a:pt x="230508" y="205168"/>
                    </a:cubicBezTo>
                    <a:cubicBezTo>
                      <a:pt x="234370" y="211677"/>
                      <a:pt x="238231" y="218186"/>
                      <a:pt x="242093" y="224695"/>
                    </a:cubicBezTo>
                    <a:cubicBezTo>
                      <a:pt x="242093" y="225997"/>
                      <a:pt x="243380" y="227298"/>
                      <a:pt x="242093" y="228600"/>
                    </a:cubicBezTo>
                    <a:cubicBezTo>
                      <a:pt x="242093" y="228600"/>
                      <a:pt x="240806" y="228600"/>
                      <a:pt x="239519" y="227298"/>
                    </a:cubicBezTo>
                    <a:cubicBezTo>
                      <a:pt x="234370" y="223393"/>
                      <a:pt x="226647" y="222091"/>
                      <a:pt x="222785" y="216884"/>
                    </a:cubicBezTo>
                    <a:cubicBezTo>
                      <a:pt x="218924" y="212979"/>
                      <a:pt x="217637" y="209074"/>
                      <a:pt x="215062" y="205168"/>
                    </a:cubicBezTo>
                    <a:cubicBezTo>
                      <a:pt x="211201" y="197358"/>
                      <a:pt x="206052" y="190849"/>
                      <a:pt x="202191" y="183038"/>
                    </a:cubicBezTo>
                    <a:cubicBezTo>
                      <a:pt x="200904" y="180435"/>
                      <a:pt x="198329" y="176530"/>
                      <a:pt x="195755" y="172624"/>
                    </a:cubicBezTo>
                    <a:cubicBezTo>
                      <a:pt x="195755" y="171323"/>
                      <a:pt x="195755" y="171323"/>
                      <a:pt x="197042" y="170021"/>
                    </a:cubicBezTo>
                    <a:cubicBezTo>
                      <a:pt x="199616" y="168719"/>
                      <a:pt x="202191" y="167417"/>
                      <a:pt x="204765" y="164814"/>
                    </a:cubicBezTo>
                    <a:close/>
                    <a:moveTo>
                      <a:pt x="203295" y="142875"/>
                    </a:moveTo>
                    <a:cubicBezTo>
                      <a:pt x="207207" y="142875"/>
                      <a:pt x="209815" y="142875"/>
                      <a:pt x="213727" y="142875"/>
                    </a:cubicBezTo>
                    <a:cubicBezTo>
                      <a:pt x="215031" y="142875"/>
                      <a:pt x="216335" y="144165"/>
                      <a:pt x="215031" y="145455"/>
                    </a:cubicBezTo>
                    <a:cubicBezTo>
                      <a:pt x="215031" y="145455"/>
                      <a:pt x="215031" y="146745"/>
                      <a:pt x="215031" y="146745"/>
                    </a:cubicBezTo>
                    <a:cubicBezTo>
                      <a:pt x="212423" y="149324"/>
                      <a:pt x="212423" y="150614"/>
                      <a:pt x="216335" y="151904"/>
                    </a:cubicBezTo>
                    <a:cubicBezTo>
                      <a:pt x="218943" y="154484"/>
                      <a:pt x="222855" y="157063"/>
                      <a:pt x="226768" y="158353"/>
                    </a:cubicBezTo>
                    <a:lnTo>
                      <a:pt x="227340" y="158353"/>
                    </a:lnTo>
                    <a:lnTo>
                      <a:pt x="228196" y="158926"/>
                    </a:lnTo>
                    <a:cubicBezTo>
                      <a:pt x="229485" y="160219"/>
                      <a:pt x="230773" y="160219"/>
                      <a:pt x="232062" y="161513"/>
                    </a:cubicBezTo>
                    <a:lnTo>
                      <a:pt x="232635" y="161513"/>
                    </a:lnTo>
                    <a:lnTo>
                      <a:pt x="241112" y="167382"/>
                    </a:lnTo>
                    <a:cubicBezTo>
                      <a:pt x="250240" y="171252"/>
                      <a:pt x="259368" y="176411"/>
                      <a:pt x="267192" y="181570"/>
                    </a:cubicBezTo>
                    <a:cubicBezTo>
                      <a:pt x="263280" y="182860"/>
                      <a:pt x="260672" y="182860"/>
                      <a:pt x="258064" y="182860"/>
                    </a:cubicBezTo>
                    <a:cubicBezTo>
                      <a:pt x="254152" y="182860"/>
                      <a:pt x="250240" y="182860"/>
                      <a:pt x="247632" y="182860"/>
                    </a:cubicBezTo>
                    <a:cubicBezTo>
                      <a:pt x="242416" y="184150"/>
                      <a:pt x="239808" y="181570"/>
                      <a:pt x="235896" y="180281"/>
                    </a:cubicBezTo>
                    <a:cubicBezTo>
                      <a:pt x="230680" y="176411"/>
                      <a:pt x="224159" y="172541"/>
                      <a:pt x="217639" y="169962"/>
                    </a:cubicBezTo>
                    <a:lnTo>
                      <a:pt x="213096" y="167265"/>
                    </a:lnTo>
                    <a:lnTo>
                      <a:pt x="211201" y="166116"/>
                    </a:lnTo>
                    <a:lnTo>
                      <a:pt x="211136" y="166102"/>
                    </a:lnTo>
                    <a:lnTo>
                      <a:pt x="211119" y="166092"/>
                    </a:lnTo>
                    <a:cubicBezTo>
                      <a:pt x="209815" y="163513"/>
                      <a:pt x="207207" y="163513"/>
                      <a:pt x="205903" y="162223"/>
                    </a:cubicBezTo>
                    <a:cubicBezTo>
                      <a:pt x="201991" y="159643"/>
                      <a:pt x="199383" y="158353"/>
                      <a:pt x="196775" y="157063"/>
                    </a:cubicBezTo>
                    <a:cubicBezTo>
                      <a:pt x="195471" y="155774"/>
                      <a:pt x="194167" y="155774"/>
                      <a:pt x="195471" y="153194"/>
                    </a:cubicBezTo>
                    <a:cubicBezTo>
                      <a:pt x="196775" y="150614"/>
                      <a:pt x="199383" y="146745"/>
                      <a:pt x="200687" y="144165"/>
                    </a:cubicBezTo>
                    <a:cubicBezTo>
                      <a:pt x="201991" y="142875"/>
                      <a:pt x="203295" y="142875"/>
                      <a:pt x="203295" y="142875"/>
                    </a:cubicBezTo>
                    <a:close/>
                    <a:moveTo>
                      <a:pt x="198149" y="123451"/>
                    </a:moveTo>
                    <a:cubicBezTo>
                      <a:pt x="199441" y="122237"/>
                      <a:pt x="200732" y="122237"/>
                      <a:pt x="200732" y="123451"/>
                    </a:cubicBezTo>
                    <a:cubicBezTo>
                      <a:pt x="200732" y="124665"/>
                      <a:pt x="200732" y="125879"/>
                      <a:pt x="200732" y="127093"/>
                    </a:cubicBezTo>
                    <a:cubicBezTo>
                      <a:pt x="200732" y="128307"/>
                      <a:pt x="202024" y="129521"/>
                      <a:pt x="204607" y="129521"/>
                    </a:cubicBezTo>
                    <a:cubicBezTo>
                      <a:pt x="207190" y="129521"/>
                      <a:pt x="209773" y="129521"/>
                      <a:pt x="212356" y="129521"/>
                    </a:cubicBezTo>
                    <a:cubicBezTo>
                      <a:pt x="227854" y="129521"/>
                      <a:pt x="244644" y="129521"/>
                      <a:pt x="261434" y="129521"/>
                    </a:cubicBezTo>
                    <a:cubicBezTo>
                      <a:pt x="261434" y="129521"/>
                      <a:pt x="262726" y="129521"/>
                      <a:pt x="262726" y="130735"/>
                    </a:cubicBezTo>
                    <a:cubicBezTo>
                      <a:pt x="264017" y="131949"/>
                      <a:pt x="262726" y="131949"/>
                      <a:pt x="261434" y="131949"/>
                    </a:cubicBezTo>
                    <a:cubicBezTo>
                      <a:pt x="256268" y="135591"/>
                      <a:pt x="252393" y="138019"/>
                      <a:pt x="247227" y="140447"/>
                    </a:cubicBezTo>
                    <a:cubicBezTo>
                      <a:pt x="247227" y="141661"/>
                      <a:pt x="245936" y="141661"/>
                      <a:pt x="245936" y="141661"/>
                    </a:cubicBezTo>
                    <a:cubicBezTo>
                      <a:pt x="233020" y="141661"/>
                      <a:pt x="220105" y="141661"/>
                      <a:pt x="208481" y="141661"/>
                    </a:cubicBezTo>
                    <a:cubicBezTo>
                      <a:pt x="202024" y="141661"/>
                      <a:pt x="196858" y="141661"/>
                      <a:pt x="191692" y="141661"/>
                    </a:cubicBezTo>
                    <a:cubicBezTo>
                      <a:pt x="189108" y="142875"/>
                      <a:pt x="187817" y="141661"/>
                      <a:pt x="187817" y="139233"/>
                    </a:cubicBezTo>
                    <a:cubicBezTo>
                      <a:pt x="187817" y="136805"/>
                      <a:pt x="187817" y="135591"/>
                      <a:pt x="187817" y="133163"/>
                    </a:cubicBezTo>
                    <a:lnTo>
                      <a:pt x="190398" y="127098"/>
                    </a:lnTo>
                    <a:lnTo>
                      <a:pt x="190612" y="127000"/>
                    </a:lnTo>
                    <a:lnTo>
                      <a:pt x="190768" y="126920"/>
                    </a:lnTo>
                    <a:lnTo>
                      <a:pt x="192983" y="125879"/>
                    </a:lnTo>
                    <a:cubicBezTo>
                      <a:pt x="194275" y="124665"/>
                      <a:pt x="196858" y="124665"/>
                      <a:pt x="198149" y="123451"/>
                    </a:cubicBezTo>
                    <a:close/>
                    <a:moveTo>
                      <a:pt x="91744" y="100012"/>
                    </a:moveTo>
                    <a:cubicBezTo>
                      <a:pt x="93037" y="100012"/>
                      <a:pt x="93037" y="100012"/>
                      <a:pt x="94331" y="101302"/>
                    </a:cubicBezTo>
                    <a:cubicBezTo>
                      <a:pt x="98211" y="102592"/>
                      <a:pt x="102092" y="105171"/>
                      <a:pt x="105972" y="106461"/>
                    </a:cubicBezTo>
                    <a:cubicBezTo>
                      <a:pt x="105972" y="106461"/>
                      <a:pt x="107266" y="107751"/>
                      <a:pt x="108560" y="107751"/>
                    </a:cubicBezTo>
                    <a:cubicBezTo>
                      <a:pt x="109853" y="109041"/>
                      <a:pt x="111147" y="110331"/>
                      <a:pt x="112440" y="111621"/>
                    </a:cubicBezTo>
                    <a:cubicBezTo>
                      <a:pt x="115027" y="115490"/>
                      <a:pt x="116321" y="119360"/>
                      <a:pt x="118908" y="123229"/>
                    </a:cubicBezTo>
                    <a:cubicBezTo>
                      <a:pt x="120201" y="125809"/>
                      <a:pt x="120201" y="129678"/>
                      <a:pt x="124082" y="130968"/>
                    </a:cubicBezTo>
                    <a:cubicBezTo>
                      <a:pt x="125375" y="133548"/>
                      <a:pt x="126669" y="137418"/>
                      <a:pt x="129256" y="139997"/>
                    </a:cubicBezTo>
                    <a:cubicBezTo>
                      <a:pt x="130549" y="145157"/>
                      <a:pt x="133136" y="149026"/>
                      <a:pt x="135723" y="152896"/>
                    </a:cubicBezTo>
                    <a:cubicBezTo>
                      <a:pt x="137017" y="154186"/>
                      <a:pt x="137017" y="155475"/>
                      <a:pt x="135723" y="155475"/>
                    </a:cubicBezTo>
                    <a:cubicBezTo>
                      <a:pt x="133136" y="156765"/>
                      <a:pt x="131843" y="159345"/>
                      <a:pt x="129256" y="159345"/>
                    </a:cubicBezTo>
                    <a:cubicBezTo>
                      <a:pt x="127962" y="160635"/>
                      <a:pt x="126669" y="161925"/>
                      <a:pt x="125375" y="163214"/>
                    </a:cubicBezTo>
                    <a:cubicBezTo>
                      <a:pt x="127962" y="164504"/>
                      <a:pt x="130549" y="167084"/>
                      <a:pt x="134430" y="168374"/>
                    </a:cubicBezTo>
                    <a:cubicBezTo>
                      <a:pt x="137017" y="169664"/>
                      <a:pt x="137017" y="170953"/>
                      <a:pt x="135723" y="173533"/>
                    </a:cubicBezTo>
                    <a:cubicBezTo>
                      <a:pt x="134430" y="176113"/>
                      <a:pt x="131843" y="178693"/>
                      <a:pt x="131843" y="181272"/>
                    </a:cubicBezTo>
                    <a:cubicBezTo>
                      <a:pt x="130549" y="182562"/>
                      <a:pt x="129256" y="182562"/>
                      <a:pt x="127962" y="182562"/>
                    </a:cubicBezTo>
                    <a:cubicBezTo>
                      <a:pt x="124082" y="182562"/>
                      <a:pt x="121495" y="182562"/>
                      <a:pt x="117614" y="182562"/>
                    </a:cubicBezTo>
                    <a:cubicBezTo>
                      <a:pt x="115027" y="182562"/>
                      <a:pt x="115027" y="182562"/>
                      <a:pt x="116321" y="181272"/>
                    </a:cubicBezTo>
                    <a:cubicBezTo>
                      <a:pt x="118908" y="174823"/>
                      <a:pt x="118908" y="174823"/>
                      <a:pt x="113734" y="170953"/>
                    </a:cubicBezTo>
                    <a:cubicBezTo>
                      <a:pt x="103385" y="167084"/>
                      <a:pt x="94331" y="160635"/>
                      <a:pt x="85276" y="155475"/>
                    </a:cubicBezTo>
                    <a:cubicBezTo>
                      <a:pt x="81396" y="154186"/>
                      <a:pt x="77515" y="151606"/>
                      <a:pt x="72341" y="149026"/>
                    </a:cubicBezTo>
                    <a:cubicBezTo>
                      <a:pt x="71047" y="147736"/>
                      <a:pt x="69754" y="146446"/>
                      <a:pt x="68460" y="145157"/>
                    </a:cubicBezTo>
                    <a:cubicBezTo>
                      <a:pt x="67167" y="145157"/>
                      <a:pt x="67167" y="145157"/>
                      <a:pt x="67167" y="143867"/>
                    </a:cubicBezTo>
                    <a:cubicBezTo>
                      <a:pt x="67167" y="143867"/>
                      <a:pt x="68460" y="143867"/>
                      <a:pt x="68460" y="143867"/>
                    </a:cubicBezTo>
                    <a:cubicBezTo>
                      <a:pt x="74928" y="142577"/>
                      <a:pt x="81396" y="142577"/>
                      <a:pt x="87863" y="142577"/>
                    </a:cubicBezTo>
                    <a:cubicBezTo>
                      <a:pt x="91744" y="142577"/>
                      <a:pt x="94331" y="145157"/>
                      <a:pt x="96918" y="147736"/>
                    </a:cubicBezTo>
                    <a:cubicBezTo>
                      <a:pt x="100798" y="149026"/>
                      <a:pt x="104679" y="151606"/>
                      <a:pt x="108560" y="154186"/>
                    </a:cubicBezTo>
                    <a:cubicBezTo>
                      <a:pt x="111147" y="155475"/>
                      <a:pt x="112440" y="155475"/>
                      <a:pt x="113734" y="154186"/>
                    </a:cubicBezTo>
                    <a:cubicBezTo>
                      <a:pt x="113734" y="152896"/>
                      <a:pt x="115027" y="152896"/>
                      <a:pt x="116321" y="151606"/>
                    </a:cubicBezTo>
                    <a:cubicBezTo>
                      <a:pt x="118908" y="151606"/>
                      <a:pt x="118908" y="149026"/>
                      <a:pt x="117614" y="147736"/>
                    </a:cubicBezTo>
                    <a:cubicBezTo>
                      <a:pt x="112440" y="138707"/>
                      <a:pt x="107266" y="130968"/>
                      <a:pt x="102092" y="121939"/>
                    </a:cubicBezTo>
                    <a:cubicBezTo>
                      <a:pt x="99505" y="115490"/>
                      <a:pt x="94331" y="110331"/>
                      <a:pt x="91744" y="102592"/>
                    </a:cubicBezTo>
                    <a:cubicBezTo>
                      <a:pt x="91744" y="102592"/>
                      <a:pt x="90450" y="101302"/>
                      <a:pt x="91744" y="100012"/>
                    </a:cubicBezTo>
                    <a:close/>
                    <a:moveTo>
                      <a:pt x="228363" y="88635"/>
                    </a:moveTo>
                    <a:cubicBezTo>
                      <a:pt x="229665" y="88635"/>
                      <a:pt x="230966" y="87312"/>
                      <a:pt x="232268" y="88635"/>
                    </a:cubicBezTo>
                    <a:cubicBezTo>
                      <a:pt x="232268" y="88635"/>
                      <a:pt x="232268" y="89958"/>
                      <a:pt x="230966" y="91281"/>
                    </a:cubicBezTo>
                    <a:cubicBezTo>
                      <a:pt x="229665" y="95250"/>
                      <a:pt x="227061" y="99218"/>
                      <a:pt x="224458" y="101864"/>
                    </a:cubicBezTo>
                    <a:lnTo>
                      <a:pt x="222828" y="105175"/>
                    </a:lnTo>
                    <a:lnTo>
                      <a:pt x="219618" y="110276"/>
                    </a:lnTo>
                    <a:lnTo>
                      <a:pt x="212742" y="113770"/>
                    </a:lnTo>
                    <a:cubicBezTo>
                      <a:pt x="206233" y="117739"/>
                      <a:pt x="199724" y="121708"/>
                      <a:pt x="193215" y="125677"/>
                    </a:cubicBezTo>
                    <a:lnTo>
                      <a:pt x="190768" y="126920"/>
                    </a:lnTo>
                    <a:lnTo>
                      <a:pt x="190400" y="127093"/>
                    </a:lnTo>
                    <a:lnTo>
                      <a:pt x="190398" y="127098"/>
                    </a:lnTo>
                    <a:lnTo>
                      <a:pt x="176292" y="133614"/>
                    </a:lnTo>
                    <a:cubicBezTo>
                      <a:pt x="174990" y="134937"/>
                      <a:pt x="173689" y="134937"/>
                      <a:pt x="173689" y="133614"/>
                    </a:cubicBezTo>
                    <a:cubicBezTo>
                      <a:pt x="172387" y="130968"/>
                      <a:pt x="169783" y="128322"/>
                      <a:pt x="168482" y="125677"/>
                    </a:cubicBezTo>
                    <a:lnTo>
                      <a:pt x="168482" y="119305"/>
                    </a:lnTo>
                    <a:lnTo>
                      <a:pt x="173629" y="110067"/>
                    </a:lnTo>
                    <a:lnTo>
                      <a:pt x="173735" y="109849"/>
                    </a:lnTo>
                    <a:lnTo>
                      <a:pt x="176292" y="112447"/>
                    </a:lnTo>
                    <a:cubicBezTo>
                      <a:pt x="178896" y="116416"/>
                      <a:pt x="180198" y="116416"/>
                      <a:pt x="184103" y="115093"/>
                    </a:cubicBezTo>
                    <a:cubicBezTo>
                      <a:pt x="186706" y="112447"/>
                      <a:pt x="189310" y="111125"/>
                      <a:pt x="191913" y="109802"/>
                    </a:cubicBezTo>
                    <a:cubicBezTo>
                      <a:pt x="193215" y="109802"/>
                      <a:pt x="193215" y="109802"/>
                      <a:pt x="194517" y="108479"/>
                    </a:cubicBezTo>
                    <a:cubicBezTo>
                      <a:pt x="199724" y="107156"/>
                      <a:pt x="203629" y="103187"/>
                      <a:pt x="208836" y="100541"/>
                    </a:cubicBezTo>
                    <a:cubicBezTo>
                      <a:pt x="215345" y="96572"/>
                      <a:pt x="221854" y="92604"/>
                      <a:pt x="228363" y="88635"/>
                    </a:cubicBezTo>
                    <a:close/>
                    <a:moveTo>
                      <a:pt x="133207" y="67967"/>
                    </a:moveTo>
                    <a:cubicBezTo>
                      <a:pt x="134477" y="66675"/>
                      <a:pt x="134477" y="69258"/>
                      <a:pt x="135747" y="69258"/>
                    </a:cubicBezTo>
                    <a:cubicBezTo>
                      <a:pt x="138287" y="73133"/>
                      <a:pt x="140827" y="77007"/>
                      <a:pt x="142097" y="82173"/>
                    </a:cubicBezTo>
                    <a:cubicBezTo>
                      <a:pt x="143367" y="83465"/>
                      <a:pt x="143367" y="86048"/>
                      <a:pt x="143367" y="88631"/>
                    </a:cubicBezTo>
                    <a:cubicBezTo>
                      <a:pt x="143367" y="104129"/>
                      <a:pt x="143367" y="120919"/>
                      <a:pt x="143367" y="136417"/>
                    </a:cubicBezTo>
                    <a:cubicBezTo>
                      <a:pt x="143367" y="140292"/>
                      <a:pt x="143367" y="140292"/>
                      <a:pt x="139557" y="141584"/>
                    </a:cubicBezTo>
                    <a:cubicBezTo>
                      <a:pt x="139557" y="141584"/>
                      <a:pt x="138287" y="141584"/>
                      <a:pt x="138287" y="141584"/>
                    </a:cubicBezTo>
                    <a:cubicBezTo>
                      <a:pt x="134477" y="142875"/>
                      <a:pt x="131937" y="141584"/>
                      <a:pt x="129397" y="139000"/>
                    </a:cubicBezTo>
                    <a:cubicBezTo>
                      <a:pt x="126857" y="136417"/>
                      <a:pt x="125587" y="132543"/>
                      <a:pt x="124317" y="129960"/>
                    </a:cubicBezTo>
                    <a:cubicBezTo>
                      <a:pt x="125587" y="127377"/>
                      <a:pt x="126857" y="128668"/>
                      <a:pt x="129397" y="128668"/>
                    </a:cubicBezTo>
                    <a:cubicBezTo>
                      <a:pt x="131937" y="128668"/>
                      <a:pt x="131937" y="127377"/>
                      <a:pt x="131937" y="126085"/>
                    </a:cubicBezTo>
                    <a:cubicBezTo>
                      <a:pt x="131937" y="115753"/>
                      <a:pt x="133207" y="105421"/>
                      <a:pt x="133207" y="95089"/>
                    </a:cubicBezTo>
                    <a:cubicBezTo>
                      <a:pt x="133207" y="87339"/>
                      <a:pt x="131937" y="79590"/>
                      <a:pt x="131937" y="70550"/>
                    </a:cubicBezTo>
                    <a:cubicBezTo>
                      <a:pt x="131937" y="69258"/>
                      <a:pt x="131937" y="67967"/>
                      <a:pt x="133207" y="67967"/>
                    </a:cubicBezTo>
                    <a:close/>
                    <a:moveTo>
                      <a:pt x="186527" y="65087"/>
                    </a:moveTo>
                    <a:cubicBezTo>
                      <a:pt x="186527" y="65087"/>
                      <a:pt x="186527" y="66410"/>
                      <a:pt x="186527" y="67733"/>
                    </a:cubicBezTo>
                    <a:lnTo>
                      <a:pt x="187667" y="82926"/>
                    </a:lnTo>
                    <a:lnTo>
                      <a:pt x="187667" y="85188"/>
                    </a:lnTo>
                    <a:lnTo>
                      <a:pt x="183947" y="91546"/>
                    </a:lnTo>
                    <a:cubicBezTo>
                      <a:pt x="181368" y="96837"/>
                      <a:pt x="177498" y="102129"/>
                      <a:pt x="174918" y="107421"/>
                    </a:cubicBezTo>
                    <a:lnTo>
                      <a:pt x="173735" y="109849"/>
                    </a:lnTo>
                    <a:lnTo>
                      <a:pt x="173689" y="109802"/>
                    </a:lnTo>
                    <a:cubicBezTo>
                      <a:pt x="172387" y="112447"/>
                      <a:pt x="169783" y="116416"/>
                      <a:pt x="168482" y="119062"/>
                    </a:cubicBezTo>
                    <a:lnTo>
                      <a:pt x="168482" y="119305"/>
                    </a:lnTo>
                    <a:lnTo>
                      <a:pt x="168469" y="119327"/>
                    </a:lnTo>
                    <a:cubicBezTo>
                      <a:pt x="164600" y="123296"/>
                      <a:pt x="163310" y="128588"/>
                      <a:pt x="159440" y="133879"/>
                    </a:cubicBezTo>
                    <a:cubicBezTo>
                      <a:pt x="158151" y="135202"/>
                      <a:pt x="156861" y="136525"/>
                      <a:pt x="155571" y="135202"/>
                    </a:cubicBezTo>
                    <a:cubicBezTo>
                      <a:pt x="152991" y="133879"/>
                      <a:pt x="150411" y="131233"/>
                      <a:pt x="147832" y="129910"/>
                    </a:cubicBezTo>
                    <a:cubicBezTo>
                      <a:pt x="146542" y="129910"/>
                      <a:pt x="146542" y="128588"/>
                      <a:pt x="146542" y="127265"/>
                    </a:cubicBezTo>
                    <a:cubicBezTo>
                      <a:pt x="146542" y="123296"/>
                      <a:pt x="146542" y="119327"/>
                      <a:pt x="146542" y="115358"/>
                    </a:cubicBezTo>
                    <a:cubicBezTo>
                      <a:pt x="146542" y="112712"/>
                      <a:pt x="146542" y="112712"/>
                      <a:pt x="149122" y="114035"/>
                    </a:cubicBezTo>
                    <a:cubicBezTo>
                      <a:pt x="149122" y="114035"/>
                      <a:pt x="149122" y="115358"/>
                      <a:pt x="150411" y="115358"/>
                    </a:cubicBezTo>
                    <a:cubicBezTo>
                      <a:pt x="154281" y="118004"/>
                      <a:pt x="155571" y="118004"/>
                      <a:pt x="156861" y="114035"/>
                    </a:cubicBezTo>
                    <a:cubicBezTo>
                      <a:pt x="162020" y="106098"/>
                      <a:pt x="165890" y="99483"/>
                      <a:pt x="169759" y="92869"/>
                    </a:cubicBezTo>
                    <a:cubicBezTo>
                      <a:pt x="172339" y="88900"/>
                      <a:pt x="173629" y="84931"/>
                      <a:pt x="176208" y="79639"/>
                    </a:cubicBezTo>
                    <a:cubicBezTo>
                      <a:pt x="178788" y="75670"/>
                      <a:pt x="181368" y="71702"/>
                      <a:pt x="183947" y="66410"/>
                    </a:cubicBezTo>
                    <a:cubicBezTo>
                      <a:pt x="185237" y="66410"/>
                      <a:pt x="185237" y="65087"/>
                      <a:pt x="186527" y="65087"/>
                    </a:cubicBezTo>
                    <a:close/>
                    <a:moveTo>
                      <a:pt x="270723" y="64499"/>
                    </a:moveTo>
                    <a:cubicBezTo>
                      <a:pt x="272011" y="63206"/>
                      <a:pt x="274589" y="61912"/>
                      <a:pt x="277166" y="64499"/>
                    </a:cubicBezTo>
                    <a:lnTo>
                      <a:pt x="280748" y="66896"/>
                    </a:lnTo>
                    <a:lnTo>
                      <a:pt x="280867" y="67370"/>
                    </a:lnTo>
                    <a:cubicBezTo>
                      <a:pt x="282158" y="69950"/>
                      <a:pt x="283449" y="69950"/>
                      <a:pt x="284740" y="71240"/>
                    </a:cubicBezTo>
                    <a:cubicBezTo>
                      <a:pt x="287323" y="73819"/>
                      <a:pt x="289905" y="76399"/>
                      <a:pt x="292487" y="80269"/>
                    </a:cubicBezTo>
                    <a:lnTo>
                      <a:pt x="292877" y="80269"/>
                    </a:lnTo>
                    <a:lnTo>
                      <a:pt x="309383" y="96837"/>
                    </a:lnTo>
                    <a:cubicBezTo>
                      <a:pt x="314538" y="102011"/>
                      <a:pt x="320981" y="109772"/>
                      <a:pt x="327425" y="114946"/>
                    </a:cubicBezTo>
                    <a:cubicBezTo>
                      <a:pt x="333868" y="120120"/>
                      <a:pt x="330002" y="125294"/>
                      <a:pt x="328713" y="131762"/>
                    </a:cubicBezTo>
                    <a:cubicBezTo>
                      <a:pt x="327425" y="135643"/>
                      <a:pt x="326136" y="140817"/>
                      <a:pt x="324847" y="144697"/>
                    </a:cubicBezTo>
                    <a:cubicBezTo>
                      <a:pt x="324847" y="148578"/>
                      <a:pt x="323559" y="153752"/>
                      <a:pt x="322270" y="157632"/>
                    </a:cubicBezTo>
                    <a:cubicBezTo>
                      <a:pt x="322270" y="158926"/>
                      <a:pt x="322270" y="158926"/>
                      <a:pt x="320981" y="158926"/>
                    </a:cubicBezTo>
                    <a:cubicBezTo>
                      <a:pt x="319693" y="158926"/>
                      <a:pt x="319693" y="158926"/>
                      <a:pt x="319693" y="157632"/>
                    </a:cubicBezTo>
                    <a:cubicBezTo>
                      <a:pt x="318404" y="156339"/>
                      <a:pt x="318404" y="153752"/>
                      <a:pt x="317115" y="152458"/>
                    </a:cubicBezTo>
                    <a:cubicBezTo>
                      <a:pt x="318404" y="156339"/>
                      <a:pt x="319693" y="160219"/>
                      <a:pt x="319693" y="164100"/>
                    </a:cubicBezTo>
                    <a:cubicBezTo>
                      <a:pt x="322270" y="170568"/>
                      <a:pt x="323559" y="175742"/>
                      <a:pt x="324847" y="182209"/>
                    </a:cubicBezTo>
                    <a:cubicBezTo>
                      <a:pt x="326136" y="188677"/>
                      <a:pt x="328713" y="195144"/>
                      <a:pt x="330002" y="201612"/>
                    </a:cubicBezTo>
                    <a:cubicBezTo>
                      <a:pt x="332579" y="206786"/>
                      <a:pt x="330002" y="210667"/>
                      <a:pt x="326136" y="213254"/>
                    </a:cubicBezTo>
                    <a:cubicBezTo>
                      <a:pt x="319693" y="219721"/>
                      <a:pt x="314538" y="226189"/>
                      <a:pt x="308094" y="232657"/>
                    </a:cubicBezTo>
                    <a:cubicBezTo>
                      <a:pt x="306806" y="233950"/>
                      <a:pt x="305517" y="235244"/>
                      <a:pt x="304228" y="236537"/>
                    </a:cubicBezTo>
                    <a:cubicBezTo>
                      <a:pt x="304228" y="236537"/>
                      <a:pt x="302940" y="236537"/>
                      <a:pt x="302940" y="236537"/>
                    </a:cubicBezTo>
                    <a:cubicBezTo>
                      <a:pt x="302940" y="236537"/>
                      <a:pt x="302940" y="235244"/>
                      <a:pt x="302940" y="235244"/>
                    </a:cubicBezTo>
                    <a:cubicBezTo>
                      <a:pt x="304228" y="228776"/>
                      <a:pt x="305517" y="221015"/>
                      <a:pt x="308094" y="214547"/>
                    </a:cubicBezTo>
                    <a:cubicBezTo>
                      <a:pt x="309383" y="211960"/>
                      <a:pt x="313249" y="209373"/>
                      <a:pt x="315827" y="206786"/>
                    </a:cubicBezTo>
                    <a:cubicBezTo>
                      <a:pt x="317115" y="205493"/>
                      <a:pt x="317115" y="204199"/>
                      <a:pt x="317115" y="201612"/>
                    </a:cubicBezTo>
                    <a:cubicBezTo>
                      <a:pt x="315827" y="195144"/>
                      <a:pt x="313249" y="188677"/>
                      <a:pt x="311960" y="182209"/>
                    </a:cubicBezTo>
                    <a:cubicBezTo>
                      <a:pt x="310672" y="178329"/>
                      <a:pt x="310672" y="174448"/>
                      <a:pt x="309383" y="170568"/>
                    </a:cubicBezTo>
                    <a:cubicBezTo>
                      <a:pt x="308094" y="165394"/>
                      <a:pt x="305517" y="161513"/>
                      <a:pt x="305517" y="155045"/>
                    </a:cubicBezTo>
                    <a:cubicBezTo>
                      <a:pt x="304228" y="152458"/>
                      <a:pt x="302940" y="148578"/>
                      <a:pt x="301651" y="144697"/>
                    </a:cubicBezTo>
                    <a:cubicBezTo>
                      <a:pt x="301651" y="142110"/>
                      <a:pt x="300362" y="142110"/>
                      <a:pt x="299074" y="142110"/>
                    </a:cubicBezTo>
                    <a:cubicBezTo>
                      <a:pt x="292630" y="142110"/>
                      <a:pt x="284898" y="142110"/>
                      <a:pt x="278455" y="142110"/>
                    </a:cubicBezTo>
                    <a:cubicBezTo>
                      <a:pt x="277166" y="142110"/>
                      <a:pt x="275877" y="143404"/>
                      <a:pt x="275877" y="142110"/>
                    </a:cubicBezTo>
                    <a:cubicBezTo>
                      <a:pt x="274589" y="140817"/>
                      <a:pt x="275877" y="139523"/>
                      <a:pt x="277166" y="138230"/>
                    </a:cubicBezTo>
                    <a:cubicBezTo>
                      <a:pt x="272011" y="142110"/>
                      <a:pt x="266857" y="144697"/>
                      <a:pt x="261702" y="147284"/>
                    </a:cubicBezTo>
                    <a:cubicBezTo>
                      <a:pt x="257836" y="149871"/>
                      <a:pt x="253970" y="152458"/>
                      <a:pt x="250104" y="153752"/>
                    </a:cubicBezTo>
                    <a:cubicBezTo>
                      <a:pt x="244949" y="156339"/>
                      <a:pt x="241083" y="158926"/>
                      <a:pt x="237217" y="161513"/>
                    </a:cubicBezTo>
                    <a:lnTo>
                      <a:pt x="232635" y="161513"/>
                    </a:lnTo>
                    <a:lnTo>
                      <a:pt x="228072" y="158353"/>
                    </a:lnTo>
                    <a:lnTo>
                      <a:pt x="227340" y="158353"/>
                    </a:lnTo>
                    <a:lnTo>
                      <a:pt x="224330" y="156339"/>
                    </a:lnTo>
                    <a:cubicBezTo>
                      <a:pt x="224330" y="153752"/>
                      <a:pt x="226907" y="153752"/>
                      <a:pt x="228196" y="152458"/>
                    </a:cubicBezTo>
                    <a:cubicBezTo>
                      <a:pt x="232062" y="149871"/>
                      <a:pt x="235928" y="148578"/>
                      <a:pt x="239794" y="145991"/>
                    </a:cubicBezTo>
                    <a:cubicBezTo>
                      <a:pt x="242372" y="144697"/>
                      <a:pt x="243660" y="143404"/>
                      <a:pt x="246238" y="142110"/>
                    </a:cubicBezTo>
                    <a:cubicBezTo>
                      <a:pt x="246238" y="142110"/>
                      <a:pt x="247526" y="142110"/>
                      <a:pt x="247526" y="140817"/>
                    </a:cubicBezTo>
                    <a:cubicBezTo>
                      <a:pt x="248815" y="140817"/>
                      <a:pt x="251392" y="140817"/>
                      <a:pt x="252681" y="139523"/>
                    </a:cubicBezTo>
                    <a:cubicBezTo>
                      <a:pt x="259124" y="134349"/>
                      <a:pt x="266857" y="130469"/>
                      <a:pt x="274589" y="126588"/>
                    </a:cubicBezTo>
                    <a:cubicBezTo>
                      <a:pt x="279743" y="122707"/>
                      <a:pt x="286187" y="120120"/>
                      <a:pt x="292630" y="116240"/>
                    </a:cubicBezTo>
                    <a:cubicBezTo>
                      <a:pt x="292630" y="116240"/>
                      <a:pt x="293919" y="114946"/>
                      <a:pt x="293919" y="113653"/>
                    </a:cubicBezTo>
                    <a:cubicBezTo>
                      <a:pt x="291342" y="109772"/>
                      <a:pt x="291342" y="105892"/>
                      <a:pt x="290053" y="102011"/>
                    </a:cubicBezTo>
                    <a:cubicBezTo>
                      <a:pt x="290053" y="100718"/>
                      <a:pt x="288764" y="100718"/>
                      <a:pt x="290053" y="99424"/>
                    </a:cubicBezTo>
                    <a:cubicBezTo>
                      <a:pt x="291342" y="98131"/>
                      <a:pt x="291342" y="99424"/>
                      <a:pt x="292630" y="100718"/>
                    </a:cubicBezTo>
                    <a:cubicBezTo>
                      <a:pt x="295208" y="103305"/>
                      <a:pt x="297785" y="105892"/>
                      <a:pt x="300362" y="108479"/>
                    </a:cubicBezTo>
                    <a:cubicBezTo>
                      <a:pt x="304228" y="111066"/>
                      <a:pt x="306806" y="113653"/>
                      <a:pt x="306806" y="116240"/>
                    </a:cubicBezTo>
                    <a:cubicBezTo>
                      <a:pt x="308094" y="118827"/>
                      <a:pt x="309383" y="121414"/>
                      <a:pt x="305517" y="122707"/>
                    </a:cubicBezTo>
                    <a:cubicBezTo>
                      <a:pt x="304228" y="122707"/>
                      <a:pt x="302940" y="124001"/>
                      <a:pt x="301651" y="124001"/>
                    </a:cubicBezTo>
                    <a:cubicBezTo>
                      <a:pt x="300362" y="126588"/>
                      <a:pt x="296496" y="126588"/>
                      <a:pt x="293919" y="129175"/>
                    </a:cubicBezTo>
                    <a:cubicBezTo>
                      <a:pt x="299074" y="129175"/>
                      <a:pt x="304228" y="129175"/>
                      <a:pt x="308094" y="130469"/>
                    </a:cubicBezTo>
                    <a:cubicBezTo>
                      <a:pt x="310672" y="130469"/>
                      <a:pt x="311960" y="131762"/>
                      <a:pt x="311960" y="133056"/>
                    </a:cubicBezTo>
                    <a:cubicBezTo>
                      <a:pt x="311960" y="135643"/>
                      <a:pt x="313249" y="136936"/>
                      <a:pt x="314538" y="139523"/>
                    </a:cubicBezTo>
                    <a:cubicBezTo>
                      <a:pt x="315827" y="135643"/>
                      <a:pt x="317115" y="130469"/>
                      <a:pt x="318404" y="126588"/>
                    </a:cubicBezTo>
                    <a:cubicBezTo>
                      <a:pt x="318404" y="124001"/>
                      <a:pt x="317115" y="122707"/>
                      <a:pt x="315827" y="121414"/>
                    </a:cubicBezTo>
                    <a:cubicBezTo>
                      <a:pt x="315827" y="120120"/>
                      <a:pt x="314538" y="120120"/>
                      <a:pt x="313249" y="118827"/>
                    </a:cubicBezTo>
                    <a:cubicBezTo>
                      <a:pt x="306806" y="112359"/>
                      <a:pt x="300362" y="107185"/>
                      <a:pt x="295208" y="100718"/>
                    </a:cubicBezTo>
                    <a:cubicBezTo>
                      <a:pt x="288764" y="94250"/>
                      <a:pt x="281032" y="86489"/>
                      <a:pt x="274589" y="80021"/>
                    </a:cubicBezTo>
                    <a:cubicBezTo>
                      <a:pt x="273300" y="78728"/>
                      <a:pt x="272011" y="78728"/>
                      <a:pt x="270723" y="80021"/>
                    </a:cubicBezTo>
                    <a:cubicBezTo>
                      <a:pt x="265568" y="82608"/>
                      <a:pt x="260413" y="86489"/>
                      <a:pt x="253970" y="89076"/>
                    </a:cubicBezTo>
                    <a:cubicBezTo>
                      <a:pt x="252681" y="89076"/>
                      <a:pt x="251392" y="91663"/>
                      <a:pt x="250104" y="90369"/>
                    </a:cubicBezTo>
                    <a:cubicBezTo>
                      <a:pt x="248815" y="89076"/>
                      <a:pt x="251392" y="87782"/>
                      <a:pt x="251392" y="86489"/>
                    </a:cubicBezTo>
                    <a:cubicBezTo>
                      <a:pt x="253970" y="81315"/>
                      <a:pt x="256547" y="76141"/>
                      <a:pt x="259124" y="72260"/>
                    </a:cubicBezTo>
                    <a:cubicBezTo>
                      <a:pt x="262991" y="68380"/>
                      <a:pt x="266857" y="67086"/>
                      <a:pt x="270723" y="64499"/>
                    </a:cubicBezTo>
                    <a:close/>
                    <a:moveTo>
                      <a:pt x="243813" y="46037"/>
                    </a:moveTo>
                    <a:cubicBezTo>
                      <a:pt x="249008" y="47327"/>
                      <a:pt x="255502" y="48617"/>
                      <a:pt x="260698" y="49907"/>
                    </a:cubicBezTo>
                    <a:cubicBezTo>
                      <a:pt x="263295" y="51196"/>
                      <a:pt x="264594" y="53776"/>
                      <a:pt x="265893" y="55066"/>
                    </a:cubicBezTo>
                    <a:cubicBezTo>
                      <a:pt x="267192" y="56356"/>
                      <a:pt x="265893" y="57646"/>
                      <a:pt x="265893" y="58936"/>
                    </a:cubicBezTo>
                    <a:cubicBezTo>
                      <a:pt x="263295" y="62805"/>
                      <a:pt x="260698" y="66675"/>
                      <a:pt x="258100" y="70544"/>
                    </a:cubicBezTo>
                    <a:cubicBezTo>
                      <a:pt x="258100" y="70544"/>
                      <a:pt x="258100" y="70544"/>
                      <a:pt x="258100" y="71834"/>
                    </a:cubicBezTo>
                    <a:cubicBezTo>
                      <a:pt x="255502" y="75703"/>
                      <a:pt x="252905" y="80863"/>
                      <a:pt x="250307" y="86022"/>
                    </a:cubicBezTo>
                    <a:cubicBezTo>
                      <a:pt x="246410" y="89892"/>
                      <a:pt x="243813" y="95051"/>
                      <a:pt x="241215" y="100211"/>
                    </a:cubicBezTo>
                    <a:cubicBezTo>
                      <a:pt x="238617" y="105370"/>
                      <a:pt x="234720" y="110529"/>
                      <a:pt x="232123" y="115689"/>
                    </a:cubicBezTo>
                    <a:cubicBezTo>
                      <a:pt x="229525" y="118268"/>
                      <a:pt x="228226" y="122138"/>
                      <a:pt x="225628" y="126007"/>
                    </a:cubicBezTo>
                    <a:cubicBezTo>
                      <a:pt x="225628" y="127297"/>
                      <a:pt x="224330" y="128587"/>
                      <a:pt x="221732" y="128587"/>
                    </a:cubicBezTo>
                    <a:cubicBezTo>
                      <a:pt x="219134" y="128587"/>
                      <a:pt x="216536" y="128587"/>
                      <a:pt x="213939" y="128587"/>
                    </a:cubicBezTo>
                    <a:cubicBezTo>
                      <a:pt x="211341" y="128587"/>
                      <a:pt x="210042" y="127297"/>
                      <a:pt x="211341" y="124718"/>
                    </a:cubicBezTo>
                    <a:cubicBezTo>
                      <a:pt x="213939" y="120848"/>
                      <a:pt x="215238" y="116978"/>
                      <a:pt x="217835" y="113109"/>
                    </a:cubicBezTo>
                    <a:lnTo>
                      <a:pt x="219618" y="110276"/>
                    </a:lnTo>
                    <a:lnTo>
                      <a:pt x="220552" y="109802"/>
                    </a:lnTo>
                    <a:lnTo>
                      <a:pt x="222828" y="105175"/>
                    </a:lnTo>
                    <a:lnTo>
                      <a:pt x="230824" y="92471"/>
                    </a:lnTo>
                    <a:cubicBezTo>
                      <a:pt x="234720" y="86022"/>
                      <a:pt x="238617" y="78283"/>
                      <a:pt x="242514" y="71834"/>
                    </a:cubicBezTo>
                    <a:cubicBezTo>
                      <a:pt x="245111" y="66675"/>
                      <a:pt x="247709" y="62805"/>
                      <a:pt x="249008" y="58936"/>
                    </a:cubicBezTo>
                    <a:cubicBezTo>
                      <a:pt x="250307" y="57646"/>
                      <a:pt x="250307" y="56356"/>
                      <a:pt x="249008" y="55066"/>
                    </a:cubicBezTo>
                    <a:cubicBezTo>
                      <a:pt x="246410" y="52486"/>
                      <a:pt x="243813" y="51196"/>
                      <a:pt x="242514" y="48617"/>
                    </a:cubicBezTo>
                    <a:cubicBezTo>
                      <a:pt x="241215" y="48617"/>
                      <a:pt x="241215" y="47327"/>
                      <a:pt x="241215" y="47327"/>
                    </a:cubicBezTo>
                    <a:cubicBezTo>
                      <a:pt x="241215" y="46037"/>
                      <a:pt x="242514" y="46037"/>
                      <a:pt x="243813" y="46037"/>
                    </a:cubicBezTo>
                    <a:close/>
                    <a:moveTo>
                      <a:pt x="210175" y="23676"/>
                    </a:moveTo>
                    <a:cubicBezTo>
                      <a:pt x="211143" y="23192"/>
                      <a:pt x="212434" y="23515"/>
                      <a:pt x="215017" y="24805"/>
                    </a:cubicBezTo>
                    <a:cubicBezTo>
                      <a:pt x="217599" y="24805"/>
                      <a:pt x="218890" y="24805"/>
                      <a:pt x="220181" y="24805"/>
                    </a:cubicBezTo>
                    <a:cubicBezTo>
                      <a:pt x="225346" y="26094"/>
                      <a:pt x="229220" y="28674"/>
                      <a:pt x="234384" y="28674"/>
                    </a:cubicBezTo>
                    <a:cubicBezTo>
                      <a:pt x="238258" y="31254"/>
                      <a:pt x="244714" y="31254"/>
                      <a:pt x="249878" y="33834"/>
                    </a:cubicBezTo>
                    <a:cubicBezTo>
                      <a:pt x="261499" y="36413"/>
                      <a:pt x="273120" y="40283"/>
                      <a:pt x="283449" y="42863"/>
                    </a:cubicBezTo>
                    <a:cubicBezTo>
                      <a:pt x="287323" y="42863"/>
                      <a:pt x="288614" y="45442"/>
                      <a:pt x="289905" y="48022"/>
                    </a:cubicBezTo>
                    <a:cubicBezTo>
                      <a:pt x="291196" y="58341"/>
                      <a:pt x="295070" y="67370"/>
                      <a:pt x="296361" y="77689"/>
                    </a:cubicBezTo>
                    <a:cubicBezTo>
                      <a:pt x="297652" y="78979"/>
                      <a:pt x="298943" y="81558"/>
                      <a:pt x="297652" y="82848"/>
                    </a:cubicBezTo>
                    <a:cubicBezTo>
                      <a:pt x="296361" y="84138"/>
                      <a:pt x="295070" y="80269"/>
                      <a:pt x="293778" y="80269"/>
                    </a:cubicBezTo>
                    <a:lnTo>
                      <a:pt x="292877" y="80269"/>
                    </a:lnTo>
                    <a:lnTo>
                      <a:pt x="292630" y="80021"/>
                    </a:lnTo>
                    <a:cubicBezTo>
                      <a:pt x="290053" y="76141"/>
                      <a:pt x="287475" y="73554"/>
                      <a:pt x="284898" y="70967"/>
                    </a:cubicBezTo>
                    <a:cubicBezTo>
                      <a:pt x="283609" y="69673"/>
                      <a:pt x="282321" y="69673"/>
                      <a:pt x="281032" y="67086"/>
                    </a:cubicBezTo>
                    <a:lnTo>
                      <a:pt x="280748" y="66896"/>
                    </a:lnTo>
                    <a:lnTo>
                      <a:pt x="278284" y="57051"/>
                    </a:lnTo>
                    <a:cubicBezTo>
                      <a:pt x="276993" y="54471"/>
                      <a:pt x="276993" y="54471"/>
                      <a:pt x="274411" y="53182"/>
                    </a:cubicBezTo>
                    <a:cubicBezTo>
                      <a:pt x="269246" y="51892"/>
                      <a:pt x="264081" y="50602"/>
                      <a:pt x="260208" y="49312"/>
                    </a:cubicBezTo>
                    <a:cubicBezTo>
                      <a:pt x="251170" y="46732"/>
                      <a:pt x="242131" y="45442"/>
                      <a:pt x="231802" y="41573"/>
                    </a:cubicBezTo>
                    <a:cubicBezTo>
                      <a:pt x="227929" y="40283"/>
                      <a:pt x="222764" y="40283"/>
                      <a:pt x="218890" y="38993"/>
                    </a:cubicBezTo>
                    <a:cubicBezTo>
                      <a:pt x="216308" y="37703"/>
                      <a:pt x="216308" y="37703"/>
                      <a:pt x="215017" y="40283"/>
                    </a:cubicBezTo>
                    <a:cubicBezTo>
                      <a:pt x="211143" y="45442"/>
                      <a:pt x="208561" y="51892"/>
                      <a:pt x="204687" y="57051"/>
                    </a:cubicBezTo>
                    <a:cubicBezTo>
                      <a:pt x="204687" y="58341"/>
                      <a:pt x="204687" y="59631"/>
                      <a:pt x="203396" y="58341"/>
                    </a:cubicBezTo>
                    <a:cubicBezTo>
                      <a:pt x="202105" y="58341"/>
                      <a:pt x="202105" y="57051"/>
                      <a:pt x="202105" y="55761"/>
                    </a:cubicBezTo>
                    <a:cubicBezTo>
                      <a:pt x="202105" y="50602"/>
                      <a:pt x="202105" y="45442"/>
                      <a:pt x="202105" y="38993"/>
                    </a:cubicBezTo>
                    <a:cubicBezTo>
                      <a:pt x="202105" y="38993"/>
                      <a:pt x="202105" y="37703"/>
                      <a:pt x="202105" y="37703"/>
                    </a:cubicBezTo>
                    <a:cubicBezTo>
                      <a:pt x="203396" y="33834"/>
                      <a:pt x="205978" y="29964"/>
                      <a:pt x="207270" y="27384"/>
                    </a:cubicBezTo>
                    <a:cubicBezTo>
                      <a:pt x="208561" y="25450"/>
                      <a:pt x="209206" y="24160"/>
                      <a:pt x="210175" y="23676"/>
                    </a:cubicBezTo>
                    <a:close/>
                    <a:moveTo>
                      <a:pt x="192807" y="19050"/>
                    </a:moveTo>
                    <a:cubicBezTo>
                      <a:pt x="192807" y="19050"/>
                      <a:pt x="194092" y="19050"/>
                      <a:pt x="195377" y="19050"/>
                    </a:cubicBezTo>
                    <a:cubicBezTo>
                      <a:pt x="200518" y="19050"/>
                      <a:pt x="200518" y="19050"/>
                      <a:pt x="200518" y="24237"/>
                    </a:cubicBezTo>
                    <a:cubicBezTo>
                      <a:pt x="200518" y="50174"/>
                      <a:pt x="200518" y="76111"/>
                      <a:pt x="200518" y="102047"/>
                    </a:cubicBezTo>
                    <a:cubicBezTo>
                      <a:pt x="200518" y="103344"/>
                      <a:pt x="200518" y="104641"/>
                      <a:pt x="199233" y="104641"/>
                    </a:cubicBezTo>
                    <a:cubicBezTo>
                      <a:pt x="196663" y="104641"/>
                      <a:pt x="195377" y="107235"/>
                      <a:pt x="194092" y="108531"/>
                    </a:cubicBezTo>
                    <a:cubicBezTo>
                      <a:pt x="192807" y="108531"/>
                      <a:pt x="192807" y="108531"/>
                      <a:pt x="192807" y="108531"/>
                    </a:cubicBezTo>
                    <a:cubicBezTo>
                      <a:pt x="188952" y="111125"/>
                      <a:pt x="187667" y="109828"/>
                      <a:pt x="187667" y="105938"/>
                    </a:cubicBezTo>
                    <a:lnTo>
                      <a:pt x="187667" y="85188"/>
                    </a:lnTo>
                    <a:lnTo>
                      <a:pt x="187817" y="84931"/>
                    </a:lnTo>
                    <a:lnTo>
                      <a:pt x="187667" y="82926"/>
                    </a:lnTo>
                    <a:lnTo>
                      <a:pt x="187667" y="48877"/>
                    </a:lnTo>
                    <a:cubicBezTo>
                      <a:pt x="187667" y="43690"/>
                      <a:pt x="188952" y="38502"/>
                      <a:pt x="187667" y="34612"/>
                    </a:cubicBezTo>
                    <a:cubicBezTo>
                      <a:pt x="187667" y="29425"/>
                      <a:pt x="187667" y="29425"/>
                      <a:pt x="182526" y="28128"/>
                    </a:cubicBezTo>
                    <a:cubicBezTo>
                      <a:pt x="177385" y="28128"/>
                      <a:pt x="177385" y="28128"/>
                      <a:pt x="173530" y="25534"/>
                    </a:cubicBezTo>
                    <a:lnTo>
                      <a:pt x="186202" y="20419"/>
                    </a:lnTo>
                    <a:lnTo>
                      <a:pt x="192485" y="19166"/>
                    </a:lnTo>
                    <a:lnTo>
                      <a:pt x="192549" y="19102"/>
                    </a:lnTo>
                    <a:close/>
                    <a:moveTo>
                      <a:pt x="210425" y="1278"/>
                    </a:moveTo>
                    <a:cubicBezTo>
                      <a:pt x="211707" y="0"/>
                      <a:pt x="212988" y="1278"/>
                      <a:pt x="214270" y="2555"/>
                    </a:cubicBezTo>
                    <a:cubicBezTo>
                      <a:pt x="221959" y="10222"/>
                      <a:pt x="229648" y="17889"/>
                      <a:pt x="237337" y="25555"/>
                    </a:cubicBezTo>
                    <a:cubicBezTo>
                      <a:pt x="238618" y="26833"/>
                      <a:pt x="238618" y="26833"/>
                      <a:pt x="238618" y="28111"/>
                    </a:cubicBezTo>
                    <a:cubicBezTo>
                      <a:pt x="237337" y="28111"/>
                      <a:pt x="234774" y="28111"/>
                      <a:pt x="233492" y="28111"/>
                    </a:cubicBezTo>
                    <a:cubicBezTo>
                      <a:pt x="228366" y="28111"/>
                      <a:pt x="224522" y="25555"/>
                      <a:pt x="219396" y="24277"/>
                    </a:cubicBezTo>
                    <a:cubicBezTo>
                      <a:pt x="215551" y="23000"/>
                      <a:pt x="214270" y="20444"/>
                      <a:pt x="211707" y="17889"/>
                    </a:cubicBezTo>
                    <a:cubicBezTo>
                      <a:pt x="209144" y="16611"/>
                      <a:pt x="207862" y="14055"/>
                      <a:pt x="205299" y="15333"/>
                    </a:cubicBezTo>
                    <a:cubicBezTo>
                      <a:pt x="201455" y="16611"/>
                      <a:pt x="197611" y="16611"/>
                      <a:pt x="193766" y="17889"/>
                    </a:cubicBezTo>
                    <a:lnTo>
                      <a:pt x="192549" y="19102"/>
                    </a:lnTo>
                    <a:lnTo>
                      <a:pt x="186381" y="20347"/>
                    </a:lnTo>
                    <a:lnTo>
                      <a:pt x="186202" y="20419"/>
                    </a:lnTo>
                    <a:lnTo>
                      <a:pt x="186077" y="20444"/>
                    </a:lnTo>
                    <a:cubicBezTo>
                      <a:pt x="182233" y="20444"/>
                      <a:pt x="178388" y="23000"/>
                      <a:pt x="174544" y="23000"/>
                    </a:cubicBezTo>
                    <a:cubicBezTo>
                      <a:pt x="166855" y="25555"/>
                      <a:pt x="160448" y="26833"/>
                      <a:pt x="154040" y="28111"/>
                    </a:cubicBezTo>
                    <a:cubicBezTo>
                      <a:pt x="151477" y="29388"/>
                      <a:pt x="148914" y="30666"/>
                      <a:pt x="146351" y="30666"/>
                    </a:cubicBezTo>
                    <a:cubicBezTo>
                      <a:pt x="145070" y="31944"/>
                      <a:pt x="143788" y="31944"/>
                      <a:pt x="143788" y="34499"/>
                    </a:cubicBezTo>
                    <a:cubicBezTo>
                      <a:pt x="145070" y="37055"/>
                      <a:pt x="143788" y="40888"/>
                      <a:pt x="145070" y="44721"/>
                    </a:cubicBezTo>
                    <a:cubicBezTo>
                      <a:pt x="146351" y="47277"/>
                      <a:pt x="145070" y="49833"/>
                      <a:pt x="143788" y="52388"/>
                    </a:cubicBezTo>
                    <a:cubicBezTo>
                      <a:pt x="139944" y="48555"/>
                      <a:pt x="137381" y="43444"/>
                      <a:pt x="134818" y="38333"/>
                    </a:cubicBezTo>
                    <a:cubicBezTo>
                      <a:pt x="132255" y="33222"/>
                      <a:pt x="132255" y="28111"/>
                      <a:pt x="133536" y="23000"/>
                    </a:cubicBezTo>
                    <a:cubicBezTo>
                      <a:pt x="133536" y="21722"/>
                      <a:pt x="134818" y="20444"/>
                      <a:pt x="136099" y="20444"/>
                    </a:cubicBezTo>
                    <a:cubicBezTo>
                      <a:pt x="148914" y="16611"/>
                      <a:pt x="160448" y="14055"/>
                      <a:pt x="171981" y="11500"/>
                    </a:cubicBezTo>
                    <a:cubicBezTo>
                      <a:pt x="182233" y="8944"/>
                      <a:pt x="192485" y="5111"/>
                      <a:pt x="202736" y="2555"/>
                    </a:cubicBezTo>
                    <a:cubicBezTo>
                      <a:pt x="205299" y="2555"/>
                      <a:pt x="207862" y="1278"/>
                      <a:pt x="210425" y="1278"/>
                    </a:cubicBezTo>
                    <a:close/>
                    <a:moveTo>
                      <a:pt x="127053" y="0"/>
                    </a:moveTo>
                    <a:cubicBezTo>
                      <a:pt x="138703" y="3875"/>
                      <a:pt x="150352" y="6459"/>
                      <a:pt x="162002" y="9042"/>
                    </a:cubicBezTo>
                    <a:cubicBezTo>
                      <a:pt x="163297" y="10334"/>
                      <a:pt x="163297" y="10334"/>
                      <a:pt x="164591" y="11626"/>
                    </a:cubicBezTo>
                    <a:cubicBezTo>
                      <a:pt x="162002" y="12918"/>
                      <a:pt x="159413" y="12918"/>
                      <a:pt x="156825" y="14210"/>
                    </a:cubicBezTo>
                    <a:cubicBezTo>
                      <a:pt x="152941" y="15501"/>
                      <a:pt x="147764" y="16793"/>
                      <a:pt x="142586" y="18085"/>
                    </a:cubicBezTo>
                    <a:cubicBezTo>
                      <a:pt x="139997" y="18085"/>
                      <a:pt x="136114" y="16793"/>
                      <a:pt x="132231" y="15501"/>
                    </a:cubicBezTo>
                    <a:cubicBezTo>
                      <a:pt x="132231" y="15501"/>
                      <a:pt x="132231" y="15501"/>
                      <a:pt x="130936" y="15501"/>
                    </a:cubicBezTo>
                    <a:cubicBezTo>
                      <a:pt x="128347" y="14210"/>
                      <a:pt x="125758" y="14210"/>
                      <a:pt x="123170" y="16793"/>
                    </a:cubicBezTo>
                    <a:cubicBezTo>
                      <a:pt x="120581" y="19377"/>
                      <a:pt x="117992" y="21960"/>
                      <a:pt x="115403" y="24544"/>
                    </a:cubicBezTo>
                    <a:cubicBezTo>
                      <a:pt x="117992" y="24544"/>
                      <a:pt x="119286" y="24544"/>
                      <a:pt x="120581" y="24544"/>
                    </a:cubicBezTo>
                    <a:cubicBezTo>
                      <a:pt x="124464" y="23252"/>
                      <a:pt x="125758" y="24544"/>
                      <a:pt x="127053" y="27128"/>
                    </a:cubicBezTo>
                    <a:cubicBezTo>
                      <a:pt x="128347" y="31003"/>
                      <a:pt x="130936" y="33586"/>
                      <a:pt x="132231" y="37462"/>
                    </a:cubicBezTo>
                    <a:cubicBezTo>
                      <a:pt x="133525" y="38754"/>
                      <a:pt x="133525" y="38754"/>
                      <a:pt x="134819" y="38754"/>
                    </a:cubicBezTo>
                    <a:cubicBezTo>
                      <a:pt x="136114" y="43921"/>
                      <a:pt x="138703" y="47796"/>
                      <a:pt x="141291" y="51672"/>
                    </a:cubicBezTo>
                    <a:cubicBezTo>
                      <a:pt x="145175" y="59422"/>
                      <a:pt x="150352" y="67173"/>
                      <a:pt x="154236" y="74924"/>
                    </a:cubicBezTo>
                    <a:cubicBezTo>
                      <a:pt x="158119" y="80091"/>
                      <a:pt x="160708" y="86550"/>
                      <a:pt x="164591" y="91717"/>
                    </a:cubicBezTo>
                    <a:cubicBezTo>
                      <a:pt x="165886" y="93009"/>
                      <a:pt x="167180" y="95592"/>
                      <a:pt x="165886" y="98176"/>
                    </a:cubicBezTo>
                    <a:cubicBezTo>
                      <a:pt x="163297" y="99468"/>
                      <a:pt x="162002" y="102051"/>
                      <a:pt x="160708" y="104635"/>
                    </a:cubicBezTo>
                    <a:cubicBezTo>
                      <a:pt x="159413" y="105927"/>
                      <a:pt x="158119" y="107219"/>
                      <a:pt x="156825" y="104635"/>
                    </a:cubicBezTo>
                    <a:cubicBezTo>
                      <a:pt x="152941" y="98176"/>
                      <a:pt x="149058" y="91717"/>
                      <a:pt x="146469" y="86550"/>
                    </a:cubicBezTo>
                    <a:cubicBezTo>
                      <a:pt x="145175" y="85258"/>
                      <a:pt x="143880" y="82675"/>
                      <a:pt x="142586" y="82675"/>
                    </a:cubicBezTo>
                    <a:cubicBezTo>
                      <a:pt x="141291" y="77507"/>
                      <a:pt x="138703" y="73632"/>
                      <a:pt x="136114" y="69757"/>
                    </a:cubicBezTo>
                    <a:cubicBezTo>
                      <a:pt x="136114" y="68465"/>
                      <a:pt x="134819" y="67173"/>
                      <a:pt x="134819" y="65881"/>
                    </a:cubicBezTo>
                    <a:cubicBezTo>
                      <a:pt x="129642" y="58131"/>
                      <a:pt x="125758" y="50380"/>
                      <a:pt x="120581" y="42629"/>
                    </a:cubicBezTo>
                    <a:cubicBezTo>
                      <a:pt x="119286" y="40045"/>
                      <a:pt x="117992" y="38754"/>
                      <a:pt x="114109" y="40045"/>
                    </a:cubicBezTo>
                    <a:cubicBezTo>
                      <a:pt x="111520" y="40045"/>
                      <a:pt x="107636" y="42629"/>
                      <a:pt x="103753" y="42629"/>
                    </a:cubicBezTo>
                    <a:cubicBezTo>
                      <a:pt x="102459" y="42629"/>
                      <a:pt x="101164" y="42629"/>
                      <a:pt x="101164" y="42629"/>
                    </a:cubicBezTo>
                    <a:cubicBezTo>
                      <a:pt x="99870" y="40045"/>
                      <a:pt x="98576" y="41337"/>
                      <a:pt x="98576" y="41337"/>
                    </a:cubicBezTo>
                    <a:cubicBezTo>
                      <a:pt x="97281" y="43921"/>
                      <a:pt x="94692" y="45213"/>
                      <a:pt x="93398" y="46504"/>
                    </a:cubicBezTo>
                    <a:cubicBezTo>
                      <a:pt x="90809" y="49088"/>
                      <a:pt x="88220" y="51672"/>
                      <a:pt x="85631" y="55547"/>
                    </a:cubicBezTo>
                    <a:cubicBezTo>
                      <a:pt x="81748" y="58131"/>
                      <a:pt x="81748" y="58131"/>
                      <a:pt x="83042" y="62006"/>
                    </a:cubicBezTo>
                    <a:cubicBezTo>
                      <a:pt x="86926" y="67173"/>
                      <a:pt x="89515" y="72340"/>
                      <a:pt x="93398" y="77507"/>
                    </a:cubicBezTo>
                    <a:cubicBezTo>
                      <a:pt x="93398" y="78799"/>
                      <a:pt x="94692" y="80091"/>
                      <a:pt x="93398" y="81383"/>
                    </a:cubicBezTo>
                    <a:cubicBezTo>
                      <a:pt x="89515" y="80091"/>
                      <a:pt x="86926" y="77507"/>
                      <a:pt x="81748" y="76216"/>
                    </a:cubicBezTo>
                    <a:cubicBezTo>
                      <a:pt x="83042" y="76216"/>
                      <a:pt x="83042" y="77507"/>
                      <a:pt x="83042" y="77507"/>
                    </a:cubicBezTo>
                    <a:cubicBezTo>
                      <a:pt x="88220" y="80091"/>
                      <a:pt x="94692" y="82675"/>
                      <a:pt x="99870" y="86550"/>
                    </a:cubicBezTo>
                    <a:cubicBezTo>
                      <a:pt x="108931" y="91717"/>
                      <a:pt x="119286" y="98176"/>
                      <a:pt x="129642" y="103343"/>
                    </a:cubicBezTo>
                    <a:cubicBezTo>
                      <a:pt x="130936" y="103343"/>
                      <a:pt x="132231" y="104635"/>
                      <a:pt x="132231" y="107219"/>
                    </a:cubicBezTo>
                    <a:cubicBezTo>
                      <a:pt x="130936" y="109802"/>
                      <a:pt x="132231" y="113678"/>
                      <a:pt x="132231" y="116261"/>
                    </a:cubicBezTo>
                    <a:cubicBezTo>
                      <a:pt x="132231" y="118845"/>
                      <a:pt x="130936" y="120136"/>
                      <a:pt x="128347" y="118845"/>
                    </a:cubicBezTo>
                    <a:cubicBezTo>
                      <a:pt x="123170" y="114969"/>
                      <a:pt x="117992" y="112386"/>
                      <a:pt x="112814" y="109802"/>
                    </a:cubicBezTo>
                    <a:cubicBezTo>
                      <a:pt x="111520" y="108510"/>
                      <a:pt x="110225" y="107219"/>
                      <a:pt x="108931" y="107219"/>
                    </a:cubicBezTo>
                    <a:cubicBezTo>
                      <a:pt x="107636" y="107219"/>
                      <a:pt x="106342" y="105927"/>
                      <a:pt x="106342" y="105927"/>
                    </a:cubicBezTo>
                    <a:cubicBezTo>
                      <a:pt x="102459" y="103343"/>
                      <a:pt x="98576" y="102051"/>
                      <a:pt x="95987" y="99468"/>
                    </a:cubicBezTo>
                    <a:cubicBezTo>
                      <a:pt x="86926" y="94301"/>
                      <a:pt x="77865" y="89134"/>
                      <a:pt x="68804" y="83966"/>
                    </a:cubicBezTo>
                    <a:cubicBezTo>
                      <a:pt x="67509" y="82675"/>
                      <a:pt x="64921" y="81383"/>
                      <a:pt x="62332" y="80091"/>
                    </a:cubicBezTo>
                    <a:cubicBezTo>
                      <a:pt x="59743" y="78799"/>
                      <a:pt x="58448" y="82675"/>
                      <a:pt x="55860" y="83966"/>
                    </a:cubicBezTo>
                    <a:cubicBezTo>
                      <a:pt x="53271" y="85258"/>
                      <a:pt x="51976" y="87842"/>
                      <a:pt x="49387" y="90425"/>
                    </a:cubicBezTo>
                    <a:cubicBezTo>
                      <a:pt x="49387" y="90425"/>
                      <a:pt x="48093" y="91717"/>
                      <a:pt x="48093" y="90425"/>
                    </a:cubicBezTo>
                    <a:cubicBezTo>
                      <a:pt x="46799" y="90425"/>
                      <a:pt x="45504" y="90425"/>
                      <a:pt x="45504" y="91717"/>
                    </a:cubicBezTo>
                    <a:cubicBezTo>
                      <a:pt x="44210" y="98176"/>
                      <a:pt x="41621" y="104635"/>
                      <a:pt x="40326" y="111094"/>
                    </a:cubicBezTo>
                    <a:cubicBezTo>
                      <a:pt x="40326" y="113678"/>
                      <a:pt x="41621" y="114969"/>
                      <a:pt x="42915" y="116261"/>
                    </a:cubicBezTo>
                    <a:cubicBezTo>
                      <a:pt x="48093" y="118845"/>
                      <a:pt x="53271" y="122720"/>
                      <a:pt x="59743" y="125304"/>
                    </a:cubicBezTo>
                    <a:cubicBezTo>
                      <a:pt x="61037" y="125304"/>
                      <a:pt x="61037" y="126595"/>
                      <a:pt x="61037" y="127887"/>
                    </a:cubicBezTo>
                    <a:cubicBezTo>
                      <a:pt x="61037" y="129179"/>
                      <a:pt x="59743" y="129179"/>
                      <a:pt x="59743" y="129179"/>
                    </a:cubicBezTo>
                    <a:cubicBezTo>
                      <a:pt x="61037" y="129179"/>
                      <a:pt x="62332" y="129179"/>
                      <a:pt x="62332" y="129179"/>
                    </a:cubicBezTo>
                    <a:cubicBezTo>
                      <a:pt x="75276" y="129179"/>
                      <a:pt x="89515" y="129179"/>
                      <a:pt x="102459" y="129179"/>
                    </a:cubicBezTo>
                    <a:cubicBezTo>
                      <a:pt x="103753" y="129179"/>
                      <a:pt x="106342" y="129179"/>
                      <a:pt x="106342" y="131763"/>
                    </a:cubicBezTo>
                    <a:cubicBezTo>
                      <a:pt x="108931" y="134346"/>
                      <a:pt x="110225" y="136930"/>
                      <a:pt x="111520" y="139513"/>
                    </a:cubicBezTo>
                    <a:cubicBezTo>
                      <a:pt x="111520" y="140805"/>
                      <a:pt x="111520" y="140805"/>
                      <a:pt x="110225" y="142097"/>
                    </a:cubicBezTo>
                    <a:cubicBezTo>
                      <a:pt x="110225" y="142097"/>
                      <a:pt x="108931" y="142097"/>
                      <a:pt x="108931" y="142097"/>
                    </a:cubicBezTo>
                    <a:cubicBezTo>
                      <a:pt x="89515" y="140805"/>
                      <a:pt x="71393" y="140805"/>
                      <a:pt x="51976" y="140805"/>
                    </a:cubicBezTo>
                    <a:cubicBezTo>
                      <a:pt x="46799" y="140805"/>
                      <a:pt x="41621" y="140805"/>
                      <a:pt x="36443" y="140805"/>
                    </a:cubicBezTo>
                    <a:cubicBezTo>
                      <a:pt x="32560" y="140805"/>
                      <a:pt x="31266" y="142097"/>
                      <a:pt x="31266" y="144680"/>
                    </a:cubicBezTo>
                    <a:cubicBezTo>
                      <a:pt x="31266" y="148556"/>
                      <a:pt x="28677" y="151139"/>
                      <a:pt x="28677" y="155015"/>
                    </a:cubicBezTo>
                    <a:cubicBezTo>
                      <a:pt x="27382" y="156307"/>
                      <a:pt x="27382" y="156307"/>
                      <a:pt x="27382" y="156307"/>
                    </a:cubicBezTo>
                    <a:cubicBezTo>
                      <a:pt x="26088" y="156307"/>
                      <a:pt x="26088" y="156307"/>
                      <a:pt x="26088" y="155015"/>
                    </a:cubicBezTo>
                    <a:cubicBezTo>
                      <a:pt x="24793" y="149848"/>
                      <a:pt x="22205" y="143389"/>
                      <a:pt x="20910" y="138222"/>
                    </a:cubicBezTo>
                    <a:cubicBezTo>
                      <a:pt x="20910" y="136930"/>
                      <a:pt x="20910" y="135638"/>
                      <a:pt x="20910" y="135638"/>
                    </a:cubicBezTo>
                    <a:cubicBezTo>
                      <a:pt x="20910" y="129179"/>
                      <a:pt x="22205" y="129179"/>
                      <a:pt x="27382" y="129179"/>
                    </a:cubicBezTo>
                    <a:cubicBezTo>
                      <a:pt x="29971" y="129179"/>
                      <a:pt x="33854" y="129179"/>
                      <a:pt x="36443" y="129179"/>
                    </a:cubicBezTo>
                    <a:cubicBezTo>
                      <a:pt x="37738" y="129179"/>
                      <a:pt x="37738" y="129179"/>
                      <a:pt x="37738" y="129179"/>
                    </a:cubicBezTo>
                    <a:cubicBezTo>
                      <a:pt x="36443" y="126595"/>
                      <a:pt x="33854" y="126595"/>
                      <a:pt x="31266" y="125304"/>
                    </a:cubicBezTo>
                    <a:cubicBezTo>
                      <a:pt x="29971" y="124012"/>
                      <a:pt x="27382" y="122720"/>
                      <a:pt x="26088" y="121428"/>
                    </a:cubicBezTo>
                    <a:cubicBezTo>
                      <a:pt x="24793" y="121428"/>
                      <a:pt x="24793" y="120136"/>
                      <a:pt x="24793" y="118845"/>
                    </a:cubicBezTo>
                    <a:cubicBezTo>
                      <a:pt x="24793" y="117553"/>
                      <a:pt x="24793" y="116261"/>
                      <a:pt x="26088" y="113678"/>
                    </a:cubicBezTo>
                    <a:cubicBezTo>
                      <a:pt x="23499" y="116261"/>
                      <a:pt x="20910" y="118845"/>
                      <a:pt x="18321" y="121428"/>
                    </a:cubicBezTo>
                    <a:cubicBezTo>
                      <a:pt x="17027" y="122720"/>
                      <a:pt x="17027" y="125304"/>
                      <a:pt x="17027" y="126595"/>
                    </a:cubicBezTo>
                    <a:cubicBezTo>
                      <a:pt x="18321" y="131763"/>
                      <a:pt x="18321" y="135638"/>
                      <a:pt x="20910" y="139513"/>
                    </a:cubicBezTo>
                    <a:cubicBezTo>
                      <a:pt x="22205" y="144680"/>
                      <a:pt x="23499" y="149848"/>
                      <a:pt x="24793" y="153723"/>
                    </a:cubicBezTo>
                    <a:cubicBezTo>
                      <a:pt x="26088" y="162766"/>
                      <a:pt x="28677" y="171808"/>
                      <a:pt x="31266" y="179559"/>
                    </a:cubicBezTo>
                    <a:cubicBezTo>
                      <a:pt x="31266" y="182142"/>
                      <a:pt x="32560" y="183434"/>
                      <a:pt x="36443" y="183434"/>
                    </a:cubicBezTo>
                    <a:cubicBezTo>
                      <a:pt x="41621" y="183434"/>
                      <a:pt x="46799" y="183434"/>
                      <a:pt x="51976" y="183434"/>
                    </a:cubicBezTo>
                    <a:cubicBezTo>
                      <a:pt x="53271" y="183434"/>
                      <a:pt x="54565" y="183434"/>
                      <a:pt x="54565" y="184726"/>
                    </a:cubicBezTo>
                    <a:cubicBezTo>
                      <a:pt x="55860" y="184726"/>
                      <a:pt x="54565" y="186018"/>
                      <a:pt x="53271" y="187310"/>
                    </a:cubicBezTo>
                    <a:cubicBezTo>
                      <a:pt x="53271" y="187310"/>
                      <a:pt x="54565" y="187310"/>
                      <a:pt x="54565" y="187310"/>
                    </a:cubicBezTo>
                    <a:cubicBezTo>
                      <a:pt x="62332" y="182142"/>
                      <a:pt x="71393" y="176975"/>
                      <a:pt x="80454" y="171808"/>
                    </a:cubicBezTo>
                    <a:cubicBezTo>
                      <a:pt x="84337" y="169224"/>
                      <a:pt x="89515" y="166641"/>
                      <a:pt x="94692" y="164057"/>
                    </a:cubicBezTo>
                    <a:cubicBezTo>
                      <a:pt x="95987" y="162766"/>
                      <a:pt x="95987" y="162766"/>
                      <a:pt x="97281" y="164057"/>
                    </a:cubicBezTo>
                    <a:cubicBezTo>
                      <a:pt x="99870" y="165349"/>
                      <a:pt x="103753" y="166641"/>
                      <a:pt x="106342" y="167933"/>
                    </a:cubicBezTo>
                    <a:cubicBezTo>
                      <a:pt x="108931" y="169224"/>
                      <a:pt x="108931" y="170516"/>
                      <a:pt x="106342" y="171808"/>
                    </a:cubicBezTo>
                    <a:cubicBezTo>
                      <a:pt x="102459" y="174392"/>
                      <a:pt x="98576" y="176975"/>
                      <a:pt x="94692" y="179559"/>
                    </a:cubicBezTo>
                    <a:cubicBezTo>
                      <a:pt x="90809" y="180851"/>
                      <a:pt x="86926" y="183434"/>
                      <a:pt x="83042" y="184726"/>
                    </a:cubicBezTo>
                    <a:cubicBezTo>
                      <a:pt x="77865" y="188601"/>
                      <a:pt x="71393" y="191185"/>
                      <a:pt x="66215" y="195060"/>
                    </a:cubicBezTo>
                    <a:cubicBezTo>
                      <a:pt x="57154" y="200227"/>
                      <a:pt x="49387" y="204103"/>
                      <a:pt x="41621" y="209270"/>
                    </a:cubicBezTo>
                    <a:cubicBezTo>
                      <a:pt x="40326" y="210562"/>
                      <a:pt x="39032" y="210562"/>
                      <a:pt x="40326" y="213145"/>
                    </a:cubicBezTo>
                    <a:cubicBezTo>
                      <a:pt x="41621" y="217021"/>
                      <a:pt x="42915" y="222188"/>
                      <a:pt x="44210" y="226063"/>
                    </a:cubicBezTo>
                    <a:cubicBezTo>
                      <a:pt x="44210" y="227355"/>
                      <a:pt x="44210" y="228647"/>
                      <a:pt x="42915" y="228647"/>
                    </a:cubicBezTo>
                    <a:cubicBezTo>
                      <a:pt x="42915" y="228647"/>
                      <a:pt x="41621" y="228647"/>
                      <a:pt x="41621" y="228647"/>
                    </a:cubicBezTo>
                    <a:cubicBezTo>
                      <a:pt x="39032" y="226063"/>
                      <a:pt x="36443" y="223480"/>
                      <a:pt x="33854" y="222188"/>
                    </a:cubicBezTo>
                    <a:cubicBezTo>
                      <a:pt x="32560" y="219604"/>
                      <a:pt x="31266" y="218312"/>
                      <a:pt x="28677" y="217021"/>
                    </a:cubicBezTo>
                    <a:cubicBezTo>
                      <a:pt x="26088" y="213145"/>
                      <a:pt x="24793" y="209270"/>
                      <a:pt x="24793" y="204103"/>
                    </a:cubicBezTo>
                    <a:cubicBezTo>
                      <a:pt x="24793" y="202811"/>
                      <a:pt x="26088" y="201519"/>
                      <a:pt x="27382" y="201519"/>
                    </a:cubicBezTo>
                    <a:cubicBezTo>
                      <a:pt x="29971" y="200227"/>
                      <a:pt x="32560" y="198936"/>
                      <a:pt x="35149" y="197644"/>
                    </a:cubicBezTo>
                    <a:cubicBezTo>
                      <a:pt x="32560" y="197644"/>
                      <a:pt x="28677" y="197644"/>
                      <a:pt x="26088" y="197644"/>
                    </a:cubicBezTo>
                    <a:cubicBezTo>
                      <a:pt x="23499" y="196352"/>
                      <a:pt x="22205" y="196352"/>
                      <a:pt x="20910" y="192477"/>
                    </a:cubicBezTo>
                    <a:cubicBezTo>
                      <a:pt x="20910" y="191185"/>
                      <a:pt x="20910" y="189893"/>
                      <a:pt x="19616" y="187310"/>
                    </a:cubicBezTo>
                    <a:cubicBezTo>
                      <a:pt x="18321" y="192477"/>
                      <a:pt x="17027" y="196352"/>
                      <a:pt x="15732" y="201519"/>
                    </a:cubicBezTo>
                    <a:cubicBezTo>
                      <a:pt x="15732" y="204103"/>
                      <a:pt x="17027" y="206686"/>
                      <a:pt x="18321" y="207978"/>
                    </a:cubicBezTo>
                    <a:cubicBezTo>
                      <a:pt x="27382" y="217021"/>
                      <a:pt x="36443" y="226063"/>
                      <a:pt x="45504" y="235106"/>
                    </a:cubicBezTo>
                    <a:cubicBezTo>
                      <a:pt x="49387" y="238981"/>
                      <a:pt x="53271" y="241565"/>
                      <a:pt x="57154" y="245440"/>
                    </a:cubicBezTo>
                    <a:cubicBezTo>
                      <a:pt x="58448" y="248024"/>
                      <a:pt x="61037" y="248024"/>
                      <a:pt x="63626" y="246732"/>
                    </a:cubicBezTo>
                    <a:cubicBezTo>
                      <a:pt x="68804" y="242856"/>
                      <a:pt x="72687" y="240273"/>
                      <a:pt x="79159" y="237689"/>
                    </a:cubicBezTo>
                    <a:cubicBezTo>
                      <a:pt x="79159" y="237689"/>
                      <a:pt x="80454" y="236397"/>
                      <a:pt x="80454" y="237689"/>
                    </a:cubicBezTo>
                    <a:cubicBezTo>
                      <a:pt x="81748" y="237689"/>
                      <a:pt x="80454" y="238981"/>
                      <a:pt x="80454" y="238981"/>
                    </a:cubicBezTo>
                    <a:cubicBezTo>
                      <a:pt x="80454" y="241565"/>
                      <a:pt x="77865" y="242856"/>
                      <a:pt x="77865" y="245440"/>
                    </a:cubicBezTo>
                    <a:cubicBezTo>
                      <a:pt x="77865" y="246732"/>
                      <a:pt x="76570" y="248024"/>
                      <a:pt x="75276" y="249315"/>
                    </a:cubicBezTo>
                    <a:cubicBezTo>
                      <a:pt x="71393" y="257066"/>
                      <a:pt x="63626" y="258358"/>
                      <a:pt x="58448" y="262233"/>
                    </a:cubicBezTo>
                    <a:cubicBezTo>
                      <a:pt x="57154" y="263525"/>
                      <a:pt x="55860" y="262233"/>
                      <a:pt x="54565" y="262233"/>
                    </a:cubicBezTo>
                    <a:cubicBezTo>
                      <a:pt x="49387" y="257066"/>
                      <a:pt x="44210" y="250607"/>
                      <a:pt x="39032" y="245440"/>
                    </a:cubicBezTo>
                    <a:cubicBezTo>
                      <a:pt x="32560" y="238981"/>
                      <a:pt x="24793" y="232522"/>
                      <a:pt x="18321" y="224771"/>
                    </a:cubicBezTo>
                    <a:cubicBezTo>
                      <a:pt x="13144" y="219604"/>
                      <a:pt x="6671" y="214437"/>
                      <a:pt x="1494" y="207978"/>
                    </a:cubicBezTo>
                    <a:cubicBezTo>
                      <a:pt x="-1095" y="206686"/>
                      <a:pt x="199" y="204103"/>
                      <a:pt x="1494" y="201519"/>
                    </a:cubicBezTo>
                    <a:cubicBezTo>
                      <a:pt x="2788" y="196352"/>
                      <a:pt x="4083" y="189893"/>
                      <a:pt x="6671" y="184726"/>
                    </a:cubicBezTo>
                    <a:cubicBezTo>
                      <a:pt x="7966" y="178267"/>
                      <a:pt x="7966" y="173100"/>
                      <a:pt x="10555" y="167933"/>
                    </a:cubicBezTo>
                    <a:cubicBezTo>
                      <a:pt x="11849" y="166641"/>
                      <a:pt x="11849" y="164057"/>
                      <a:pt x="14438" y="166641"/>
                    </a:cubicBezTo>
                    <a:cubicBezTo>
                      <a:pt x="14438" y="164057"/>
                      <a:pt x="13144" y="162766"/>
                      <a:pt x="13144" y="161474"/>
                    </a:cubicBezTo>
                    <a:cubicBezTo>
                      <a:pt x="10555" y="151139"/>
                      <a:pt x="7966" y="139513"/>
                      <a:pt x="5377" y="129179"/>
                    </a:cubicBezTo>
                    <a:cubicBezTo>
                      <a:pt x="4083" y="127887"/>
                      <a:pt x="4083" y="126595"/>
                      <a:pt x="4083" y="125304"/>
                    </a:cubicBezTo>
                    <a:cubicBezTo>
                      <a:pt x="1494" y="120136"/>
                      <a:pt x="2788" y="116261"/>
                      <a:pt x="6671" y="113678"/>
                    </a:cubicBezTo>
                    <a:cubicBezTo>
                      <a:pt x="13144" y="107219"/>
                      <a:pt x="19616" y="100760"/>
                      <a:pt x="26088" y="94301"/>
                    </a:cubicBezTo>
                    <a:cubicBezTo>
                      <a:pt x="27382" y="94301"/>
                      <a:pt x="28677" y="91717"/>
                      <a:pt x="29971" y="91717"/>
                    </a:cubicBezTo>
                    <a:cubicBezTo>
                      <a:pt x="32560" y="93009"/>
                      <a:pt x="29971" y="95592"/>
                      <a:pt x="31266" y="96884"/>
                    </a:cubicBezTo>
                    <a:cubicBezTo>
                      <a:pt x="32560" y="89134"/>
                      <a:pt x="33854" y="82675"/>
                      <a:pt x="36443" y="76216"/>
                    </a:cubicBezTo>
                    <a:cubicBezTo>
                      <a:pt x="39032" y="65881"/>
                      <a:pt x="41621" y="55547"/>
                      <a:pt x="44210" y="46504"/>
                    </a:cubicBezTo>
                    <a:cubicBezTo>
                      <a:pt x="45504" y="43921"/>
                      <a:pt x="48093" y="42629"/>
                      <a:pt x="50682" y="42629"/>
                    </a:cubicBezTo>
                    <a:cubicBezTo>
                      <a:pt x="61037" y="40045"/>
                      <a:pt x="71393" y="37462"/>
                      <a:pt x="81748" y="34878"/>
                    </a:cubicBezTo>
                    <a:cubicBezTo>
                      <a:pt x="81748" y="34878"/>
                      <a:pt x="83042" y="33586"/>
                      <a:pt x="83042" y="34878"/>
                    </a:cubicBezTo>
                    <a:cubicBezTo>
                      <a:pt x="83042" y="34878"/>
                      <a:pt x="83042" y="36170"/>
                      <a:pt x="83042" y="36170"/>
                    </a:cubicBezTo>
                    <a:cubicBezTo>
                      <a:pt x="80454" y="38754"/>
                      <a:pt x="77865" y="41337"/>
                      <a:pt x="75276" y="43921"/>
                    </a:cubicBezTo>
                    <a:cubicBezTo>
                      <a:pt x="73981" y="46504"/>
                      <a:pt x="71393" y="47796"/>
                      <a:pt x="71393" y="50380"/>
                    </a:cubicBezTo>
                    <a:cubicBezTo>
                      <a:pt x="70098" y="49088"/>
                      <a:pt x="68804" y="50380"/>
                      <a:pt x="68804" y="51672"/>
                    </a:cubicBezTo>
                    <a:cubicBezTo>
                      <a:pt x="67509" y="52963"/>
                      <a:pt x="66215" y="52963"/>
                      <a:pt x="63626" y="52963"/>
                    </a:cubicBezTo>
                    <a:cubicBezTo>
                      <a:pt x="62332" y="54255"/>
                      <a:pt x="59743" y="54255"/>
                      <a:pt x="57154" y="55547"/>
                    </a:cubicBezTo>
                    <a:cubicBezTo>
                      <a:pt x="55860" y="55547"/>
                      <a:pt x="55860" y="55547"/>
                      <a:pt x="55860" y="56839"/>
                    </a:cubicBezTo>
                    <a:cubicBezTo>
                      <a:pt x="54565" y="60714"/>
                      <a:pt x="53271" y="64590"/>
                      <a:pt x="51976" y="68465"/>
                    </a:cubicBezTo>
                    <a:cubicBezTo>
                      <a:pt x="53271" y="67173"/>
                      <a:pt x="55860" y="65881"/>
                      <a:pt x="57154" y="64590"/>
                    </a:cubicBezTo>
                    <a:cubicBezTo>
                      <a:pt x="57154" y="63298"/>
                      <a:pt x="59743" y="63298"/>
                      <a:pt x="61037" y="64590"/>
                    </a:cubicBezTo>
                    <a:cubicBezTo>
                      <a:pt x="64921" y="67173"/>
                      <a:pt x="71393" y="69757"/>
                      <a:pt x="75276" y="73632"/>
                    </a:cubicBezTo>
                    <a:cubicBezTo>
                      <a:pt x="76570" y="73632"/>
                      <a:pt x="76570" y="73632"/>
                      <a:pt x="77865" y="73632"/>
                    </a:cubicBezTo>
                    <a:cubicBezTo>
                      <a:pt x="76570" y="72340"/>
                      <a:pt x="73981" y="72340"/>
                      <a:pt x="72687" y="69757"/>
                    </a:cubicBezTo>
                    <a:cubicBezTo>
                      <a:pt x="71393" y="65881"/>
                      <a:pt x="68804" y="62006"/>
                      <a:pt x="66215" y="58131"/>
                    </a:cubicBezTo>
                    <a:cubicBezTo>
                      <a:pt x="66215" y="55547"/>
                      <a:pt x="66215" y="54255"/>
                      <a:pt x="67509" y="54255"/>
                    </a:cubicBezTo>
                    <a:cubicBezTo>
                      <a:pt x="68804" y="52963"/>
                      <a:pt x="70098" y="51672"/>
                      <a:pt x="71393" y="50380"/>
                    </a:cubicBezTo>
                    <a:cubicBezTo>
                      <a:pt x="79159" y="42629"/>
                      <a:pt x="86926" y="33586"/>
                      <a:pt x="94692" y="25836"/>
                    </a:cubicBezTo>
                    <a:cubicBezTo>
                      <a:pt x="103753" y="18085"/>
                      <a:pt x="111520" y="10334"/>
                      <a:pt x="119286" y="2584"/>
                    </a:cubicBezTo>
                    <a:cubicBezTo>
                      <a:pt x="121875" y="0"/>
                      <a:pt x="123170" y="0"/>
                      <a:pt x="12705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6088907" y="2817456"/>
                <a:ext cx="460948" cy="439661"/>
              </a:xfrm>
              <a:custGeom>
                <a:avLst/>
                <a:gdLst>
                  <a:gd name="connsiteX0" fmla="*/ 143818 w 331276"/>
                  <a:gd name="connsiteY0" fmla="*/ 243172 h 315978"/>
                  <a:gd name="connsiteX1" fmla="*/ 129659 w 331276"/>
                  <a:gd name="connsiteY1" fmla="*/ 267302 h 315978"/>
                  <a:gd name="connsiteX2" fmla="*/ 156690 w 331276"/>
                  <a:gd name="connsiteY2" fmla="*/ 281272 h 315978"/>
                  <a:gd name="connsiteX3" fmla="*/ 169562 w 331276"/>
                  <a:gd name="connsiteY3" fmla="*/ 257142 h 315978"/>
                  <a:gd name="connsiteX4" fmla="*/ 143818 w 331276"/>
                  <a:gd name="connsiteY4" fmla="*/ 243172 h 315978"/>
                  <a:gd name="connsiteX5" fmla="*/ 217144 w 331276"/>
                  <a:gd name="connsiteY5" fmla="*/ 235552 h 315978"/>
                  <a:gd name="connsiteX6" fmla="*/ 204273 w 331276"/>
                  <a:gd name="connsiteY6" fmla="*/ 260952 h 315978"/>
                  <a:gd name="connsiteX7" fmla="*/ 231303 w 331276"/>
                  <a:gd name="connsiteY7" fmla="*/ 274922 h 315978"/>
                  <a:gd name="connsiteX8" fmla="*/ 244175 w 331276"/>
                  <a:gd name="connsiteY8" fmla="*/ 249522 h 315978"/>
                  <a:gd name="connsiteX9" fmla="*/ 217144 w 331276"/>
                  <a:gd name="connsiteY9" fmla="*/ 235552 h 315978"/>
                  <a:gd name="connsiteX10" fmla="*/ 75856 w 331276"/>
                  <a:gd name="connsiteY10" fmla="*/ 216502 h 315978"/>
                  <a:gd name="connsiteX11" fmla="*/ 62984 w 331276"/>
                  <a:gd name="connsiteY11" fmla="*/ 241902 h 315978"/>
                  <a:gd name="connsiteX12" fmla="*/ 90015 w 331276"/>
                  <a:gd name="connsiteY12" fmla="*/ 255872 h 315978"/>
                  <a:gd name="connsiteX13" fmla="*/ 102886 w 331276"/>
                  <a:gd name="connsiteY13" fmla="*/ 230472 h 315978"/>
                  <a:gd name="connsiteX14" fmla="*/ 75856 w 331276"/>
                  <a:gd name="connsiteY14" fmla="*/ 216502 h 315978"/>
                  <a:gd name="connsiteX15" fmla="*/ 34581 w 331276"/>
                  <a:gd name="connsiteY15" fmla="*/ 157765 h 315978"/>
                  <a:gd name="connsiteX16" fmla="*/ 21709 w 331276"/>
                  <a:gd name="connsiteY16" fmla="*/ 183165 h 315978"/>
                  <a:gd name="connsiteX17" fmla="*/ 48740 w 331276"/>
                  <a:gd name="connsiteY17" fmla="*/ 197135 h 315978"/>
                  <a:gd name="connsiteX18" fmla="*/ 61611 w 331276"/>
                  <a:gd name="connsiteY18" fmla="*/ 171735 h 315978"/>
                  <a:gd name="connsiteX19" fmla="*/ 34581 w 331276"/>
                  <a:gd name="connsiteY19" fmla="*/ 157765 h 315978"/>
                  <a:gd name="connsiteX20" fmla="*/ 174406 w 331276"/>
                  <a:gd name="connsiteY20" fmla="*/ 46111 h 315978"/>
                  <a:gd name="connsiteX21" fmla="*/ 151274 w 331276"/>
                  <a:gd name="connsiteY21" fmla="*/ 88895 h 315978"/>
                  <a:gd name="connsiteX22" fmla="*/ 196253 w 331276"/>
                  <a:gd name="connsiteY22" fmla="*/ 113527 h 315978"/>
                  <a:gd name="connsiteX23" fmla="*/ 219386 w 331276"/>
                  <a:gd name="connsiteY23" fmla="*/ 70744 h 315978"/>
                  <a:gd name="connsiteX24" fmla="*/ 174406 w 331276"/>
                  <a:gd name="connsiteY24" fmla="*/ 46111 h 315978"/>
                  <a:gd name="connsiteX25" fmla="*/ 201571 w 331276"/>
                  <a:gd name="connsiteY25" fmla="*/ 294 h 315978"/>
                  <a:gd name="connsiteX26" fmla="*/ 266309 w 331276"/>
                  <a:gd name="connsiteY26" fmla="*/ 27573 h 315978"/>
                  <a:gd name="connsiteX27" fmla="*/ 268899 w 331276"/>
                  <a:gd name="connsiteY27" fmla="*/ 157997 h 315978"/>
                  <a:gd name="connsiteX28" fmla="*/ 328458 w 331276"/>
                  <a:gd name="connsiteY28" fmla="*/ 159289 h 315978"/>
                  <a:gd name="connsiteX29" fmla="*/ 215813 w 331276"/>
                  <a:gd name="connsiteY29" fmla="*/ 306500 h 315978"/>
                  <a:gd name="connsiteX30" fmla="*/ 8650 w 331276"/>
                  <a:gd name="connsiteY30" fmla="*/ 227729 h 315978"/>
                  <a:gd name="connsiteX31" fmla="*/ 144601 w 331276"/>
                  <a:gd name="connsiteY31" fmla="*/ 6912 h 315978"/>
                  <a:gd name="connsiteX32" fmla="*/ 201571 w 331276"/>
                  <a:gd name="connsiteY32" fmla="*/ 294 h 315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1276" h="315978">
                    <a:moveTo>
                      <a:pt x="143818" y="243172"/>
                    </a:moveTo>
                    <a:cubicBezTo>
                      <a:pt x="132234" y="245712"/>
                      <a:pt x="125798" y="257142"/>
                      <a:pt x="129659" y="267302"/>
                    </a:cubicBezTo>
                    <a:cubicBezTo>
                      <a:pt x="133521" y="278732"/>
                      <a:pt x="146393" y="283812"/>
                      <a:pt x="156690" y="281272"/>
                    </a:cubicBezTo>
                    <a:cubicBezTo>
                      <a:pt x="168275" y="278732"/>
                      <a:pt x="173423" y="267302"/>
                      <a:pt x="169562" y="257142"/>
                    </a:cubicBezTo>
                    <a:cubicBezTo>
                      <a:pt x="165700" y="245712"/>
                      <a:pt x="154116" y="239362"/>
                      <a:pt x="143818" y="243172"/>
                    </a:cubicBezTo>
                    <a:close/>
                    <a:moveTo>
                      <a:pt x="217144" y="235552"/>
                    </a:moveTo>
                    <a:cubicBezTo>
                      <a:pt x="206847" y="239362"/>
                      <a:pt x="200411" y="250792"/>
                      <a:pt x="204273" y="260952"/>
                    </a:cubicBezTo>
                    <a:cubicBezTo>
                      <a:pt x="208134" y="271112"/>
                      <a:pt x="219719" y="277462"/>
                      <a:pt x="231303" y="274922"/>
                    </a:cubicBezTo>
                    <a:cubicBezTo>
                      <a:pt x="241600" y="272382"/>
                      <a:pt x="248036" y="260952"/>
                      <a:pt x="244175" y="249522"/>
                    </a:cubicBezTo>
                    <a:cubicBezTo>
                      <a:pt x="240313" y="239362"/>
                      <a:pt x="228729" y="233012"/>
                      <a:pt x="217144" y="235552"/>
                    </a:cubicBezTo>
                    <a:close/>
                    <a:moveTo>
                      <a:pt x="75856" y="216502"/>
                    </a:moveTo>
                    <a:cubicBezTo>
                      <a:pt x="65559" y="220312"/>
                      <a:pt x="59123" y="230472"/>
                      <a:pt x="62984" y="241902"/>
                    </a:cubicBezTo>
                    <a:cubicBezTo>
                      <a:pt x="66846" y="252062"/>
                      <a:pt x="78430" y="258412"/>
                      <a:pt x="90015" y="255872"/>
                    </a:cubicBezTo>
                    <a:cubicBezTo>
                      <a:pt x="101599" y="252062"/>
                      <a:pt x="106748" y="241902"/>
                      <a:pt x="102886" y="230472"/>
                    </a:cubicBezTo>
                    <a:cubicBezTo>
                      <a:pt x="99025" y="220312"/>
                      <a:pt x="87440" y="213962"/>
                      <a:pt x="75856" y="216502"/>
                    </a:cubicBezTo>
                    <a:close/>
                    <a:moveTo>
                      <a:pt x="34581" y="157765"/>
                    </a:moveTo>
                    <a:cubicBezTo>
                      <a:pt x="24284" y="161575"/>
                      <a:pt x="17848" y="171735"/>
                      <a:pt x="21709" y="183165"/>
                    </a:cubicBezTo>
                    <a:cubicBezTo>
                      <a:pt x="25571" y="193325"/>
                      <a:pt x="37155" y="199675"/>
                      <a:pt x="48740" y="197135"/>
                    </a:cubicBezTo>
                    <a:cubicBezTo>
                      <a:pt x="59037" y="193325"/>
                      <a:pt x="65473" y="183165"/>
                      <a:pt x="61611" y="171735"/>
                    </a:cubicBezTo>
                    <a:cubicBezTo>
                      <a:pt x="57750" y="161575"/>
                      <a:pt x="46165" y="155225"/>
                      <a:pt x="34581" y="157765"/>
                    </a:cubicBezTo>
                    <a:close/>
                    <a:moveTo>
                      <a:pt x="174406" y="46111"/>
                    </a:moveTo>
                    <a:cubicBezTo>
                      <a:pt x="155129" y="51297"/>
                      <a:pt x="144848" y="70744"/>
                      <a:pt x="151274" y="88895"/>
                    </a:cubicBezTo>
                    <a:cubicBezTo>
                      <a:pt x="157700" y="107045"/>
                      <a:pt x="178262" y="118713"/>
                      <a:pt x="196253" y="113527"/>
                    </a:cubicBezTo>
                    <a:cubicBezTo>
                      <a:pt x="215530" y="108342"/>
                      <a:pt x="225811" y="88895"/>
                      <a:pt x="219386" y="70744"/>
                    </a:cubicBezTo>
                    <a:cubicBezTo>
                      <a:pt x="212960" y="52593"/>
                      <a:pt x="192398" y="40925"/>
                      <a:pt x="174406" y="46111"/>
                    </a:cubicBezTo>
                    <a:close/>
                    <a:moveTo>
                      <a:pt x="201571" y="294"/>
                    </a:moveTo>
                    <a:cubicBezTo>
                      <a:pt x="223906" y="1747"/>
                      <a:pt x="247535" y="8849"/>
                      <a:pt x="266309" y="27573"/>
                    </a:cubicBezTo>
                    <a:cubicBezTo>
                      <a:pt x="303858" y="66313"/>
                      <a:pt x="259836" y="130880"/>
                      <a:pt x="268899" y="157997"/>
                    </a:cubicBezTo>
                    <a:cubicBezTo>
                      <a:pt x="279257" y="188989"/>
                      <a:pt x="301268" y="119258"/>
                      <a:pt x="328458" y="159289"/>
                    </a:cubicBezTo>
                    <a:cubicBezTo>
                      <a:pt x="340111" y="178659"/>
                      <a:pt x="318100" y="276799"/>
                      <a:pt x="215813" y="306500"/>
                    </a:cubicBezTo>
                    <a:cubicBezTo>
                      <a:pt x="114821" y="336200"/>
                      <a:pt x="34545" y="292295"/>
                      <a:pt x="8650" y="227729"/>
                    </a:cubicBezTo>
                    <a:cubicBezTo>
                      <a:pt x="-25014" y="146376"/>
                      <a:pt x="43609" y="34030"/>
                      <a:pt x="144601" y="6912"/>
                    </a:cubicBezTo>
                    <a:cubicBezTo>
                      <a:pt x="158196" y="3038"/>
                      <a:pt x="179236" y="-1159"/>
                      <a:pt x="201571" y="294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5333004" y="3501644"/>
                <a:ext cx="460948" cy="459871"/>
              </a:xfrm>
              <a:custGeom>
                <a:avLst/>
                <a:gdLst>
                  <a:gd name="connsiteX0" fmla="*/ 47922 w 332709"/>
                  <a:gd name="connsiteY0" fmla="*/ 268303 h 331932"/>
                  <a:gd name="connsiteX1" fmla="*/ 37023 w 332709"/>
                  <a:gd name="connsiteY1" fmla="*/ 273111 h 331932"/>
                  <a:gd name="connsiteX2" fmla="*/ 37023 w 332709"/>
                  <a:gd name="connsiteY2" fmla="*/ 294909 h 331932"/>
                  <a:gd name="connsiteX3" fmla="*/ 58821 w 332709"/>
                  <a:gd name="connsiteY3" fmla="*/ 294909 h 331932"/>
                  <a:gd name="connsiteX4" fmla="*/ 58821 w 332709"/>
                  <a:gd name="connsiteY4" fmla="*/ 273111 h 331932"/>
                  <a:gd name="connsiteX5" fmla="*/ 47922 w 332709"/>
                  <a:gd name="connsiteY5" fmla="*/ 268303 h 331932"/>
                  <a:gd name="connsiteX6" fmla="*/ 48588 w 332709"/>
                  <a:gd name="connsiteY6" fmla="*/ 123533 h 331932"/>
                  <a:gd name="connsiteX7" fmla="*/ 59436 w 332709"/>
                  <a:gd name="connsiteY7" fmla="*/ 127419 h 331932"/>
                  <a:gd name="connsiteX8" fmla="*/ 204513 w 332709"/>
                  <a:gd name="connsiteY8" fmla="*/ 272496 h 331932"/>
                  <a:gd name="connsiteX9" fmla="*/ 204513 w 332709"/>
                  <a:gd name="connsiteY9" fmla="*/ 293221 h 331932"/>
                  <a:gd name="connsiteX10" fmla="*/ 187674 w 332709"/>
                  <a:gd name="connsiteY10" fmla="*/ 311356 h 331932"/>
                  <a:gd name="connsiteX11" fmla="*/ 166949 w 332709"/>
                  <a:gd name="connsiteY11" fmla="*/ 311356 h 331932"/>
                  <a:gd name="connsiteX12" fmla="*/ 122907 w 332709"/>
                  <a:gd name="connsiteY12" fmla="*/ 267315 h 331932"/>
                  <a:gd name="connsiteX13" fmla="*/ 62027 w 332709"/>
                  <a:gd name="connsiteY13" fmla="*/ 326900 h 331932"/>
                  <a:gd name="connsiteX14" fmla="*/ 42597 w 332709"/>
                  <a:gd name="connsiteY14" fmla="*/ 328195 h 331932"/>
                  <a:gd name="connsiteX15" fmla="*/ 3737 w 332709"/>
                  <a:gd name="connsiteY15" fmla="*/ 289335 h 331932"/>
                  <a:gd name="connsiteX16" fmla="*/ 5032 w 332709"/>
                  <a:gd name="connsiteY16" fmla="*/ 269905 h 331932"/>
                  <a:gd name="connsiteX17" fmla="*/ 64617 w 332709"/>
                  <a:gd name="connsiteY17" fmla="*/ 209025 h 331932"/>
                  <a:gd name="connsiteX18" fmla="*/ 20576 w 332709"/>
                  <a:gd name="connsiteY18" fmla="*/ 164984 h 331932"/>
                  <a:gd name="connsiteX19" fmla="*/ 20576 w 332709"/>
                  <a:gd name="connsiteY19" fmla="*/ 144259 h 331932"/>
                  <a:gd name="connsiteX20" fmla="*/ 38711 w 332709"/>
                  <a:gd name="connsiteY20" fmla="*/ 127419 h 331932"/>
                  <a:gd name="connsiteX21" fmla="*/ 48588 w 332709"/>
                  <a:gd name="connsiteY21" fmla="*/ 123533 h 331932"/>
                  <a:gd name="connsiteX22" fmla="*/ 170713 w 332709"/>
                  <a:gd name="connsiteY22" fmla="*/ 11113 h 331932"/>
                  <a:gd name="connsiteX23" fmla="*/ 168125 w 332709"/>
                  <a:gd name="connsiteY23" fmla="*/ 12403 h 331932"/>
                  <a:gd name="connsiteX24" fmla="*/ 166831 w 332709"/>
                  <a:gd name="connsiteY24" fmla="*/ 14983 h 331932"/>
                  <a:gd name="connsiteX25" fmla="*/ 174595 w 332709"/>
                  <a:gd name="connsiteY25" fmla="*/ 35620 h 331932"/>
                  <a:gd name="connsiteX26" fmla="*/ 173301 w 332709"/>
                  <a:gd name="connsiteY26" fmla="*/ 67866 h 331932"/>
                  <a:gd name="connsiteX27" fmla="*/ 177183 w 332709"/>
                  <a:gd name="connsiteY27" fmla="*/ 83345 h 331932"/>
                  <a:gd name="connsiteX28" fmla="*/ 191418 w 332709"/>
                  <a:gd name="connsiteY28" fmla="*/ 94953 h 331932"/>
                  <a:gd name="connsiteX29" fmla="*/ 219886 w 332709"/>
                  <a:gd name="connsiteY29" fmla="*/ 97533 h 331932"/>
                  <a:gd name="connsiteX30" fmla="*/ 217298 w 332709"/>
                  <a:gd name="connsiteY30" fmla="*/ 103982 h 331932"/>
                  <a:gd name="connsiteX31" fmla="*/ 204358 w 332709"/>
                  <a:gd name="connsiteY31" fmla="*/ 119460 h 331932"/>
                  <a:gd name="connsiteX32" fmla="*/ 188830 w 332709"/>
                  <a:gd name="connsiteY32" fmla="*/ 134938 h 331932"/>
                  <a:gd name="connsiteX33" fmla="*/ 179771 w 332709"/>
                  <a:gd name="connsiteY33" fmla="*/ 150417 h 331932"/>
                  <a:gd name="connsiteX34" fmla="*/ 194006 w 332709"/>
                  <a:gd name="connsiteY34" fmla="*/ 159446 h 331932"/>
                  <a:gd name="connsiteX35" fmla="*/ 201770 w 332709"/>
                  <a:gd name="connsiteY35" fmla="*/ 152996 h 331932"/>
                  <a:gd name="connsiteX36" fmla="*/ 209534 w 332709"/>
                  <a:gd name="connsiteY36" fmla="*/ 143967 h 331932"/>
                  <a:gd name="connsiteX37" fmla="*/ 236708 w 332709"/>
                  <a:gd name="connsiteY37" fmla="*/ 116881 h 331932"/>
                  <a:gd name="connsiteX38" fmla="*/ 257412 w 332709"/>
                  <a:gd name="connsiteY38" fmla="*/ 116881 h 331932"/>
                  <a:gd name="connsiteX39" fmla="*/ 250942 w 332709"/>
                  <a:gd name="connsiteY39" fmla="*/ 140098 h 331932"/>
                  <a:gd name="connsiteX40" fmla="*/ 239296 w 332709"/>
                  <a:gd name="connsiteY40" fmla="*/ 156866 h 331932"/>
                  <a:gd name="connsiteX41" fmla="*/ 230238 w 332709"/>
                  <a:gd name="connsiteY41" fmla="*/ 173634 h 331932"/>
                  <a:gd name="connsiteX42" fmla="*/ 234120 w 332709"/>
                  <a:gd name="connsiteY42" fmla="*/ 191692 h 331932"/>
                  <a:gd name="connsiteX43" fmla="*/ 250942 w 332709"/>
                  <a:gd name="connsiteY43" fmla="*/ 196851 h 331932"/>
                  <a:gd name="connsiteX44" fmla="*/ 267765 w 332709"/>
                  <a:gd name="connsiteY44" fmla="*/ 186532 h 331932"/>
                  <a:gd name="connsiteX45" fmla="*/ 283293 w 332709"/>
                  <a:gd name="connsiteY45" fmla="*/ 176214 h 331932"/>
                  <a:gd name="connsiteX46" fmla="*/ 306585 w 332709"/>
                  <a:gd name="connsiteY46" fmla="*/ 174924 h 331932"/>
                  <a:gd name="connsiteX47" fmla="*/ 319525 w 332709"/>
                  <a:gd name="connsiteY47" fmla="*/ 163315 h 331932"/>
                  <a:gd name="connsiteX48" fmla="*/ 320819 w 332709"/>
                  <a:gd name="connsiteY48" fmla="*/ 160735 h 331932"/>
                  <a:gd name="connsiteX49" fmla="*/ 319525 w 332709"/>
                  <a:gd name="connsiteY49" fmla="*/ 158156 h 331932"/>
                  <a:gd name="connsiteX50" fmla="*/ 173301 w 332709"/>
                  <a:gd name="connsiteY50" fmla="*/ 12403 h 331932"/>
                  <a:gd name="connsiteX51" fmla="*/ 170713 w 332709"/>
                  <a:gd name="connsiteY51" fmla="*/ 11113 h 331932"/>
                  <a:gd name="connsiteX52" fmla="*/ 167621 w 332709"/>
                  <a:gd name="connsiteY52" fmla="*/ 0 h 331932"/>
                  <a:gd name="connsiteX53" fmla="*/ 168917 w 332709"/>
                  <a:gd name="connsiteY53" fmla="*/ 0 h 331932"/>
                  <a:gd name="connsiteX54" fmla="*/ 170214 w 332709"/>
                  <a:gd name="connsiteY54" fmla="*/ 0 h 331932"/>
                  <a:gd name="connsiteX55" fmla="*/ 171510 w 332709"/>
                  <a:gd name="connsiteY55" fmla="*/ 0 h 331932"/>
                  <a:gd name="connsiteX56" fmla="*/ 172806 w 332709"/>
                  <a:gd name="connsiteY56" fmla="*/ 0 h 331932"/>
                  <a:gd name="connsiteX57" fmla="*/ 175398 w 332709"/>
                  <a:gd name="connsiteY57" fmla="*/ 0 h 331932"/>
                  <a:gd name="connsiteX58" fmla="*/ 175398 w 332709"/>
                  <a:gd name="connsiteY58" fmla="*/ 1295 h 331932"/>
                  <a:gd name="connsiteX59" fmla="*/ 176694 w 332709"/>
                  <a:gd name="connsiteY59" fmla="*/ 1295 h 331932"/>
                  <a:gd name="connsiteX60" fmla="*/ 179286 w 332709"/>
                  <a:gd name="connsiteY60" fmla="*/ 2589 h 331932"/>
                  <a:gd name="connsiteX61" fmla="*/ 180582 w 332709"/>
                  <a:gd name="connsiteY61" fmla="*/ 2589 h 331932"/>
                  <a:gd name="connsiteX62" fmla="*/ 180582 w 332709"/>
                  <a:gd name="connsiteY62" fmla="*/ 3884 h 331932"/>
                  <a:gd name="connsiteX63" fmla="*/ 193543 w 332709"/>
                  <a:gd name="connsiteY63" fmla="*/ 16831 h 331932"/>
                  <a:gd name="connsiteX64" fmla="*/ 327039 w 332709"/>
                  <a:gd name="connsiteY64" fmla="*/ 148886 h 331932"/>
                  <a:gd name="connsiteX65" fmla="*/ 328335 w 332709"/>
                  <a:gd name="connsiteY65" fmla="*/ 151475 h 331932"/>
                  <a:gd name="connsiteX66" fmla="*/ 332223 w 332709"/>
                  <a:gd name="connsiteY66" fmla="*/ 164422 h 331932"/>
                  <a:gd name="connsiteX67" fmla="*/ 328335 w 332709"/>
                  <a:gd name="connsiteY67" fmla="*/ 169601 h 331932"/>
                  <a:gd name="connsiteX68" fmla="*/ 235017 w 332709"/>
                  <a:gd name="connsiteY68" fmla="*/ 262816 h 331932"/>
                  <a:gd name="connsiteX69" fmla="*/ 233721 w 332709"/>
                  <a:gd name="connsiteY69" fmla="*/ 264111 h 331932"/>
                  <a:gd name="connsiteX70" fmla="*/ 232425 w 332709"/>
                  <a:gd name="connsiteY70" fmla="*/ 265405 h 331932"/>
                  <a:gd name="connsiteX71" fmla="*/ 231129 w 332709"/>
                  <a:gd name="connsiteY71" fmla="*/ 265405 h 331932"/>
                  <a:gd name="connsiteX72" fmla="*/ 231129 w 332709"/>
                  <a:gd name="connsiteY72" fmla="*/ 266700 h 331932"/>
                  <a:gd name="connsiteX73" fmla="*/ 227241 w 332709"/>
                  <a:gd name="connsiteY73" fmla="*/ 266700 h 331932"/>
                  <a:gd name="connsiteX74" fmla="*/ 225945 w 332709"/>
                  <a:gd name="connsiteY74" fmla="*/ 266700 h 331932"/>
                  <a:gd name="connsiteX75" fmla="*/ 224649 w 332709"/>
                  <a:gd name="connsiteY75" fmla="*/ 266700 h 331932"/>
                  <a:gd name="connsiteX76" fmla="*/ 223353 w 332709"/>
                  <a:gd name="connsiteY76" fmla="*/ 266700 h 331932"/>
                  <a:gd name="connsiteX77" fmla="*/ 222057 w 332709"/>
                  <a:gd name="connsiteY77" fmla="*/ 266700 h 331932"/>
                  <a:gd name="connsiteX78" fmla="*/ 220761 w 332709"/>
                  <a:gd name="connsiteY78" fmla="*/ 266700 h 331932"/>
                  <a:gd name="connsiteX79" fmla="*/ 219464 w 332709"/>
                  <a:gd name="connsiteY79" fmla="*/ 265405 h 331932"/>
                  <a:gd name="connsiteX80" fmla="*/ 215576 w 332709"/>
                  <a:gd name="connsiteY80" fmla="*/ 262816 h 331932"/>
                  <a:gd name="connsiteX81" fmla="*/ 69119 w 332709"/>
                  <a:gd name="connsiteY81" fmla="*/ 116520 h 331932"/>
                  <a:gd name="connsiteX82" fmla="*/ 65231 w 332709"/>
                  <a:gd name="connsiteY82" fmla="*/ 110046 h 331932"/>
                  <a:gd name="connsiteX83" fmla="*/ 65231 w 332709"/>
                  <a:gd name="connsiteY83" fmla="*/ 108752 h 331932"/>
                  <a:gd name="connsiteX84" fmla="*/ 65231 w 332709"/>
                  <a:gd name="connsiteY84" fmla="*/ 107457 h 331932"/>
                  <a:gd name="connsiteX85" fmla="*/ 65231 w 332709"/>
                  <a:gd name="connsiteY85" fmla="*/ 106162 h 331932"/>
                  <a:gd name="connsiteX86" fmla="*/ 65231 w 332709"/>
                  <a:gd name="connsiteY86" fmla="*/ 104868 h 331932"/>
                  <a:gd name="connsiteX87" fmla="*/ 65231 w 332709"/>
                  <a:gd name="connsiteY87" fmla="*/ 103573 h 331932"/>
                  <a:gd name="connsiteX88" fmla="*/ 65231 w 332709"/>
                  <a:gd name="connsiteY88" fmla="*/ 102278 h 331932"/>
                  <a:gd name="connsiteX89" fmla="*/ 65231 w 332709"/>
                  <a:gd name="connsiteY89" fmla="*/ 100984 h 331932"/>
                  <a:gd name="connsiteX90" fmla="*/ 69119 w 332709"/>
                  <a:gd name="connsiteY90" fmla="*/ 97100 h 331932"/>
                  <a:gd name="connsiteX91" fmla="*/ 162437 w 332709"/>
                  <a:gd name="connsiteY91" fmla="*/ 3884 h 331932"/>
                  <a:gd name="connsiteX92" fmla="*/ 167621 w 332709"/>
                  <a:gd name="connsiteY92" fmla="*/ 0 h 331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332709" h="331932">
                    <a:moveTo>
                      <a:pt x="47922" y="268303"/>
                    </a:moveTo>
                    <a:cubicBezTo>
                      <a:pt x="44075" y="268303"/>
                      <a:pt x="40228" y="269906"/>
                      <a:pt x="37023" y="273111"/>
                    </a:cubicBezTo>
                    <a:cubicBezTo>
                      <a:pt x="31894" y="279522"/>
                      <a:pt x="31894" y="288498"/>
                      <a:pt x="37023" y="294909"/>
                    </a:cubicBezTo>
                    <a:cubicBezTo>
                      <a:pt x="43434" y="300038"/>
                      <a:pt x="52409" y="300038"/>
                      <a:pt x="58821" y="294909"/>
                    </a:cubicBezTo>
                    <a:cubicBezTo>
                      <a:pt x="65232" y="288498"/>
                      <a:pt x="65232" y="279522"/>
                      <a:pt x="58821" y="273111"/>
                    </a:cubicBezTo>
                    <a:cubicBezTo>
                      <a:pt x="55615" y="269906"/>
                      <a:pt x="51768" y="268303"/>
                      <a:pt x="47922" y="268303"/>
                    </a:cubicBezTo>
                    <a:close/>
                    <a:moveTo>
                      <a:pt x="48588" y="123533"/>
                    </a:moveTo>
                    <a:cubicBezTo>
                      <a:pt x="52312" y="123533"/>
                      <a:pt x="56198" y="124829"/>
                      <a:pt x="59436" y="127419"/>
                    </a:cubicBezTo>
                    <a:cubicBezTo>
                      <a:pt x="59436" y="127419"/>
                      <a:pt x="59436" y="127419"/>
                      <a:pt x="204513" y="272496"/>
                    </a:cubicBezTo>
                    <a:cubicBezTo>
                      <a:pt x="209694" y="278972"/>
                      <a:pt x="209694" y="288040"/>
                      <a:pt x="204513" y="293221"/>
                    </a:cubicBezTo>
                    <a:cubicBezTo>
                      <a:pt x="204513" y="293221"/>
                      <a:pt x="204513" y="293221"/>
                      <a:pt x="187674" y="311356"/>
                    </a:cubicBezTo>
                    <a:cubicBezTo>
                      <a:pt x="181197" y="316537"/>
                      <a:pt x="172130" y="316537"/>
                      <a:pt x="166949" y="311356"/>
                    </a:cubicBezTo>
                    <a:cubicBezTo>
                      <a:pt x="166949" y="311356"/>
                      <a:pt x="166949" y="311356"/>
                      <a:pt x="122907" y="267315"/>
                    </a:cubicBezTo>
                    <a:cubicBezTo>
                      <a:pt x="122907" y="267315"/>
                      <a:pt x="122907" y="267315"/>
                      <a:pt x="62027" y="326900"/>
                    </a:cubicBezTo>
                    <a:cubicBezTo>
                      <a:pt x="55550" y="333376"/>
                      <a:pt x="47778" y="333376"/>
                      <a:pt x="42597" y="328195"/>
                    </a:cubicBezTo>
                    <a:lnTo>
                      <a:pt x="3737" y="289335"/>
                    </a:lnTo>
                    <a:cubicBezTo>
                      <a:pt x="-1444" y="284154"/>
                      <a:pt x="-1444" y="276382"/>
                      <a:pt x="5032" y="269905"/>
                    </a:cubicBezTo>
                    <a:cubicBezTo>
                      <a:pt x="5032" y="269905"/>
                      <a:pt x="5032" y="269905"/>
                      <a:pt x="64617" y="209025"/>
                    </a:cubicBezTo>
                    <a:cubicBezTo>
                      <a:pt x="64617" y="209025"/>
                      <a:pt x="64617" y="209025"/>
                      <a:pt x="20576" y="164984"/>
                    </a:cubicBezTo>
                    <a:cubicBezTo>
                      <a:pt x="15395" y="159803"/>
                      <a:pt x="15395" y="150735"/>
                      <a:pt x="20576" y="144259"/>
                    </a:cubicBezTo>
                    <a:cubicBezTo>
                      <a:pt x="20576" y="144259"/>
                      <a:pt x="20576" y="144259"/>
                      <a:pt x="38711" y="127419"/>
                    </a:cubicBezTo>
                    <a:cubicBezTo>
                      <a:pt x="41302" y="124829"/>
                      <a:pt x="44864" y="123533"/>
                      <a:pt x="48588" y="123533"/>
                    </a:cubicBezTo>
                    <a:close/>
                    <a:moveTo>
                      <a:pt x="170713" y="11113"/>
                    </a:moveTo>
                    <a:cubicBezTo>
                      <a:pt x="170713" y="11113"/>
                      <a:pt x="169419" y="11113"/>
                      <a:pt x="168125" y="12403"/>
                    </a:cubicBezTo>
                    <a:lnTo>
                      <a:pt x="166831" y="14983"/>
                    </a:lnTo>
                    <a:cubicBezTo>
                      <a:pt x="170713" y="20142"/>
                      <a:pt x="173301" y="27881"/>
                      <a:pt x="174595" y="35620"/>
                    </a:cubicBezTo>
                    <a:cubicBezTo>
                      <a:pt x="175889" y="45939"/>
                      <a:pt x="173301" y="56258"/>
                      <a:pt x="173301" y="67866"/>
                    </a:cubicBezTo>
                    <a:cubicBezTo>
                      <a:pt x="173301" y="73026"/>
                      <a:pt x="174595" y="78185"/>
                      <a:pt x="177183" y="83345"/>
                    </a:cubicBezTo>
                    <a:cubicBezTo>
                      <a:pt x="181065" y="88504"/>
                      <a:pt x="186242" y="92374"/>
                      <a:pt x="191418" y="94953"/>
                    </a:cubicBezTo>
                    <a:cubicBezTo>
                      <a:pt x="200476" y="98823"/>
                      <a:pt x="210828" y="97533"/>
                      <a:pt x="219886" y="97533"/>
                    </a:cubicBezTo>
                    <a:cubicBezTo>
                      <a:pt x="219886" y="100113"/>
                      <a:pt x="218592" y="102692"/>
                      <a:pt x="217298" y="103982"/>
                    </a:cubicBezTo>
                    <a:cubicBezTo>
                      <a:pt x="214710" y="110431"/>
                      <a:pt x="209534" y="115591"/>
                      <a:pt x="204358" y="119460"/>
                    </a:cubicBezTo>
                    <a:cubicBezTo>
                      <a:pt x="199182" y="124620"/>
                      <a:pt x="194006" y="129779"/>
                      <a:pt x="188830" y="134938"/>
                    </a:cubicBezTo>
                    <a:cubicBezTo>
                      <a:pt x="184947" y="138808"/>
                      <a:pt x="179771" y="143967"/>
                      <a:pt x="179771" y="150417"/>
                    </a:cubicBezTo>
                    <a:cubicBezTo>
                      <a:pt x="181065" y="158156"/>
                      <a:pt x="187536" y="162025"/>
                      <a:pt x="194006" y="159446"/>
                    </a:cubicBezTo>
                    <a:cubicBezTo>
                      <a:pt x="197888" y="158156"/>
                      <a:pt x="200476" y="155576"/>
                      <a:pt x="201770" y="152996"/>
                    </a:cubicBezTo>
                    <a:cubicBezTo>
                      <a:pt x="204358" y="150417"/>
                      <a:pt x="206946" y="147837"/>
                      <a:pt x="209534" y="143967"/>
                    </a:cubicBezTo>
                    <a:cubicBezTo>
                      <a:pt x="217298" y="133649"/>
                      <a:pt x="225062" y="123330"/>
                      <a:pt x="236708" y="116881"/>
                    </a:cubicBezTo>
                    <a:cubicBezTo>
                      <a:pt x="243178" y="113011"/>
                      <a:pt x="253530" y="110431"/>
                      <a:pt x="257412" y="116881"/>
                    </a:cubicBezTo>
                    <a:cubicBezTo>
                      <a:pt x="261294" y="124620"/>
                      <a:pt x="254824" y="134938"/>
                      <a:pt x="250942" y="140098"/>
                    </a:cubicBezTo>
                    <a:cubicBezTo>
                      <a:pt x="248354" y="146547"/>
                      <a:pt x="244472" y="151706"/>
                      <a:pt x="239296" y="156866"/>
                    </a:cubicBezTo>
                    <a:cubicBezTo>
                      <a:pt x="236708" y="162025"/>
                      <a:pt x="232826" y="168474"/>
                      <a:pt x="230238" y="173634"/>
                    </a:cubicBezTo>
                    <a:cubicBezTo>
                      <a:pt x="228944" y="180083"/>
                      <a:pt x="230238" y="186532"/>
                      <a:pt x="234120" y="191692"/>
                    </a:cubicBezTo>
                    <a:cubicBezTo>
                      <a:pt x="239296" y="196851"/>
                      <a:pt x="245766" y="196851"/>
                      <a:pt x="250942" y="196851"/>
                    </a:cubicBezTo>
                    <a:cubicBezTo>
                      <a:pt x="257412" y="195561"/>
                      <a:pt x="263883" y="190402"/>
                      <a:pt x="267765" y="186532"/>
                    </a:cubicBezTo>
                    <a:cubicBezTo>
                      <a:pt x="272941" y="182663"/>
                      <a:pt x="278117" y="178793"/>
                      <a:pt x="283293" y="176214"/>
                    </a:cubicBezTo>
                    <a:cubicBezTo>
                      <a:pt x="291057" y="174924"/>
                      <a:pt x="298821" y="174924"/>
                      <a:pt x="306585" y="174924"/>
                    </a:cubicBezTo>
                    <a:cubicBezTo>
                      <a:pt x="306585" y="174924"/>
                      <a:pt x="306585" y="174924"/>
                      <a:pt x="319525" y="163315"/>
                    </a:cubicBezTo>
                    <a:cubicBezTo>
                      <a:pt x="320819" y="162025"/>
                      <a:pt x="320819" y="160735"/>
                      <a:pt x="320819" y="160735"/>
                    </a:cubicBezTo>
                    <a:cubicBezTo>
                      <a:pt x="320819" y="160735"/>
                      <a:pt x="320819" y="159446"/>
                      <a:pt x="319525" y="158156"/>
                    </a:cubicBezTo>
                    <a:cubicBezTo>
                      <a:pt x="319525" y="158156"/>
                      <a:pt x="319525" y="158156"/>
                      <a:pt x="173301" y="12403"/>
                    </a:cubicBezTo>
                    <a:cubicBezTo>
                      <a:pt x="172007" y="11113"/>
                      <a:pt x="170713" y="11113"/>
                      <a:pt x="170713" y="11113"/>
                    </a:cubicBezTo>
                    <a:close/>
                    <a:moveTo>
                      <a:pt x="167621" y="0"/>
                    </a:moveTo>
                    <a:cubicBezTo>
                      <a:pt x="167621" y="0"/>
                      <a:pt x="167621" y="0"/>
                      <a:pt x="168917" y="0"/>
                    </a:cubicBezTo>
                    <a:cubicBezTo>
                      <a:pt x="168917" y="0"/>
                      <a:pt x="170214" y="0"/>
                      <a:pt x="170214" y="0"/>
                    </a:cubicBezTo>
                    <a:cubicBezTo>
                      <a:pt x="170214" y="0"/>
                      <a:pt x="170214" y="0"/>
                      <a:pt x="171510" y="0"/>
                    </a:cubicBezTo>
                    <a:cubicBezTo>
                      <a:pt x="171510" y="0"/>
                      <a:pt x="172806" y="0"/>
                      <a:pt x="172806" y="0"/>
                    </a:cubicBezTo>
                    <a:cubicBezTo>
                      <a:pt x="174102" y="0"/>
                      <a:pt x="174102" y="0"/>
                      <a:pt x="175398" y="0"/>
                    </a:cubicBezTo>
                    <a:cubicBezTo>
                      <a:pt x="175398" y="0"/>
                      <a:pt x="175398" y="0"/>
                      <a:pt x="175398" y="1295"/>
                    </a:cubicBezTo>
                    <a:cubicBezTo>
                      <a:pt x="176694" y="1295"/>
                      <a:pt x="176694" y="1295"/>
                      <a:pt x="176694" y="1295"/>
                    </a:cubicBezTo>
                    <a:cubicBezTo>
                      <a:pt x="177990" y="1295"/>
                      <a:pt x="177990" y="1295"/>
                      <a:pt x="179286" y="2589"/>
                    </a:cubicBezTo>
                    <a:cubicBezTo>
                      <a:pt x="179286" y="2589"/>
                      <a:pt x="179286" y="2589"/>
                      <a:pt x="180582" y="2589"/>
                    </a:cubicBezTo>
                    <a:cubicBezTo>
                      <a:pt x="180582" y="3884"/>
                      <a:pt x="180582" y="3884"/>
                      <a:pt x="180582" y="3884"/>
                    </a:cubicBezTo>
                    <a:cubicBezTo>
                      <a:pt x="180582" y="3884"/>
                      <a:pt x="180582" y="3884"/>
                      <a:pt x="193543" y="16831"/>
                    </a:cubicBezTo>
                    <a:cubicBezTo>
                      <a:pt x="193543" y="16831"/>
                      <a:pt x="193543" y="16831"/>
                      <a:pt x="327039" y="148886"/>
                    </a:cubicBezTo>
                    <a:cubicBezTo>
                      <a:pt x="327039" y="148886"/>
                      <a:pt x="327039" y="148886"/>
                      <a:pt x="328335" y="151475"/>
                    </a:cubicBezTo>
                    <a:cubicBezTo>
                      <a:pt x="332223" y="154065"/>
                      <a:pt x="333519" y="159243"/>
                      <a:pt x="332223" y="164422"/>
                    </a:cubicBezTo>
                    <a:cubicBezTo>
                      <a:pt x="330927" y="165717"/>
                      <a:pt x="329631" y="168306"/>
                      <a:pt x="328335" y="169601"/>
                    </a:cubicBezTo>
                    <a:cubicBezTo>
                      <a:pt x="328335" y="169601"/>
                      <a:pt x="328335" y="169601"/>
                      <a:pt x="235017" y="262816"/>
                    </a:cubicBezTo>
                    <a:cubicBezTo>
                      <a:pt x="235017" y="262816"/>
                      <a:pt x="235017" y="264111"/>
                      <a:pt x="233721" y="264111"/>
                    </a:cubicBezTo>
                    <a:cubicBezTo>
                      <a:pt x="233721" y="264111"/>
                      <a:pt x="232425" y="265405"/>
                      <a:pt x="232425" y="265405"/>
                    </a:cubicBezTo>
                    <a:cubicBezTo>
                      <a:pt x="232425" y="265405"/>
                      <a:pt x="232425" y="265405"/>
                      <a:pt x="231129" y="265405"/>
                    </a:cubicBezTo>
                    <a:cubicBezTo>
                      <a:pt x="231129" y="265405"/>
                      <a:pt x="231129" y="265405"/>
                      <a:pt x="231129" y="266700"/>
                    </a:cubicBezTo>
                    <a:cubicBezTo>
                      <a:pt x="229833" y="266700"/>
                      <a:pt x="228537" y="266700"/>
                      <a:pt x="227241" y="266700"/>
                    </a:cubicBezTo>
                    <a:cubicBezTo>
                      <a:pt x="227241" y="266700"/>
                      <a:pt x="227241" y="266700"/>
                      <a:pt x="225945" y="266700"/>
                    </a:cubicBezTo>
                    <a:cubicBezTo>
                      <a:pt x="224649" y="266700"/>
                      <a:pt x="224649" y="266700"/>
                      <a:pt x="224649" y="266700"/>
                    </a:cubicBezTo>
                    <a:cubicBezTo>
                      <a:pt x="224649" y="266700"/>
                      <a:pt x="223353" y="266700"/>
                      <a:pt x="223353" y="266700"/>
                    </a:cubicBezTo>
                    <a:cubicBezTo>
                      <a:pt x="223353" y="266700"/>
                      <a:pt x="223353" y="266700"/>
                      <a:pt x="222057" y="266700"/>
                    </a:cubicBezTo>
                    <a:cubicBezTo>
                      <a:pt x="222057" y="266700"/>
                      <a:pt x="220761" y="266700"/>
                      <a:pt x="220761" y="266700"/>
                    </a:cubicBezTo>
                    <a:cubicBezTo>
                      <a:pt x="219464" y="265405"/>
                      <a:pt x="219464" y="265405"/>
                      <a:pt x="219464" y="265405"/>
                    </a:cubicBezTo>
                    <a:cubicBezTo>
                      <a:pt x="218168" y="265405"/>
                      <a:pt x="216872" y="264111"/>
                      <a:pt x="215576" y="262816"/>
                    </a:cubicBezTo>
                    <a:cubicBezTo>
                      <a:pt x="215576" y="262816"/>
                      <a:pt x="215576" y="262816"/>
                      <a:pt x="69119" y="116520"/>
                    </a:cubicBezTo>
                    <a:cubicBezTo>
                      <a:pt x="66527" y="113930"/>
                      <a:pt x="65231" y="112636"/>
                      <a:pt x="65231" y="110046"/>
                    </a:cubicBezTo>
                    <a:cubicBezTo>
                      <a:pt x="65231" y="110046"/>
                      <a:pt x="65231" y="110046"/>
                      <a:pt x="65231" y="108752"/>
                    </a:cubicBezTo>
                    <a:cubicBezTo>
                      <a:pt x="65231" y="108752"/>
                      <a:pt x="65231" y="107457"/>
                      <a:pt x="65231" y="107457"/>
                    </a:cubicBezTo>
                    <a:cubicBezTo>
                      <a:pt x="65231" y="107457"/>
                      <a:pt x="65231" y="107457"/>
                      <a:pt x="65231" y="106162"/>
                    </a:cubicBezTo>
                    <a:cubicBezTo>
                      <a:pt x="65231" y="106162"/>
                      <a:pt x="65231" y="104868"/>
                      <a:pt x="65231" y="104868"/>
                    </a:cubicBezTo>
                    <a:cubicBezTo>
                      <a:pt x="65231" y="104868"/>
                      <a:pt x="65231" y="103573"/>
                      <a:pt x="65231" y="103573"/>
                    </a:cubicBezTo>
                    <a:cubicBezTo>
                      <a:pt x="65231" y="102278"/>
                      <a:pt x="65231" y="102278"/>
                      <a:pt x="65231" y="102278"/>
                    </a:cubicBezTo>
                    <a:cubicBezTo>
                      <a:pt x="65231" y="102278"/>
                      <a:pt x="65231" y="100984"/>
                      <a:pt x="65231" y="100984"/>
                    </a:cubicBezTo>
                    <a:cubicBezTo>
                      <a:pt x="66527" y="99689"/>
                      <a:pt x="67823" y="98394"/>
                      <a:pt x="69119" y="97100"/>
                    </a:cubicBezTo>
                    <a:cubicBezTo>
                      <a:pt x="69119" y="97100"/>
                      <a:pt x="69119" y="97100"/>
                      <a:pt x="162437" y="3884"/>
                    </a:cubicBezTo>
                    <a:cubicBezTo>
                      <a:pt x="163733" y="2589"/>
                      <a:pt x="166325" y="1295"/>
                      <a:pt x="167621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6088907" y="3501106"/>
                <a:ext cx="460948" cy="460948"/>
              </a:xfrm>
              <a:custGeom>
                <a:avLst/>
                <a:gdLst>
                  <a:gd name="connsiteX0" fmla="*/ 153664 w 331464"/>
                  <a:gd name="connsiteY0" fmla="*/ 136201 h 331464"/>
                  <a:gd name="connsiteX1" fmla="*/ 177477 w 331464"/>
                  <a:gd name="connsiteY1" fmla="*/ 136201 h 331464"/>
                  <a:gd name="connsiteX2" fmla="*/ 194939 w 331464"/>
                  <a:gd name="connsiteY2" fmla="*/ 153664 h 331464"/>
                  <a:gd name="connsiteX3" fmla="*/ 194939 w 331464"/>
                  <a:gd name="connsiteY3" fmla="*/ 177476 h 331464"/>
                  <a:gd name="connsiteX4" fmla="*/ 177477 w 331464"/>
                  <a:gd name="connsiteY4" fmla="*/ 193351 h 331464"/>
                  <a:gd name="connsiteX5" fmla="*/ 153664 w 331464"/>
                  <a:gd name="connsiteY5" fmla="*/ 193351 h 331464"/>
                  <a:gd name="connsiteX6" fmla="*/ 137789 w 331464"/>
                  <a:gd name="connsiteY6" fmla="*/ 177476 h 331464"/>
                  <a:gd name="connsiteX7" fmla="*/ 137789 w 331464"/>
                  <a:gd name="connsiteY7" fmla="*/ 153664 h 331464"/>
                  <a:gd name="connsiteX8" fmla="*/ 166364 w 331464"/>
                  <a:gd name="connsiteY8" fmla="*/ 102863 h 331464"/>
                  <a:gd name="connsiteX9" fmla="*/ 152077 w 331464"/>
                  <a:gd name="connsiteY9" fmla="*/ 115563 h 331464"/>
                  <a:gd name="connsiteX10" fmla="*/ 152077 w 331464"/>
                  <a:gd name="connsiteY10" fmla="*/ 136200 h 331464"/>
                  <a:gd name="connsiteX11" fmla="*/ 139377 w 331464"/>
                  <a:gd name="connsiteY11" fmla="*/ 121913 h 331464"/>
                  <a:gd name="connsiteX12" fmla="*/ 121914 w 331464"/>
                  <a:gd name="connsiteY12" fmla="*/ 121913 h 331464"/>
                  <a:gd name="connsiteX13" fmla="*/ 123501 w 331464"/>
                  <a:gd name="connsiteY13" fmla="*/ 139376 h 331464"/>
                  <a:gd name="connsiteX14" fmla="*/ 136202 w 331464"/>
                  <a:gd name="connsiteY14" fmla="*/ 152076 h 331464"/>
                  <a:gd name="connsiteX15" fmla="*/ 117151 w 331464"/>
                  <a:gd name="connsiteY15" fmla="*/ 152076 h 331464"/>
                  <a:gd name="connsiteX16" fmla="*/ 102864 w 331464"/>
                  <a:gd name="connsiteY16" fmla="*/ 164776 h 331464"/>
                  <a:gd name="connsiteX17" fmla="*/ 117151 w 331464"/>
                  <a:gd name="connsiteY17" fmla="*/ 177476 h 331464"/>
                  <a:gd name="connsiteX18" fmla="*/ 136202 w 331464"/>
                  <a:gd name="connsiteY18" fmla="*/ 177476 h 331464"/>
                  <a:gd name="connsiteX19" fmla="*/ 123501 w 331464"/>
                  <a:gd name="connsiteY19" fmla="*/ 191763 h 331464"/>
                  <a:gd name="connsiteX20" fmla="*/ 121914 w 331464"/>
                  <a:gd name="connsiteY20" fmla="*/ 209226 h 331464"/>
                  <a:gd name="connsiteX21" fmla="*/ 139377 w 331464"/>
                  <a:gd name="connsiteY21" fmla="*/ 207638 h 331464"/>
                  <a:gd name="connsiteX22" fmla="*/ 152077 w 331464"/>
                  <a:gd name="connsiteY22" fmla="*/ 194938 h 331464"/>
                  <a:gd name="connsiteX23" fmla="*/ 152077 w 331464"/>
                  <a:gd name="connsiteY23" fmla="*/ 213988 h 331464"/>
                  <a:gd name="connsiteX24" fmla="*/ 166364 w 331464"/>
                  <a:gd name="connsiteY24" fmla="*/ 226688 h 331464"/>
                  <a:gd name="connsiteX25" fmla="*/ 179064 w 331464"/>
                  <a:gd name="connsiteY25" fmla="*/ 213988 h 331464"/>
                  <a:gd name="connsiteX26" fmla="*/ 179064 w 331464"/>
                  <a:gd name="connsiteY26" fmla="*/ 194938 h 331464"/>
                  <a:gd name="connsiteX27" fmla="*/ 191764 w 331464"/>
                  <a:gd name="connsiteY27" fmla="*/ 207638 h 331464"/>
                  <a:gd name="connsiteX28" fmla="*/ 209227 w 331464"/>
                  <a:gd name="connsiteY28" fmla="*/ 209226 h 331464"/>
                  <a:gd name="connsiteX29" fmla="*/ 209227 w 331464"/>
                  <a:gd name="connsiteY29" fmla="*/ 191763 h 331464"/>
                  <a:gd name="connsiteX30" fmla="*/ 194939 w 331464"/>
                  <a:gd name="connsiteY30" fmla="*/ 177476 h 331464"/>
                  <a:gd name="connsiteX31" fmla="*/ 215577 w 331464"/>
                  <a:gd name="connsiteY31" fmla="*/ 177476 h 331464"/>
                  <a:gd name="connsiteX32" fmla="*/ 228277 w 331464"/>
                  <a:gd name="connsiteY32" fmla="*/ 164776 h 331464"/>
                  <a:gd name="connsiteX33" fmla="*/ 215577 w 331464"/>
                  <a:gd name="connsiteY33" fmla="*/ 152076 h 331464"/>
                  <a:gd name="connsiteX34" fmla="*/ 194939 w 331464"/>
                  <a:gd name="connsiteY34" fmla="*/ 152076 h 331464"/>
                  <a:gd name="connsiteX35" fmla="*/ 209227 w 331464"/>
                  <a:gd name="connsiteY35" fmla="*/ 139376 h 331464"/>
                  <a:gd name="connsiteX36" fmla="*/ 209227 w 331464"/>
                  <a:gd name="connsiteY36" fmla="*/ 121913 h 331464"/>
                  <a:gd name="connsiteX37" fmla="*/ 191764 w 331464"/>
                  <a:gd name="connsiteY37" fmla="*/ 121913 h 331464"/>
                  <a:gd name="connsiteX38" fmla="*/ 179064 w 331464"/>
                  <a:gd name="connsiteY38" fmla="*/ 136200 h 331464"/>
                  <a:gd name="connsiteX39" fmla="*/ 179064 w 331464"/>
                  <a:gd name="connsiteY39" fmla="*/ 115563 h 331464"/>
                  <a:gd name="connsiteX40" fmla="*/ 166364 w 331464"/>
                  <a:gd name="connsiteY40" fmla="*/ 69526 h 331464"/>
                  <a:gd name="connsiteX41" fmla="*/ 194939 w 331464"/>
                  <a:gd name="connsiteY41" fmla="*/ 98101 h 331464"/>
                  <a:gd name="connsiteX42" fmla="*/ 233039 w 331464"/>
                  <a:gd name="connsiteY42" fmla="*/ 98101 h 331464"/>
                  <a:gd name="connsiteX43" fmla="*/ 233039 w 331464"/>
                  <a:gd name="connsiteY43" fmla="*/ 136201 h 331464"/>
                  <a:gd name="connsiteX44" fmla="*/ 261614 w 331464"/>
                  <a:gd name="connsiteY44" fmla="*/ 164776 h 331464"/>
                  <a:gd name="connsiteX45" fmla="*/ 233039 w 331464"/>
                  <a:gd name="connsiteY45" fmla="*/ 193351 h 331464"/>
                  <a:gd name="connsiteX46" fmla="*/ 233039 w 331464"/>
                  <a:gd name="connsiteY46" fmla="*/ 233039 h 331464"/>
                  <a:gd name="connsiteX47" fmla="*/ 194939 w 331464"/>
                  <a:gd name="connsiteY47" fmla="*/ 233039 h 331464"/>
                  <a:gd name="connsiteX48" fmla="*/ 166364 w 331464"/>
                  <a:gd name="connsiteY48" fmla="*/ 261614 h 331464"/>
                  <a:gd name="connsiteX49" fmla="*/ 137789 w 331464"/>
                  <a:gd name="connsiteY49" fmla="*/ 233039 h 331464"/>
                  <a:gd name="connsiteX50" fmla="*/ 98101 w 331464"/>
                  <a:gd name="connsiteY50" fmla="*/ 233039 h 331464"/>
                  <a:gd name="connsiteX51" fmla="*/ 98101 w 331464"/>
                  <a:gd name="connsiteY51" fmla="*/ 193351 h 331464"/>
                  <a:gd name="connsiteX52" fmla="*/ 69526 w 331464"/>
                  <a:gd name="connsiteY52" fmla="*/ 164776 h 331464"/>
                  <a:gd name="connsiteX53" fmla="*/ 98101 w 331464"/>
                  <a:gd name="connsiteY53" fmla="*/ 136201 h 331464"/>
                  <a:gd name="connsiteX54" fmla="*/ 98101 w 331464"/>
                  <a:gd name="connsiteY54" fmla="*/ 98101 h 331464"/>
                  <a:gd name="connsiteX55" fmla="*/ 137789 w 331464"/>
                  <a:gd name="connsiteY55" fmla="*/ 98101 h 331464"/>
                  <a:gd name="connsiteX56" fmla="*/ 166364 w 331464"/>
                  <a:gd name="connsiteY56" fmla="*/ 50476 h 331464"/>
                  <a:gd name="connsiteX57" fmla="*/ 131439 w 331464"/>
                  <a:gd name="connsiteY57" fmla="*/ 83814 h 331464"/>
                  <a:gd name="connsiteX58" fmla="*/ 83813 w 331464"/>
                  <a:gd name="connsiteY58" fmla="*/ 83814 h 331464"/>
                  <a:gd name="connsiteX59" fmla="*/ 83813 w 331464"/>
                  <a:gd name="connsiteY59" fmla="*/ 131439 h 331464"/>
                  <a:gd name="connsiteX60" fmla="*/ 50476 w 331464"/>
                  <a:gd name="connsiteY60" fmla="*/ 164776 h 331464"/>
                  <a:gd name="connsiteX61" fmla="*/ 83813 w 331464"/>
                  <a:gd name="connsiteY61" fmla="*/ 198114 h 331464"/>
                  <a:gd name="connsiteX62" fmla="*/ 83813 w 331464"/>
                  <a:gd name="connsiteY62" fmla="*/ 247326 h 331464"/>
                  <a:gd name="connsiteX63" fmla="*/ 131439 w 331464"/>
                  <a:gd name="connsiteY63" fmla="*/ 247326 h 331464"/>
                  <a:gd name="connsiteX64" fmla="*/ 166364 w 331464"/>
                  <a:gd name="connsiteY64" fmla="*/ 280664 h 331464"/>
                  <a:gd name="connsiteX65" fmla="*/ 199701 w 331464"/>
                  <a:gd name="connsiteY65" fmla="*/ 247326 h 331464"/>
                  <a:gd name="connsiteX66" fmla="*/ 247327 w 331464"/>
                  <a:gd name="connsiteY66" fmla="*/ 247326 h 331464"/>
                  <a:gd name="connsiteX67" fmla="*/ 247327 w 331464"/>
                  <a:gd name="connsiteY67" fmla="*/ 198114 h 331464"/>
                  <a:gd name="connsiteX68" fmla="*/ 280664 w 331464"/>
                  <a:gd name="connsiteY68" fmla="*/ 164776 h 331464"/>
                  <a:gd name="connsiteX69" fmla="*/ 247327 w 331464"/>
                  <a:gd name="connsiteY69" fmla="*/ 131439 h 331464"/>
                  <a:gd name="connsiteX70" fmla="*/ 247327 w 331464"/>
                  <a:gd name="connsiteY70" fmla="*/ 83814 h 331464"/>
                  <a:gd name="connsiteX71" fmla="*/ 199701 w 331464"/>
                  <a:gd name="connsiteY71" fmla="*/ 83814 h 331464"/>
                  <a:gd name="connsiteX72" fmla="*/ 164274 w 331464"/>
                  <a:gd name="connsiteY72" fmla="*/ 972 h 331464"/>
                  <a:gd name="connsiteX73" fmla="*/ 166866 w 331464"/>
                  <a:gd name="connsiteY73" fmla="*/ 972 h 331464"/>
                  <a:gd name="connsiteX74" fmla="*/ 214820 w 331464"/>
                  <a:gd name="connsiteY74" fmla="*/ 47630 h 331464"/>
                  <a:gd name="connsiteX75" fmla="*/ 280918 w 331464"/>
                  <a:gd name="connsiteY75" fmla="*/ 47630 h 331464"/>
                  <a:gd name="connsiteX76" fmla="*/ 283510 w 331464"/>
                  <a:gd name="connsiteY76" fmla="*/ 50222 h 331464"/>
                  <a:gd name="connsiteX77" fmla="*/ 283510 w 331464"/>
                  <a:gd name="connsiteY77" fmla="*/ 116320 h 331464"/>
                  <a:gd name="connsiteX78" fmla="*/ 330168 w 331464"/>
                  <a:gd name="connsiteY78" fmla="*/ 164274 h 331464"/>
                  <a:gd name="connsiteX79" fmla="*/ 331464 w 331464"/>
                  <a:gd name="connsiteY79" fmla="*/ 165570 h 331464"/>
                  <a:gd name="connsiteX80" fmla="*/ 330168 w 331464"/>
                  <a:gd name="connsiteY80" fmla="*/ 166866 h 331464"/>
                  <a:gd name="connsiteX81" fmla="*/ 283510 w 331464"/>
                  <a:gd name="connsiteY81" fmla="*/ 214820 h 331464"/>
                  <a:gd name="connsiteX82" fmla="*/ 283510 w 331464"/>
                  <a:gd name="connsiteY82" fmla="*/ 280918 h 331464"/>
                  <a:gd name="connsiteX83" fmla="*/ 280918 w 331464"/>
                  <a:gd name="connsiteY83" fmla="*/ 283510 h 331464"/>
                  <a:gd name="connsiteX84" fmla="*/ 214820 w 331464"/>
                  <a:gd name="connsiteY84" fmla="*/ 283510 h 331464"/>
                  <a:gd name="connsiteX85" fmla="*/ 166866 w 331464"/>
                  <a:gd name="connsiteY85" fmla="*/ 330168 h 331464"/>
                  <a:gd name="connsiteX86" fmla="*/ 165570 w 331464"/>
                  <a:gd name="connsiteY86" fmla="*/ 331464 h 331464"/>
                  <a:gd name="connsiteX87" fmla="*/ 164274 w 331464"/>
                  <a:gd name="connsiteY87" fmla="*/ 330168 h 331464"/>
                  <a:gd name="connsiteX88" fmla="*/ 116320 w 331464"/>
                  <a:gd name="connsiteY88" fmla="*/ 283510 h 331464"/>
                  <a:gd name="connsiteX89" fmla="*/ 50222 w 331464"/>
                  <a:gd name="connsiteY89" fmla="*/ 283510 h 331464"/>
                  <a:gd name="connsiteX90" fmla="*/ 47630 w 331464"/>
                  <a:gd name="connsiteY90" fmla="*/ 280918 h 331464"/>
                  <a:gd name="connsiteX91" fmla="*/ 47630 w 331464"/>
                  <a:gd name="connsiteY91" fmla="*/ 214820 h 331464"/>
                  <a:gd name="connsiteX92" fmla="*/ 972 w 331464"/>
                  <a:gd name="connsiteY92" fmla="*/ 166866 h 331464"/>
                  <a:gd name="connsiteX93" fmla="*/ 972 w 331464"/>
                  <a:gd name="connsiteY93" fmla="*/ 164274 h 331464"/>
                  <a:gd name="connsiteX94" fmla="*/ 47630 w 331464"/>
                  <a:gd name="connsiteY94" fmla="*/ 116320 h 331464"/>
                  <a:gd name="connsiteX95" fmla="*/ 47630 w 331464"/>
                  <a:gd name="connsiteY95" fmla="*/ 50222 h 331464"/>
                  <a:gd name="connsiteX96" fmla="*/ 50222 w 331464"/>
                  <a:gd name="connsiteY96" fmla="*/ 47630 h 331464"/>
                  <a:gd name="connsiteX97" fmla="*/ 116320 w 331464"/>
                  <a:gd name="connsiteY97" fmla="*/ 47630 h 331464"/>
                  <a:gd name="connsiteX98" fmla="*/ 164274 w 331464"/>
                  <a:gd name="connsiteY98" fmla="*/ 972 h 331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331464" h="331464">
                    <a:moveTo>
                      <a:pt x="153664" y="136201"/>
                    </a:moveTo>
                    <a:lnTo>
                      <a:pt x="177477" y="136201"/>
                    </a:lnTo>
                    <a:lnTo>
                      <a:pt x="194939" y="153664"/>
                    </a:lnTo>
                    <a:lnTo>
                      <a:pt x="194939" y="177476"/>
                    </a:lnTo>
                    <a:lnTo>
                      <a:pt x="177477" y="193351"/>
                    </a:lnTo>
                    <a:lnTo>
                      <a:pt x="153664" y="193351"/>
                    </a:lnTo>
                    <a:lnTo>
                      <a:pt x="137789" y="177476"/>
                    </a:lnTo>
                    <a:lnTo>
                      <a:pt x="137789" y="153664"/>
                    </a:lnTo>
                    <a:close/>
                    <a:moveTo>
                      <a:pt x="166364" y="102863"/>
                    </a:moveTo>
                    <a:lnTo>
                      <a:pt x="152077" y="115563"/>
                    </a:lnTo>
                    <a:lnTo>
                      <a:pt x="152077" y="136200"/>
                    </a:lnTo>
                    <a:lnTo>
                      <a:pt x="139377" y="121913"/>
                    </a:lnTo>
                    <a:lnTo>
                      <a:pt x="121914" y="121913"/>
                    </a:lnTo>
                    <a:lnTo>
                      <a:pt x="123501" y="139376"/>
                    </a:lnTo>
                    <a:lnTo>
                      <a:pt x="136202" y="152076"/>
                    </a:lnTo>
                    <a:lnTo>
                      <a:pt x="117151" y="152076"/>
                    </a:lnTo>
                    <a:lnTo>
                      <a:pt x="102864" y="164776"/>
                    </a:lnTo>
                    <a:lnTo>
                      <a:pt x="117151" y="177476"/>
                    </a:lnTo>
                    <a:lnTo>
                      <a:pt x="136202" y="177476"/>
                    </a:lnTo>
                    <a:lnTo>
                      <a:pt x="123501" y="191763"/>
                    </a:lnTo>
                    <a:lnTo>
                      <a:pt x="121914" y="209226"/>
                    </a:lnTo>
                    <a:lnTo>
                      <a:pt x="139377" y="207638"/>
                    </a:lnTo>
                    <a:lnTo>
                      <a:pt x="152077" y="194938"/>
                    </a:lnTo>
                    <a:lnTo>
                      <a:pt x="152077" y="213988"/>
                    </a:lnTo>
                    <a:lnTo>
                      <a:pt x="166364" y="226688"/>
                    </a:lnTo>
                    <a:lnTo>
                      <a:pt x="179064" y="213988"/>
                    </a:lnTo>
                    <a:lnTo>
                      <a:pt x="179064" y="194938"/>
                    </a:lnTo>
                    <a:lnTo>
                      <a:pt x="191764" y="207638"/>
                    </a:lnTo>
                    <a:lnTo>
                      <a:pt x="209227" y="209226"/>
                    </a:lnTo>
                    <a:lnTo>
                      <a:pt x="209227" y="191763"/>
                    </a:lnTo>
                    <a:lnTo>
                      <a:pt x="194939" y="177476"/>
                    </a:lnTo>
                    <a:lnTo>
                      <a:pt x="215577" y="177476"/>
                    </a:lnTo>
                    <a:lnTo>
                      <a:pt x="228277" y="164776"/>
                    </a:lnTo>
                    <a:lnTo>
                      <a:pt x="215577" y="152076"/>
                    </a:lnTo>
                    <a:lnTo>
                      <a:pt x="194939" y="152076"/>
                    </a:lnTo>
                    <a:lnTo>
                      <a:pt x="209227" y="139376"/>
                    </a:lnTo>
                    <a:lnTo>
                      <a:pt x="209227" y="121913"/>
                    </a:lnTo>
                    <a:lnTo>
                      <a:pt x="191764" y="121913"/>
                    </a:lnTo>
                    <a:lnTo>
                      <a:pt x="179064" y="136200"/>
                    </a:lnTo>
                    <a:lnTo>
                      <a:pt x="179064" y="115563"/>
                    </a:lnTo>
                    <a:close/>
                    <a:moveTo>
                      <a:pt x="166364" y="69526"/>
                    </a:moveTo>
                    <a:lnTo>
                      <a:pt x="194939" y="98101"/>
                    </a:lnTo>
                    <a:lnTo>
                      <a:pt x="233039" y="98101"/>
                    </a:lnTo>
                    <a:lnTo>
                      <a:pt x="233039" y="136201"/>
                    </a:lnTo>
                    <a:lnTo>
                      <a:pt x="261614" y="164776"/>
                    </a:lnTo>
                    <a:lnTo>
                      <a:pt x="233039" y="193351"/>
                    </a:lnTo>
                    <a:lnTo>
                      <a:pt x="233039" y="233039"/>
                    </a:lnTo>
                    <a:lnTo>
                      <a:pt x="194939" y="233039"/>
                    </a:lnTo>
                    <a:lnTo>
                      <a:pt x="166364" y="261614"/>
                    </a:lnTo>
                    <a:lnTo>
                      <a:pt x="137789" y="233039"/>
                    </a:lnTo>
                    <a:lnTo>
                      <a:pt x="98101" y="233039"/>
                    </a:lnTo>
                    <a:lnTo>
                      <a:pt x="98101" y="193351"/>
                    </a:lnTo>
                    <a:lnTo>
                      <a:pt x="69526" y="164776"/>
                    </a:lnTo>
                    <a:lnTo>
                      <a:pt x="98101" y="136201"/>
                    </a:lnTo>
                    <a:lnTo>
                      <a:pt x="98101" y="98101"/>
                    </a:lnTo>
                    <a:lnTo>
                      <a:pt x="137789" y="98101"/>
                    </a:lnTo>
                    <a:close/>
                    <a:moveTo>
                      <a:pt x="166364" y="50476"/>
                    </a:moveTo>
                    <a:lnTo>
                      <a:pt x="131439" y="83814"/>
                    </a:lnTo>
                    <a:lnTo>
                      <a:pt x="83813" y="83814"/>
                    </a:lnTo>
                    <a:lnTo>
                      <a:pt x="83813" y="131439"/>
                    </a:lnTo>
                    <a:lnTo>
                      <a:pt x="50476" y="164776"/>
                    </a:lnTo>
                    <a:lnTo>
                      <a:pt x="83813" y="198114"/>
                    </a:lnTo>
                    <a:lnTo>
                      <a:pt x="83813" y="247326"/>
                    </a:lnTo>
                    <a:lnTo>
                      <a:pt x="131439" y="247326"/>
                    </a:lnTo>
                    <a:lnTo>
                      <a:pt x="166364" y="280664"/>
                    </a:lnTo>
                    <a:lnTo>
                      <a:pt x="199701" y="247326"/>
                    </a:lnTo>
                    <a:lnTo>
                      <a:pt x="247327" y="247326"/>
                    </a:lnTo>
                    <a:lnTo>
                      <a:pt x="247327" y="198114"/>
                    </a:lnTo>
                    <a:lnTo>
                      <a:pt x="280664" y="164776"/>
                    </a:lnTo>
                    <a:lnTo>
                      <a:pt x="247327" y="131439"/>
                    </a:lnTo>
                    <a:lnTo>
                      <a:pt x="247327" y="83814"/>
                    </a:lnTo>
                    <a:lnTo>
                      <a:pt x="199701" y="83814"/>
                    </a:lnTo>
                    <a:close/>
                    <a:moveTo>
                      <a:pt x="164274" y="972"/>
                    </a:moveTo>
                    <a:cubicBezTo>
                      <a:pt x="164274" y="-324"/>
                      <a:pt x="166866" y="-324"/>
                      <a:pt x="166866" y="972"/>
                    </a:cubicBezTo>
                    <a:cubicBezTo>
                      <a:pt x="166866" y="972"/>
                      <a:pt x="166866" y="972"/>
                      <a:pt x="214820" y="47630"/>
                    </a:cubicBezTo>
                    <a:cubicBezTo>
                      <a:pt x="214820" y="47630"/>
                      <a:pt x="214820" y="47630"/>
                      <a:pt x="280918" y="47630"/>
                    </a:cubicBezTo>
                    <a:cubicBezTo>
                      <a:pt x="282214" y="47630"/>
                      <a:pt x="283510" y="48926"/>
                      <a:pt x="283510" y="50222"/>
                    </a:cubicBezTo>
                    <a:cubicBezTo>
                      <a:pt x="283510" y="50222"/>
                      <a:pt x="283510" y="50222"/>
                      <a:pt x="283510" y="116320"/>
                    </a:cubicBezTo>
                    <a:cubicBezTo>
                      <a:pt x="283510" y="116320"/>
                      <a:pt x="283510" y="116320"/>
                      <a:pt x="330168" y="164274"/>
                    </a:cubicBezTo>
                    <a:cubicBezTo>
                      <a:pt x="331464" y="164274"/>
                      <a:pt x="331464" y="164274"/>
                      <a:pt x="331464" y="165570"/>
                    </a:cubicBezTo>
                    <a:cubicBezTo>
                      <a:pt x="331464" y="165570"/>
                      <a:pt x="331464" y="166866"/>
                      <a:pt x="330168" y="166866"/>
                    </a:cubicBezTo>
                    <a:cubicBezTo>
                      <a:pt x="330168" y="166866"/>
                      <a:pt x="330168" y="166866"/>
                      <a:pt x="283510" y="214820"/>
                    </a:cubicBezTo>
                    <a:cubicBezTo>
                      <a:pt x="283510" y="214820"/>
                      <a:pt x="283510" y="214820"/>
                      <a:pt x="283510" y="280918"/>
                    </a:cubicBezTo>
                    <a:cubicBezTo>
                      <a:pt x="283510" y="282214"/>
                      <a:pt x="282214" y="283510"/>
                      <a:pt x="280918" y="283510"/>
                    </a:cubicBezTo>
                    <a:cubicBezTo>
                      <a:pt x="280918" y="283510"/>
                      <a:pt x="280918" y="283510"/>
                      <a:pt x="214820" y="283510"/>
                    </a:cubicBezTo>
                    <a:cubicBezTo>
                      <a:pt x="214820" y="283510"/>
                      <a:pt x="214820" y="283510"/>
                      <a:pt x="166866" y="330168"/>
                    </a:cubicBezTo>
                    <a:cubicBezTo>
                      <a:pt x="166866" y="331464"/>
                      <a:pt x="166866" y="331464"/>
                      <a:pt x="165570" y="331464"/>
                    </a:cubicBezTo>
                    <a:cubicBezTo>
                      <a:pt x="164274" y="331464"/>
                      <a:pt x="164274" y="331464"/>
                      <a:pt x="164274" y="330168"/>
                    </a:cubicBezTo>
                    <a:cubicBezTo>
                      <a:pt x="164274" y="330168"/>
                      <a:pt x="164274" y="330168"/>
                      <a:pt x="116320" y="283510"/>
                    </a:cubicBezTo>
                    <a:cubicBezTo>
                      <a:pt x="116320" y="283510"/>
                      <a:pt x="116320" y="283510"/>
                      <a:pt x="50222" y="283510"/>
                    </a:cubicBezTo>
                    <a:cubicBezTo>
                      <a:pt x="48926" y="283510"/>
                      <a:pt x="47630" y="282214"/>
                      <a:pt x="47630" y="280918"/>
                    </a:cubicBezTo>
                    <a:cubicBezTo>
                      <a:pt x="47630" y="280918"/>
                      <a:pt x="47630" y="280918"/>
                      <a:pt x="47630" y="214820"/>
                    </a:cubicBezTo>
                    <a:cubicBezTo>
                      <a:pt x="47630" y="214820"/>
                      <a:pt x="47630" y="214820"/>
                      <a:pt x="972" y="166866"/>
                    </a:cubicBezTo>
                    <a:cubicBezTo>
                      <a:pt x="-324" y="166866"/>
                      <a:pt x="-324" y="164274"/>
                      <a:pt x="972" y="164274"/>
                    </a:cubicBezTo>
                    <a:cubicBezTo>
                      <a:pt x="972" y="164274"/>
                      <a:pt x="972" y="164274"/>
                      <a:pt x="47630" y="116320"/>
                    </a:cubicBezTo>
                    <a:cubicBezTo>
                      <a:pt x="47630" y="116320"/>
                      <a:pt x="47630" y="116320"/>
                      <a:pt x="47630" y="50222"/>
                    </a:cubicBezTo>
                    <a:cubicBezTo>
                      <a:pt x="47630" y="48926"/>
                      <a:pt x="48926" y="47630"/>
                      <a:pt x="50222" y="47630"/>
                    </a:cubicBezTo>
                    <a:cubicBezTo>
                      <a:pt x="50222" y="47630"/>
                      <a:pt x="50222" y="47630"/>
                      <a:pt x="116320" y="47630"/>
                    </a:cubicBezTo>
                    <a:cubicBezTo>
                      <a:pt x="116320" y="47630"/>
                      <a:pt x="116320" y="47630"/>
                      <a:pt x="164274" y="97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76403" y="1820895"/>
              <a:ext cx="10239195" cy="3216211"/>
              <a:chOff x="897361" y="2048993"/>
              <a:chExt cx="10239195" cy="3216211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897361" y="2048993"/>
                <a:ext cx="3105511" cy="1365969"/>
                <a:chOff x="897361" y="2048993"/>
                <a:chExt cx="3105511" cy="1365969"/>
              </a:xfrm>
            </p:grpSpPr>
            <p:grpSp>
              <p:nvGrpSpPr>
                <p:cNvPr id="22" name="组合 21"/>
                <p:cNvGrpSpPr/>
                <p:nvPr/>
              </p:nvGrpSpPr>
              <p:grpSpPr>
                <a:xfrm>
                  <a:off x="1030891" y="2048993"/>
                  <a:ext cx="2971981" cy="1365969"/>
                  <a:chOff x="244476" y="2048993"/>
                  <a:chExt cx="2971981" cy="1365969"/>
                </a:xfrm>
              </p:grpSpPr>
              <p:sp>
                <p:nvSpPr>
                  <p:cNvPr id="24" name="文本框 170"/>
                  <p:cNvSpPr txBox="1"/>
                  <p:nvPr/>
                </p:nvSpPr>
                <p:spPr>
                  <a:xfrm>
                    <a:off x="244476" y="2295214"/>
                    <a:ext cx="2971981" cy="111974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>
                    <a:normAutofit/>
                  </a:bodyPr>
                  <a:lstStyle/>
                  <a:p>
                    <a:pPr marL="0" marR="0" lvl="0" indent="0" algn="l" defTabSz="913765" rtl="0" eaLnBrk="1" fontAlgn="auto" latinLnBrk="0" hangingPunct="1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此部分内容作为文字排版占位显示（建议使用主题字体）。如需更改请在（设置形状格式）菜单下（文本选项）中调整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5" name="矩形 24"/>
                  <p:cNvSpPr/>
                  <p:nvPr/>
                </p:nvSpPr>
                <p:spPr>
                  <a:xfrm>
                    <a:off x="244476" y="2048993"/>
                    <a:ext cx="2971981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/>
                  </a:bodyPr>
                  <a:lstStyle/>
                  <a:p>
                    <a:pPr marL="0" marR="0" lvl="0" indent="0" algn="l" defTabSz="913765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06A74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06A74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23" name="矩形 22"/>
                <p:cNvSpPr/>
                <p:nvPr/>
              </p:nvSpPr>
              <p:spPr bwMode="auto">
                <a:xfrm>
                  <a:off x="897361" y="2048993"/>
                  <a:ext cx="36000" cy="972000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897361" y="3899235"/>
                <a:ext cx="3105511" cy="1365969"/>
                <a:chOff x="897361" y="3899235"/>
                <a:chExt cx="3105511" cy="1365969"/>
              </a:xfrm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1030891" y="3899235"/>
                  <a:ext cx="2971981" cy="1365969"/>
                  <a:chOff x="244476" y="3899235"/>
                  <a:chExt cx="2971981" cy="1365969"/>
                </a:xfrm>
              </p:grpSpPr>
              <p:sp>
                <p:nvSpPr>
                  <p:cNvPr id="20" name="文本框 173"/>
                  <p:cNvSpPr txBox="1"/>
                  <p:nvPr/>
                </p:nvSpPr>
                <p:spPr>
                  <a:xfrm>
                    <a:off x="244476" y="4145456"/>
                    <a:ext cx="2971981" cy="111974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>
                    <a:normAutofit/>
                  </a:bodyPr>
                  <a:lstStyle/>
                  <a:p>
                    <a:pPr marL="0" marR="0" lvl="0" indent="0" algn="l" defTabSz="913765" rtl="0" eaLnBrk="1" fontAlgn="auto" latinLnBrk="0" hangingPunct="1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此部分内容作为文字排版占位显示（建议使用主题字体）。如需更改请在（设置形状格式）菜单下（文本选项）中调整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244476" y="3899235"/>
                    <a:ext cx="2971981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/>
                  </a:bodyPr>
                  <a:lstStyle/>
                  <a:p>
                    <a:pPr marL="0" marR="0" lvl="0" indent="0" algn="l" defTabSz="913765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293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293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9" name="矩形 18"/>
                <p:cNvSpPr/>
                <p:nvPr/>
              </p:nvSpPr>
              <p:spPr bwMode="auto">
                <a:xfrm>
                  <a:off x="897361" y="3899235"/>
                  <a:ext cx="36000" cy="972000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8031049" y="2048993"/>
                <a:ext cx="3105507" cy="1365969"/>
                <a:chOff x="8031049" y="2048993"/>
                <a:chExt cx="3105507" cy="1365969"/>
              </a:xfrm>
            </p:grpSpPr>
            <p:grpSp>
              <p:nvGrpSpPr>
                <p:cNvPr id="14" name="组合 13"/>
                <p:cNvGrpSpPr/>
                <p:nvPr/>
              </p:nvGrpSpPr>
              <p:grpSpPr>
                <a:xfrm>
                  <a:off x="8031049" y="2048993"/>
                  <a:ext cx="2971981" cy="1365969"/>
                  <a:chOff x="8651507" y="2048993"/>
                  <a:chExt cx="2971981" cy="1365969"/>
                </a:xfrm>
              </p:grpSpPr>
              <p:sp>
                <p:nvSpPr>
                  <p:cNvPr id="16" name="文本框 176"/>
                  <p:cNvSpPr txBox="1"/>
                  <p:nvPr/>
                </p:nvSpPr>
                <p:spPr>
                  <a:xfrm>
                    <a:off x="8651507" y="2295214"/>
                    <a:ext cx="2971981" cy="111974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>
                    <a:normAutofit/>
                  </a:bodyPr>
                  <a:lstStyle/>
                  <a:p>
                    <a:pPr marL="0" marR="0" lvl="0" indent="0" algn="r" defTabSz="913765" rtl="0" eaLnBrk="1" fontAlgn="auto" latinLnBrk="0" hangingPunct="1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此部分内容作为文字排版占位显示（建议使用主题字体）。如需更改请在（设置形状格式）菜单下（文本选项）中调整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8651507" y="2048993"/>
                    <a:ext cx="2971981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/>
                  </a:bodyPr>
                  <a:lstStyle/>
                  <a:p>
                    <a:pPr marL="0" marR="0" lvl="0" indent="0" algn="r" defTabSz="913765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A757F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A757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5" name="矩形 14"/>
                <p:cNvSpPr/>
                <p:nvPr/>
              </p:nvSpPr>
              <p:spPr bwMode="auto">
                <a:xfrm>
                  <a:off x="11100556" y="2048993"/>
                  <a:ext cx="36000" cy="972000"/>
                </a:xfrm>
                <a:prstGeom prst="rect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8031049" y="3899235"/>
                <a:ext cx="3105507" cy="1365969"/>
                <a:chOff x="8031049" y="3899235"/>
                <a:chExt cx="3105507" cy="1365969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8031049" y="3899235"/>
                  <a:ext cx="2971981" cy="1365969"/>
                  <a:chOff x="8651507" y="3899235"/>
                  <a:chExt cx="2971981" cy="1365969"/>
                </a:xfrm>
              </p:grpSpPr>
              <p:sp>
                <p:nvSpPr>
                  <p:cNvPr id="12" name="文本框 179"/>
                  <p:cNvSpPr txBox="1"/>
                  <p:nvPr/>
                </p:nvSpPr>
                <p:spPr>
                  <a:xfrm>
                    <a:off x="8651507" y="4145456"/>
                    <a:ext cx="2971981" cy="1119748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>
                    <a:normAutofit/>
                  </a:bodyPr>
                  <a:lstStyle/>
                  <a:p>
                    <a:pPr marL="0" marR="0" lvl="0" indent="0" algn="r" defTabSz="913765" rtl="0" eaLnBrk="1" fontAlgn="auto" latinLnBrk="0" hangingPunct="1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此部分内容作为文字排版占位显示（建议使用主题字体）。如需更改请在（设置形状格式）菜单下（文本选项）中调整</a:t>
                    </a:r>
                    <a:endPara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8651507" y="3899235"/>
                    <a:ext cx="2971981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/>
                  </a:bodyPr>
                  <a:lstStyle/>
                  <a:p>
                    <a:pPr marL="0" marR="0" lvl="0" indent="0" algn="r" defTabSz="913765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14B56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标题文本预设</a:t>
                    </a:r>
                    <a:endPara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414B56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" name="矩形 10"/>
                <p:cNvSpPr/>
                <p:nvPr/>
              </p:nvSpPr>
              <p:spPr bwMode="auto">
                <a:xfrm>
                  <a:off x="11100556" y="3899235"/>
                  <a:ext cx="36000" cy="9720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3450c93-8cf7-46b1-8556-845a3a625b1d"/>
          <p:cNvGrpSpPr>
            <a:grpSpLocks noChangeAspect="1"/>
          </p:cNvGrpSpPr>
          <p:nvPr/>
        </p:nvGrpSpPr>
        <p:grpSpPr>
          <a:xfrm>
            <a:off x="719668" y="1254580"/>
            <a:ext cx="10753196" cy="4896973"/>
            <a:chOff x="719667" y="1123952"/>
            <a:chExt cx="10753197" cy="4896973"/>
          </a:xfrm>
        </p:grpSpPr>
        <p:grpSp>
          <p:nvGrpSpPr>
            <p:cNvPr id="4" name="Group 5"/>
            <p:cNvGrpSpPr/>
            <p:nvPr/>
          </p:nvGrpSpPr>
          <p:grpSpPr>
            <a:xfrm>
              <a:off x="719667" y="1123952"/>
              <a:ext cx="10753196" cy="4099609"/>
              <a:chOff x="719666" y="1060632"/>
              <a:chExt cx="10753196" cy="4099609"/>
            </a:xfrm>
          </p:grpSpPr>
          <p:sp>
            <p:nvSpPr>
              <p:cNvPr id="8" name="Rectangle 49"/>
              <p:cNvSpPr/>
              <p:nvPr/>
            </p:nvSpPr>
            <p:spPr bwMode="auto">
              <a:xfrm>
                <a:off x="5764630" y="1060632"/>
                <a:ext cx="191956" cy="1923076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 50"/>
              <p:cNvSpPr/>
              <p:nvPr/>
            </p:nvSpPr>
            <p:spPr bwMode="auto">
              <a:xfrm>
                <a:off x="5308778" y="1060633"/>
                <a:ext cx="188655" cy="1923075"/>
              </a:xfrm>
              <a:prstGeom prst="rect">
                <a:avLst/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ctangle 51"/>
              <p:cNvSpPr/>
              <p:nvPr/>
            </p:nvSpPr>
            <p:spPr bwMode="auto">
              <a:xfrm>
                <a:off x="4851801" y="1060633"/>
                <a:ext cx="193543" cy="1923075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 52"/>
              <p:cNvSpPr/>
              <p:nvPr/>
            </p:nvSpPr>
            <p:spPr bwMode="auto">
              <a:xfrm>
                <a:off x="3955470" y="1060632"/>
                <a:ext cx="180839" cy="1923076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53"/>
              <p:cNvSpPr/>
              <p:nvPr/>
            </p:nvSpPr>
            <p:spPr bwMode="auto">
              <a:xfrm>
                <a:off x="4396924" y="1060633"/>
                <a:ext cx="196331" cy="1923075"/>
              </a:xfrm>
              <a:prstGeom prst="rect">
                <a:avLst/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Rectangle 54"/>
              <p:cNvSpPr/>
              <p:nvPr/>
            </p:nvSpPr>
            <p:spPr bwMode="auto">
              <a:xfrm>
                <a:off x="6219226" y="1060633"/>
                <a:ext cx="186158" cy="1923075"/>
              </a:xfrm>
              <a:prstGeom prst="rect">
                <a:avLst/>
              </a:prstGeom>
              <a:solidFill>
                <a:schemeClr val="accent6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55"/>
              <p:cNvSpPr/>
              <p:nvPr/>
            </p:nvSpPr>
            <p:spPr bwMode="auto">
              <a:xfrm>
                <a:off x="6672107" y="1060633"/>
                <a:ext cx="193731" cy="1923076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 56"/>
              <p:cNvSpPr/>
              <p:nvPr/>
            </p:nvSpPr>
            <p:spPr bwMode="auto">
              <a:xfrm>
                <a:off x="7127961" y="1060633"/>
                <a:ext cx="193217" cy="1923075"/>
              </a:xfrm>
              <a:prstGeom prst="rect">
                <a:avLst/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 57"/>
              <p:cNvSpPr/>
              <p:nvPr/>
            </p:nvSpPr>
            <p:spPr bwMode="auto">
              <a:xfrm>
                <a:off x="8032907" y="1060633"/>
                <a:ext cx="191478" cy="1923075"/>
              </a:xfrm>
              <a:prstGeom prst="rect">
                <a:avLst/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 58"/>
              <p:cNvSpPr/>
              <p:nvPr/>
            </p:nvSpPr>
            <p:spPr bwMode="auto">
              <a:xfrm>
                <a:off x="7581331" y="1060633"/>
                <a:ext cx="191936" cy="1923075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" name="Group 59"/>
              <p:cNvGrpSpPr/>
              <p:nvPr/>
            </p:nvGrpSpPr>
            <p:grpSpPr>
              <a:xfrm>
                <a:off x="719666" y="2983708"/>
                <a:ext cx="10733180" cy="678305"/>
                <a:chOff x="3107211" y="2329934"/>
                <a:chExt cx="5076930" cy="676757"/>
              </a:xfrm>
            </p:grpSpPr>
            <p:sp>
              <p:nvSpPr>
                <p:cNvPr id="39" name="Freeform: Shape 60"/>
                <p:cNvSpPr/>
                <p:nvPr/>
              </p:nvSpPr>
              <p:spPr bwMode="auto">
                <a:xfrm>
                  <a:off x="4669536" y="2329934"/>
                  <a:ext cx="699399" cy="676757"/>
                </a:xfrm>
                <a:custGeom>
                  <a:avLst/>
                  <a:gdLst>
                    <a:gd name="T0" fmla="*/ 0 w 117"/>
                    <a:gd name="T1" fmla="*/ 113 h 113"/>
                    <a:gd name="T2" fmla="*/ 0 w 117"/>
                    <a:gd name="T3" fmla="*/ 113 h 113"/>
                    <a:gd name="T4" fmla="*/ 66 w 117"/>
                    <a:gd name="T5" fmla="*/ 113 h 113"/>
                    <a:gd name="T6" fmla="*/ 117 w 117"/>
                    <a:gd name="T7" fmla="*/ 0 h 113"/>
                    <a:gd name="T8" fmla="*/ 102 w 117"/>
                    <a:gd name="T9" fmla="*/ 0 h 113"/>
                    <a:gd name="T10" fmla="*/ 0 w 117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113">
                      <a:moveTo>
                        <a:pt x="0" y="113"/>
                      </a:move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61"/>
                <p:cNvSpPr/>
                <p:nvPr/>
              </p:nvSpPr>
              <p:spPr bwMode="auto">
                <a:xfrm>
                  <a:off x="4146245" y="2329934"/>
                  <a:ext cx="1006329" cy="676757"/>
                </a:xfrm>
                <a:custGeom>
                  <a:avLst/>
                  <a:gdLst>
                    <a:gd name="T0" fmla="*/ 1 w 169"/>
                    <a:gd name="T1" fmla="*/ 112 h 113"/>
                    <a:gd name="T2" fmla="*/ 0 w 169"/>
                    <a:gd name="T3" fmla="*/ 113 h 113"/>
                    <a:gd name="T4" fmla="*/ 67 w 169"/>
                    <a:gd name="T5" fmla="*/ 113 h 113"/>
                    <a:gd name="T6" fmla="*/ 67 w 169"/>
                    <a:gd name="T7" fmla="*/ 113 h 113"/>
                    <a:gd name="T8" fmla="*/ 169 w 169"/>
                    <a:gd name="T9" fmla="*/ 0 h 113"/>
                    <a:gd name="T10" fmla="*/ 154 w 169"/>
                    <a:gd name="T11" fmla="*/ 0 h 113"/>
                    <a:gd name="T12" fmla="*/ 1 w 169"/>
                    <a:gd name="T1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113">
                      <a:moveTo>
                        <a:pt x="1" y="112"/>
                      </a:moveTo>
                      <a:cubicBezTo>
                        <a:pt x="1" y="112"/>
                        <a:pt x="1" y="113"/>
                        <a:pt x="0" y="113"/>
                      </a:cubicBezTo>
                      <a:cubicBezTo>
                        <a:pt x="67" y="113"/>
                        <a:pt x="67" y="113"/>
                        <a:pt x="67" y="113"/>
                      </a:cubicBezTo>
                      <a:cubicBezTo>
                        <a:pt x="67" y="113"/>
                        <a:pt x="67" y="113"/>
                        <a:pt x="67" y="113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lnTo>
                        <a:pt x="1" y="11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: Shape 62"/>
                <p:cNvSpPr/>
                <p:nvPr/>
              </p:nvSpPr>
              <p:spPr bwMode="auto">
                <a:xfrm>
                  <a:off x="3107211" y="2329934"/>
                  <a:ext cx="1617675" cy="676757"/>
                </a:xfrm>
                <a:custGeom>
                  <a:avLst/>
                  <a:gdLst>
                    <a:gd name="T0" fmla="*/ 0 w 271"/>
                    <a:gd name="T1" fmla="*/ 113 h 113"/>
                    <a:gd name="T2" fmla="*/ 66 w 271"/>
                    <a:gd name="T3" fmla="*/ 113 h 113"/>
                    <a:gd name="T4" fmla="*/ 67 w 271"/>
                    <a:gd name="T5" fmla="*/ 113 h 113"/>
                    <a:gd name="T6" fmla="*/ 271 w 271"/>
                    <a:gd name="T7" fmla="*/ 0 h 113"/>
                    <a:gd name="T8" fmla="*/ 256 w 271"/>
                    <a:gd name="T9" fmla="*/ 0 h 113"/>
                    <a:gd name="T10" fmla="*/ 0 w 271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1" h="113">
                      <a:moveTo>
                        <a:pt x="0" y="113"/>
                      </a:move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66" y="113"/>
                        <a:pt x="66" y="113"/>
                        <a:pt x="67" y="113"/>
                      </a:cubicBezTo>
                      <a:cubicBezTo>
                        <a:pt x="271" y="0"/>
                        <a:pt x="271" y="0"/>
                        <a:pt x="271" y="0"/>
                      </a:cubicBezTo>
                      <a:cubicBezTo>
                        <a:pt x="256" y="0"/>
                        <a:pt x="256" y="0"/>
                        <a:pt x="256" y="0"/>
                      </a:cubicBez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: Shape 63"/>
                <p:cNvSpPr/>
                <p:nvPr/>
              </p:nvSpPr>
              <p:spPr bwMode="auto">
                <a:xfrm>
                  <a:off x="3627985" y="2329934"/>
                  <a:ext cx="1310744" cy="676757"/>
                </a:xfrm>
                <a:custGeom>
                  <a:avLst/>
                  <a:gdLst>
                    <a:gd name="T0" fmla="*/ 1 w 220"/>
                    <a:gd name="T1" fmla="*/ 113 h 113"/>
                    <a:gd name="T2" fmla="*/ 0 w 220"/>
                    <a:gd name="T3" fmla="*/ 113 h 113"/>
                    <a:gd name="T4" fmla="*/ 66 w 220"/>
                    <a:gd name="T5" fmla="*/ 113 h 113"/>
                    <a:gd name="T6" fmla="*/ 67 w 220"/>
                    <a:gd name="T7" fmla="*/ 112 h 113"/>
                    <a:gd name="T8" fmla="*/ 220 w 220"/>
                    <a:gd name="T9" fmla="*/ 0 h 113"/>
                    <a:gd name="T10" fmla="*/ 205 w 220"/>
                    <a:gd name="T11" fmla="*/ 0 h 113"/>
                    <a:gd name="T12" fmla="*/ 1 w 220"/>
                    <a:gd name="T1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13">
                      <a:moveTo>
                        <a:pt x="1" y="113"/>
                      </a:move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67" y="113"/>
                        <a:pt x="67" y="112"/>
                        <a:pt x="67" y="112"/>
                      </a:cubicBezTo>
                      <a:cubicBezTo>
                        <a:pt x="220" y="0"/>
                        <a:pt x="220" y="0"/>
                        <a:pt x="220" y="0"/>
                      </a:cubicBezTo>
                      <a:cubicBezTo>
                        <a:pt x="205" y="0"/>
                        <a:pt x="205" y="0"/>
                        <a:pt x="205" y="0"/>
                      </a:cubicBezTo>
                      <a:lnTo>
                        <a:pt x="1" y="1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: Shape 64"/>
                <p:cNvSpPr/>
                <p:nvPr/>
              </p:nvSpPr>
              <p:spPr bwMode="auto">
                <a:xfrm>
                  <a:off x="5708571" y="2329934"/>
                  <a:ext cx="392468" cy="676757"/>
                </a:xfrm>
                <a:custGeom>
                  <a:avLst/>
                  <a:gdLst>
                    <a:gd name="T0" fmla="*/ 0 w 156"/>
                    <a:gd name="T1" fmla="*/ 269 h 269"/>
                    <a:gd name="T2" fmla="*/ 156 w 156"/>
                    <a:gd name="T3" fmla="*/ 269 h 269"/>
                    <a:gd name="T4" fmla="*/ 35 w 156"/>
                    <a:gd name="T5" fmla="*/ 0 h 269"/>
                    <a:gd name="T6" fmla="*/ 0 w 156"/>
                    <a:gd name="T7" fmla="*/ 0 h 269"/>
                    <a:gd name="T8" fmla="*/ 0 w 156"/>
                    <a:gd name="T9" fmla="*/ 26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269">
                      <a:moveTo>
                        <a:pt x="0" y="269"/>
                      </a:moveTo>
                      <a:lnTo>
                        <a:pt x="156" y="269"/>
                      </a:lnTo>
                      <a:lnTo>
                        <a:pt x="35" y="0"/>
                      </a:lnTo>
                      <a:lnTo>
                        <a:pt x="0" y="0"/>
                      </a:lnTo>
                      <a:lnTo>
                        <a:pt x="0" y="269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: Shape 65"/>
                <p:cNvSpPr/>
                <p:nvPr/>
              </p:nvSpPr>
              <p:spPr bwMode="auto">
                <a:xfrm>
                  <a:off x="5922415" y="2329934"/>
                  <a:ext cx="699399" cy="676757"/>
                </a:xfrm>
                <a:custGeom>
                  <a:avLst/>
                  <a:gdLst>
                    <a:gd name="T0" fmla="*/ 51 w 117"/>
                    <a:gd name="T1" fmla="*/ 113 h 113"/>
                    <a:gd name="T2" fmla="*/ 117 w 117"/>
                    <a:gd name="T3" fmla="*/ 113 h 113"/>
                    <a:gd name="T4" fmla="*/ 117 w 117"/>
                    <a:gd name="T5" fmla="*/ 113 h 113"/>
                    <a:gd name="T6" fmla="*/ 15 w 117"/>
                    <a:gd name="T7" fmla="*/ 0 h 113"/>
                    <a:gd name="T8" fmla="*/ 0 w 117"/>
                    <a:gd name="T9" fmla="*/ 0 h 113"/>
                    <a:gd name="T10" fmla="*/ 51 w 117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113">
                      <a:moveTo>
                        <a:pt x="51" y="113"/>
                      </a:moveTo>
                      <a:cubicBezTo>
                        <a:pt x="117" y="113"/>
                        <a:pt x="117" y="113"/>
                        <a:pt x="117" y="113"/>
                      </a:cubicBezTo>
                      <a:cubicBezTo>
                        <a:pt x="117" y="113"/>
                        <a:pt x="117" y="113"/>
                        <a:pt x="117" y="11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51" y="11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66"/>
                <p:cNvSpPr/>
                <p:nvPr/>
              </p:nvSpPr>
              <p:spPr bwMode="auto">
                <a:xfrm>
                  <a:off x="6138776" y="2329934"/>
                  <a:ext cx="1006329" cy="676757"/>
                </a:xfrm>
                <a:custGeom>
                  <a:avLst/>
                  <a:gdLst>
                    <a:gd name="T0" fmla="*/ 102 w 169"/>
                    <a:gd name="T1" fmla="*/ 113 h 113"/>
                    <a:gd name="T2" fmla="*/ 102 w 169"/>
                    <a:gd name="T3" fmla="*/ 113 h 113"/>
                    <a:gd name="T4" fmla="*/ 169 w 169"/>
                    <a:gd name="T5" fmla="*/ 113 h 113"/>
                    <a:gd name="T6" fmla="*/ 168 w 169"/>
                    <a:gd name="T7" fmla="*/ 112 h 113"/>
                    <a:gd name="T8" fmla="*/ 15 w 169"/>
                    <a:gd name="T9" fmla="*/ 0 h 113"/>
                    <a:gd name="T10" fmla="*/ 0 w 169"/>
                    <a:gd name="T11" fmla="*/ 0 h 113"/>
                    <a:gd name="T12" fmla="*/ 102 w 169"/>
                    <a:gd name="T1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113">
                      <a:moveTo>
                        <a:pt x="102" y="113"/>
                      </a:moveTo>
                      <a:cubicBezTo>
                        <a:pt x="102" y="113"/>
                        <a:pt x="102" y="113"/>
                        <a:pt x="102" y="113"/>
                      </a:cubicBezTo>
                      <a:cubicBezTo>
                        <a:pt x="169" y="113"/>
                        <a:pt x="169" y="113"/>
                        <a:pt x="169" y="113"/>
                      </a:cubicBezTo>
                      <a:cubicBezTo>
                        <a:pt x="168" y="113"/>
                        <a:pt x="168" y="112"/>
                        <a:pt x="168" y="112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02" y="1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67"/>
                <p:cNvSpPr/>
                <p:nvPr/>
              </p:nvSpPr>
              <p:spPr bwMode="auto">
                <a:xfrm>
                  <a:off x="6566466" y="2329934"/>
                  <a:ext cx="1617675" cy="676757"/>
                </a:xfrm>
                <a:custGeom>
                  <a:avLst/>
                  <a:gdLst>
                    <a:gd name="T0" fmla="*/ 15 w 271"/>
                    <a:gd name="T1" fmla="*/ 0 h 113"/>
                    <a:gd name="T2" fmla="*/ 0 w 271"/>
                    <a:gd name="T3" fmla="*/ 0 h 113"/>
                    <a:gd name="T4" fmla="*/ 204 w 271"/>
                    <a:gd name="T5" fmla="*/ 113 h 113"/>
                    <a:gd name="T6" fmla="*/ 205 w 271"/>
                    <a:gd name="T7" fmla="*/ 113 h 113"/>
                    <a:gd name="T8" fmla="*/ 271 w 271"/>
                    <a:gd name="T9" fmla="*/ 113 h 113"/>
                    <a:gd name="T10" fmla="*/ 15 w 271"/>
                    <a:gd name="T11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1" h="113">
                      <a:moveTo>
                        <a:pt x="1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04" y="113"/>
                        <a:pt x="204" y="113"/>
                        <a:pt x="204" y="113"/>
                      </a:cubicBezTo>
                      <a:cubicBezTo>
                        <a:pt x="205" y="113"/>
                        <a:pt x="205" y="113"/>
                        <a:pt x="205" y="113"/>
                      </a:cubicBezTo>
                      <a:cubicBezTo>
                        <a:pt x="271" y="113"/>
                        <a:pt x="271" y="113"/>
                        <a:pt x="271" y="113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68"/>
                <p:cNvSpPr/>
                <p:nvPr/>
              </p:nvSpPr>
              <p:spPr bwMode="auto">
                <a:xfrm>
                  <a:off x="6352622" y="2329934"/>
                  <a:ext cx="1310744" cy="676757"/>
                </a:xfrm>
                <a:custGeom>
                  <a:avLst/>
                  <a:gdLst>
                    <a:gd name="T0" fmla="*/ 153 w 220"/>
                    <a:gd name="T1" fmla="*/ 112 h 113"/>
                    <a:gd name="T2" fmla="*/ 154 w 220"/>
                    <a:gd name="T3" fmla="*/ 113 h 113"/>
                    <a:gd name="T4" fmla="*/ 220 w 220"/>
                    <a:gd name="T5" fmla="*/ 113 h 113"/>
                    <a:gd name="T6" fmla="*/ 219 w 220"/>
                    <a:gd name="T7" fmla="*/ 113 h 113"/>
                    <a:gd name="T8" fmla="*/ 15 w 220"/>
                    <a:gd name="T9" fmla="*/ 0 h 113"/>
                    <a:gd name="T10" fmla="*/ 0 w 220"/>
                    <a:gd name="T11" fmla="*/ 0 h 113"/>
                    <a:gd name="T12" fmla="*/ 153 w 220"/>
                    <a:gd name="T1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13">
                      <a:moveTo>
                        <a:pt x="153" y="112"/>
                      </a:moveTo>
                      <a:cubicBezTo>
                        <a:pt x="153" y="112"/>
                        <a:pt x="153" y="113"/>
                        <a:pt x="154" y="113"/>
                      </a:cubicBezTo>
                      <a:cubicBezTo>
                        <a:pt x="220" y="113"/>
                        <a:pt x="220" y="113"/>
                        <a:pt x="220" y="113"/>
                      </a:cubicBezTo>
                      <a:cubicBezTo>
                        <a:pt x="220" y="113"/>
                        <a:pt x="220" y="113"/>
                        <a:pt x="219" y="11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53" y="11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69"/>
                <p:cNvSpPr/>
                <p:nvPr/>
              </p:nvSpPr>
              <p:spPr bwMode="auto">
                <a:xfrm>
                  <a:off x="5190312" y="2329934"/>
                  <a:ext cx="394028" cy="676757"/>
                </a:xfrm>
                <a:custGeom>
                  <a:avLst/>
                  <a:gdLst>
                    <a:gd name="T0" fmla="*/ 0 w 156"/>
                    <a:gd name="T1" fmla="*/ 269 h 269"/>
                    <a:gd name="T2" fmla="*/ 156 w 156"/>
                    <a:gd name="T3" fmla="*/ 269 h 269"/>
                    <a:gd name="T4" fmla="*/ 156 w 156"/>
                    <a:gd name="T5" fmla="*/ 0 h 269"/>
                    <a:gd name="T6" fmla="*/ 121 w 156"/>
                    <a:gd name="T7" fmla="*/ 0 h 269"/>
                    <a:gd name="T8" fmla="*/ 0 w 156"/>
                    <a:gd name="T9" fmla="*/ 26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269">
                      <a:moveTo>
                        <a:pt x="0" y="269"/>
                      </a:moveTo>
                      <a:lnTo>
                        <a:pt x="156" y="269"/>
                      </a:lnTo>
                      <a:lnTo>
                        <a:pt x="156" y="0"/>
                      </a:lnTo>
                      <a:lnTo>
                        <a:pt x="121" y="0"/>
                      </a:lnTo>
                      <a:lnTo>
                        <a:pt x="0" y="26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Rectangle: Single Corner Rounded 70"/>
              <p:cNvSpPr/>
              <p:nvPr/>
            </p:nvSpPr>
            <p:spPr>
              <a:xfrm rot="10800000" flipH="1">
                <a:off x="725267" y="3662010"/>
                <a:ext cx="842118" cy="601721"/>
              </a:xfrm>
              <a:prstGeom prst="round1Rect">
                <a:avLst>
                  <a:gd name="adj" fmla="val 20000"/>
                </a:avLst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Rectangle: Single Corner Rounded 71"/>
              <p:cNvSpPr/>
              <p:nvPr/>
            </p:nvSpPr>
            <p:spPr>
              <a:xfrm rot="10800000" flipH="1">
                <a:off x="1843959" y="3660065"/>
                <a:ext cx="814277" cy="1260998"/>
              </a:xfrm>
              <a:prstGeom prst="round1Rect">
                <a:avLst>
                  <a:gd name="adj" fmla="val 20000"/>
                </a:avLst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: Single Corner Rounded 72"/>
              <p:cNvSpPr/>
              <p:nvPr/>
            </p:nvSpPr>
            <p:spPr>
              <a:xfrm rot="10800000" flipH="1">
                <a:off x="2921896" y="3662011"/>
                <a:ext cx="839149" cy="690672"/>
              </a:xfrm>
              <a:prstGeom prst="round1Rect">
                <a:avLst>
                  <a:gd name="adj" fmla="val 20000"/>
                </a:avLst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Rectangle: Single Corner Rounded 73"/>
              <p:cNvSpPr/>
              <p:nvPr/>
            </p:nvSpPr>
            <p:spPr>
              <a:xfrm rot="10800000" flipH="1">
                <a:off x="4031898" y="3660065"/>
                <a:ext cx="824172" cy="962754"/>
              </a:xfrm>
              <a:prstGeom prst="round1Rect">
                <a:avLst>
                  <a:gd name="adj" fmla="val 20000"/>
                </a:avLst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ectangle: Single Corner Rounded 74"/>
              <p:cNvSpPr/>
              <p:nvPr/>
            </p:nvSpPr>
            <p:spPr>
              <a:xfrm rot="10800000" flipH="1">
                <a:off x="5124026" y="3660934"/>
                <a:ext cx="829259" cy="782786"/>
              </a:xfrm>
              <a:prstGeom prst="round1Rect">
                <a:avLst>
                  <a:gd name="adj" fmla="val 20000"/>
                </a:avLst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Rectangle: Single Corner Rounded 75"/>
              <p:cNvSpPr/>
              <p:nvPr/>
            </p:nvSpPr>
            <p:spPr>
              <a:xfrm rot="10800000" flipH="1">
                <a:off x="6217664" y="3662009"/>
                <a:ext cx="824490" cy="1140655"/>
              </a:xfrm>
              <a:prstGeom prst="round1Rect">
                <a:avLst>
                  <a:gd name="adj" fmla="val 20000"/>
                </a:avLst>
              </a:prstGeom>
              <a:solidFill>
                <a:schemeClr val="accent6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Rectangle: Single Corner Rounded 76"/>
              <p:cNvSpPr/>
              <p:nvPr/>
            </p:nvSpPr>
            <p:spPr>
              <a:xfrm rot="10800000" flipH="1">
                <a:off x="7315826" y="3660065"/>
                <a:ext cx="833610" cy="659277"/>
              </a:xfrm>
              <a:prstGeom prst="round1Rect">
                <a:avLst>
                  <a:gd name="adj" fmla="val 20000"/>
                </a:avLst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Rectangle: Single Corner Rounded 77"/>
              <p:cNvSpPr/>
              <p:nvPr/>
            </p:nvSpPr>
            <p:spPr>
              <a:xfrm rot="10800000" flipH="1">
                <a:off x="8408477" y="3662010"/>
                <a:ext cx="847356" cy="298245"/>
              </a:xfrm>
              <a:prstGeom prst="round1Rect">
                <a:avLst>
                  <a:gd name="adj" fmla="val 20000"/>
                </a:avLst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Rectangle: Single Corner Rounded 78"/>
              <p:cNvSpPr/>
              <p:nvPr/>
            </p:nvSpPr>
            <p:spPr>
              <a:xfrm rot="10800000" flipH="1">
                <a:off x="9515851" y="3658847"/>
                <a:ext cx="836021" cy="784854"/>
              </a:xfrm>
              <a:prstGeom prst="round1Rect">
                <a:avLst>
                  <a:gd name="adj" fmla="val 20000"/>
                </a:avLst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Rectangle: Single Corner Rounded 79"/>
              <p:cNvSpPr/>
              <p:nvPr/>
            </p:nvSpPr>
            <p:spPr>
              <a:xfrm rot="10800000" flipH="1">
                <a:off x="10600591" y="3658847"/>
                <a:ext cx="872271" cy="1501394"/>
              </a:xfrm>
              <a:prstGeom prst="round1Rect">
                <a:avLst>
                  <a:gd name="adj" fmla="val 20000"/>
                </a:avLst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ectangle 80"/>
              <p:cNvSpPr/>
              <p:nvPr/>
            </p:nvSpPr>
            <p:spPr>
              <a:xfrm>
                <a:off x="932886" y="3781955"/>
                <a:ext cx="444544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11%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Rectangle 81"/>
              <p:cNvSpPr/>
              <p:nvPr/>
            </p:nvSpPr>
            <p:spPr>
              <a:xfrm>
                <a:off x="2017062" y="4465643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42%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Rectangle 83"/>
              <p:cNvSpPr/>
              <p:nvPr/>
            </p:nvSpPr>
            <p:spPr>
              <a:xfrm>
                <a:off x="3127197" y="3857062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26%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Rectangle 84"/>
              <p:cNvSpPr/>
              <p:nvPr/>
            </p:nvSpPr>
            <p:spPr>
              <a:xfrm>
                <a:off x="4239086" y="4193494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37%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Rectangle 86"/>
              <p:cNvSpPr/>
              <p:nvPr/>
            </p:nvSpPr>
            <p:spPr>
              <a:xfrm>
                <a:off x="5293650" y="3987711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33%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angle 87"/>
              <p:cNvSpPr/>
              <p:nvPr/>
            </p:nvSpPr>
            <p:spPr>
              <a:xfrm>
                <a:off x="6398195" y="4350716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39%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Rectangle 89"/>
              <p:cNvSpPr/>
              <p:nvPr/>
            </p:nvSpPr>
            <p:spPr>
              <a:xfrm>
                <a:off x="7499525" y="3899864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25%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Rectangle 90"/>
              <p:cNvSpPr/>
              <p:nvPr/>
            </p:nvSpPr>
            <p:spPr>
              <a:xfrm>
                <a:off x="8644369" y="3603387"/>
                <a:ext cx="33342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5%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angle 91"/>
              <p:cNvSpPr/>
              <p:nvPr/>
            </p:nvSpPr>
            <p:spPr>
              <a:xfrm>
                <a:off x="9707912" y="4049308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34%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Rectangle 92"/>
              <p:cNvSpPr/>
              <p:nvPr/>
            </p:nvSpPr>
            <p:spPr>
              <a:xfrm>
                <a:off x="10812931" y="4726760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63%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803413" y="5343816"/>
              <a:ext cx="10669451" cy="677109"/>
              <a:chOff x="803412" y="5293235"/>
              <a:chExt cx="10669451" cy="677109"/>
            </a:xfrm>
          </p:grpSpPr>
          <p:sp>
            <p:nvSpPr>
              <p:cNvPr id="6" name="Rectangle 161"/>
              <p:cNvSpPr/>
              <p:nvPr/>
            </p:nvSpPr>
            <p:spPr>
              <a:xfrm>
                <a:off x="803412" y="5708734"/>
                <a:ext cx="10669451" cy="261610"/>
              </a:xfrm>
              <a:prstGeom prst="rect">
                <a:avLst/>
              </a:prstGeom>
            </p:spPr>
            <p:txBody>
              <a:bodyPr wrap="square" lIns="91440" rIns="91440" bIns="45720" anchor="ctr">
                <a:normAutofit fontScale="92500"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此部分内容作为文字排版占位显示（建议使用主题字体）如需更改请在（设置形状格式）菜单下（文本选项）中调整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Rectangle 2"/>
              <p:cNvSpPr/>
              <p:nvPr/>
            </p:nvSpPr>
            <p:spPr>
              <a:xfrm>
                <a:off x="5237891" y="5293235"/>
                <a:ext cx="1800493" cy="415498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2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f2948da-ba8e-47ac-a960-13144438e3b7"/>
          <p:cNvGrpSpPr>
            <a:grpSpLocks noChangeAspect="1"/>
          </p:cNvGrpSpPr>
          <p:nvPr/>
        </p:nvGrpSpPr>
        <p:grpSpPr>
          <a:xfrm>
            <a:off x="572227" y="1768460"/>
            <a:ext cx="11480577" cy="3542885"/>
            <a:chOff x="572227" y="1768460"/>
            <a:chExt cx="11480577" cy="3542885"/>
          </a:xfrm>
        </p:grpSpPr>
        <p:grpSp>
          <p:nvGrpSpPr>
            <p:cNvPr id="4" name="Group 57"/>
            <p:cNvGrpSpPr/>
            <p:nvPr/>
          </p:nvGrpSpPr>
          <p:grpSpPr>
            <a:xfrm>
              <a:off x="8446306" y="3104966"/>
              <a:ext cx="874231" cy="874231"/>
              <a:chOff x="5836748" y="2571290"/>
              <a:chExt cx="915321" cy="915321"/>
            </a:xfrm>
          </p:grpSpPr>
          <p:sp>
            <p:nvSpPr>
              <p:cNvPr id="73" name="Oval 58"/>
              <p:cNvSpPr/>
              <p:nvPr/>
            </p:nvSpPr>
            <p:spPr>
              <a:xfrm>
                <a:off x="5836748" y="2571290"/>
                <a:ext cx="915321" cy="915321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59"/>
              <p:cNvSpPr/>
              <p:nvPr/>
            </p:nvSpPr>
            <p:spPr bwMode="auto">
              <a:xfrm>
                <a:off x="6060302" y="2798237"/>
                <a:ext cx="468213" cy="461426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60"/>
            <p:cNvGrpSpPr/>
            <p:nvPr/>
          </p:nvGrpSpPr>
          <p:grpSpPr>
            <a:xfrm>
              <a:off x="7967239" y="1785609"/>
              <a:ext cx="874231" cy="874231"/>
              <a:chOff x="5330505" y="1441450"/>
              <a:chExt cx="915321" cy="915321"/>
            </a:xfrm>
          </p:grpSpPr>
          <p:sp>
            <p:nvSpPr>
              <p:cNvPr id="71" name="Oval 61"/>
              <p:cNvSpPr/>
              <p:nvPr/>
            </p:nvSpPr>
            <p:spPr>
              <a:xfrm>
                <a:off x="5330505" y="1441450"/>
                <a:ext cx="915321" cy="915321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62"/>
              <p:cNvSpPr/>
              <p:nvPr/>
            </p:nvSpPr>
            <p:spPr bwMode="auto">
              <a:xfrm>
                <a:off x="5537000" y="1647945"/>
                <a:ext cx="502331" cy="502331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63"/>
            <p:cNvGrpSpPr/>
            <p:nvPr/>
          </p:nvGrpSpPr>
          <p:grpSpPr>
            <a:xfrm>
              <a:off x="7967239" y="4437114"/>
              <a:ext cx="874231" cy="874231"/>
              <a:chOff x="5330505" y="3701129"/>
              <a:chExt cx="915321" cy="915321"/>
            </a:xfrm>
          </p:grpSpPr>
          <p:sp>
            <p:nvSpPr>
              <p:cNvPr id="66" name="Oval 64"/>
              <p:cNvSpPr/>
              <p:nvPr/>
            </p:nvSpPr>
            <p:spPr>
              <a:xfrm>
                <a:off x="5330505" y="3701129"/>
                <a:ext cx="915321" cy="915321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oup 65"/>
              <p:cNvGrpSpPr/>
              <p:nvPr/>
            </p:nvGrpSpPr>
            <p:grpSpPr>
              <a:xfrm>
                <a:off x="5547695" y="3950807"/>
                <a:ext cx="480961" cy="415963"/>
                <a:chOff x="4343400" y="2343150"/>
                <a:chExt cx="444500" cy="384434"/>
              </a:xfrm>
              <a:solidFill>
                <a:schemeClr val="bg1"/>
              </a:solidFill>
            </p:grpSpPr>
            <p:sp>
              <p:nvSpPr>
                <p:cNvPr id="68" name="Freeform: Shape 66"/>
                <p:cNvSpPr/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7"/>
                <p:cNvSpPr/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: Shape 68"/>
                <p:cNvSpPr/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7" name="Straight Arrow Connector 69"/>
            <p:cNvCxnSpPr/>
            <p:nvPr/>
          </p:nvCxnSpPr>
          <p:spPr>
            <a:xfrm flipV="1">
              <a:off x="7385001" y="2531809"/>
              <a:ext cx="624491" cy="522467"/>
            </a:xfrm>
            <a:prstGeom prst="straightConnector1">
              <a:avLst/>
            </a:prstGeom>
            <a:ln w="19050">
              <a:solidFill>
                <a:schemeClr val="accent4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0"/>
            <p:cNvCxnSpPr/>
            <p:nvPr/>
          </p:nvCxnSpPr>
          <p:spPr>
            <a:xfrm>
              <a:off x="7385001" y="4027103"/>
              <a:ext cx="624491" cy="522467"/>
            </a:xfrm>
            <a:prstGeom prst="straightConnector1">
              <a:avLst/>
            </a:prstGeom>
            <a:ln w="19050">
              <a:solidFill>
                <a:schemeClr val="accent6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71"/>
            <p:cNvCxnSpPr/>
            <p:nvPr/>
          </p:nvCxnSpPr>
          <p:spPr>
            <a:xfrm>
              <a:off x="7580182" y="3542228"/>
              <a:ext cx="784799" cy="1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72"/>
            <p:cNvCxnSpPr/>
            <p:nvPr/>
          </p:nvCxnSpPr>
          <p:spPr>
            <a:xfrm flipH="1" flipV="1">
              <a:off x="4182509" y="2531809"/>
              <a:ext cx="624491" cy="522467"/>
            </a:xfrm>
            <a:prstGeom prst="straightConnector1">
              <a:avLst/>
            </a:prstGeom>
            <a:ln w="19050">
              <a:solidFill>
                <a:schemeClr val="accent3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73"/>
            <p:cNvCxnSpPr/>
            <p:nvPr/>
          </p:nvCxnSpPr>
          <p:spPr>
            <a:xfrm flipH="1">
              <a:off x="4182509" y="4027103"/>
              <a:ext cx="624491" cy="522467"/>
            </a:xfrm>
            <a:prstGeom prst="straightConnector1">
              <a:avLst/>
            </a:prstGeom>
            <a:ln w="19050"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74"/>
            <p:cNvCxnSpPr/>
            <p:nvPr/>
          </p:nvCxnSpPr>
          <p:spPr>
            <a:xfrm flipH="1">
              <a:off x="3827022" y="3542228"/>
              <a:ext cx="784799" cy="1"/>
            </a:xfrm>
            <a:prstGeom prst="straightConnector1">
              <a:avLst/>
            </a:prstGeom>
            <a:ln w="19050">
              <a:solidFill>
                <a:schemeClr val="accent2"/>
              </a:solidFill>
              <a:headEnd type="oval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75"/>
            <p:cNvSpPr/>
            <p:nvPr/>
          </p:nvSpPr>
          <p:spPr bwMode="auto">
            <a:xfrm rot="20195074" flipV="1">
              <a:off x="5362977" y="2201097"/>
              <a:ext cx="1303984" cy="942040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3" y="27"/>
                </a:cxn>
                <a:cxn ang="0">
                  <a:pos x="207" y="25"/>
                </a:cxn>
                <a:cxn ang="0">
                  <a:pos x="176" y="112"/>
                </a:cxn>
                <a:cxn ang="0">
                  <a:pos x="96" y="146"/>
                </a:cxn>
                <a:cxn ang="0">
                  <a:pos x="15" y="114"/>
                </a:cxn>
                <a:cxn ang="0">
                  <a:pos x="2" y="99"/>
                </a:cxn>
                <a:cxn ang="0">
                  <a:pos x="0" y="100"/>
                </a:cxn>
                <a:cxn ang="0">
                  <a:pos x="14" y="116"/>
                </a:cxn>
                <a:cxn ang="0">
                  <a:pos x="177" y="113"/>
                </a:cxn>
                <a:cxn ang="0">
                  <a:pos x="209" y="25"/>
                </a:cxn>
                <a:cxn ang="0">
                  <a:pos x="222" y="23"/>
                </a:cxn>
                <a:cxn ang="0">
                  <a:pos x="204" y="0"/>
                </a:cxn>
              </a:cxnLst>
              <a:rect l="0" t="0" r="r" b="b"/>
              <a:pathLst>
                <a:path w="222" h="160">
                  <a:moveTo>
                    <a:pt x="204" y="0"/>
                  </a:moveTo>
                  <a:cubicBezTo>
                    <a:pt x="193" y="27"/>
                    <a:pt x="193" y="27"/>
                    <a:pt x="193" y="2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9" y="56"/>
                    <a:pt x="199" y="88"/>
                    <a:pt x="176" y="112"/>
                  </a:cubicBezTo>
                  <a:cubicBezTo>
                    <a:pt x="154" y="134"/>
                    <a:pt x="125" y="146"/>
                    <a:pt x="96" y="146"/>
                  </a:cubicBezTo>
                  <a:cubicBezTo>
                    <a:pt x="67" y="146"/>
                    <a:pt x="38" y="136"/>
                    <a:pt x="15" y="114"/>
                  </a:cubicBezTo>
                  <a:cubicBezTo>
                    <a:pt x="10" y="109"/>
                    <a:pt x="6" y="104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4" y="105"/>
                    <a:pt x="9" y="111"/>
                    <a:pt x="14" y="116"/>
                  </a:cubicBezTo>
                  <a:cubicBezTo>
                    <a:pt x="60" y="160"/>
                    <a:pt x="133" y="159"/>
                    <a:pt x="177" y="113"/>
                  </a:cubicBezTo>
                  <a:cubicBezTo>
                    <a:pt x="201" y="89"/>
                    <a:pt x="212" y="56"/>
                    <a:pt x="209" y="25"/>
                  </a:cubicBezTo>
                  <a:cubicBezTo>
                    <a:pt x="222" y="23"/>
                    <a:pt x="222" y="23"/>
                    <a:pt x="222" y="23"/>
                  </a:cubicBezTo>
                  <a:lnTo>
                    <a:pt x="20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77"/>
            <p:cNvSpPr/>
            <p:nvPr/>
          </p:nvSpPr>
          <p:spPr bwMode="auto">
            <a:xfrm rot="20195074" flipH="1">
              <a:off x="5399975" y="3991226"/>
              <a:ext cx="1303984" cy="942040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3" y="27"/>
                </a:cxn>
                <a:cxn ang="0">
                  <a:pos x="207" y="25"/>
                </a:cxn>
                <a:cxn ang="0">
                  <a:pos x="176" y="112"/>
                </a:cxn>
                <a:cxn ang="0">
                  <a:pos x="96" y="146"/>
                </a:cxn>
                <a:cxn ang="0">
                  <a:pos x="15" y="114"/>
                </a:cxn>
                <a:cxn ang="0">
                  <a:pos x="2" y="99"/>
                </a:cxn>
                <a:cxn ang="0">
                  <a:pos x="0" y="100"/>
                </a:cxn>
                <a:cxn ang="0">
                  <a:pos x="14" y="116"/>
                </a:cxn>
                <a:cxn ang="0">
                  <a:pos x="177" y="113"/>
                </a:cxn>
                <a:cxn ang="0">
                  <a:pos x="209" y="25"/>
                </a:cxn>
                <a:cxn ang="0">
                  <a:pos x="222" y="23"/>
                </a:cxn>
                <a:cxn ang="0">
                  <a:pos x="204" y="0"/>
                </a:cxn>
              </a:cxnLst>
              <a:rect l="0" t="0" r="r" b="b"/>
              <a:pathLst>
                <a:path w="222" h="160">
                  <a:moveTo>
                    <a:pt x="204" y="0"/>
                  </a:moveTo>
                  <a:cubicBezTo>
                    <a:pt x="193" y="27"/>
                    <a:pt x="193" y="27"/>
                    <a:pt x="193" y="2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9" y="56"/>
                    <a:pt x="199" y="88"/>
                    <a:pt x="176" y="112"/>
                  </a:cubicBezTo>
                  <a:cubicBezTo>
                    <a:pt x="154" y="134"/>
                    <a:pt x="125" y="146"/>
                    <a:pt x="96" y="146"/>
                  </a:cubicBezTo>
                  <a:cubicBezTo>
                    <a:pt x="67" y="146"/>
                    <a:pt x="38" y="136"/>
                    <a:pt x="15" y="114"/>
                  </a:cubicBezTo>
                  <a:cubicBezTo>
                    <a:pt x="10" y="109"/>
                    <a:pt x="6" y="104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4" y="105"/>
                    <a:pt x="9" y="111"/>
                    <a:pt x="14" y="116"/>
                  </a:cubicBezTo>
                  <a:cubicBezTo>
                    <a:pt x="60" y="160"/>
                    <a:pt x="133" y="159"/>
                    <a:pt x="177" y="113"/>
                  </a:cubicBezTo>
                  <a:cubicBezTo>
                    <a:pt x="201" y="89"/>
                    <a:pt x="212" y="56"/>
                    <a:pt x="209" y="25"/>
                  </a:cubicBezTo>
                  <a:cubicBezTo>
                    <a:pt x="222" y="23"/>
                    <a:pt x="222" y="23"/>
                    <a:pt x="222" y="23"/>
                  </a:cubicBezTo>
                  <a:lnTo>
                    <a:pt x="20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100"/>
            <p:cNvGrpSpPr/>
            <p:nvPr/>
          </p:nvGrpSpPr>
          <p:grpSpPr>
            <a:xfrm>
              <a:off x="3350534" y="1785609"/>
              <a:ext cx="874231" cy="874231"/>
              <a:chOff x="2428289" y="1524000"/>
              <a:chExt cx="682615" cy="682615"/>
            </a:xfrm>
          </p:grpSpPr>
          <p:sp>
            <p:nvSpPr>
              <p:cNvPr id="58" name="Oval 101"/>
              <p:cNvSpPr/>
              <p:nvPr/>
            </p:nvSpPr>
            <p:spPr>
              <a:xfrm flipH="1">
                <a:off x="2428289" y="1524000"/>
                <a:ext cx="682615" cy="682615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9" name="Group 102"/>
              <p:cNvGrpSpPr/>
              <p:nvPr/>
            </p:nvGrpSpPr>
            <p:grpSpPr>
              <a:xfrm>
                <a:off x="2573206" y="1668257"/>
                <a:ext cx="392818" cy="394100"/>
                <a:chOff x="4240213" y="511175"/>
                <a:chExt cx="485775" cy="487363"/>
              </a:xfrm>
              <a:solidFill>
                <a:schemeClr val="accent3"/>
              </a:solidFill>
            </p:grpSpPr>
            <p:sp>
              <p:nvSpPr>
                <p:cNvPr id="60" name="Freeform: Shape 103"/>
                <p:cNvSpPr/>
                <p:nvPr/>
              </p:nvSpPr>
              <p:spPr bwMode="auto">
                <a:xfrm>
                  <a:off x="4579938" y="511175"/>
                  <a:ext cx="146050" cy="487363"/>
                </a:xfrm>
                <a:custGeom>
                  <a:avLst/>
                  <a:gdLst/>
                  <a:ahLst/>
                  <a:cxnLst>
                    <a:cxn ang="0">
                      <a:pos x="137" y="0"/>
                    </a:cxn>
                    <a:cxn ang="0">
                      <a:pos x="0" y="300"/>
                    </a:cxn>
                    <a:cxn ang="0">
                      <a:pos x="36" y="327"/>
                    </a:cxn>
                    <a:cxn ang="0">
                      <a:pos x="137" y="118"/>
                    </a:cxn>
                    <a:cxn ang="0">
                      <a:pos x="248" y="478"/>
                    </a:cxn>
                    <a:cxn ang="0">
                      <a:pos x="137" y="837"/>
                    </a:cxn>
                    <a:cxn ang="0">
                      <a:pos x="36" y="629"/>
                    </a:cxn>
                    <a:cxn ang="0">
                      <a:pos x="0" y="655"/>
                    </a:cxn>
                    <a:cxn ang="0">
                      <a:pos x="137" y="955"/>
                    </a:cxn>
                    <a:cxn ang="0">
                      <a:pos x="284" y="478"/>
                    </a:cxn>
                    <a:cxn ang="0">
                      <a:pos x="137" y="0"/>
                    </a:cxn>
                  </a:cxnLst>
                  <a:rect l="0" t="0" r="r" b="b"/>
                  <a:pathLst>
                    <a:path w="284" h="955">
                      <a:moveTo>
                        <a:pt x="137" y="0"/>
                      </a:moveTo>
                      <a:cubicBezTo>
                        <a:pt x="75" y="0"/>
                        <a:pt x="22" y="124"/>
                        <a:pt x="0" y="300"/>
                      </a:cubicBezTo>
                      <a:cubicBezTo>
                        <a:pt x="13" y="308"/>
                        <a:pt x="25" y="317"/>
                        <a:pt x="36" y="327"/>
                      </a:cubicBezTo>
                      <a:cubicBezTo>
                        <a:pt x="54" y="204"/>
                        <a:pt x="92" y="118"/>
                        <a:pt x="137" y="118"/>
                      </a:cubicBezTo>
                      <a:cubicBezTo>
                        <a:pt x="198" y="118"/>
                        <a:pt x="248" y="279"/>
                        <a:pt x="248" y="478"/>
                      </a:cubicBezTo>
                      <a:cubicBezTo>
                        <a:pt x="248" y="676"/>
                        <a:pt x="198" y="837"/>
                        <a:pt x="137" y="837"/>
                      </a:cubicBezTo>
                      <a:cubicBezTo>
                        <a:pt x="92" y="837"/>
                        <a:pt x="54" y="752"/>
                        <a:pt x="36" y="629"/>
                      </a:cubicBezTo>
                      <a:cubicBezTo>
                        <a:pt x="25" y="638"/>
                        <a:pt x="13" y="647"/>
                        <a:pt x="0" y="655"/>
                      </a:cubicBezTo>
                      <a:cubicBezTo>
                        <a:pt x="22" y="831"/>
                        <a:pt x="75" y="955"/>
                        <a:pt x="137" y="955"/>
                      </a:cubicBezTo>
                      <a:cubicBezTo>
                        <a:pt x="218" y="955"/>
                        <a:pt x="284" y="741"/>
                        <a:pt x="284" y="478"/>
                      </a:cubicBezTo>
                      <a:cubicBezTo>
                        <a:pt x="284" y="214"/>
                        <a:pt x="218" y="0"/>
                        <a:pt x="13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104"/>
                <p:cNvSpPr/>
                <p:nvPr/>
              </p:nvSpPr>
              <p:spPr bwMode="auto">
                <a:xfrm>
                  <a:off x="4613276" y="615950"/>
                  <a:ext cx="80963" cy="277813"/>
                </a:xfrm>
                <a:custGeom>
                  <a:avLst/>
                  <a:gdLst/>
                  <a:ahLst/>
                  <a:cxnLst>
                    <a:cxn ang="0">
                      <a:pos x="0" y="397"/>
                    </a:cxn>
                    <a:cxn ang="0">
                      <a:pos x="74" y="542"/>
                    </a:cxn>
                    <a:cxn ang="0">
                      <a:pos x="158" y="271"/>
                    </a:cxn>
                    <a:cxn ang="0">
                      <a:pos x="74" y="0"/>
                    </a:cxn>
                    <a:cxn ang="0">
                      <a:pos x="0" y="144"/>
                    </a:cxn>
                    <a:cxn ang="0">
                      <a:pos x="26" y="174"/>
                    </a:cxn>
                    <a:cxn ang="0">
                      <a:pos x="74" y="88"/>
                    </a:cxn>
                    <a:cxn ang="0">
                      <a:pos x="130" y="271"/>
                    </a:cxn>
                    <a:cxn ang="0">
                      <a:pos x="74" y="453"/>
                    </a:cxn>
                    <a:cxn ang="0">
                      <a:pos x="26" y="368"/>
                    </a:cxn>
                    <a:cxn ang="0">
                      <a:pos x="0" y="397"/>
                    </a:cxn>
                  </a:cxnLst>
                  <a:rect l="0" t="0" r="r" b="b"/>
                  <a:pathLst>
                    <a:path w="158" h="542">
                      <a:moveTo>
                        <a:pt x="0" y="397"/>
                      </a:moveTo>
                      <a:cubicBezTo>
                        <a:pt x="14" y="483"/>
                        <a:pt x="42" y="542"/>
                        <a:pt x="74" y="542"/>
                      </a:cubicBezTo>
                      <a:cubicBezTo>
                        <a:pt x="120" y="542"/>
                        <a:pt x="158" y="420"/>
                        <a:pt x="158" y="271"/>
                      </a:cubicBezTo>
                      <a:cubicBezTo>
                        <a:pt x="158" y="121"/>
                        <a:pt x="120" y="0"/>
                        <a:pt x="74" y="0"/>
                      </a:cubicBezTo>
                      <a:cubicBezTo>
                        <a:pt x="42" y="0"/>
                        <a:pt x="14" y="58"/>
                        <a:pt x="0" y="144"/>
                      </a:cubicBezTo>
                      <a:cubicBezTo>
                        <a:pt x="10" y="153"/>
                        <a:pt x="18" y="163"/>
                        <a:pt x="26" y="174"/>
                      </a:cubicBezTo>
                      <a:cubicBezTo>
                        <a:pt x="36" y="122"/>
                        <a:pt x="54" y="88"/>
                        <a:pt x="74" y="88"/>
                      </a:cubicBezTo>
                      <a:cubicBezTo>
                        <a:pt x="105" y="88"/>
                        <a:pt x="130" y="170"/>
                        <a:pt x="130" y="271"/>
                      </a:cubicBezTo>
                      <a:cubicBezTo>
                        <a:pt x="130" y="371"/>
                        <a:pt x="105" y="453"/>
                        <a:pt x="74" y="453"/>
                      </a:cubicBezTo>
                      <a:cubicBezTo>
                        <a:pt x="54" y="453"/>
                        <a:pt x="36" y="419"/>
                        <a:pt x="26" y="368"/>
                      </a:cubicBezTo>
                      <a:cubicBezTo>
                        <a:pt x="18" y="378"/>
                        <a:pt x="10" y="388"/>
                        <a:pt x="0" y="39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: Shape 105"/>
                <p:cNvSpPr/>
                <p:nvPr/>
              </p:nvSpPr>
              <p:spPr bwMode="auto">
                <a:xfrm>
                  <a:off x="4638676" y="706438"/>
                  <a:ext cx="26988" cy="96838"/>
                </a:xfrm>
                <a:custGeom>
                  <a:avLst/>
                  <a:gdLst/>
                  <a:ahLst/>
                  <a:cxnLst>
                    <a:cxn ang="0">
                      <a:pos x="24" y="189"/>
                    </a:cxn>
                    <a:cxn ang="0">
                      <a:pos x="53" y="95"/>
                    </a:cxn>
                    <a:cxn ang="0">
                      <a:pos x="24" y="0"/>
                    </a:cxn>
                    <a:cxn ang="0">
                      <a:pos x="0" y="39"/>
                    </a:cxn>
                    <a:cxn ang="0">
                      <a:pos x="12" y="95"/>
                    </a:cxn>
                    <a:cxn ang="0">
                      <a:pos x="0" y="150"/>
                    </a:cxn>
                    <a:cxn ang="0">
                      <a:pos x="24" y="189"/>
                    </a:cxn>
                  </a:cxnLst>
                  <a:rect l="0" t="0" r="r" b="b"/>
                  <a:pathLst>
                    <a:path w="53" h="189">
                      <a:moveTo>
                        <a:pt x="24" y="189"/>
                      </a:moveTo>
                      <a:cubicBezTo>
                        <a:pt x="40" y="189"/>
                        <a:pt x="53" y="146"/>
                        <a:pt x="53" y="95"/>
                      </a:cubicBezTo>
                      <a:cubicBezTo>
                        <a:pt x="53" y="43"/>
                        <a:pt x="40" y="0"/>
                        <a:pt x="24" y="0"/>
                      </a:cubicBezTo>
                      <a:cubicBezTo>
                        <a:pt x="14" y="0"/>
                        <a:pt x="6" y="16"/>
                        <a:pt x="0" y="39"/>
                      </a:cubicBezTo>
                      <a:cubicBezTo>
                        <a:pt x="8" y="57"/>
                        <a:pt x="12" y="76"/>
                        <a:pt x="12" y="95"/>
                      </a:cubicBezTo>
                      <a:cubicBezTo>
                        <a:pt x="12" y="114"/>
                        <a:pt x="8" y="132"/>
                        <a:pt x="0" y="150"/>
                      </a:cubicBezTo>
                      <a:cubicBezTo>
                        <a:pt x="6" y="173"/>
                        <a:pt x="14" y="189"/>
                        <a:pt x="24" y="18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: Shape 106"/>
                <p:cNvSpPr/>
                <p:nvPr/>
              </p:nvSpPr>
              <p:spPr bwMode="auto">
                <a:xfrm>
                  <a:off x="4240213" y="687388"/>
                  <a:ext cx="393700" cy="138113"/>
                </a:xfrm>
                <a:custGeom>
                  <a:avLst/>
                  <a:gdLst/>
                  <a:ahLst/>
                  <a:cxnLst>
                    <a:cxn ang="0">
                      <a:pos x="186" y="70"/>
                    </a:cxn>
                    <a:cxn ang="0">
                      <a:pos x="248" y="44"/>
                    </a:cxn>
                    <a:cxn ang="0">
                      <a:pos x="186" y="17"/>
                    </a:cxn>
                    <a:cxn ang="0">
                      <a:pos x="186" y="30"/>
                    </a:cxn>
                    <a:cxn ang="0">
                      <a:pos x="60" y="27"/>
                    </a:cxn>
                    <a:cxn ang="0">
                      <a:pos x="53" y="5"/>
                    </a:cxn>
                    <a:cxn ang="0">
                      <a:pos x="0" y="0"/>
                    </a:cxn>
                    <a:cxn ang="0">
                      <a:pos x="12" y="42"/>
                    </a:cxn>
                    <a:cxn ang="0">
                      <a:pos x="175" y="42"/>
                    </a:cxn>
                    <a:cxn ang="0">
                      <a:pos x="175" y="46"/>
                    </a:cxn>
                    <a:cxn ang="0">
                      <a:pos x="12" y="46"/>
                    </a:cxn>
                    <a:cxn ang="0">
                      <a:pos x="0" y="87"/>
                    </a:cxn>
                    <a:cxn ang="0">
                      <a:pos x="53" y="82"/>
                    </a:cxn>
                    <a:cxn ang="0">
                      <a:pos x="60" y="61"/>
                    </a:cxn>
                    <a:cxn ang="0">
                      <a:pos x="186" y="58"/>
                    </a:cxn>
                    <a:cxn ang="0">
                      <a:pos x="186" y="70"/>
                    </a:cxn>
                  </a:cxnLst>
                  <a:rect l="0" t="0" r="r" b="b"/>
                  <a:pathLst>
                    <a:path w="248" h="87">
                      <a:moveTo>
                        <a:pt x="186" y="70"/>
                      </a:moveTo>
                      <a:lnTo>
                        <a:pt x="248" y="44"/>
                      </a:lnTo>
                      <a:lnTo>
                        <a:pt x="186" y="17"/>
                      </a:lnTo>
                      <a:lnTo>
                        <a:pt x="186" y="30"/>
                      </a:lnTo>
                      <a:lnTo>
                        <a:pt x="60" y="27"/>
                      </a:lnTo>
                      <a:lnTo>
                        <a:pt x="53" y="5"/>
                      </a:lnTo>
                      <a:lnTo>
                        <a:pt x="0" y="0"/>
                      </a:lnTo>
                      <a:lnTo>
                        <a:pt x="12" y="42"/>
                      </a:lnTo>
                      <a:lnTo>
                        <a:pt x="175" y="42"/>
                      </a:lnTo>
                      <a:lnTo>
                        <a:pt x="175" y="46"/>
                      </a:lnTo>
                      <a:lnTo>
                        <a:pt x="12" y="46"/>
                      </a:lnTo>
                      <a:lnTo>
                        <a:pt x="0" y="87"/>
                      </a:lnTo>
                      <a:lnTo>
                        <a:pt x="53" y="82"/>
                      </a:lnTo>
                      <a:lnTo>
                        <a:pt x="60" y="61"/>
                      </a:lnTo>
                      <a:lnTo>
                        <a:pt x="186" y="58"/>
                      </a:lnTo>
                      <a:lnTo>
                        <a:pt x="186" y="7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: Shape 107"/>
                <p:cNvSpPr/>
                <p:nvPr/>
              </p:nvSpPr>
              <p:spPr bwMode="auto">
                <a:xfrm>
                  <a:off x="4408488" y="792163"/>
                  <a:ext cx="211138" cy="136525"/>
                </a:xfrm>
                <a:custGeom>
                  <a:avLst/>
                  <a:gdLst/>
                  <a:ahLst/>
                  <a:cxnLst>
                    <a:cxn ang="0">
                      <a:pos x="97" y="9"/>
                    </a:cxn>
                    <a:cxn ang="0">
                      <a:pos x="100" y="13"/>
                    </a:cxn>
                    <a:cxn ang="0">
                      <a:pos x="35" y="49"/>
                    </a:cxn>
                    <a:cxn ang="0">
                      <a:pos x="28" y="45"/>
                    </a:cxn>
                    <a:cxn ang="0">
                      <a:pos x="0" y="58"/>
                    </a:cxn>
                    <a:cxn ang="0">
                      <a:pos x="14" y="68"/>
                    </a:cxn>
                    <a:cxn ang="0">
                      <a:pos x="96" y="20"/>
                    </a:cxn>
                    <a:cxn ang="0">
                      <a:pos x="97" y="21"/>
                    </a:cxn>
                    <a:cxn ang="0">
                      <a:pos x="14" y="69"/>
                    </a:cxn>
                    <a:cxn ang="0">
                      <a:pos x="16" y="86"/>
                    </a:cxn>
                    <a:cxn ang="0">
                      <a:pos x="42" y="68"/>
                    </a:cxn>
                    <a:cxn ang="0">
                      <a:pos x="41" y="60"/>
                    </a:cxn>
                    <a:cxn ang="0">
                      <a:pos x="105" y="22"/>
                    </a:cxn>
                    <a:cxn ang="0">
                      <a:pos x="107" y="26"/>
                    </a:cxn>
                    <a:cxn ang="0">
                      <a:pos x="133" y="0"/>
                    </a:cxn>
                    <a:cxn ang="0">
                      <a:pos x="97" y="9"/>
                    </a:cxn>
                  </a:cxnLst>
                  <a:rect l="0" t="0" r="r" b="b"/>
                  <a:pathLst>
                    <a:path w="133" h="86">
                      <a:moveTo>
                        <a:pt x="97" y="9"/>
                      </a:moveTo>
                      <a:lnTo>
                        <a:pt x="100" y="13"/>
                      </a:lnTo>
                      <a:lnTo>
                        <a:pt x="35" y="49"/>
                      </a:lnTo>
                      <a:lnTo>
                        <a:pt x="28" y="45"/>
                      </a:lnTo>
                      <a:lnTo>
                        <a:pt x="0" y="58"/>
                      </a:lnTo>
                      <a:lnTo>
                        <a:pt x="14" y="68"/>
                      </a:lnTo>
                      <a:lnTo>
                        <a:pt x="96" y="20"/>
                      </a:lnTo>
                      <a:lnTo>
                        <a:pt x="97" y="21"/>
                      </a:lnTo>
                      <a:lnTo>
                        <a:pt x="14" y="69"/>
                      </a:lnTo>
                      <a:lnTo>
                        <a:pt x="16" y="86"/>
                      </a:lnTo>
                      <a:lnTo>
                        <a:pt x="42" y="68"/>
                      </a:lnTo>
                      <a:lnTo>
                        <a:pt x="41" y="60"/>
                      </a:lnTo>
                      <a:lnTo>
                        <a:pt x="105" y="22"/>
                      </a:lnTo>
                      <a:lnTo>
                        <a:pt x="107" y="26"/>
                      </a:lnTo>
                      <a:lnTo>
                        <a:pt x="133" y="0"/>
                      </a:lnTo>
                      <a:lnTo>
                        <a:pt x="97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108"/>
                <p:cNvSpPr/>
                <p:nvPr/>
              </p:nvSpPr>
              <p:spPr bwMode="auto">
                <a:xfrm>
                  <a:off x="4406901" y="585788"/>
                  <a:ext cx="211138" cy="136525"/>
                </a:xfrm>
                <a:custGeom>
                  <a:avLst/>
                  <a:gdLst/>
                  <a:ahLst/>
                  <a:cxnLst>
                    <a:cxn ang="0">
                      <a:pos x="35" y="36"/>
                    </a:cxn>
                    <a:cxn ang="0">
                      <a:pos x="99" y="72"/>
                    </a:cxn>
                    <a:cxn ang="0">
                      <a:pos x="97" y="76"/>
                    </a:cxn>
                    <a:cxn ang="0">
                      <a:pos x="133" y="86"/>
                    </a:cxn>
                    <a:cxn ang="0">
                      <a:pos x="106" y="60"/>
                    </a:cxn>
                    <a:cxn ang="0">
                      <a:pos x="104" y="63"/>
                    </a:cxn>
                    <a:cxn ang="0">
                      <a:pos x="41" y="26"/>
                    </a:cxn>
                    <a:cxn ang="0">
                      <a:pos x="41" y="17"/>
                    </a:cxn>
                    <a:cxn ang="0">
                      <a:pos x="15" y="0"/>
                    </a:cxn>
                    <a:cxn ang="0">
                      <a:pos x="14" y="16"/>
                    </a:cxn>
                    <a:cxn ang="0">
                      <a:pos x="96" y="64"/>
                    </a:cxn>
                    <a:cxn ang="0">
                      <a:pos x="96" y="65"/>
                    </a:cxn>
                    <a:cxn ang="0">
                      <a:pos x="13" y="17"/>
                    </a:cxn>
                    <a:cxn ang="0">
                      <a:pos x="0" y="27"/>
                    </a:cxn>
                    <a:cxn ang="0">
                      <a:pos x="27" y="41"/>
                    </a:cxn>
                    <a:cxn ang="0">
                      <a:pos x="35" y="36"/>
                    </a:cxn>
                  </a:cxnLst>
                  <a:rect l="0" t="0" r="r" b="b"/>
                  <a:pathLst>
                    <a:path w="133" h="86">
                      <a:moveTo>
                        <a:pt x="35" y="36"/>
                      </a:moveTo>
                      <a:lnTo>
                        <a:pt x="99" y="72"/>
                      </a:lnTo>
                      <a:lnTo>
                        <a:pt x="97" y="76"/>
                      </a:lnTo>
                      <a:lnTo>
                        <a:pt x="133" y="86"/>
                      </a:lnTo>
                      <a:lnTo>
                        <a:pt x="106" y="60"/>
                      </a:lnTo>
                      <a:lnTo>
                        <a:pt x="104" y="63"/>
                      </a:lnTo>
                      <a:lnTo>
                        <a:pt x="41" y="26"/>
                      </a:lnTo>
                      <a:lnTo>
                        <a:pt x="41" y="17"/>
                      </a:lnTo>
                      <a:lnTo>
                        <a:pt x="15" y="0"/>
                      </a:lnTo>
                      <a:lnTo>
                        <a:pt x="14" y="16"/>
                      </a:lnTo>
                      <a:lnTo>
                        <a:pt x="96" y="64"/>
                      </a:lnTo>
                      <a:lnTo>
                        <a:pt x="96" y="65"/>
                      </a:lnTo>
                      <a:lnTo>
                        <a:pt x="13" y="17"/>
                      </a:lnTo>
                      <a:lnTo>
                        <a:pt x="0" y="27"/>
                      </a:lnTo>
                      <a:lnTo>
                        <a:pt x="27" y="41"/>
                      </a:lnTo>
                      <a:lnTo>
                        <a:pt x="35" y="3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" name="Group 109"/>
            <p:cNvGrpSpPr/>
            <p:nvPr/>
          </p:nvGrpSpPr>
          <p:grpSpPr>
            <a:xfrm>
              <a:off x="2871467" y="3104966"/>
              <a:ext cx="874231" cy="874231"/>
              <a:chOff x="2054225" y="2554293"/>
              <a:chExt cx="682615" cy="682615"/>
            </a:xfrm>
          </p:grpSpPr>
          <p:sp>
            <p:nvSpPr>
              <p:cNvPr id="48" name="Oval 110"/>
              <p:cNvSpPr/>
              <p:nvPr/>
            </p:nvSpPr>
            <p:spPr>
              <a:xfrm flipH="1">
                <a:off x="2054225" y="2554293"/>
                <a:ext cx="682615" cy="682615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9" name="Group 111"/>
              <p:cNvGrpSpPr/>
              <p:nvPr/>
            </p:nvGrpSpPr>
            <p:grpSpPr>
              <a:xfrm>
                <a:off x="2196187" y="2735033"/>
                <a:ext cx="398691" cy="321134"/>
                <a:chOff x="6227763" y="544513"/>
                <a:chExt cx="522288" cy="420687"/>
              </a:xfrm>
              <a:solidFill>
                <a:schemeClr val="accent2"/>
              </a:solidFill>
            </p:grpSpPr>
            <p:sp>
              <p:nvSpPr>
                <p:cNvPr id="50" name="Freeform: Shape 112"/>
                <p:cNvSpPr/>
                <p:nvPr/>
              </p:nvSpPr>
              <p:spPr bwMode="auto">
                <a:xfrm>
                  <a:off x="6262688" y="658813"/>
                  <a:ext cx="463550" cy="233363"/>
                </a:xfrm>
                <a:custGeom>
                  <a:avLst/>
                  <a:gdLst/>
                  <a:ahLst/>
                  <a:cxnLst>
                    <a:cxn ang="0">
                      <a:pos x="836" y="0"/>
                    </a:cxn>
                    <a:cxn ang="0">
                      <a:pos x="767" y="69"/>
                    </a:cxn>
                    <a:cxn ang="0">
                      <a:pos x="786" y="116"/>
                    </a:cxn>
                    <a:cxn ang="0">
                      <a:pos x="597" y="304"/>
                    </a:cxn>
                    <a:cxn ang="0">
                      <a:pos x="574" y="300"/>
                    </a:cxn>
                    <a:cxn ang="0">
                      <a:pos x="536" y="311"/>
                    </a:cxn>
                    <a:cxn ang="0">
                      <a:pos x="394" y="150"/>
                    </a:cxn>
                    <a:cxn ang="0">
                      <a:pos x="405" y="113"/>
                    </a:cxn>
                    <a:cxn ang="0">
                      <a:pos x="337" y="44"/>
                    </a:cxn>
                    <a:cxn ang="0">
                      <a:pos x="268" y="113"/>
                    </a:cxn>
                    <a:cxn ang="0">
                      <a:pos x="279" y="149"/>
                    </a:cxn>
                    <a:cxn ang="0">
                      <a:pos x="100" y="326"/>
                    </a:cxn>
                    <a:cxn ang="0">
                      <a:pos x="68" y="319"/>
                    </a:cxn>
                    <a:cxn ang="0">
                      <a:pos x="0" y="387"/>
                    </a:cxn>
                    <a:cxn ang="0">
                      <a:pos x="68" y="456"/>
                    </a:cxn>
                    <a:cxn ang="0">
                      <a:pos x="137" y="387"/>
                    </a:cxn>
                    <a:cxn ang="0">
                      <a:pos x="124" y="347"/>
                    </a:cxn>
                    <a:cxn ang="0">
                      <a:pos x="301" y="171"/>
                    </a:cxn>
                    <a:cxn ang="0">
                      <a:pos x="337" y="181"/>
                    </a:cxn>
                    <a:cxn ang="0">
                      <a:pos x="372" y="172"/>
                    </a:cxn>
                    <a:cxn ang="0">
                      <a:pos x="515" y="334"/>
                    </a:cxn>
                    <a:cxn ang="0">
                      <a:pos x="505" y="369"/>
                    </a:cxn>
                    <a:cxn ang="0">
                      <a:pos x="574" y="437"/>
                    </a:cxn>
                    <a:cxn ang="0">
                      <a:pos x="643" y="369"/>
                    </a:cxn>
                    <a:cxn ang="0">
                      <a:pos x="624" y="321"/>
                    </a:cxn>
                    <a:cxn ang="0">
                      <a:pos x="813" y="134"/>
                    </a:cxn>
                    <a:cxn ang="0">
                      <a:pos x="836" y="138"/>
                    </a:cxn>
                    <a:cxn ang="0">
                      <a:pos x="905" y="69"/>
                    </a:cxn>
                    <a:cxn ang="0">
                      <a:pos x="836" y="0"/>
                    </a:cxn>
                  </a:cxnLst>
                  <a:rect l="0" t="0" r="r" b="b"/>
                  <a:pathLst>
                    <a:path w="905" h="456">
                      <a:moveTo>
                        <a:pt x="836" y="0"/>
                      </a:moveTo>
                      <a:cubicBezTo>
                        <a:pt x="798" y="0"/>
                        <a:pt x="767" y="31"/>
                        <a:pt x="767" y="69"/>
                      </a:cubicBezTo>
                      <a:cubicBezTo>
                        <a:pt x="767" y="87"/>
                        <a:pt x="775" y="104"/>
                        <a:pt x="786" y="116"/>
                      </a:cubicBezTo>
                      <a:cubicBezTo>
                        <a:pt x="597" y="304"/>
                        <a:pt x="597" y="304"/>
                        <a:pt x="597" y="304"/>
                      </a:cubicBezTo>
                      <a:cubicBezTo>
                        <a:pt x="590" y="301"/>
                        <a:pt x="582" y="300"/>
                        <a:pt x="574" y="300"/>
                      </a:cubicBezTo>
                      <a:cubicBezTo>
                        <a:pt x="560" y="300"/>
                        <a:pt x="547" y="304"/>
                        <a:pt x="536" y="311"/>
                      </a:cubicBezTo>
                      <a:cubicBezTo>
                        <a:pt x="394" y="150"/>
                        <a:pt x="394" y="150"/>
                        <a:pt x="394" y="150"/>
                      </a:cubicBezTo>
                      <a:cubicBezTo>
                        <a:pt x="401" y="139"/>
                        <a:pt x="405" y="126"/>
                        <a:pt x="405" y="113"/>
                      </a:cubicBezTo>
                      <a:cubicBezTo>
                        <a:pt x="405" y="75"/>
                        <a:pt x="375" y="44"/>
                        <a:pt x="337" y="44"/>
                      </a:cubicBezTo>
                      <a:cubicBezTo>
                        <a:pt x="299" y="44"/>
                        <a:pt x="268" y="75"/>
                        <a:pt x="268" y="113"/>
                      </a:cubicBezTo>
                      <a:cubicBezTo>
                        <a:pt x="268" y="126"/>
                        <a:pt x="272" y="139"/>
                        <a:pt x="279" y="149"/>
                      </a:cubicBezTo>
                      <a:cubicBezTo>
                        <a:pt x="100" y="326"/>
                        <a:pt x="100" y="326"/>
                        <a:pt x="100" y="326"/>
                      </a:cubicBezTo>
                      <a:cubicBezTo>
                        <a:pt x="91" y="321"/>
                        <a:pt x="80" y="319"/>
                        <a:pt x="68" y="319"/>
                      </a:cubicBezTo>
                      <a:cubicBezTo>
                        <a:pt x="31" y="319"/>
                        <a:pt x="0" y="349"/>
                        <a:pt x="0" y="387"/>
                      </a:cubicBezTo>
                      <a:cubicBezTo>
                        <a:pt x="0" y="425"/>
                        <a:pt x="31" y="456"/>
                        <a:pt x="68" y="456"/>
                      </a:cubicBezTo>
                      <a:cubicBezTo>
                        <a:pt x="106" y="456"/>
                        <a:pt x="137" y="425"/>
                        <a:pt x="137" y="387"/>
                      </a:cubicBezTo>
                      <a:cubicBezTo>
                        <a:pt x="137" y="372"/>
                        <a:pt x="132" y="358"/>
                        <a:pt x="124" y="347"/>
                      </a:cubicBezTo>
                      <a:cubicBezTo>
                        <a:pt x="301" y="171"/>
                        <a:pt x="301" y="171"/>
                        <a:pt x="301" y="171"/>
                      </a:cubicBezTo>
                      <a:cubicBezTo>
                        <a:pt x="312" y="178"/>
                        <a:pt x="324" y="181"/>
                        <a:pt x="337" y="181"/>
                      </a:cubicBezTo>
                      <a:cubicBezTo>
                        <a:pt x="350" y="181"/>
                        <a:pt x="362" y="178"/>
                        <a:pt x="372" y="172"/>
                      </a:cubicBezTo>
                      <a:cubicBezTo>
                        <a:pt x="515" y="334"/>
                        <a:pt x="515" y="334"/>
                        <a:pt x="515" y="334"/>
                      </a:cubicBezTo>
                      <a:cubicBezTo>
                        <a:pt x="509" y="344"/>
                        <a:pt x="505" y="356"/>
                        <a:pt x="505" y="369"/>
                      </a:cubicBezTo>
                      <a:cubicBezTo>
                        <a:pt x="505" y="406"/>
                        <a:pt x="536" y="437"/>
                        <a:pt x="574" y="437"/>
                      </a:cubicBezTo>
                      <a:cubicBezTo>
                        <a:pt x="612" y="437"/>
                        <a:pt x="643" y="406"/>
                        <a:pt x="643" y="369"/>
                      </a:cubicBezTo>
                      <a:cubicBezTo>
                        <a:pt x="643" y="350"/>
                        <a:pt x="635" y="334"/>
                        <a:pt x="624" y="321"/>
                      </a:cubicBezTo>
                      <a:cubicBezTo>
                        <a:pt x="813" y="134"/>
                        <a:pt x="813" y="134"/>
                        <a:pt x="813" y="134"/>
                      </a:cubicBezTo>
                      <a:cubicBezTo>
                        <a:pt x="820" y="136"/>
                        <a:pt x="828" y="138"/>
                        <a:pt x="836" y="138"/>
                      </a:cubicBezTo>
                      <a:cubicBezTo>
                        <a:pt x="874" y="138"/>
                        <a:pt x="905" y="107"/>
                        <a:pt x="905" y="69"/>
                      </a:cubicBezTo>
                      <a:cubicBezTo>
                        <a:pt x="905" y="31"/>
                        <a:pt x="874" y="0"/>
                        <a:pt x="83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: Shape 113"/>
                <p:cNvSpPr/>
                <p:nvPr/>
              </p:nvSpPr>
              <p:spPr bwMode="auto">
                <a:xfrm>
                  <a:off x="6651626" y="544513"/>
                  <a:ext cx="98425" cy="100013"/>
                </a:xfrm>
                <a:custGeom>
                  <a:avLst/>
                  <a:gdLst/>
                  <a:ahLst/>
                  <a:cxnLst>
                    <a:cxn ang="0">
                      <a:pos x="97" y="0"/>
                    </a:cxn>
                    <a:cxn ang="0">
                      <a:pos x="0" y="97"/>
                    </a:cxn>
                    <a:cxn ang="0">
                      <a:pos x="97" y="194"/>
                    </a:cxn>
                    <a:cxn ang="0">
                      <a:pos x="193" y="97"/>
                    </a:cxn>
                    <a:cxn ang="0">
                      <a:pos x="97" y="0"/>
                    </a:cxn>
                    <a:cxn ang="0">
                      <a:pos x="97" y="171"/>
                    </a:cxn>
                    <a:cxn ang="0">
                      <a:pos x="23" y="97"/>
                    </a:cxn>
                    <a:cxn ang="0">
                      <a:pos x="97" y="24"/>
                    </a:cxn>
                    <a:cxn ang="0">
                      <a:pos x="170" y="97"/>
                    </a:cxn>
                    <a:cxn ang="0">
                      <a:pos x="97" y="171"/>
                    </a:cxn>
                  </a:cxnLst>
                  <a:rect l="0" t="0" r="r" b="b"/>
                  <a:pathLst>
                    <a:path w="193" h="194">
                      <a:moveTo>
                        <a:pt x="97" y="0"/>
                      </a:moveTo>
                      <a:cubicBezTo>
                        <a:pt x="43" y="0"/>
                        <a:pt x="0" y="44"/>
                        <a:pt x="0" y="97"/>
                      </a:cubicBezTo>
                      <a:cubicBezTo>
                        <a:pt x="0" y="151"/>
                        <a:pt x="43" y="194"/>
                        <a:pt x="97" y="194"/>
                      </a:cubicBezTo>
                      <a:cubicBezTo>
                        <a:pt x="150" y="194"/>
                        <a:pt x="193" y="151"/>
                        <a:pt x="193" y="97"/>
                      </a:cubicBezTo>
                      <a:cubicBezTo>
                        <a:pt x="193" y="44"/>
                        <a:pt x="150" y="0"/>
                        <a:pt x="97" y="0"/>
                      </a:cubicBezTo>
                      <a:close/>
                      <a:moveTo>
                        <a:pt x="97" y="171"/>
                      </a:moveTo>
                      <a:cubicBezTo>
                        <a:pt x="56" y="171"/>
                        <a:pt x="23" y="138"/>
                        <a:pt x="23" y="97"/>
                      </a:cubicBezTo>
                      <a:cubicBezTo>
                        <a:pt x="23" y="57"/>
                        <a:pt x="56" y="24"/>
                        <a:pt x="97" y="24"/>
                      </a:cubicBezTo>
                      <a:cubicBezTo>
                        <a:pt x="137" y="24"/>
                        <a:pt x="170" y="57"/>
                        <a:pt x="170" y="97"/>
                      </a:cubicBezTo>
                      <a:cubicBezTo>
                        <a:pt x="170" y="138"/>
                        <a:pt x="137" y="171"/>
                        <a:pt x="97" y="17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114"/>
                <p:cNvSpPr/>
                <p:nvPr/>
              </p:nvSpPr>
              <p:spPr bwMode="auto">
                <a:xfrm>
                  <a:off x="6684963" y="568325"/>
                  <a:ext cx="30163" cy="53975"/>
                </a:xfrm>
                <a:custGeom>
                  <a:avLst/>
                  <a:gdLst/>
                  <a:ahLst/>
                  <a:cxnLst>
                    <a:cxn ang="0">
                      <a:pos x="37" y="44"/>
                    </a:cxn>
                    <a:cxn ang="0">
                      <a:pos x="21" y="33"/>
                    </a:cxn>
                    <a:cxn ang="0">
                      <a:pos x="32" y="25"/>
                    </a:cxn>
                    <a:cxn ang="0">
                      <a:pos x="51" y="30"/>
                    </a:cxn>
                    <a:cxn ang="0">
                      <a:pos x="55" y="15"/>
                    </a:cxn>
                    <a:cxn ang="0">
                      <a:pos x="36" y="11"/>
                    </a:cxn>
                    <a:cxn ang="0">
                      <a:pos x="36" y="0"/>
                    </a:cxn>
                    <a:cxn ang="0">
                      <a:pos x="23" y="0"/>
                    </a:cxn>
                    <a:cxn ang="0">
                      <a:pos x="23" y="12"/>
                    </a:cxn>
                    <a:cxn ang="0">
                      <a:pos x="1" y="35"/>
                    </a:cxn>
                    <a:cxn ang="0">
                      <a:pos x="24" y="59"/>
                    </a:cxn>
                    <a:cxn ang="0">
                      <a:pos x="38" y="70"/>
                    </a:cxn>
                    <a:cxn ang="0">
                      <a:pos x="26" y="78"/>
                    </a:cxn>
                    <a:cxn ang="0">
                      <a:pos x="4" y="72"/>
                    </a:cxn>
                    <a:cxn ang="0">
                      <a:pos x="0" y="87"/>
                    </a:cxn>
                    <a:cxn ang="0">
                      <a:pos x="22" y="93"/>
                    </a:cxn>
                    <a:cxn ang="0">
                      <a:pos x="22" y="105"/>
                    </a:cxn>
                    <a:cxn ang="0">
                      <a:pos x="35" y="105"/>
                    </a:cxn>
                    <a:cxn ang="0">
                      <a:pos x="35" y="92"/>
                    </a:cxn>
                    <a:cxn ang="0">
                      <a:pos x="58" y="68"/>
                    </a:cxn>
                    <a:cxn ang="0">
                      <a:pos x="37" y="44"/>
                    </a:cxn>
                  </a:cxnLst>
                  <a:rect l="0" t="0" r="r" b="b"/>
                  <a:pathLst>
                    <a:path w="58" h="105">
                      <a:moveTo>
                        <a:pt x="37" y="44"/>
                      </a:moveTo>
                      <a:cubicBezTo>
                        <a:pt x="25" y="40"/>
                        <a:pt x="21" y="37"/>
                        <a:pt x="21" y="33"/>
                      </a:cubicBezTo>
                      <a:cubicBezTo>
                        <a:pt x="21" y="29"/>
                        <a:pt x="24" y="25"/>
                        <a:pt x="32" y="25"/>
                      </a:cubicBezTo>
                      <a:cubicBezTo>
                        <a:pt x="41" y="25"/>
                        <a:pt x="47" y="28"/>
                        <a:pt x="51" y="30"/>
                      </a:cubicBezTo>
                      <a:cubicBezTo>
                        <a:pt x="55" y="15"/>
                        <a:pt x="55" y="15"/>
                        <a:pt x="55" y="15"/>
                      </a:cubicBezTo>
                      <a:cubicBezTo>
                        <a:pt x="50" y="13"/>
                        <a:pt x="44" y="11"/>
                        <a:pt x="36" y="11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9" y="14"/>
                        <a:pt x="1" y="23"/>
                        <a:pt x="1" y="35"/>
                      </a:cubicBezTo>
                      <a:cubicBezTo>
                        <a:pt x="1" y="47"/>
                        <a:pt x="11" y="54"/>
                        <a:pt x="24" y="59"/>
                      </a:cubicBezTo>
                      <a:cubicBezTo>
                        <a:pt x="34" y="62"/>
                        <a:pt x="38" y="65"/>
                        <a:pt x="38" y="70"/>
                      </a:cubicBezTo>
                      <a:cubicBezTo>
                        <a:pt x="38" y="75"/>
                        <a:pt x="33" y="78"/>
                        <a:pt x="26" y="78"/>
                      </a:cubicBezTo>
                      <a:cubicBezTo>
                        <a:pt x="17" y="78"/>
                        <a:pt x="10" y="75"/>
                        <a:pt x="4" y="72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5" y="90"/>
                        <a:pt x="14" y="93"/>
                        <a:pt x="22" y="93"/>
                      </a:cubicBezTo>
                      <a:cubicBezTo>
                        <a:pt x="22" y="105"/>
                        <a:pt x="22" y="105"/>
                        <a:pt x="22" y="105"/>
                      </a:cubicBezTo>
                      <a:cubicBezTo>
                        <a:pt x="35" y="105"/>
                        <a:pt x="35" y="105"/>
                        <a:pt x="35" y="105"/>
                      </a:cubicBezTo>
                      <a:cubicBezTo>
                        <a:pt x="35" y="92"/>
                        <a:pt x="35" y="92"/>
                        <a:pt x="35" y="92"/>
                      </a:cubicBezTo>
                      <a:cubicBezTo>
                        <a:pt x="50" y="89"/>
                        <a:pt x="58" y="80"/>
                        <a:pt x="58" y="68"/>
                      </a:cubicBezTo>
                      <a:cubicBezTo>
                        <a:pt x="58" y="56"/>
                        <a:pt x="52" y="49"/>
                        <a:pt x="37" y="4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115"/>
                <p:cNvSpPr/>
                <p:nvPr/>
              </p:nvSpPr>
              <p:spPr bwMode="auto">
                <a:xfrm>
                  <a:off x="6396038" y="571500"/>
                  <a:ext cx="98425" cy="100013"/>
                </a:xfrm>
                <a:custGeom>
                  <a:avLst/>
                  <a:gdLst/>
                  <a:ahLst/>
                  <a:cxnLst>
                    <a:cxn ang="0">
                      <a:pos x="96" y="194"/>
                    </a:cxn>
                    <a:cxn ang="0">
                      <a:pos x="192" y="97"/>
                    </a:cxn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4"/>
                    </a:cxn>
                    <a:cxn ang="0">
                      <a:pos x="96" y="24"/>
                    </a:cxn>
                    <a:cxn ang="0">
                      <a:pos x="169" y="97"/>
                    </a:cxn>
                    <a:cxn ang="0">
                      <a:pos x="96" y="171"/>
                    </a:cxn>
                    <a:cxn ang="0">
                      <a:pos x="23" y="97"/>
                    </a:cxn>
                    <a:cxn ang="0">
                      <a:pos x="96" y="24"/>
                    </a:cxn>
                  </a:cxnLst>
                  <a:rect l="0" t="0" r="r" b="b"/>
                  <a:pathLst>
                    <a:path w="192" h="194">
                      <a:moveTo>
                        <a:pt x="96" y="194"/>
                      </a:moveTo>
                      <a:cubicBezTo>
                        <a:pt x="149" y="194"/>
                        <a:pt x="192" y="151"/>
                        <a:pt x="192" y="97"/>
                      </a:cubicBezTo>
                      <a:cubicBezTo>
                        <a:pt x="192" y="44"/>
                        <a:pt x="149" y="0"/>
                        <a:pt x="96" y="0"/>
                      </a:cubicBezTo>
                      <a:cubicBezTo>
                        <a:pt x="43" y="0"/>
                        <a:pt x="0" y="44"/>
                        <a:pt x="0" y="97"/>
                      </a:cubicBezTo>
                      <a:cubicBezTo>
                        <a:pt x="0" y="151"/>
                        <a:pt x="43" y="194"/>
                        <a:pt x="96" y="194"/>
                      </a:cubicBezTo>
                      <a:close/>
                      <a:moveTo>
                        <a:pt x="96" y="24"/>
                      </a:moveTo>
                      <a:cubicBezTo>
                        <a:pt x="136" y="24"/>
                        <a:pt x="169" y="57"/>
                        <a:pt x="169" y="97"/>
                      </a:cubicBezTo>
                      <a:cubicBezTo>
                        <a:pt x="169" y="138"/>
                        <a:pt x="136" y="171"/>
                        <a:pt x="96" y="171"/>
                      </a:cubicBezTo>
                      <a:cubicBezTo>
                        <a:pt x="56" y="171"/>
                        <a:pt x="23" y="138"/>
                        <a:pt x="23" y="97"/>
                      </a:cubicBezTo>
                      <a:cubicBezTo>
                        <a:pt x="23" y="57"/>
                        <a:pt x="56" y="24"/>
                        <a:pt x="96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116"/>
                <p:cNvSpPr/>
                <p:nvPr/>
              </p:nvSpPr>
              <p:spPr bwMode="auto">
                <a:xfrm>
                  <a:off x="6423026" y="596900"/>
                  <a:ext cx="34925" cy="49213"/>
                </a:xfrm>
                <a:custGeom>
                  <a:avLst/>
                  <a:gdLst/>
                  <a:ahLst/>
                  <a:cxnLst>
                    <a:cxn ang="0">
                      <a:pos x="56" y="97"/>
                    </a:cxn>
                    <a:cxn ang="0">
                      <a:pos x="66" y="97"/>
                    </a:cxn>
                    <a:cxn ang="0">
                      <a:pos x="69" y="96"/>
                    </a:cxn>
                    <a:cxn ang="0">
                      <a:pos x="69" y="77"/>
                    </a:cxn>
                    <a:cxn ang="0">
                      <a:pos x="64" y="78"/>
                    </a:cxn>
                    <a:cxn ang="0">
                      <a:pos x="56" y="79"/>
                    </a:cxn>
                    <a:cxn ang="0">
                      <a:pos x="29" y="63"/>
                    </a:cxn>
                    <a:cxn ang="0">
                      <a:pos x="41" y="63"/>
                    </a:cxn>
                    <a:cxn ang="0">
                      <a:pos x="41" y="53"/>
                    </a:cxn>
                    <a:cxn ang="0">
                      <a:pos x="26" y="53"/>
                    </a:cxn>
                    <a:cxn ang="0">
                      <a:pos x="25" y="49"/>
                    </a:cxn>
                    <a:cxn ang="0">
                      <a:pos x="25" y="48"/>
                    </a:cxn>
                    <a:cxn ang="0">
                      <a:pos x="41" y="48"/>
                    </a:cxn>
                    <a:cxn ang="0">
                      <a:pos x="41" y="37"/>
                    </a:cxn>
                    <a:cxn ang="0">
                      <a:pos x="28" y="37"/>
                    </a:cxn>
                    <a:cxn ang="0">
                      <a:pos x="56" y="18"/>
                    </a:cxn>
                    <a:cxn ang="0">
                      <a:pos x="64" y="19"/>
                    </a:cxn>
                    <a:cxn ang="0">
                      <a:pos x="69" y="21"/>
                    </a:cxn>
                    <a:cxn ang="0">
                      <a:pos x="69" y="1"/>
                    </a:cxn>
                    <a:cxn ang="0">
                      <a:pos x="66" y="1"/>
                    </a:cxn>
                    <a:cxn ang="0">
                      <a:pos x="56" y="0"/>
                    </a:cxn>
                    <a:cxn ang="0">
                      <a:pos x="8" y="37"/>
                    </a:cxn>
                    <a:cxn ang="0">
                      <a:pos x="0" y="37"/>
                    </a:cxn>
                    <a:cxn ang="0">
                      <a:pos x="0" y="48"/>
                    </a:cxn>
                    <a:cxn ang="0">
                      <a:pos x="7" y="48"/>
                    </a:cxn>
                    <a:cxn ang="0">
                      <a:pos x="7" y="49"/>
                    </a:cxn>
                    <a:cxn ang="0">
                      <a:pos x="7" y="53"/>
                    </a:cxn>
                    <a:cxn ang="0">
                      <a:pos x="0" y="53"/>
                    </a:cxn>
                    <a:cxn ang="0">
                      <a:pos x="0" y="63"/>
                    </a:cxn>
                    <a:cxn ang="0">
                      <a:pos x="9" y="63"/>
                    </a:cxn>
                    <a:cxn ang="0">
                      <a:pos x="56" y="97"/>
                    </a:cxn>
                  </a:cxnLst>
                  <a:rect l="0" t="0" r="r" b="b"/>
                  <a:pathLst>
                    <a:path w="69" h="97">
                      <a:moveTo>
                        <a:pt x="56" y="97"/>
                      </a:moveTo>
                      <a:cubicBezTo>
                        <a:pt x="60" y="97"/>
                        <a:pt x="63" y="97"/>
                        <a:pt x="66" y="97"/>
                      </a:cubicBezTo>
                      <a:cubicBezTo>
                        <a:pt x="69" y="96"/>
                        <a:pt x="69" y="96"/>
                        <a:pt x="69" y="96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64" y="78"/>
                        <a:pt x="64" y="78"/>
                        <a:pt x="64" y="78"/>
                      </a:cubicBezTo>
                      <a:cubicBezTo>
                        <a:pt x="62" y="79"/>
                        <a:pt x="59" y="79"/>
                        <a:pt x="56" y="79"/>
                      </a:cubicBezTo>
                      <a:cubicBezTo>
                        <a:pt x="45" y="79"/>
                        <a:pt x="34" y="73"/>
                        <a:pt x="29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53"/>
                        <a:pt x="41" y="53"/>
                        <a:pt x="41" y="53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1"/>
                        <a:pt x="25" y="50"/>
                        <a:pt x="25" y="49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32" y="26"/>
                        <a:pt x="43" y="18"/>
                        <a:pt x="56" y="18"/>
                      </a:cubicBezTo>
                      <a:cubicBezTo>
                        <a:pt x="59" y="18"/>
                        <a:pt x="62" y="19"/>
                        <a:pt x="64" y="19"/>
                      </a:cubicBezTo>
                      <a:cubicBezTo>
                        <a:pt x="69" y="21"/>
                        <a:pt x="69" y="21"/>
                        <a:pt x="69" y="21"/>
                      </a:cubicBezTo>
                      <a:cubicBezTo>
                        <a:pt x="69" y="1"/>
                        <a:pt x="69" y="1"/>
                        <a:pt x="69" y="1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3" y="0"/>
                        <a:pt x="60" y="0"/>
                        <a:pt x="56" y="0"/>
                      </a:cubicBezTo>
                      <a:cubicBezTo>
                        <a:pt x="33" y="0"/>
                        <a:pt x="14" y="16"/>
                        <a:pt x="8" y="37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8"/>
                        <a:pt x="7" y="48"/>
                        <a:pt x="7" y="49"/>
                      </a:cubicBezTo>
                      <a:cubicBezTo>
                        <a:pt x="7" y="50"/>
                        <a:pt x="7" y="51"/>
                        <a:pt x="7" y="53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16" y="83"/>
                        <a:pt x="34" y="97"/>
                        <a:pt x="56" y="9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117"/>
                <p:cNvSpPr/>
                <p:nvPr/>
              </p:nvSpPr>
              <p:spPr bwMode="auto">
                <a:xfrm>
                  <a:off x="6227763" y="695325"/>
                  <a:ext cx="98425" cy="98425"/>
                </a:xfrm>
                <a:custGeom>
                  <a:avLst/>
                  <a:gdLst/>
                  <a:ahLst/>
                  <a:cxnLst>
                    <a:cxn ang="0">
                      <a:pos x="192" y="97"/>
                    </a:cxn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4"/>
                    </a:cxn>
                    <a:cxn ang="0">
                      <a:pos x="192" y="97"/>
                    </a:cxn>
                    <a:cxn ang="0">
                      <a:pos x="23" y="97"/>
                    </a:cxn>
                    <a:cxn ang="0">
                      <a:pos x="96" y="23"/>
                    </a:cxn>
                    <a:cxn ang="0">
                      <a:pos x="169" y="97"/>
                    </a:cxn>
                    <a:cxn ang="0">
                      <a:pos x="96" y="170"/>
                    </a:cxn>
                    <a:cxn ang="0">
                      <a:pos x="23" y="97"/>
                    </a:cxn>
                  </a:cxnLst>
                  <a:rect l="0" t="0" r="r" b="b"/>
                  <a:pathLst>
                    <a:path w="192" h="194">
                      <a:moveTo>
                        <a:pt x="192" y="97"/>
                      </a:moveTo>
                      <a:cubicBezTo>
                        <a:pt x="192" y="43"/>
                        <a:pt x="149" y="0"/>
                        <a:pt x="96" y="0"/>
                      </a:cubicBez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4"/>
                        <a:pt x="96" y="194"/>
                      </a:cubicBezTo>
                      <a:cubicBezTo>
                        <a:pt x="149" y="194"/>
                        <a:pt x="192" y="150"/>
                        <a:pt x="192" y="97"/>
                      </a:cubicBezTo>
                      <a:close/>
                      <a:moveTo>
                        <a:pt x="23" y="97"/>
                      </a:moveTo>
                      <a:cubicBezTo>
                        <a:pt x="23" y="56"/>
                        <a:pt x="55" y="23"/>
                        <a:pt x="96" y="23"/>
                      </a:cubicBezTo>
                      <a:cubicBezTo>
                        <a:pt x="136" y="23"/>
                        <a:pt x="169" y="56"/>
                        <a:pt x="169" y="97"/>
                      </a:cubicBezTo>
                      <a:cubicBezTo>
                        <a:pt x="169" y="137"/>
                        <a:pt x="136" y="170"/>
                        <a:pt x="96" y="170"/>
                      </a:cubicBezTo>
                      <a:cubicBezTo>
                        <a:pt x="55" y="170"/>
                        <a:pt x="23" y="137"/>
                        <a:pt x="23" y="9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118"/>
                <p:cNvSpPr/>
                <p:nvPr/>
              </p:nvSpPr>
              <p:spPr bwMode="auto">
                <a:xfrm>
                  <a:off x="6254751" y="722313"/>
                  <a:ext cx="44450" cy="50800"/>
                </a:xfrm>
                <a:custGeom>
                  <a:avLst/>
                  <a:gdLst/>
                  <a:ahLst/>
                  <a:cxnLst>
                    <a:cxn ang="0">
                      <a:pos x="54" y="100"/>
                    </a:cxn>
                    <a:cxn ang="0">
                      <a:pos x="54" y="81"/>
                    </a:cxn>
                    <a:cxn ang="0">
                      <a:pos x="69" y="81"/>
                    </a:cxn>
                    <a:cxn ang="0">
                      <a:pos x="69" y="70"/>
                    </a:cxn>
                    <a:cxn ang="0">
                      <a:pos x="54" y="70"/>
                    </a:cxn>
                    <a:cxn ang="0">
                      <a:pos x="54" y="64"/>
                    </a:cxn>
                    <a:cxn ang="0">
                      <a:pos x="69" y="64"/>
                    </a:cxn>
                    <a:cxn ang="0">
                      <a:pos x="69" y="53"/>
                    </a:cxn>
                    <a:cxn ang="0">
                      <a:pos x="58" y="53"/>
                    </a:cxn>
                    <a:cxn ang="0">
                      <a:pos x="87" y="0"/>
                    </a:cxn>
                    <a:cxn ang="0">
                      <a:pos x="62" y="0"/>
                    </a:cxn>
                    <a:cxn ang="0">
                      <a:pos x="52" y="24"/>
                    </a:cxn>
                    <a:cxn ang="0">
                      <a:pos x="44" y="43"/>
                    </a:cxn>
                    <a:cxn ang="0">
                      <a:pos x="44" y="43"/>
                    </a:cxn>
                    <a:cxn ang="0">
                      <a:pos x="36" y="24"/>
                    </a:cxn>
                    <a:cxn ang="0">
                      <a:pos x="26" y="0"/>
                    </a:cxn>
                    <a:cxn ang="0">
                      <a:pos x="0" y="0"/>
                    </a:cxn>
                    <a:cxn ang="0">
                      <a:pos x="28" y="53"/>
                    </a:cxn>
                    <a:cxn ang="0">
                      <a:pos x="14" y="53"/>
                    </a:cxn>
                    <a:cxn ang="0">
                      <a:pos x="14" y="64"/>
                    </a:cxn>
                    <a:cxn ang="0">
                      <a:pos x="32" y="64"/>
                    </a:cxn>
                    <a:cxn ang="0">
                      <a:pos x="32" y="70"/>
                    </a:cxn>
                    <a:cxn ang="0">
                      <a:pos x="14" y="70"/>
                    </a:cxn>
                    <a:cxn ang="0">
                      <a:pos x="14" y="81"/>
                    </a:cxn>
                    <a:cxn ang="0">
                      <a:pos x="32" y="81"/>
                    </a:cxn>
                    <a:cxn ang="0">
                      <a:pos x="32" y="100"/>
                    </a:cxn>
                    <a:cxn ang="0">
                      <a:pos x="54" y="100"/>
                    </a:cxn>
                  </a:cxnLst>
                  <a:rect l="0" t="0" r="r" b="b"/>
                  <a:pathLst>
                    <a:path w="87" h="100">
                      <a:moveTo>
                        <a:pt x="54" y="100"/>
                      </a:moveTo>
                      <a:cubicBezTo>
                        <a:pt x="54" y="81"/>
                        <a:pt x="54" y="81"/>
                        <a:pt x="54" y="81"/>
                      </a:cubicBezTo>
                      <a:cubicBezTo>
                        <a:pt x="69" y="81"/>
                        <a:pt x="69" y="81"/>
                        <a:pt x="69" y="81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54" y="70"/>
                        <a:pt x="54" y="70"/>
                        <a:pt x="54" y="70"/>
                      </a:cubicBezTo>
                      <a:cubicBezTo>
                        <a:pt x="54" y="64"/>
                        <a:pt x="54" y="64"/>
                        <a:pt x="54" y="64"/>
                      </a:cubicBezTo>
                      <a:cubicBezTo>
                        <a:pt x="69" y="64"/>
                        <a:pt x="69" y="64"/>
                        <a:pt x="69" y="64"/>
                      </a:cubicBezTo>
                      <a:cubicBezTo>
                        <a:pt x="69" y="53"/>
                        <a:pt x="69" y="53"/>
                        <a:pt x="69" y="53"/>
                      </a:cubicBezTo>
                      <a:cubicBezTo>
                        <a:pt x="58" y="53"/>
                        <a:pt x="58" y="53"/>
                        <a:pt x="58" y="53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49" y="31"/>
                        <a:pt x="46" y="37"/>
                        <a:pt x="44" y="43"/>
                      </a:cubicBezTo>
                      <a:cubicBezTo>
                        <a:pt x="44" y="43"/>
                        <a:pt x="44" y="43"/>
                        <a:pt x="44" y="43"/>
                      </a:cubicBezTo>
                      <a:cubicBezTo>
                        <a:pt x="41" y="37"/>
                        <a:pt x="39" y="32"/>
                        <a:pt x="36" y="2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14" y="53"/>
                        <a:pt x="14" y="53"/>
                        <a:pt x="14" y="53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cubicBezTo>
                        <a:pt x="32" y="64"/>
                        <a:pt x="32" y="64"/>
                        <a:pt x="32" y="64"/>
                      </a:cubicBezTo>
                      <a:cubicBezTo>
                        <a:pt x="32" y="70"/>
                        <a:pt x="32" y="70"/>
                        <a:pt x="32" y="70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14" y="81"/>
                        <a:pt x="14" y="81"/>
                        <a:pt x="14" y="81"/>
                      </a:cubicBezTo>
                      <a:cubicBezTo>
                        <a:pt x="32" y="81"/>
                        <a:pt x="32" y="81"/>
                        <a:pt x="32" y="81"/>
                      </a:cubicBezTo>
                      <a:cubicBezTo>
                        <a:pt x="32" y="100"/>
                        <a:pt x="32" y="100"/>
                        <a:pt x="32" y="100"/>
                      </a:cubicBezTo>
                      <a:lnTo>
                        <a:pt x="54" y="10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119"/>
                <p:cNvSpPr/>
                <p:nvPr/>
              </p:nvSpPr>
              <p:spPr bwMode="auto">
                <a:xfrm>
                  <a:off x="6251576" y="736600"/>
                  <a:ext cx="460375" cy="228600"/>
                </a:xfrm>
                <a:custGeom>
                  <a:avLst/>
                  <a:gdLst/>
                  <a:ahLst/>
                  <a:cxnLst>
                    <a:cxn ang="0">
                      <a:pos x="894" y="0"/>
                    </a:cxn>
                    <a:cxn ang="0">
                      <a:pos x="869" y="7"/>
                    </a:cxn>
                    <a:cxn ang="0">
                      <a:pos x="869" y="380"/>
                    </a:cxn>
                    <a:cxn ang="0">
                      <a:pos x="801" y="380"/>
                    </a:cxn>
                    <a:cxn ang="0">
                      <a:pos x="801" y="47"/>
                    </a:cxn>
                    <a:cxn ang="0">
                      <a:pos x="776" y="71"/>
                    </a:cxn>
                    <a:cxn ang="0">
                      <a:pos x="776" y="380"/>
                    </a:cxn>
                    <a:cxn ang="0">
                      <a:pos x="705" y="380"/>
                    </a:cxn>
                    <a:cxn ang="0">
                      <a:pos x="705" y="141"/>
                    </a:cxn>
                    <a:cxn ang="0">
                      <a:pos x="681" y="165"/>
                    </a:cxn>
                    <a:cxn ang="0">
                      <a:pos x="681" y="185"/>
                    </a:cxn>
                    <a:cxn ang="0">
                      <a:pos x="686" y="217"/>
                    </a:cxn>
                    <a:cxn ang="0">
                      <a:pos x="681" y="248"/>
                    </a:cxn>
                    <a:cxn ang="0">
                      <a:pos x="681" y="380"/>
                    </a:cxn>
                    <a:cxn ang="0">
                      <a:pos x="612" y="380"/>
                    </a:cxn>
                    <a:cxn ang="0">
                      <a:pos x="612" y="305"/>
                    </a:cxn>
                    <a:cxn ang="0">
                      <a:pos x="596" y="307"/>
                    </a:cxn>
                    <a:cxn ang="0">
                      <a:pos x="588" y="307"/>
                    </a:cxn>
                    <a:cxn ang="0">
                      <a:pos x="588" y="380"/>
                    </a:cxn>
                    <a:cxn ang="0">
                      <a:pos x="511" y="380"/>
                    </a:cxn>
                    <a:cxn ang="0">
                      <a:pos x="511" y="247"/>
                    </a:cxn>
                    <a:cxn ang="0">
                      <a:pos x="506" y="217"/>
                    </a:cxn>
                    <a:cxn ang="0">
                      <a:pos x="511" y="186"/>
                    </a:cxn>
                    <a:cxn ang="0">
                      <a:pos x="486" y="158"/>
                    </a:cxn>
                    <a:cxn ang="0">
                      <a:pos x="486" y="380"/>
                    </a:cxn>
                    <a:cxn ang="0">
                      <a:pos x="418" y="380"/>
                    </a:cxn>
                    <a:cxn ang="0">
                      <a:pos x="418" y="80"/>
                    </a:cxn>
                    <a:cxn ang="0">
                      <a:pos x="393" y="52"/>
                    </a:cxn>
                    <a:cxn ang="0">
                      <a:pos x="393" y="380"/>
                    </a:cxn>
                    <a:cxn ang="0">
                      <a:pos x="312" y="380"/>
                    </a:cxn>
                    <a:cxn ang="0">
                      <a:pos x="312" y="61"/>
                    </a:cxn>
                    <a:cxn ang="0">
                      <a:pos x="287" y="86"/>
                    </a:cxn>
                    <a:cxn ang="0">
                      <a:pos x="287" y="380"/>
                    </a:cxn>
                    <a:cxn ang="0">
                      <a:pos x="219" y="380"/>
                    </a:cxn>
                    <a:cxn ang="0">
                      <a:pos x="219" y="154"/>
                    </a:cxn>
                    <a:cxn ang="0">
                      <a:pos x="194" y="178"/>
                    </a:cxn>
                    <a:cxn ang="0">
                      <a:pos x="194" y="380"/>
                    </a:cxn>
                    <a:cxn ang="0">
                      <a:pos x="117" y="380"/>
                    </a:cxn>
                    <a:cxn ang="0">
                      <a:pos x="117" y="322"/>
                    </a:cxn>
                    <a:cxn ang="0">
                      <a:pos x="93" y="326"/>
                    </a:cxn>
                    <a:cxn ang="0">
                      <a:pos x="93" y="380"/>
                    </a:cxn>
                    <a:cxn ang="0">
                      <a:pos x="24" y="380"/>
                    </a:cxn>
                    <a:cxn ang="0">
                      <a:pos x="24" y="297"/>
                    </a:cxn>
                    <a:cxn ang="0">
                      <a:pos x="0" y="262"/>
                    </a:cxn>
                    <a:cxn ang="0">
                      <a:pos x="0" y="380"/>
                    </a:cxn>
                    <a:cxn ang="0">
                      <a:pos x="0" y="393"/>
                    </a:cxn>
                    <a:cxn ang="0">
                      <a:pos x="0" y="445"/>
                    </a:cxn>
                    <a:cxn ang="0">
                      <a:pos x="898" y="445"/>
                    </a:cxn>
                    <a:cxn ang="0">
                      <a:pos x="898" y="380"/>
                    </a:cxn>
                    <a:cxn ang="0">
                      <a:pos x="894" y="380"/>
                    </a:cxn>
                    <a:cxn ang="0">
                      <a:pos x="894" y="0"/>
                    </a:cxn>
                  </a:cxnLst>
                  <a:rect l="0" t="0" r="r" b="b"/>
                  <a:pathLst>
                    <a:path w="898" h="445">
                      <a:moveTo>
                        <a:pt x="894" y="0"/>
                      </a:moveTo>
                      <a:cubicBezTo>
                        <a:pt x="886" y="3"/>
                        <a:pt x="878" y="6"/>
                        <a:pt x="869" y="7"/>
                      </a:cubicBezTo>
                      <a:cubicBezTo>
                        <a:pt x="869" y="380"/>
                        <a:pt x="869" y="380"/>
                        <a:pt x="869" y="380"/>
                      </a:cubicBezTo>
                      <a:cubicBezTo>
                        <a:pt x="801" y="380"/>
                        <a:pt x="801" y="380"/>
                        <a:pt x="801" y="380"/>
                      </a:cubicBezTo>
                      <a:cubicBezTo>
                        <a:pt x="801" y="47"/>
                        <a:pt x="801" y="47"/>
                        <a:pt x="801" y="47"/>
                      </a:cubicBezTo>
                      <a:cubicBezTo>
                        <a:pt x="776" y="71"/>
                        <a:pt x="776" y="71"/>
                        <a:pt x="776" y="71"/>
                      </a:cubicBezTo>
                      <a:cubicBezTo>
                        <a:pt x="776" y="380"/>
                        <a:pt x="776" y="380"/>
                        <a:pt x="776" y="380"/>
                      </a:cubicBezTo>
                      <a:cubicBezTo>
                        <a:pt x="705" y="380"/>
                        <a:pt x="705" y="380"/>
                        <a:pt x="705" y="380"/>
                      </a:cubicBezTo>
                      <a:cubicBezTo>
                        <a:pt x="705" y="141"/>
                        <a:pt x="705" y="141"/>
                        <a:pt x="705" y="141"/>
                      </a:cubicBezTo>
                      <a:cubicBezTo>
                        <a:pt x="681" y="165"/>
                        <a:pt x="681" y="165"/>
                        <a:pt x="681" y="165"/>
                      </a:cubicBezTo>
                      <a:cubicBezTo>
                        <a:pt x="681" y="185"/>
                        <a:pt x="681" y="185"/>
                        <a:pt x="681" y="185"/>
                      </a:cubicBezTo>
                      <a:cubicBezTo>
                        <a:pt x="684" y="195"/>
                        <a:pt x="686" y="206"/>
                        <a:pt x="686" y="217"/>
                      </a:cubicBezTo>
                      <a:cubicBezTo>
                        <a:pt x="686" y="227"/>
                        <a:pt x="684" y="238"/>
                        <a:pt x="681" y="248"/>
                      </a:cubicBezTo>
                      <a:cubicBezTo>
                        <a:pt x="681" y="380"/>
                        <a:pt x="681" y="380"/>
                        <a:pt x="681" y="380"/>
                      </a:cubicBezTo>
                      <a:cubicBezTo>
                        <a:pt x="612" y="380"/>
                        <a:pt x="612" y="380"/>
                        <a:pt x="612" y="380"/>
                      </a:cubicBezTo>
                      <a:cubicBezTo>
                        <a:pt x="612" y="305"/>
                        <a:pt x="612" y="305"/>
                        <a:pt x="612" y="305"/>
                      </a:cubicBezTo>
                      <a:cubicBezTo>
                        <a:pt x="607" y="306"/>
                        <a:pt x="602" y="307"/>
                        <a:pt x="596" y="307"/>
                      </a:cubicBezTo>
                      <a:cubicBezTo>
                        <a:pt x="593" y="307"/>
                        <a:pt x="590" y="307"/>
                        <a:pt x="588" y="307"/>
                      </a:cubicBezTo>
                      <a:cubicBezTo>
                        <a:pt x="588" y="380"/>
                        <a:pt x="588" y="380"/>
                        <a:pt x="588" y="380"/>
                      </a:cubicBezTo>
                      <a:cubicBezTo>
                        <a:pt x="511" y="380"/>
                        <a:pt x="511" y="380"/>
                        <a:pt x="511" y="380"/>
                      </a:cubicBezTo>
                      <a:cubicBezTo>
                        <a:pt x="511" y="247"/>
                        <a:pt x="511" y="247"/>
                        <a:pt x="511" y="247"/>
                      </a:cubicBezTo>
                      <a:cubicBezTo>
                        <a:pt x="508" y="238"/>
                        <a:pt x="506" y="227"/>
                        <a:pt x="506" y="217"/>
                      </a:cubicBezTo>
                      <a:cubicBezTo>
                        <a:pt x="506" y="206"/>
                        <a:pt x="507" y="196"/>
                        <a:pt x="511" y="186"/>
                      </a:cubicBezTo>
                      <a:cubicBezTo>
                        <a:pt x="486" y="158"/>
                        <a:pt x="486" y="158"/>
                        <a:pt x="486" y="158"/>
                      </a:cubicBezTo>
                      <a:cubicBezTo>
                        <a:pt x="486" y="380"/>
                        <a:pt x="486" y="380"/>
                        <a:pt x="486" y="380"/>
                      </a:cubicBezTo>
                      <a:cubicBezTo>
                        <a:pt x="418" y="380"/>
                        <a:pt x="418" y="380"/>
                        <a:pt x="418" y="380"/>
                      </a:cubicBezTo>
                      <a:cubicBezTo>
                        <a:pt x="418" y="80"/>
                        <a:pt x="418" y="80"/>
                        <a:pt x="418" y="80"/>
                      </a:cubicBezTo>
                      <a:cubicBezTo>
                        <a:pt x="393" y="52"/>
                        <a:pt x="393" y="52"/>
                        <a:pt x="393" y="52"/>
                      </a:cubicBezTo>
                      <a:cubicBezTo>
                        <a:pt x="393" y="380"/>
                        <a:pt x="393" y="380"/>
                        <a:pt x="393" y="380"/>
                      </a:cubicBezTo>
                      <a:cubicBezTo>
                        <a:pt x="312" y="380"/>
                        <a:pt x="312" y="380"/>
                        <a:pt x="312" y="380"/>
                      </a:cubicBezTo>
                      <a:cubicBezTo>
                        <a:pt x="312" y="61"/>
                        <a:pt x="312" y="61"/>
                        <a:pt x="312" y="61"/>
                      </a:cubicBezTo>
                      <a:cubicBezTo>
                        <a:pt x="287" y="86"/>
                        <a:pt x="287" y="86"/>
                        <a:pt x="287" y="86"/>
                      </a:cubicBezTo>
                      <a:cubicBezTo>
                        <a:pt x="287" y="380"/>
                        <a:pt x="287" y="380"/>
                        <a:pt x="287" y="380"/>
                      </a:cubicBezTo>
                      <a:cubicBezTo>
                        <a:pt x="219" y="380"/>
                        <a:pt x="219" y="380"/>
                        <a:pt x="219" y="380"/>
                      </a:cubicBezTo>
                      <a:cubicBezTo>
                        <a:pt x="219" y="154"/>
                        <a:pt x="219" y="154"/>
                        <a:pt x="219" y="154"/>
                      </a:cubicBezTo>
                      <a:cubicBezTo>
                        <a:pt x="194" y="178"/>
                        <a:pt x="194" y="178"/>
                        <a:pt x="194" y="178"/>
                      </a:cubicBezTo>
                      <a:cubicBezTo>
                        <a:pt x="194" y="380"/>
                        <a:pt x="194" y="380"/>
                        <a:pt x="194" y="380"/>
                      </a:cubicBezTo>
                      <a:cubicBezTo>
                        <a:pt x="117" y="380"/>
                        <a:pt x="117" y="380"/>
                        <a:pt x="117" y="380"/>
                      </a:cubicBezTo>
                      <a:cubicBezTo>
                        <a:pt x="117" y="322"/>
                        <a:pt x="117" y="322"/>
                        <a:pt x="117" y="322"/>
                      </a:cubicBezTo>
                      <a:cubicBezTo>
                        <a:pt x="109" y="324"/>
                        <a:pt x="101" y="325"/>
                        <a:pt x="93" y="326"/>
                      </a:cubicBezTo>
                      <a:cubicBezTo>
                        <a:pt x="93" y="380"/>
                        <a:pt x="93" y="380"/>
                        <a:pt x="93" y="380"/>
                      </a:cubicBezTo>
                      <a:cubicBezTo>
                        <a:pt x="24" y="380"/>
                        <a:pt x="24" y="380"/>
                        <a:pt x="24" y="380"/>
                      </a:cubicBezTo>
                      <a:cubicBezTo>
                        <a:pt x="24" y="297"/>
                        <a:pt x="24" y="297"/>
                        <a:pt x="24" y="297"/>
                      </a:cubicBezTo>
                      <a:cubicBezTo>
                        <a:pt x="15" y="287"/>
                        <a:pt x="0" y="262"/>
                        <a:pt x="0" y="262"/>
                      </a:cubicBezTo>
                      <a:cubicBezTo>
                        <a:pt x="0" y="380"/>
                        <a:pt x="0" y="380"/>
                        <a:pt x="0" y="380"/>
                      </a:cubicBezTo>
                      <a:cubicBezTo>
                        <a:pt x="0" y="393"/>
                        <a:pt x="0" y="393"/>
                        <a:pt x="0" y="393"/>
                      </a:cubicBezTo>
                      <a:cubicBezTo>
                        <a:pt x="0" y="445"/>
                        <a:pt x="0" y="445"/>
                        <a:pt x="0" y="445"/>
                      </a:cubicBezTo>
                      <a:cubicBezTo>
                        <a:pt x="898" y="445"/>
                        <a:pt x="898" y="445"/>
                        <a:pt x="898" y="445"/>
                      </a:cubicBezTo>
                      <a:cubicBezTo>
                        <a:pt x="898" y="380"/>
                        <a:pt x="898" y="380"/>
                        <a:pt x="898" y="380"/>
                      </a:cubicBezTo>
                      <a:cubicBezTo>
                        <a:pt x="894" y="380"/>
                        <a:pt x="894" y="380"/>
                        <a:pt x="894" y="380"/>
                      </a:cubicBezTo>
                      <a:lnTo>
                        <a:pt x="89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20"/>
            <p:cNvGrpSpPr/>
            <p:nvPr/>
          </p:nvGrpSpPr>
          <p:grpSpPr>
            <a:xfrm>
              <a:off x="3350534" y="4437114"/>
              <a:ext cx="874231" cy="874231"/>
              <a:chOff x="2428289" y="3584585"/>
              <a:chExt cx="682615" cy="682615"/>
            </a:xfrm>
          </p:grpSpPr>
          <p:sp>
            <p:nvSpPr>
              <p:cNvPr id="40" name="Oval 121"/>
              <p:cNvSpPr/>
              <p:nvPr/>
            </p:nvSpPr>
            <p:spPr>
              <a:xfrm flipH="1">
                <a:off x="2428289" y="3584585"/>
                <a:ext cx="682615" cy="682615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1" name="Group 122"/>
              <p:cNvGrpSpPr/>
              <p:nvPr/>
            </p:nvGrpSpPr>
            <p:grpSpPr>
              <a:xfrm>
                <a:off x="2638672" y="3732695"/>
                <a:ext cx="261877" cy="386397"/>
                <a:chOff x="5311776" y="488950"/>
                <a:chExt cx="323850" cy="477838"/>
              </a:xfrm>
              <a:solidFill>
                <a:schemeClr val="accent1"/>
              </a:solidFill>
            </p:grpSpPr>
            <p:sp>
              <p:nvSpPr>
                <p:cNvPr id="42" name="Freeform: Shape 123"/>
                <p:cNvSpPr/>
                <p:nvPr/>
              </p:nvSpPr>
              <p:spPr bwMode="auto">
                <a:xfrm>
                  <a:off x="5311776" y="822325"/>
                  <a:ext cx="84138" cy="144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49"/>
                    </a:cxn>
                    <a:cxn ang="0">
                      <a:pos x="82" y="283"/>
                    </a:cxn>
                    <a:cxn ang="0">
                      <a:pos x="165" y="249"/>
                    </a:cxn>
                    <a:cxn ang="0">
                      <a:pos x="165" y="0"/>
                    </a:cxn>
                    <a:cxn ang="0">
                      <a:pos x="82" y="2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5" h="283">
                      <a:moveTo>
                        <a:pt x="0" y="0"/>
                      </a:move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0" y="268"/>
                        <a:pt x="37" y="283"/>
                        <a:pt x="82" y="283"/>
                      </a:cubicBezTo>
                      <a:cubicBezTo>
                        <a:pt x="128" y="283"/>
                        <a:pt x="165" y="268"/>
                        <a:pt x="165" y="249"/>
                      </a:cubicBezTo>
                      <a:cubicBezTo>
                        <a:pt x="165" y="0"/>
                        <a:pt x="165" y="0"/>
                        <a:pt x="165" y="0"/>
                      </a:cubicBezTo>
                      <a:cubicBezTo>
                        <a:pt x="146" y="15"/>
                        <a:pt x="113" y="21"/>
                        <a:pt x="82" y="21"/>
                      </a:cubicBezTo>
                      <a:cubicBezTo>
                        <a:pt x="51" y="21"/>
                        <a:pt x="19" y="15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: Shape 124"/>
                <p:cNvSpPr/>
                <p:nvPr/>
              </p:nvSpPr>
              <p:spPr bwMode="auto">
                <a:xfrm>
                  <a:off x="5311776" y="660400"/>
                  <a:ext cx="84138" cy="163513"/>
                </a:xfrm>
                <a:custGeom>
                  <a:avLst/>
                  <a:gdLst/>
                  <a:ahLst/>
                  <a:cxnLst>
                    <a:cxn ang="0">
                      <a:pos x="97" y="254"/>
                    </a:cxn>
                    <a:cxn ang="0">
                      <a:pos x="97" y="228"/>
                    </a:cxn>
                    <a:cxn ang="0">
                      <a:pos x="153" y="169"/>
                    </a:cxn>
                    <a:cxn ang="0">
                      <a:pos x="100" y="109"/>
                    </a:cxn>
                    <a:cxn ang="0">
                      <a:pos x="62" y="82"/>
                    </a:cxn>
                    <a:cxn ang="0">
                      <a:pos x="89" y="64"/>
                    </a:cxn>
                    <a:cxn ang="0">
                      <a:pos x="135" y="75"/>
                    </a:cxn>
                    <a:cxn ang="0">
                      <a:pos x="145" y="39"/>
                    </a:cxn>
                    <a:cxn ang="0">
                      <a:pos x="98" y="28"/>
                    </a:cxn>
                    <a:cxn ang="0">
                      <a:pos x="98" y="0"/>
                    </a:cxn>
                    <a:cxn ang="0">
                      <a:pos x="67" y="0"/>
                    </a:cxn>
                    <a:cxn ang="0">
                      <a:pos x="67" y="30"/>
                    </a:cxn>
                    <a:cxn ang="0">
                      <a:pos x="13" y="87"/>
                    </a:cxn>
                    <a:cxn ang="0">
                      <a:pos x="70" y="146"/>
                    </a:cxn>
                    <a:cxn ang="0">
                      <a:pos x="105" y="174"/>
                    </a:cxn>
                    <a:cxn ang="0">
                      <a:pos x="74" y="193"/>
                    </a:cxn>
                    <a:cxn ang="0">
                      <a:pos x="20" y="179"/>
                    </a:cxn>
                    <a:cxn ang="0">
                      <a:pos x="11" y="217"/>
                    </a:cxn>
                    <a:cxn ang="0">
                      <a:pos x="65" y="230"/>
                    </a:cxn>
                    <a:cxn ang="0">
                      <a:pos x="65" y="254"/>
                    </a:cxn>
                    <a:cxn ang="0">
                      <a:pos x="0" y="287"/>
                    </a:cxn>
                    <a:cxn ang="0">
                      <a:pos x="82" y="321"/>
                    </a:cxn>
                    <a:cxn ang="0">
                      <a:pos x="165" y="287"/>
                    </a:cxn>
                    <a:cxn ang="0">
                      <a:pos x="97" y="254"/>
                    </a:cxn>
                  </a:cxnLst>
                  <a:rect l="0" t="0" r="r" b="b"/>
                  <a:pathLst>
                    <a:path w="165" h="321">
                      <a:moveTo>
                        <a:pt x="97" y="254"/>
                      </a:moveTo>
                      <a:cubicBezTo>
                        <a:pt x="97" y="228"/>
                        <a:pt x="97" y="228"/>
                        <a:pt x="97" y="228"/>
                      </a:cubicBezTo>
                      <a:cubicBezTo>
                        <a:pt x="134" y="222"/>
                        <a:pt x="153" y="198"/>
                        <a:pt x="153" y="169"/>
                      </a:cubicBezTo>
                      <a:cubicBezTo>
                        <a:pt x="153" y="140"/>
                        <a:pt x="138" y="122"/>
                        <a:pt x="100" y="109"/>
                      </a:cubicBezTo>
                      <a:cubicBezTo>
                        <a:pt x="73" y="99"/>
                        <a:pt x="62" y="92"/>
                        <a:pt x="62" y="82"/>
                      </a:cubicBezTo>
                      <a:cubicBezTo>
                        <a:pt x="62" y="73"/>
                        <a:pt x="68" y="64"/>
                        <a:pt x="89" y="64"/>
                      </a:cubicBezTo>
                      <a:cubicBezTo>
                        <a:pt x="112" y="64"/>
                        <a:pt x="127" y="71"/>
                        <a:pt x="135" y="75"/>
                      </a:cubicBezTo>
                      <a:cubicBezTo>
                        <a:pt x="145" y="39"/>
                        <a:pt x="145" y="39"/>
                        <a:pt x="145" y="39"/>
                      </a:cubicBezTo>
                      <a:cubicBezTo>
                        <a:pt x="134" y="33"/>
                        <a:pt x="119" y="29"/>
                        <a:pt x="98" y="28"/>
                      </a:cubicBez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30"/>
                        <a:pt x="67" y="30"/>
                        <a:pt x="67" y="30"/>
                      </a:cubicBezTo>
                      <a:cubicBezTo>
                        <a:pt x="33" y="37"/>
                        <a:pt x="13" y="59"/>
                        <a:pt x="13" y="87"/>
                      </a:cubicBezTo>
                      <a:cubicBezTo>
                        <a:pt x="13" y="118"/>
                        <a:pt x="36" y="134"/>
                        <a:pt x="70" y="146"/>
                      </a:cubicBezTo>
                      <a:cubicBezTo>
                        <a:pt x="94" y="154"/>
                        <a:pt x="105" y="161"/>
                        <a:pt x="105" y="174"/>
                      </a:cubicBezTo>
                      <a:cubicBezTo>
                        <a:pt x="105" y="186"/>
                        <a:pt x="92" y="193"/>
                        <a:pt x="74" y="193"/>
                      </a:cubicBezTo>
                      <a:cubicBezTo>
                        <a:pt x="53" y="193"/>
                        <a:pt x="34" y="187"/>
                        <a:pt x="20" y="179"/>
                      </a:cubicBezTo>
                      <a:cubicBezTo>
                        <a:pt x="11" y="217"/>
                        <a:pt x="11" y="217"/>
                        <a:pt x="11" y="217"/>
                      </a:cubicBezTo>
                      <a:cubicBezTo>
                        <a:pt x="23" y="223"/>
                        <a:pt x="44" y="230"/>
                        <a:pt x="65" y="230"/>
                      </a:cubicBezTo>
                      <a:cubicBezTo>
                        <a:pt x="65" y="254"/>
                        <a:pt x="65" y="254"/>
                        <a:pt x="65" y="254"/>
                      </a:cubicBezTo>
                      <a:cubicBezTo>
                        <a:pt x="28" y="257"/>
                        <a:pt x="0" y="271"/>
                        <a:pt x="0" y="287"/>
                      </a:cubicBezTo>
                      <a:cubicBezTo>
                        <a:pt x="0" y="306"/>
                        <a:pt x="37" y="321"/>
                        <a:pt x="82" y="321"/>
                      </a:cubicBezTo>
                      <a:cubicBezTo>
                        <a:pt x="128" y="321"/>
                        <a:pt x="165" y="306"/>
                        <a:pt x="165" y="287"/>
                      </a:cubicBezTo>
                      <a:cubicBezTo>
                        <a:pt x="165" y="271"/>
                        <a:pt x="135" y="257"/>
                        <a:pt x="97" y="25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: Shape 125"/>
                <p:cNvSpPr/>
                <p:nvPr/>
              </p:nvSpPr>
              <p:spPr bwMode="auto">
                <a:xfrm>
                  <a:off x="5432426" y="766763"/>
                  <a:ext cx="84138" cy="20002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350"/>
                    </a:cxn>
                    <a:cxn ang="0">
                      <a:pos x="0" y="356"/>
                    </a:cxn>
                    <a:cxn ang="0">
                      <a:pos x="83" y="390"/>
                    </a:cxn>
                    <a:cxn ang="0">
                      <a:pos x="165" y="356"/>
                    </a:cxn>
                    <a:cxn ang="0">
                      <a:pos x="167" y="356"/>
                    </a:cxn>
                    <a:cxn ang="0">
                      <a:pos x="167" y="0"/>
                    </a:cxn>
                    <a:cxn ang="0">
                      <a:pos x="84" y="2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67" h="390">
                      <a:moveTo>
                        <a:pt x="1" y="0"/>
                      </a:moveTo>
                      <a:cubicBezTo>
                        <a:pt x="1" y="350"/>
                        <a:pt x="1" y="350"/>
                        <a:pt x="1" y="350"/>
                      </a:cubicBezTo>
                      <a:cubicBezTo>
                        <a:pt x="1" y="352"/>
                        <a:pt x="0" y="354"/>
                        <a:pt x="0" y="356"/>
                      </a:cubicBezTo>
                      <a:cubicBezTo>
                        <a:pt x="0" y="375"/>
                        <a:pt x="37" y="390"/>
                        <a:pt x="83" y="390"/>
                      </a:cubicBezTo>
                      <a:cubicBezTo>
                        <a:pt x="128" y="390"/>
                        <a:pt x="165" y="375"/>
                        <a:pt x="165" y="356"/>
                      </a:cubicBezTo>
                      <a:cubicBezTo>
                        <a:pt x="167" y="356"/>
                        <a:pt x="167" y="356"/>
                        <a:pt x="167" y="356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148" y="14"/>
                        <a:pt x="115" y="21"/>
                        <a:pt x="84" y="21"/>
                      </a:cubicBezTo>
                      <a:cubicBezTo>
                        <a:pt x="53" y="21"/>
                        <a:pt x="20" y="14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126"/>
                <p:cNvSpPr/>
                <p:nvPr/>
              </p:nvSpPr>
              <p:spPr bwMode="auto">
                <a:xfrm>
                  <a:off x="5432426" y="647700"/>
                  <a:ext cx="84138" cy="122238"/>
                </a:xfrm>
                <a:custGeom>
                  <a:avLst/>
                  <a:gdLst/>
                  <a:ahLst/>
                  <a:cxnLst>
                    <a:cxn ang="0">
                      <a:pos x="102" y="170"/>
                    </a:cxn>
                    <a:cxn ang="0">
                      <a:pos x="102" y="145"/>
                    </a:cxn>
                    <a:cxn ang="0">
                      <a:pos x="128" y="145"/>
                    </a:cxn>
                    <a:cxn ang="0">
                      <a:pos x="128" y="125"/>
                    </a:cxn>
                    <a:cxn ang="0">
                      <a:pos x="102" y="125"/>
                    </a:cxn>
                    <a:cxn ang="0">
                      <a:pos x="102" y="115"/>
                    </a:cxn>
                    <a:cxn ang="0">
                      <a:pos x="128" y="115"/>
                    </a:cxn>
                    <a:cxn ang="0">
                      <a:pos x="128" y="95"/>
                    </a:cxn>
                    <a:cxn ang="0">
                      <a:pos x="108" y="95"/>
                    </a:cxn>
                    <a:cxn ang="0">
                      <a:pos x="161" y="0"/>
                    </a:cxn>
                    <a:cxn ang="0">
                      <a:pos x="116" y="0"/>
                    </a:cxn>
                    <a:cxn ang="0">
                      <a:pos x="97" y="43"/>
                    </a:cxn>
                    <a:cxn ang="0">
                      <a:pos x="84" y="78"/>
                    </a:cxn>
                    <a:cxn ang="0">
                      <a:pos x="83" y="78"/>
                    </a:cxn>
                    <a:cxn ang="0">
                      <a:pos x="70" y="43"/>
                    </a:cxn>
                    <a:cxn ang="0">
                      <a:pos x="51" y="0"/>
                    </a:cxn>
                    <a:cxn ang="0">
                      <a:pos x="5" y="0"/>
                    </a:cxn>
                    <a:cxn ang="0">
                      <a:pos x="55" y="95"/>
                    </a:cxn>
                    <a:cxn ang="0">
                      <a:pos x="29" y="95"/>
                    </a:cxn>
                    <a:cxn ang="0">
                      <a:pos x="29" y="115"/>
                    </a:cxn>
                    <a:cxn ang="0">
                      <a:pos x="62" y="115"/>
                    </a:cxn>
                    <a:cxn ang="0">
                      <a:pos x="62" y="125"/>
                    </a:cxn>
                    <a:cxn ang="0">
                      <a:pos x="29" y="125"/>
                    </a:cxn>
                    <a:cxn ang="0">
                      <a:pos x="29" y="145"/>
                    </a:cxn>
                    <a:cxn ang="0">
                      <a:pos x="62" y="145"/>
                    </a:cxn>
                    <a:cxn ang="0">
                      <a:pos x="62" y="170"/>
                    </a:cxn>
                    <a:cxn ang="0">
                      <a:pos x="0" y="203"/>
                    </a:cxn>
                    <a:cxn ang="0">
                      <a:pos x="83" y="237"/>
                    </a:cxn>
                    <a:cxn ang="0">
                      <a:pos x="166" y="203"/>
                    </a:cxn>
                    <a:cxn ang="0">
                      <a:pos x="102" y="170"/>
                    </a:cxn>
                  </a:cxnLst>
                  <a:rect l="0" t="0" r="r" b="b"/>
                  <a:pathLst>
                    <a:path w="166" h="237">
                      <a:moveTo>
                        <a:pt x="102" y="170"/>
                      </a:moveTo>
                      <a:cubicBezTo>
                        <a:pt x="102" y="145"/>
                        <a:pt x="102" y="145"/>
                        <a:pt x="102" y="145"/>
                      </a:cubicBezTo>
                      <a:cubicBezTo>
                        <a:pt x="128" y="145"/>
                        <a:pt x="128" y="145"/>
                        <a:pt x="128" y="145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102" y="125"/>
                        <a:pt x="102" y="125"/>
                        <a:pt x="102" y="125"/>
                      </a:cubicBezTo>
                      <a:cubicBezTo>
                        <a:pt x="102" y="115"/>
                        <a:pt x="102" y="115"/>
                        <a:pt x="102" y="115"/>
                      </a:cubicBezTo>
                      <a:cubicBezTo>
                        <a:pt x="128" y="115"/>
                        <a:pt x="128" y="115"/>
                        <a:pt x="128" y="115"/>
                      </a:cubicBezTo>
                      <a:cubicBezTo>
                        <a:pt x="128" y="95"/>
                        <a:pt x="128" y="95"/>
                        <a:pt x="128" y="95"/>
                      </a:cubicBezTo>
                      <a:cubicBezTo>
                        <a:pt x="108" y="95"/>
                        <a:pt x="108" y="95"/>
                        <a:pt x="108" y="95"/>
                      </a:cubicBezTo>
                      <a:cubicBezTo>
                        <a:pt x="161" y="0"/>
                        <a:pt x="161" y="0"/>
                        <a:pt x="161" y="0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97" y="43"/>
                        <a:pt x="97" y="43"/>
                        <a:pt x="97" y="43"/>
                      </a:cubicBezTo>
                      <a:cubicBezTo>
                        <a:pt x="92" y="56"/>
                        <a:pt x="88" y="67"/>
                        <a:pt x="84" y="78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79" y="66"/>
                        <a:pt x="75" y="56"/>
                        <a:pt x="70" y="43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5" y="95"/>
                        <a:pt x="55" y="95"/>
                        <a:pt x="55" y="95"/>
                      </a:cubicBezTo>
                      <a:cubicBezTo>
                        <a:pt x="29" y="95"/>
                        <a:pt x="29" y="95"/>
                        <a:pt x="29" y="95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62" y="115"/>
                        <a:pt x="62" y="115"/>
                        <a:pt x="62" y="115"/>
                      </a:cubicBezTo>
                      <a:cubicBezTo>
                        <a:pt x="62" y="125"/>
                        <a:pt x="62" y="125"/>
                        <a:pt x="62" y="125"/>
                      </a:cubicBezTo>
                      <a:cubicBezTo>
                        <a:pt x="29" y="125"/>
                        <a:pt x="29" y="125"/>
                        <a:pt x="29" y="125"/>
                      </a:cubicBezTo>
                      <a:cubicBezTo>
                        <a:pt x="29" y="145"/>
                        <a:pt x="29" y="145"/>
                        <a:pt x="29" y="145"/>
                      </a:cubicBezTo>
                      <a:cubicBezTo>
                        <a:pt x="62" y="145"/>
                        <a:pt x="62" y="145"/>
                        <a:pt x="62" y="145"/>
                      </a:cubicBezTo>
                      <a:cubicBezTo>
                        <a:pt x="62" y="170"/>
                        <a:pt x="62" y="170"/>
                        <a:pt x="62" y="170"/>
                      </a:cubicBezTo>
                      <a:cubicBezTo>
                        <a:pt x="26" y="174"/>
                        <a:pt x="0" y="187"/>
                        <a:pt x="0" y="203"/>
                      </a:cubicBezTo>
                      <a:cubicBezTo>
                        <a:pt x="0" y="222"/>
                        <a:pt x="37" y="237"/>
                        <a:pt x="83" y="237"/>
                      </a:cubicBezTo>
                      <a:cubicBezTo>
                        <a:pt x="129" y="237"/>
                        <a:pt x="166" y="222"/>
                        <a:pt x="166" y="203"/>
                      </a:cubicBezTo>
                      <a:cubicBezTo>
                        <a:pt x="166" y="187"/>
                        <a:pt x="138" y="174"/>
                        <a:pt x="102" y="17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127"/>
                <p:cNvSpPr/>
                <p:nvPr/>
              </p:nvSpPr>
              <p:spPr bwMode="auto">
                <a:xfrm>
                  <a:off x="5551488" y="642938"/>
                  <a:ext cx="84138" cy="3206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93"/>
                    </a:cxn>
                    <a:cxn ang="0">
                      <a:pos x="82" y="626"/>
                    </a:cxn>
                    <a:cxn ang="0">
                      <a:pos x="165" y="593"/>
                    </a:cxn>
                    <a:cxn ang="0">
                      <a:pos x="165" y="0"/>
                    </a:cxn>
                    <a:cxn ang="0">
                      <a:pos x="82" y="2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5" h="626">
                      <a:moveTo>
                        <a:pt x="0" y="0"/>
                      </a:moveTo>
                      <a:cubicBezTo>
                        <a:pt x="0" y="593"/>
                        <a:pt x="0" y="593"/>
                        <a:pt x="0" y="593"/>
                      </a:cubicBezTo>
                      <a:cubicBezTo>
                        <a:pt x="0" y="611"/>
                        <a:pt x="36" y="626"/>
                        <a:pt x="82" y="626"/>
                      </a:cubicBezTo>
                      <a:cubicBezTo>
                        <a:pt x="128" y="626"/>
                        <a:pt x="165" y="611"/>
                        <a:pt x="165" y="593"/>
                      </a:cubicBezTo>
                      <a:cubicBezTo>
                        <a:pt x="165" y="0"/>
                        <a:pt x="165" y="0"/>
                        <a:pt x="165" y="0"/>
                      </a:cubicBezTo>
                      <a:cubicBezTo>
                        <a:pt x="146" y="14"/>
                        <a:pt x="113" y="21"/>
                        <a:pt x="82" y="21"/>
                      </a:cubicBezTo>
                      <a:cubicBezTo>
                        <a:pt x="51" y="21"/>
                        <a:pt x="18" y="14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128"/>
                <p:cNvSpPr/>
                <p:nvPr/>
              </p:nvSpPr>
              <p:spPr bwMode="auto">
                <a:xfrm>
                  <a:off x="5535613" y="488950"/>
                  <a:ext cx="100013" cy="157163"/>
                </a:xfrm>
                <a:custGeom>
                  <a:avLst/>
                  <a:gdLst/>
                  <a:ahLst/>
                  <a:cxnLst>
                    <a:cxn ang="0">
                      <a:pos x="111" y="237"/>
                    </a:cxn>
                    <a:cxn ang="0">
                      <a:pos x="30" y="271"/>
                    </a:cxn>
                    <a:cxn ang="0">
                      <a:pos x="112" y="305"/>
                    </a:cxn>
                    <a:cxn ang="0">
                      <a:pos x="195" y="271"/>
                    </a:cxn>
                    <a:cxn ang="0">
                      <a:pos x="146" y="240"/>
                    </a:cxn>
                    <a:cxn ang="0">
                      <a:pos x="164" y="238"/>
                    </a:cxn>
                    <a:cxn ang="0">
                      <a:pos x="171" y="237"/>
                    </a:cxn>
                    <a:cxn ang="0">
                      <a:pos x="171" y="190"/>
                    </a:cxn>
                    <a:cxn ang="0">
                      <a:pos x="160" y="193"/>
                    </a:cxn>
                    <a:cxn ang="0">
                      <a:pos x="140" y="195"/>
                    </a:cxn>
                    <a:cxn ang="0">
                      <a:pos x="73" y="156"/>
                    </a:cxn>
                    <a:cxn ang="0">
                      <a:pos x="103" y="156"/>
                    </a:cxn>
                    <a:cxn ang="0">
                      <a:pos x="103" y="130"/>
                    </a:cxn>
                    <a:cxn ang="0">
                      <a:pos x="65" y="130"/>
                    </a:cxn>
                    <a:cxn ang="0">
                      <a:pos x="64" y="120"/>
                    </a:cxn>
                    <a:cxn ang="0">
                      <a:pos x="64" y="118"/>
                    </a:cxn>
                    <a:cxn ang="0">
                      <a:pos x="103" y="118"/>
                    </a:cxn>
                    <a:cxn ang="0">
                      <a:pos x="103" y="92"/>
                    </a:cxn>
                    <a:cxn ang="0">
                      <a:pos x="69" y="92"/>
                    </a:cxn>
                    <a:cxn ang="0">
                      <a:pos x="140" y="45"/>
                    </a:cxn>
                    <a:cxn ang="0">
                      <a:pos x="160" y="48"/>
                    </a:cxn>
                    <a:cxn ang="0">
                      <a:pos x="171" y="51"/>
                    </a:cxn>
                    <a:cxn ang="0">
                      <a:pos x="171" y="4"/>
                    </a:cxn>
                    <a:cxn ang="0">
                      <a:pos x="164" y="2"/>
                    </a:cxn>
                    <a:cxn ang="0">
                      <a:pos x="140" y="0"/>
                    </a:cxn>
                    <a:cxn ang="0">
                      <a:pos x="22" y="92"/>
                    </a:cxn>
                    <a:cxn ang="0">
                      <a:pos x="0" y="92"/>
                    </a:cxn>
                    <a:cxn ang="0">
                      <a:pos x="0" y="118"/>
                    </a:cxn>
                    <a:cxn ang="0">
                      <a:pos x="18" y="118"/>
                    </a:cxn>
                    <a:cxn ang="0">
                      <a:pos x="18" y="120"/>
                    </a:cxn>
                    <a:cxn ang="0">
                      <a:pos x="19" y="130"/>
                    </a:cxn>
                    <a:cxn ang="0">
                      <a:pos x="0" y="130"/>
                    </a:cxn>
                    <a:cxn ang="0">
                      <a:pos x="0" y="156"/>
                    </a:cxn>
                    <a:cxn ang="0">
                      <a:pos x="24" y="156"/>
                    </a:cxn>
                    <a:cxn ang="0">
                      <a:pos x="111" y="237"/>
                    </a:cxn>
                  </a:cxnLst>
                  <a:rect l="0" t="0" r="r" b="b"/>
                  <a:pathLst>
                    <a:path w="195" h="305">
                      <a:moveTo>
                        <a:pt x="111" y="237"/>
                      </a:moveTo>
                      <a:cubicBezTo>
                        <a:pt x="66" y="237"/>
                        <a:pt x="30" y="253"/>
                        <a:pt x="30" y="271"/>
                      </a:cubicBezTo>
                      <a:cubicBezTo>
                        <a:pt x="30" y="290"/>
                        <a:pt x="66" y="305"/>
                        <a:pt x="112" y="305"/>
                      </a:cubicBezTo>
                      <a:cubicBezTo>
                        <a:pt x="158" y="305"/>
                        <a:pt x="195" y="290"/>
                        <a:pt x="195" y="271"/>
                      </a:cubicBezTo>
                      <a:cubicBezTo>
                        <a:pt x="195" y="257"/>
                        <a:pt x="175" y="246"/>
                        <a:pt x="146" y="240"/>
                      </a:cubicBezTo>
                      <a:cubicBezTo>
                        <a:pt x="152" y="240"/>
                        <a:pt x="158" y="240"/>
                        <a:pt x="164" y="238"/>
                      </a:cubicBezTo>
                      <a:cubicBezTo>
                        <a:pt x="171" y="237"/>
                        <a:pt x="171" y="237"/>
                        <a:pt x="171" y="237"/>
                      </a:cubicBezTo>
                      <a:cubicBezTo>
                        <a:pt x="171" y="190"/>
                        <a:pt x="171" y="190"/>
                        <a:pt x="171" y="190"/>
                      </a:cubicBezTo>
                      <a:cubicBezTo>
                        <a:pt x="160" y="193"/>
                        <a:pt x="160" y="193"/>
                        <a:pt x="160" y="193"/>
                      </a:cubicBezTo>
                      <a:cubicBezTo>
                        <a:pt x="154" y="194"/>
                        <a:pt x="147" y="195"/>
                        <a:pt x="140" y="195"/>
                      </a:cubicBezTo>
                      <a:cubicBezTo>
                        <a:pt x="111" y="195"/>
                        <a:pt x="86" y="180"/>
                        <a:pt x="73" y="156"/>
                      </a:cubicBezTo>
                      <a:cubicBezTo>
                        <a:pt x="103" y="156"/>
                        <a:pt x="103" y="156"/>
                        <a:pt x="103" y="156"/>
                      </a:cubicBezTo>
                      <a:cubicBezTo>
                        <a:pt x="103" y="130"/>
                        <a:pt x="103" y="130"/>
                        <a:pt x="103" y="130"/>
                      </a:cubicBezTo>
                      <a:cubicBezTo>
                        <a:pt x="65" y="130"/>
                        <a:pt x="65" y="130"/>
                        <a:pt x="65" y="130"/>
                      </a:cubicBezTo>
                      <a:cubicBezTo>
                        <a:pt x="64" y="127"/>
                        <a:pt x="64" y="124"/>
                        <a:pt x="64" y="120"/>
                      </a:cubicBezTo>
                      <a:cubicBezTo>
                        <a:pt x="64" y="120"/>
                        <a:pt x="64" y="119"/>
                        <a:pt x="64" y="118"/>
                      </a:cubicBezTo>
                      <a:cubicBezTo>
                        <a:pt x="103" y="118"/>
                        <a:pt x="103" y="118"/>
                        <a:pt x="103" y="118"/>
                      </a:cubicBezTo>
                      <a:cubicBezTo>
                        <a:pt x="103" y="92"/>
                        <a:pt x="103" y="92"/>
                        <a:pt x="103" y="92"/>
                      </a:cubicBezTo>
                      <a:cubicBezTo>
                        <a:pt x="69" y="92"/>
                        <a:pt x="69" y="92"/>
                        <a:pt x="69" y="92"/>
                      </a:cubicBezTo>
                      <a:cubicBezTo>
                        <a:pt x="81" y="65"/>
                        <a:pt x="108" y="45"/>
                        <a:pt x="140" y="45"/>
                      </a:cubicBezTo>
                      <a:cubicBezTo>
                        <a:pt x="147" y="45"/>
                        <a:pt x="154" y="46"/>
                        <a:pt x="160" y="48"/>
                      </a:cubicBezTo>
                      <a:cubicBezTo>
                        <a:pt x="171" y="51"/>
                        <a:pt x="171" y="51"/>
                        <a:pt x="171" y="51"/>
                      </a:cubicBezTo>
                      <a:cubicBezTo>
                        <a:pt x="171" y="4"/>
                        <a:pt x="171" y="4"/>
                        <a:pt x="171" y="4"/>
                      </a:cubicBezTo>
                      <a:cubicBezTo>
                        <a:pt x="164" y="2"/>
                        <a:pt x="164" y="2"/>
                        <a:pt x="164" y="2"/>
                      </a:cubicBezTo>
                      <a:cubicBezTo>
                        <a:pt x="156" y="1"/>
                        <a:pt x="148" y="0"/>
                        <a:pt x="140" y="0"/>
                      </a:cubicBezTo>
                      <a:cubicBezTo>
                        <a:pt x="83" y="0"/>
                        <a:pt x="35" y="39"/>
                        <a:pt x="22" y="92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118"/>
                        <a:pt x="0" y="118"/>
                        <a:pt x="0" y="118"/>
                      </a:cubicBezTo>
                      <a:cubicBezTo>
                        <a:pt x="18" y="118"/>
                        <a:pt x="18" y="118"/>
                        <a:pt x="18" y="118"/>
                      </a:cubicBezTo>
                      <a:cubicBezTo>
                        <a:pt x="18" y="119"/>
                        <a:pt x="18" y="120"/>
                        <a:pt x="18" y="120"/>
                      </a:cubicBezTo>
                      <a:cubicBezTo>
                        <a:pt x="18" y="124"/>
                        <a:pt x="19" y="127"/>
                        <a:pt x="19" y="130"/>
                      </a:cubicBezTo>
                      <a:cubicBezTo>
                        <a:pt x="0" y="130"/>
                        <a:pt x="0" y="130"/>
                        <a:pt x="0" y="130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24" y="156"/>
                        <a:pt x="24" y="156"/>
                        <a:pt x="24" y="156"/>
                      </a:cubicBezTo>
                      <a:cubicBezTo>
                        <a:pt x="37" y="196"/>
                        <a:pt x="70" y="227"/>
                        <a:pt x="111" y="2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" name="Group 144"/>
            <p:cNvGrpSpPr/>
            <p:nvPr/>
          </p:nvGrpSpPr>
          <p:grpSpPr>
            <a:xfrm>
              <a:off x="1051293" y="4441161"/>
              <a:ext cx="2299240" cy="866137"/>
              <a:chOff x="793990" y="1227225"/>
              <a:chExt cx="2299240" cy="866137"/>
            </a:xfrm>
          </p:grpSpPr>
          <p:sp>
            <p:nvSpPr>
              <p:cNvPr id="38" name="TextBox 145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323531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23531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TextBox 146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1" name="Group 147"/>
            <p:cNvGrpSpPr/>
            <p:nvPr/>
          </p:nvGrpSpPr>
          <p:grpSpPr>
            <a:xfrm>
              <a:off x="1051293" y="1768461"/>
              <a:ext cx="2299240" cy="866137"/>
              <a:chOff x="793990" y="1227225"/>
              <a:chExt cx="2299240" cy="866137"/>
            </a:xfrm>
          </p:grpSpPr>
          <p:sp>
            <p:nvSpPr>
              <p:cNvPr id="36" name="TextBox 148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TextBox 149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Group 150"/>
            <p:cNvGrpSpPr/>
            <p:nvPr/>
          </p:nvGrpSpPr>
          <p:grpSpPr>
            <a:xfrm>
              <a:off x="572227" y="3109013"/>
              <a:ext cx="2299240" cy="866137"/>
              <a:chOff x="793990" y="1227225"/>
              <a:chExt cx="2299240" cy="866137"/>
            </a:xfrm>
          </p:grpSpPr>
          <p:sp>
            <p:nvSpPr>
              <p:cNvPr id="34" name="TextBox 151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TextBox 152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3" name="Group 153"/>
            <p:cNvGrpSpPr/>
            <p:nvPr/>
          </p:nvGrpSpPr>
          <p:grpSpPr>
            <a:xfrm>
              <a:off x="8841469" y="1768460"/>
              <a:ext cx="2732267" cy="856637"/>
              <a:chOff x="1415480" y="1651350"/>
              <a:chExt cx="2913191" cy="856637"/>
            </a:xfrm>
          </p:grpSpPr>
          <p:sp>
            <p:nvSpPr>
              <p:cNvPr id="32" name="TextBox 154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TextBox 155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4" name="Group 156"/>
            <p:cNvGrpSpPr/>
            <p:nvPr/>
          </p:nvGrpSpPr>
          <p:grpSpPr>
            <a:xfrm>
              <a:off x="9320537" y="3113762"/>
              <a:ext cx="2732267" cy="856637"/>
              <a:chOff x="1415480" y="1651350"/>
              <a:chExt cx="2913191" cy="856637"/>
            </a:xfrm>
          </p:grpSpPr>
          <p:sp>
            <p:nvSpPr>
              <p:cNvPr id="30" name="TextBox 157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TextBox 158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5" name="Group 159"/>
            <p:cNvGrpSpPr/>
            <p:nvPr/>
          </p:nvGrpSpPr>
          <p:grpSpPr>
            <a:xfrm>
              <a:off x="8841469" y="4445910"/>
              <a:ext cx="2732267" cy="856637"/>
              <a:chOff x="1415480" y="1651350"/>
              <a:chExt cx="2913191" cy="856637"/>
            </a:xfrm>
          </p:grpSpPr>
          <p:sp>
            <p:nvSpPr>
              <p:cNvPr id="28" name="TextBox 160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3D4242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D4242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TextBox 161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6" name="Freeform: Shape 129"/>
            <p:cNvSpPr/>
            <p:nvPr/>
          </p:nvSpPr>
          <p:spPr>
            <a:xfrm>
              <a:off x="5046392" y="3289104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130"/>
            <p:cNvSpPr>
              <a:spLocks noChangeAspect="1"/>
            </p:cNvSpPr>
            <p:nvPr/>
          </p:nvSpPr>
          <p:spPr bwMode="auto">
            <a:xfrm>
              <a:off x="6677228" y="3285957"/>
              <a:ext cx="486000" cy="448616"/>
            </a:xfrm>
            <a:custGeom>
              <a:avLst/>
              <a:gdLst>
                <a:gd name="T0" fmla="*/ 9 w 52"/>
                <a:gd name="T1" fmla="*/ 28 h 48"/>
                <a:gd name="T2" fmla="*/ 5 w 52"/>
                <a:gd name="T3" fmla="*/ 28 h 48"/>
                <a:gd name="T4" fmla="*/ 0 w 52"/>
                <a:gd name="T5" fmla="*/ 23 h 48"/>
                <a:gd name="T6" fmla="*/ 4 w 52"/>
                <a:gd name="T7" fmla="*/ 14 h 48"/>
                <a:gd name="T8" fmla="*/ 11 w 52"/>
                <a:gd name="T9" fmla="*/ 16 h 48"/>
                <a:gd name="T10" fmla="*/ 14 w 52"/>
                <a:gd name="T11" fmla="*/ 16 h 48"/>
                <a:gd name="T12" fmla="*/ 14 w 52"/>
                <a:gd name="T13" fmla="*/ 17 h 48"/>
                <a:gd name="T14" fmla="*/ 16 w 52"/>
                <a:gd name="T15" fmla="*/ 24 h 48"/>
                <a:gd name="T16" fmla="*/ 9 w 52"/>
                <a:gd name="T17" fmla="*/ 28 h 48"/>
                <a:gd name="T18" fmla="*/ 11 w 52"/>
                <a:gd name="T19" fmla="*/ 14 h 48"/>
                <a:gd name="T20" fmla="*/ 4 w 52"/>
                <a:gd name="T21" fmla="*/ 7 h 48"/>
                <a:gd name="T22" fmla="*/ 11 w 52"/>
                <a:gd name="T23" fmla="*/ 0 h 48"/>
                <a:gd name="T24" fmla="*/ 17 w 52"/>
                <a:gd name="T25" fmla="*/ 7 h 48"/>
                <a:gd name="T26" fmla="*/ 11 w 52"/>
                <a:gd name="T27" fmla="*/ 14 h 48"/>
                <a:gd name="T28" fmla="*/ 38 w 52"/>
                <a:gd name="T29" fmla="*/ 48 h 48"/>
                <a:gd name="T30" fmla="*/ 14 w 52"/>
                <a:gd name="T31" fmla="*/ 48 h 48"/>
                <a:gd name="T32" fmla="*/ 7 w 52"/>
                <a:gd name="T33" fmla="*/ 41 h 48"/>
                <a:gd name="T34" fmla="*/ 16 w 52"/>
                <a:gd name="T35" fmla="*/ 26 h 48"/>
                <a:gd name="T36" fmla="*/ 26 w 52"/>
                <a:gd name="T37" fmla="*/ 30 h 48"/>
                <a:gd name="T38" fmla="*/ 36 w 52"/>
                <a:gd name="T39" fmla="*/ 26 h 48"/>
                <a:gd name="T40" fmla="*/ 45 w 52"/>
                <a:gd name="T41" fmla="*/ 41 h 48"/>
                <a:gd name="T42" fmla="*/ 38 w 52"/>
                <a:gd name="T43" fmla="*/ 48 h 48"/>
                <a:gd name="T44" fmla="*/ 26 w 52"/>
                <a:gd name="T45" fmla="*/ 28 h 48"/>
                <a:gd name="T46" fmla="*/ 16 w 52"/>
                <a:gd name="T47" fmla="*/ 17 h 48"/>
                <a:gd name="T48" fmla="*/ 26 w 52"/>
                <a:gd name="T49" fmla="*/ 7 h 48"/>
                <a:gd name="T50" fmla="*/ 36 w 52"/>
                <a:gd name="T51" fmla="*/ 17 h 48"/>
                <a:gd name="T52" fmla="*/ 26 w 52"/>
                <a:gd name="T53" fmla="*/ 28 h 48"/>
                <a:gd name="T54" fmla="*/ 41 w 52"/>
                <a:gd name="T55" fmla="*/ 14 h 48"/>
                <a:gd name="T56" fmla="*/ 35 w 52"/>
                <a:gd name="T57" fmla="*/ 7 h 48"/>
                <a:gd name="T58" fmla="*/ 41 w 52"/>
                <a:gd name="T59" fmla="*/ 0 h 48"/>
                <a:gd name="T60" fmla="*/ 48 w 52"/>
                <a:gd name="T61" fmla="*/ 7 h 48"/>
                <a:gd name="T62" fmla="*/ 41 w 52"/>
                <a:gd name="T63" fmla="*/ 14 h 48"/>
                <a:gd name="T64" fmla="*/ 46 w 52"/>
                <a:gd name="T65" fmla="*/ 28 h 48"/>
                <a:gd name="T66" fmla="*/ 43 w 52"/>
                <a:gd name="T67" fmla="*/ 28 h 48"/>
                <a:gd name="T68" fmla="*/ 36 w 52"/>
                <a:gd name="T69" fmla="*/ 24 h 48"/>
                <a:gd name="T70" fmla="*/ 38 w 52"/>
                <a:gd name="T71" fmla="*/ 17 h 48"/>
                <a:gd name="T72" fmla="*/ 38 w 52"/>
                <a:gd name="T73" fmla="*/ 16 h 48"/>
                <a:gd name="T74" fmla="*/ 41 w 52"/>
                <a:gd name="T75" fmla="*/ 16 h 48"/>
                <a:gd name="T76" fmla="*/ 48 w 52"/>
                <a:gd name="T77" fmla="*/ 14 h 48"/>
                <a:gd name="T78" fmla="*/ 52 w 52"/>
                <a:gd name="T79" fmla="*/ 23 h 48"/>
                <a:gd name="T80" fmla="*/ 46 w 52"/>
                <a:gd name="T81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48">
                  <a:moveTo>
                    <a:pt x="9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3" y="28"/>
                    <a:pt x="0" y="26"/>
                    <a:pt x="0" y="23"/>
                  </a:cubicBezTo>
                  <a:cubicBezTo>
                    <a:pt x="0" y="21"/>
                    <a:pt x="0" y="14"/>
                    <a:pt x="4" y="14"/>
                  </a:cubicBezTo>
                  <a:cubicBezTo>
                    <a:pt x="4" y="14"/>
                    <a:pt x="7" y="16"/>
                    <a:pt x="11" y="16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20"/>
                    <a:pt x="15" y="22"/>
                    <a:pt x="16" y="24"/>
                  </a:cubicBezTo>
                  <a:cubicBezTo>
                    <a:pt x="13" y="24"/>
                    <a:pt x="11" y="26"/>
                    <a:pt x="9" y="28"/>
                  </a:cubicBezTo>
                  <a:close/>
                  <a:moveTo>
                    <a:pt x="11" y="14"/>
                  </a:moveTo>
                  <a:cubicBezTo>
                    <a:pt x="7" y="14"/>
                    <a:pt x="4" y="11"/>
                    <a:pt x="4" y="7"/>
                  </a:cubicBezTo>
                  <a:cubicBezTo>
                    <a:pt x="4" y="3"/>
                    <a:pt x="7" y="0"/>
                    <a:pt x="11" y="0"/>
                  </a:cubicBezTo>
                  <a:cubicBezTo>
                    <a:pt x="14" y="0"/>
                    <a:pt x="17" y="3"/>
                    <a:pt x="17" y="7"/>
                  </a:cubicBezTo>
                  <a:cubicBezTo>
                    <a:pt x="17" y="11"/>
                    <a:pt x="14" y="14"/>
                    <a:pt x="11" y="14"/>
                  </a:cubicBezTo>
                  <a:close/>
                  <a:moveTo>
                    <a:pt x="38" y="48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0" y="48"/>
                    <a:pt x="7" y="46"/>
                    <a:pt x="7" y="41"/>
                  </a:cubicBezTo>
                  <a:cubicBezTo>
                    <a:pt x="7" y="35"/>
                    <a:pt x="9" y="26"/>
                    <a:pt x="16" y="26"/>
                  </a:cubicBezTo>
                  <a:cubicBezTo>
                    <a:pt x="17" y="26"/>
                    <a:pt x="21" y="30"/>
                    <a:pt x="26" y="30"/>
                  </a:cubicBezTo>
                  <a:cubicBezTo>
                    <a:pt x="31" y="30"/>
                    <a:pt x="35" y="26"/>
                    <a:pt x="36" y="26"/>
                  </a:cubicBezTo>
                  <a:cubicBezTo>
                    <a:pt x="43" y="26"/>
                    <a:pt x="45" y="35"/>
                    <a:pt x="45" y="41"/>
                  </a:cubicBezTo>
                  <a:cubicBezTo>
                    <a:pt x="45" y="46"/>
                    <a:pt x="42" y="48"/>
                    <a:pt x="38" y="48"/>
                  </a:cubicBezTo>
                  <a:close/>
                  <a:moveTo>
                    <a:pt x="26" y="28"/>
                  </a:moveTo>
                  <a:cubicBezTo>
                    <a:pt x="20" y="28"/>
                    <a:pt x="16" y="23"/>
                    <a:pt x="16" y="17"/>
                  </a:cubicBezTo>
                  <a:cubicBezTo>
                    <a:pt x="16" y="12"/>
                    <a:pt x="20" y="7"/>
                    <a:pt x="26" y="7"/>
                  </a:cubicBezTo>
                  <a:cubicBezTo>
                    <a:pt x="32" y="7"/>
                    <a:pt x="36" y="12"/>
                    <a:pt x="36" y="17"/>
                  </a:cubicBezTo>
                  <a:cubicBezTo>
                    <a:pt x="36" y="23"/>
                    <a:pt x="32" y="28"/>
                    <a:pt x="26" y="28"/>
                  </a:cubicBezTo>
                  <a:close/>
                  <a:moveTo>
                    <a:pt x="41" y="14"/>
                  </a:moveTo>
                  <a:cubicBezTo>
                    <a:pt x="38" y="14"/>
                    <a:pt x="35" y="11"/>
                    <a:pt x="35" y="7"/>
                  </a:cubicBezTo>
                  <a:cubicBezTo>
                    <a:pt x="35" y="3"/>
                    <a:pt x="38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11"/>
                    <a:pt x="45" y="14"/>
                    <a:pt x="41" y="14"/>
                  </a:cubicBezTo>
                  <a:close/>
                  <a:moveTo>
                    <a:pt x="46" y="28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1" y="26"/>
                    <a:pt x="39" y="24"/>
                    <a:pt x="36" y="24"/>
                  </a:cubicBezTo>
                  <a:cubicBezTo>
                    <a:pt x="37" y="22"/>
                    <a:pt x="38" y="20"/>
                    <a:pt x="38" y="17"/>
                  </a:cubicBezTo>
                  <a:cubicBezTo>
                    <a:pt x="38" y="17"/>
                    <a:pt x="38" y="16"/>
                    <a:pt x="38" y="16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45" y="16"/>
                    <a:pt x="48" y="14"/>
                    <a:pt x="48" y="14"/>
                  </a:cubicBezTo>
                  <a:cubicBezTo>
                    <a:pt x="52" y="14"/>
                    <a:pt x="52" y="21"/>
                    <a:pt x="52" y="23"/>
                  </a:cubicBezTo>
                  <a:cubicBezTo>
                    <a:pt x="52" y="26"/>
                    <a:pt x="49" y="28"/>
                    <a:pt x="46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0" r="21850"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  <p:pic>
        <p:nvPicPr>
          <p:cNvPr id="77" name="图片占位符 76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  <p:grpSp>
        <p:nvGrpSpPr>
          <p:cNvPr id="78" name="组合 7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79" name="文本框 7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6993a3c-a053-416f-9e07-f5aeadcd92fc"/>
          <p:cNvGrpSpPr>
            <a:grpSpLocks noChangeAspect="1"/>
          </p:cNvGrpSpPr>
          <p:nvPr/>
        </p:nvGrpSpPr>
        <p:grpSpPr>
          <a:xfrm>
            <a:off x="1618381" y="1473202"/>
            <a:ext cx="8955239" cy="4657728"/>
            <a:chOff x="1755675" y="1473201"/>
            <a:chExt cx="8955239" cy="4657728"/>
          </a:xfrm>
        </p:grpSpPr>
        <p:grpSp>
          <p:nvGrpSpPr>
            <p:cNvPr id="4" name="Group 30"/>
            <p:cNvGrpSpPr/>
            <p:nvPr/>
          </p:nvGrpSpPr>
          <p:grpSpPr>
            <a:xfrm>
              <a:off x="1755675" y="1540866"/>
              <a:ext cx="2113387" cy="1317430"/>
              <a:chOff x="1755674" y="1540865"/>
              <a:chExt cx="2113387" cy="1317431"/>
            </a:xfrm>
          </p:grpSpPr>
          <p:sp>
            <p:nvSpPr>
              <p:cNvPr id="32" name="TextBox 59"/>
              <p:cNvSpPr txBox="1"/>
              <p:nvPr/>
            </p:nvSpPr>
            <p:spPr>
              <a:xfrm>
                <a:off x="1755674" y="1842632"/>
                <a:ext cx="2113387" cy="1015664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Suitable for all categories business and personal presentation, eaque ipsa quae ab illo inventore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TextBox 60"/>
              <p:cNvSpPr txBox="1"/>
              <p:nvPr/>
            </p:nvSpPr>
            <p:spPr>
              <a:xfrm>
                <a:off x="2273752" y="1540865"/>
                <a:ext cx="1595309" cy="40011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id-ID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Description</a:t>
                </a:r>
                <a:endParaRPr kumimoji="0" lang="id-ID" sz="20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31"/>
            <p:cNvGrpSpPr/>
            <p:nvPr/>
          </p:nvGrpSpPr>
          <p:grpSpPr>
            <a:xfrm>
              <a:off x="1755675" y="1473201"/>
              <a:ext cx="8955239" cy="4657728"/>
              <a:chOff x="1755675" y="1473201"/>
              <a:chExt cx="8955239" cy="4657728"/>
            </a:xfrm>
          </p:grpSpPr>
          <p:sp>
            <p:nvSpPr>
              <p:cNvPr id="7" name="Freeform: Shape 33"/>
              <p:cNvSpPr/>
              <p:nvPr/>
            </p:nvSpPr>
            <p:spPr bwMode="auto">
              <a:xfrm>
                <a:off x="3951290" y="1473201"/>
                <a:ext cx="3398839" cy="1924051"/>
              </a:xfrm>
              <a:custGeom>
                <a:avLst/>
                <a:gdLst>
                  <a:gd name="T0" fmla="*/ 1248 w 1248"/>
                  <a:gd name="T1" fmla="*/ 706 h 706"/>
                  <a:gd name="T2" fmla="*/ 1233 w 1248"/>
                  <a:gd name="T3" fmla="*/ 520 h 706"/>
                  <a:gd name="T4" fmla="*/ 1192 w 1248"/>
                  <a:gd name="T5" fmla="*/ 567 h 706"/>
                  <a:gd name="T6" fmla="*/ 1182 w 1248"/>
                  <a:gd name="T7" fmla="*/ 542 h 706"/>
                  <a:gd name="T8" fmla="*/ 623 w 1248"/>
                  <a:gd name="T9" fmla="*/ 282 h 706"/>
                  <a:gd name="T10" fmla="*/ 312 w 1248"/>
                  <a:gd name="T11" fmla="*/ 0 h 706"/>
                  <a:gd name="T12" fmla="*/ 0 w 1248"/>
                  <a:gd name="T13" fmla="*/ 312 h 706"/>
                  <a:gd name="T14" fmla="*/ 226 w 1248"/>
                  <a:gd name="T15" fmla="*/ 612 h 706"/>
                  <a:gd name="T16" fmla="*/ 226 w 1248"/>
                  <a:gd name="T17" fmla="*/ 613 h 706"/>
                  <a:gd name="T18" fmla="*/ 250 w 1248"/>
                  <a:gd name="T19" fmla="*/ 619 h 706"/>
                  <a:gd name="T20" fmla="*/ 251 w 1248"/>
                  <a:gd name="T21" fmla="*/ 618 h 706"/>
                  <a:gd name="T22" fmla="*/ 251 w 1248"/>
                  <a:gd name="T23" fmla="*/ 619 h 706"/>
                  <a:gd name="T24" fmla="*/ 511 w 1248"/>
                  <a:gd name="T25" fmla="*/ 369 h 706"/>
                  <a:gd name="T26" fmla="*/ 627 w 1248"/>
                  <a:gd name="T27" fmla="*/ 329 h 706"/>
                  <a:gd name="T28" fmla="*/ 1181 w 1248"/>
                  <a:gd name="T29" fmla="*/ 572 h 706"/>
                  <a:gd name="T30" fmla="*/ 1117 w 1248"/>
                  <a:gd name="T31" fmla="*/ 573 h 706"/>
                  <a:gd name="T32" fmla="*/ 1248 w 1248"/>
                  <a:gd name="T33" fmla="*/ 706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8" h="706">
                    <a:moveTo>
                      <a:pt x="1248" y="706"/>
                    </a:moveTo>
                    <a:cubicBezTo>
                      <a:pt x="1233" y="520"/>
                      <a:pt x="1233" y="520"/>
                      <a:pt x="1233" y="520"/>
                    </a:cubicBezTo>
                    <a:cubicBezTo>
                      <a:pt x="1192" y="567"/>
                      <a:pt x="1192" y="567"/>
                      <a:pt x="1192" y="567"/>
                    </a:cubicBezTo>
                    <a:cubicBezTo>
                      <a:pt x="1188" y="556"/>
                      <a:pt x="1187" y="553"/>
                      <a:pt x="1182" y="542"/>
                    </a:cubicBezTo>
                    <a:cubicBezTo>
                      <a:pt x="1086" y="336"/>
                      <a:pt x="851" y="233"/>
                      <a:pt x="623" y="282"/>
                    </a:cubicBezTo>
                    <a:cubicBezTo>
                      <a:pt x="607" y="124"/>
                      <a:pt x="474" y="0"/>
                      <a:pt x="312" y="0"/>
                    </a:cubicBezTo>
                    <a:cubicBezTo>
                      <a:pt x="140" y="0"/>
                      <a:pt x="0" y="140"/>
                      <a:pt x="0" y="312"/>
                    </a:cubicBezTo>
                    <a:cubicBezTo>
                      <a:pt x="0" y="455"/>
                      <a:pt x="96" y="575"/>
                      <a:pt x="226" y="612"/>
                    </a:cubicBezTo>
                    <a:cubicBezTo>
                      <a:pt x="226" y="613"/>
                      <a:pt x="226" y="613"/>
                      <a:pt x="226" y="613"/>
                    </a:cubicBezTo>
                    <a:cubicBezTo>
                      <a:pt x="234" y="615"/>
                      <a:pt x="242" y="617"/>
                      <a:pt x="250" y="619"/>
                    </a:cubicBezTo>
                    <a:cubicBezTo>
                      <a:pt x="250" y="619"/>
                      <a:pt x="251" y="619"/>
                      <a:pt x="251" y="618"/>
                    </a:cubicBezTo>
                    <a:cubicBezTo>
                      <a:pt x="251" y="619"/>
                      <a:pt x="251" y="619"/>
                      <a:pt x="251" y="619"/>
                    </a:cubicBezTo>
                    <a:cubicBezTo>
                      <a:pt x="303" y="514"/>
                      <a:pt x="393" y="423"/>
                      <a:pt x="511" y="369"/>
                    </a:cubicBezTo>
                    <a:cubicBezTo>
                      <a:pt x="580" y="337"/>
                      <a:pt x="626" y="329"/>
                      <a:pt x="627" y="329"/>
                    </a:cubicBezTo>
                    <a:cubicBezTo>
                      <a:pt x="853" y="278"/>
                      <a:pt x="1082" y="370"/>
                      <a:pt x="1181" y="572"/>
                    </a:cubicBezTo>
                    <a:cubicBezTo>
                      <a:pt x="1117" y="573"/>
                      <a:pt x="1117" y="573"/>
                      <a:pt x="1117" y="573"/>
                    </a:cubicBezTo>
                    <a:lnTo>
                      <a:pt x="1248" y="7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34"/>
              <p:cNvSpPr/>
              <p:nvPr/>
            </p:nvSpPr>
            <p:spPr bwMode="auto">
              <a:xfrm>
                <a:off x="6600827" y="1506540"/>
                <a:ext cx="1920875" cy="3402013"/>
              </a:xfrm>
              <a:custGeom>
                <a:avLst/>
                <a:gdLst>
                  <a:gd name="T0" fmla="*/ 0 w 705"/>
                  <a:gd name="T1" fmla="*/ 1249 h 1249"/>
                  <a:gd name="T2" fmla="*/ 186 w 705"/>
                  <a:gd name="T3" fmla="*/ 1234 h 1249"/>
                  <a:gd name="T4" fmla="*/ 138 w 705"/>
                  <a:gd name="T5" fmla="*/ 1192 h 1249"/>
                  <a:gd name="T6" fmla="*/ 163 w 705"/>
                  <a:gd name="T7" fmla="*/ 1182 h 1249"/>
                  <a:gd name="T8" fmla="*/ 423 w 705"/>
                  <a:gd name="T9" fmla="*/ 623 h 1249"/>
                  <a:gd name="T10" fmla="*/ 704 w 705"/>
                  <a:gd name="T11" fmla="*/ 312 h 1249"/>
                  <a:gd name="T12" fmla="*/ 392 w 705"/>
                  <a:gd name="T13" fmla="*/ 0 h 1249"/>
                  <a:gd name="T14" fmla="*/ 92 w 705"/>
                  <a:gd name="T15" fmla="*/ 227 h 1249"/>
                  <a:gd name="T16" fmla="*/ 92 w 705"/>
                  <a:gd name="T17" fmla="*/ 227 h 1249"/>
                  <a:gd name="T18" fmla="*/ 86 w 705"/>
                  <a:gd name="T19" fmla="*/ 251 h 1249"/>
                  <a:gd name="T20" fmla="*/ 86 w 705"/>
                  <a:gd name="T21" fmla="*/ 251 h 1249"/>
                  <a:gd name="T22" fmla="*/ 86 w 705"/>
                  <a:gd name="T23" fmla="*/ 252 h 1249"/>
                  <a:gd name="T24" fmla="*/ 336 w 705"/>
                  <a:gd name="T25" fmla="*/ 512 h 1249"/>
                  <a:gd name="T26" fmla="*/ 376 w 705"/>
                  <a:gd name="T27" fmla="*/ 627 h 1249"/>
                  <a:gd name="T28" fmla="*/ 134 w 705"/>
                  <a:gd name="T29" fmla="*/ 1182 h 1249"/>
                  <a:gd name="T30" fmla="*/ 133 w 705"/>
                  <a:gd name="T31" fmla="*/ 1118 h 1249"/>
                  <a:gd name="T32" fmla="*/ 0 w 705"/>
                  <a:gd name="T33" fmla="*/ 1249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5" h="1249">
                    <a:moveTo>
                      <a:pt x="0" y="1249"/>
                    </a:moveTo>
                    <a:cubicBezTo>
                      <a:pt x="186" y="1234"/>
                      <a:pt x="186" y="1234"/>
                      <a:pt x="186" y="1234"/>
                    </a:cubicBezTo>
                    <a:cubicBezTo>
                      <a:pt x="138" y="1192"/>
                      <a:pt x="138" y="1192"/>
                      <a:pt x="138" y="1192"/>
                    </a:cubicBezTo>
                    <a:cubicBezTo>
                      <a:pt x="149" y="1188"/>
                      <a:pt x="152" y="1187"/>
                      <a:pt x="163" y="1182"/>
                    </a:cubicBezTo>
                    <a:cubicBezTo>
                      <a:pt x="370" y="1087"/>
                      <a:pt x="472" y="851"/>
                      <a:pt x="423" y="623"/>
                    </a:cubicBezTo>
                    <a:cubicBezTo>
                      <a:pt x="581" y="608"/>
                      <a:pt x="705" y="474"/>
                      <a:pt x="704" y="312"/>
                    </a:cubicBezTo>
                    <a:cubicBezTo>
                      <a:pt x="704" y="140"/>
                      <a:pt x="564" y="0"/>
                      <a:pt x="392" y="0"/>
                    </a:cubicBezTo>
                    <a:cubicBezTo>
                      <a:pt x="249" y="1"/>
                      <a:pt x="129" y="96"/>
                      <a:pt x="92" y="227"/>
                    </a:cubicBezTo>
                    <a:cubicBezTo>
                      <a:pt x="92" y="227"/>
                      <a:pt x="92" y="227"/>
                      <a:pt x="92" y="227"/>
                    </a:cubicBezTo>
                    <a:cubicBezTo>
                      <a:pt x="90" y="235"/>
                      <a:pt x="88" y="243"/>
                      <a:pt x="86" y="251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6" y="252"/>
                      <a:pt x="86" y="252"/>
                      <a:pt x="86" y="252"/>
                    </a:cubicBezTo>
                    <a:cubicBezTo>
                      <a:pt x="191" y="304"/>
                      <a:pt x="281" y="394"/>
                      <a:pt x="336" y="512"/>
                    </a:cubicBezTo>
                    <a:cubicBezTo>
                      <a:pt x="368" y="580"/>
                      <a:pt x="376" y="626"/>
                      <a:pt x="376" y="627"/>
                    </a:cubicBezTo>
                    <a:cubicBezTo>
                      <a:pt x="427" y="854"/>
                      <a:pt x="335" y="1083"/>
                      <a:pt x="134" y="1182"/>
                    </a:cubicBezTo>
                    <a:cubicBezTo>
                      <a:pt x="133" y="1118"/>
                      <a:pt x="133" y="1118"/>
                      <a:pt x="133" y="1118"/>
                    </a:cubicBezTo>
                    <a:lnTo>
                      <a:pt x="0" y="124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35"/>
              <p:cNvSpPr/>
              <p:nvPr/>
            </p:nvSpPr>
            <p:spPr bwMode="auto">
              <a:xfrm>
                <a:off x="5087941" y="4210053"/>
                <a:ext cx="3457575" cy="1833563"/>
              </a:xfrm>
              <a:custGeom>
                <a:avLst/>
                <a:gdLst>
                  <a:gd name="T0" fmla="*/ 0 w 1270"/>
                  <a:gd name="T1" fmla="*/ 0 h 673"/>
                  <a:gd name="T2" fmla="*/ 23 w 1270"/>
                  <a:gd name="T3" fmla="*/ 185 h 673"/>
                  <a:gd name="T4" fmla="*/ 62 w 1270"/>
                  <a:gd name="T5" fmla="*/ 136 h 673"/>
                  <a:gd name="T6" fmla="*/ 73 w 1270"/>
                  <a:gd name="T7" fmla="*/ 160 h 673"/>
                  <a:gd name="T8" fmla="*/ 642 w 1270"/>
                  <a:gd name="T9" fmla="*/ 398 h 673"/>
                  <a:gd name="T10" fmla="*/ 964 w 1270"/>
                  <a:gd name="T11" fmla="*/ 666 h 673"/>
                  <a:gd name="T12" fmla="*/ 1263 w 1270"/>
                  <a:gd name="T13" fmla="*/ 341 h 673"/>
                  <a:gd name="T14" fmla="*/ 1025 w 1270"/>
                  <a:gd name="T15" fmla="*/ 51 h 673"/>
                  <a:gd name="T16" fmla="*/ 1025 w 1270"/>
                  <a:gd name="T17" fmla="*/ 51 h 673"/>
                  <a:gd name="T18" fmla="*/ 1000 w 1270"/>
                  <a:gd name="T19" fmla="*/ 46 h 673"/>
                  <a:gd name="T20" fmla="*/ 1000 w 1270"/>
                  <a:gd name="T21" fmla="*/ 46 h 673"/>
                  <a:gd name="T22" fmla="*/ 999 w 1270"/>
                  <a:gd name="T23" fmla="*/ 46 h 673"/>
                  <a:gd name="T24" fmla="*/ 750 w 1270"/>
                  <a:gd name="T25" fmla="*/ 306 h 673"/>
                  <a:gd name="T26" fmla="*/ 636 w 1270"/>
                  <a:gd name="T27" fmla="*/ 351 h 673"/>
                  <a:gd name="T28" fmla="*/ 72 w 1270"/>
                  <a:gd name="T29" fmla="*/ 131 h 673"/>
                  <a:gd name="T30" fmla="*/ 136 w 1270"/>
                  <a:gd name="T31" fmla="*/ 127 h 673"/>
                  <a:gd name="T32" fmla="*/ 0 w 1270"/>
                  <a:gd name="T33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0" h="673">
                    <a:moveTo>
                      <a:pt x="0" y="0"/>
                    </a:moveTo>
                    <a:cubicBezTo>
                      <a:pt x="23" y="185"/>
                      <a:pt x="23" y="185"/>
                      <a:pt x="23" y="185"/>
                    </a:cubicBezTo>
                    <a:cubicBezTo>
                      <a:pt x="62" y="136"/>
                      <a:pt x="62" y="136"/>
                      <a:pt x="62" y="136"/>
                    </a:cubicBezTo>
                    <a:cubicBezTo>
                      <a:pt x="66" y="147"/>
                      <a:pt x="67" y="150"/>
                      <a:pt x="73" y="160"/>
                    </a:cubicBezTo>
                    <a:cubicBezTo>
                      <a:pt x="177" y="363"/>
                      <a:pt x="416" y="456"/>
                      <a:pt x="642" y="398"/>
                    </a:cubicBezTo>
                    <a:cubicBezTo>
                      <a:pt x="664" y="555"/>
                      <a:pt x="802" y="673"/>
                      <a:pt x="964" y="666"/>
                    </a:cubicBezTo>
                    <a:cubicBezTo>
                      <a:pt x="1136" y="659"/>
                      <a:pt x="1270" y="514"/>
                      <a:pt x="1263" y="341"/>
                    </a:cubicBezTo>
                    <a:cubicBezTo>
                      <a:pt x="1257" y="199"/>
                      <a:pt x="1157" y="83"/>
                      <a:pt x="1025" y="51"/>
                    </a:cubicBezTo>
                    <a:cubicBezTo>
                      <a:pt x="1025" y="51"/>
                      <a:pt x="1025" y="51"/>
                      <a:pt x="1025" y="51"/>
                    </a:cubicBezTo>
                    <a:cubicBezTo>
                      <a:pt x="1017" y="49"/>
                      <a:pt x="1009" y="47"/>
                      <a:pt x="1000" y="46"/>
                    </a:cubicBezTo>
                    <a:cubicBezTo>
                      <a:pt x="1000" y="46"/>
                      <a:pt x="1000" y="46"/>
                      <a:pt x="1000" y="46"/>
                    </a:cubicBezTo>
                    <a:cubicBezTo>
                      <a:pt x="1000" y="46"/>
                      <a:pt x="1000" y="46"/>
                      <a:pt x="999" y="46"/>
                    </a:cubicBezTo>
                    <a:cubicBezTo>
                      <a:pt x="952" y="153"/>
                      <a:pt x="866" y="247"/>
                      <a:pt x="750" y="306"/>
                    </a:cubicBezTo>
                    <a:cubicBezTo>
                      <a:pt x="683" y="341"/>
                      <a:pt x="637" y="351"/>
                      <a:pt x="636" y="351"/>
                    </a:cubicBezTo>
                    <a:cubicBezTo>
                      <a:pt x="412" y="411"/>
                      <a:pt x="180" y="328"/>
                      <a:pt x="72" y="131"/>
                    </a:cubicBezTo>
                    <a:cubicBezTo>
                      <a:pt x="136" y="127"/>
                      <a:pt x="136" y="127"/>
                      <a:pt x="136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36"/>
              <p:cNvSpPr/>
              <p:nvPr/>
            </p:nvSpPr>
            <p:spPr bwMode="auto">
              <a:xfrm>
                <a:off x="3943351" y="2670178"/>
                <a:ext cx="1830388" cy="3460751"/>
              </a:xfrm>
              <a:custGeom>
                <a:avLst/>
                <a:gdLst>
                  <a:gd name="T0" fmla="*/ 672 w 672"/>
                  <a:gd name="T1" fmla="*/ 0 h 1271"/>
                  <a:gd name="T2" fmla="*/ 487 w 672"/>
                  <a:gd name="T3" fmla="*/ 23 h 1271"/>
                  <a:gd name="T4" fmla="*/ 536 w 672"/>
                  <a:gd name="T5" fmla="*/ 62 h 1271"/>
                  <a:gd name="T6" fmla="*/ 511 w 672"/>
                  <a:gd name="T7" fmla="*/ 73 h 1271"/>
                  <a:gd name="T8" fmla="*/ 275 w 672"/>
                  <a:gd name="T9" fmla="*/ 643 h 1271"/>
                  <a:gd name="T10" fmla="*/ 7 w 672"/>
                  <a:gd name="T11" fmla="*/ 965 h 1271"/>
                  <a:gd name="T12" fmla="*/ 332 w 672"/>
                  <a:gd name="T13" fmla="*/ 1263 h 1271"/>
                  <a:gd name="T14" fmla="*/ 622 w 672"/>
                  <a:gd name="T15" fmla="*/ 1025 h 1271"/>
                  <a:gd name="T16" fmla="*/ 622 w 672"/>
                  <a:gd name="T17" fmla="*/ 1025 h 1271"/>
                  <a:gd name="T18" fmla="*/ 627 w 672"/>
                  <a:gd name="T19" fmla="*/ 1000 h 1271"/>
                  <a:gd name="T20" fmla="*/ 627 w 672"/>
                  <a:gd name="T21" fmla="*/ 1000 h 1271"/>
                  <a:gd name="T22" fmla="*/ 627 w 672"/>
                  <a:gd name="T23" fmla="*/ 999 h 1271"/>
                  <a:gd name="T24" fmla="*/ 366 w 672"/>
                  <a:gd name="T25" fmla="*/ 750 h 1271"/>
                  <a:gd name="T26" fmla="*/ 322 w 672"/>
                  <a:gd name="T27" fmla="*/ 636 h 1271"/>
                  <a:gd name="T28" fmla="*/ 541 w 672"/>
                  <a:gd name="T29" fmla="*/ 72 h 1271"/>
                  <a:gd name="T30" fmla="*/ 545 w 672"/>
                  <a:gd name="T31" fmla="*/ 136 h 1271"/>
                  <a:gd name="T32" fmla="*/ 672 w 672"/>
                  <a:gd name="T33" fmla="*/ 0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2" h="1271">
                    <a:moveTo>
                      <a:pt x="672" y="0"/>
                    </a:moveTo>
                    <a:cubicBezTo>
                      <a:pt x="487" y="23"/>
                      <a:pt x="487" y="23"/>
                      <a:pt x="487" y="23"/>
                    </a:cubicBezTo>
                    <a:cubicBezTo>
                      <a:pt x="536" y="62"/>
                      <a:pt x="536" y="62"/>
                      <a:pt x="536" y="62"/>
                    </a:cubicBezTo>
                    <a:cubicBezTo>
                      <a:pt x="525" y="67"/>
                      <a:pt x="522" y="68"/>
                      <a:pt x="511" y="73"/>
                    </a:cubicBezTo>
                    <a:cubicBezTo>
                      <a:pt x="309" y="177"/>
                      <a:pt x="217" y="416"/>
                      <a:pt x="275" y="643"/>
                    </a:cubicBezTo>
                    <a:cubicBezTo>
                      <a:pt x="117" y="665"/>
                      <a:pt x="0" y="803"/>
                      <a:pt x="7" y="965"/>
                    </a:cubicBezTo>
                    <a:cubicBezTo>
                      <a:pt x="14" y="1137"/>
                      <a:pt x="159" y="1271"/>
                      <a:pt x="332" y="1263"/>
                    </a:cubicBezTo>
                    <a:cubicBezTo>
                      <a:pt x="474" y="1257"/>
                      <a:pt x="590" y="1157"/>
                      <a:pt x="622" y="1025"/>
                    </a:cubicBezTo>
                    <a:cubicBezTo>
                      <a:pt x="622" y="1025"/>
                      <a:pt x="622" y="1025"/>
                      <a:pt x="622" y="1025"/>
                    </a:cubicBezTo>
                    <a:cubicBezTo>
                      <a:pt x="624" y="1017"/>
                      <a:pt x="626" y="1009"/>
                      <a:pt x="627" y="1000"/>
                    </a:cubicBezTo>
                    <a:cubicBezTo>
                      <a:pt x="627" y="1000"/>
                      <a:pt x="627" y="1000"/>
                      <a:pt x="627" y="1000"/>
                    </a:cubicBezTo>
                    <a:cubicBezTo>
                      <a:pt x="627" y="1000"/>
                      <a:pt x="627" y="1000"/>
                      <a:pt x="627" y="999"/>
                    </a:cubicBezTo>
                    <a:cubicBezTo>
                      <a:pt x="520" y="952"/>
                      <a:pt x="426" y="866"/>
                      <a:pt x="366" y="750"/>
                    </a:cubicBezTo>
                    <a:cubicBezTo>
                      <a:pt x="331" y="683"/>
                      <a:pt x="322" y="637"/>
                      <a:pt x="322" y="636"/>
                    </a:cubicBezTo>
                    <a:cubicBezTo>
                      <a:pt x="261" y="412"/>
                      <a:pt x="344" y="180"/>
                      <a:pt x="541" y="72"/>
                    </a:cubicBezTo>
                    <a:cubicBezTo>
                      <a:pt x="545" y="136"/>
                      <a:pt x="545" y="136"/>
                      <a:pt x="545" y="136"/>
                    </a:cubicBez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37"/>
              <p:cNvSpPr/>
              <p:nvPr/>
            </p:nvSpPr>
            <p:spPr bwMode="auto">
              <a:xfrm>
                <a:off x="7615178" y="2038824"/>
                <a:ext cx="331788" cy="482600"/>
              </a:xfrm>
              <a:custGeom>
                <a:avLst/>
                <a:gdLst>
                  <a:gd name="T0" fmla="*/ 76 w 88"/>
                  <a:gd name="T1" fmla="*/ 0 h 128"/>
                  <a:gd name="T2" fmla="*/ 12 w 88"/>
                  <a:gd name="T3" fmla="*/ 0 h 128"/>
                  <a:gd name="T4" fmla="*/ 0 w 88"/>
                  <a:gd name="T5" fmla="*/ 12 h 128"/>
                  <a:gd name="T6" fmla="*/ 0 w 88"/>
                  <a:gd name="T7" fmla="*/ 116 h 128"/>
                  <a:gd name="T8" fmla="*/ 12 w 88"/>
                  <a:gd name="T9" fmla="*/ 128 h 128"/>
                  <a:gd name="T10" fmla="*/ 76 w 88"/>
                  <a:gd name="T11" fmla="*/ 128 h 128"/>
                  <a:gd name="T12" fmla="*/ 88 w 88"/>
                  <a:gd name="T13" fmla="*/ 116 h 128"/>
                  <a:gd name="T14" fmla="*/ 88 w 88"/>
                  <a:gd name="T15" fmla="*/ 12 h 128"/>
                  <a:gd name="T16" fmla="*/ 76 w 88"/>
                  <a:gd name="T17" fmla="*/ 0 h 128"/>
                  <a:gd name="T18" fmla="*/ 80 w 88"/>
                  <a:gd name="T19" fmla="*/ 116 h 128"/>
                  <a:gd name="T20" fmla="*/ 76 w 88"/>
                  <a:gd name="T21" fmla="*/ 120 h 128"/>
                  <a:gd name="T22" fmla="*/ 12 w 88"/>
                  <a:gd name="T23" fmla="*/ 120 h 128"/>
                  <a:gd name="T24" fmla="*/ 8 w 88"/>
                  <a:gd name="T25" fmla="*/ 116 h 128"/>
                  <a:gd name="T26" fmla="*/ 8 w 88"/>
                  <a:gd name="T27" fmla="*/ 108 h 128"/>
                  <a:gd name="T28" fmla="*/ 80 w 88"/>
                  <a:gd name="T29" fmla="*/ 108 h 128"/>
                  <a:gd name="T30" fmla="*/ 80 w 88"/>
                  <a:gd name="T31" fmla="*/ 116 h 128"/>
                  <a:gd name="T32" fmla="*/ 80 w 88"/>
                  <a:gd name="T33" fmla="*/ 104 h 128"/>
                  <a:gd name="T34" fmla="*/ 8 w 88"/>
                  <a:gd name="T35" fmla="*/ 104 h 128"/>
                  <a:gd name="T36" fmla="*/ 8 w 88"/>
                  <a:gd name="T37" fmla="*/ 24 h 128"/>
                  <a:gd name="T38" fmla="*/ 80 w 88"/>
                  <a:gd name="T39" fmla="*/ 24 h 128"/>
                  <a:gd name="T40" fmla="*/ 80 w 88"/>
                  <a:gd name="T41" fmla="*/ 104 h 128"/>
                  <a:gd name="T42" fmla="*/ 80 w 88"/>
                  <a:gd name="T43" fmla="*/ 20 h 128"/>
                  <a:gd name="T44" fmla="*/ 8 w 88"/>
                  <a:gd name="T45" fmla="*/ 20 h 128"/>
                  <a:gd name="T46" fmla="*/ 8 w 88"/>
                  <a:gd name="T47" fmla="*/ 12 h 128"/>
                  <a:gd name="T48" fmla="*/ 12 w 88"/>
                  <a:gd name="T49" fmla="*/ 8 h 128"/>
                  <a:gd name="T50" fmla="*/ 76 w 88"/>
                  <a:gd name="T51" fmla="*/ 8 h 128"/>
                  <a:gd name="T52" fmla="*/ 80 w 88"/>
                  <a:gd name="T53" fmla="*/ 12 h 128"/>
                  <a:gd name="T54" fmla="*/ 80 w 88"/>
                  <a:gd name="T55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128">
                    <a:moveTo>
                      <a:pt x="7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2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83" y="128"/>
                      <a:pt x="88" y="123"/>
                      <a:pt x="88" y="116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lose/>
                    <a:moveTo>
                      <a:pt x="80" y="116"/>
                    </a:moveTo>
                    <a:cubicBezTo>
                      <a:pt x="80" y="118"/>
                      <a:pt x="78" y="120"/>
                      <a:pt x="76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08"/>
                      <a:pt x="8" y="108"/>
                      <a:pt x="8" y="108"/>
                    </a:cubicBezTo>
                    <a:cubicBezTo>
                      <a:pt x="80" y="108"/>
                      <a:pt x="80" y="108"/>
                      <a:pt x="80" y="108"/>
                    </a:cubicBezTo>
                    <a:lnTo>
                      <a:pt x="80" y="116"/>
                    </a:lnTo>
                    <a:close/>
                    <a:moveTo>
                      <a:pt x="80" y="104"/>
                    </a:moveTo>
                    <a:cubicBezTo>
                      <a:pt x="8" y="104"/>
                      <a:pt x="8" y="104"/>
                      <a:pt x="8" y="10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0" y="24"/>
                      <a:pt x="80" y="24"/>
                      <a:pt x="80" y="24"/>
                    </a:cubicBezTo>
                    <a:lnTo>
                      <a:pt x="80" y="104"/>
                    </a:lnTo>
                    <a:close/>
                    <a:moveTo>
                      <a:pt x="80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8" y="8"/>
                      <a:pt x="80" y="10"/>
                      <a:pt x="80" y="12"/>
                    </a:cubicBezTo>
                    <a:lnTo>
                      <a:pt x="80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" name="Group 38"/>
              <p:cNvGrpSpPr/>
              <p:nvPr/>
            </p:nvGrpSpPr>
            <p:grpSpPr>
              <a:xfrm>
                <a:off x="4534448" y="5085864"/>
                <a:ext cx="481013" cy="422275"/>
                <a:chOff x="-2497138" y="5178426"/>
                <a:chExt cx="481013" cy="422275"/>
              </a:xfrm>
              <a:solidFill>
                <a:schemeClr val="bg1"/>
              </a:solidFill>
            </p:grpSpPr>
            <p:sp>
              <p:nvSpPr>
                <p:cNvPr id="30" name="Freeform: Shape 57"/>
                <p:cNvSpPr/>
                <p:nvPr/>
              </p:nvSpPr>
              <p:spPr bwMode="auto">
                <a:xfrm>
                  <a:off x="-2497138" y="5178426"/>
                  <a:ext cx="481013" cy="422275"/>
                </a:xfrm>
                <a:custGeom>
                  <a:avLst/>
                  <a:gdLst>
                    <a:gd name="T0" fmla="*/ 128 w 128"/>
                    <a:gd name="T1" fmla="*/ 66 h 112"/>
                    <a:gd name="T2" fmla="*/ 112 w 128"/>
                    <a:gd name="T3" fmla="*/ 6 h 112"/>
                    <a:gd name="T4" fmla="*/ 104 w 128"/>
                    <a:gd name="T5" fmla="*/ 0 h 112"/>
                    <a:gd name="T6" fmla="*/ 64 w 128"/>
                    <a:gd name="T7" fmla="*/ 0 h 112"/>
                    <a:gd name="T8" fmla="*/ 24 w 128"/>
                    <a:gd name="T9" fmla="*/ 0 h 112"/>
                    <a:gd name="T10" fmla="*/ 16 w 128"/>
                    <a:gd name="T11" fmla="*/ 6 h 112"/>
                    <a:gd name="T12" fmla="*/ 0 w 128"/>
                    <a:gd name="T13" fmla="*/ 66 h 112"/>
                    <a:gd name="T14" fmla="*/ 0 w 128"/>
                    <a:gd name="T15" fmla="*/ 68 h 112"/>
                    <a:gd name="T16" fmla="*/ 0 w 128"/>
                    <a:gd name="T17" fmla="*/ 96 h 112"/>
                    <a:gd name="T18" fmla="*/ 16 w 128"/>
                    <a:gd name="T19" fmla="*/ 112 h 112"/>
                    <a:gd name="T20" fmla="*/ 112 w 128"/>
                    <a:gd name="T21" fmla="*/ 112 h 112"/>
                    <a:gd name="T22" fmla="*/ 128 w 128"/>
                    <a:gd name="T23" fmla="*/ 96 h 112"/>
                    <a:gd name="T24" fmla="*/ 128 w 128"/>
                    <a:gd name="T25" fmla="*/ 68 h 112"/>
                    <a:gd name="T26" fmla="*/ 128 w 128"/>
                    <a:gd name="T27" fmla="*/ 66 h 112"/>
                    <a:gd name="T28" fmla="*/ 120 w 128"/>
                    <a:gd name="T29" fmla="*/ 96 h 112"/>
                    <a:gd name="T30" fmla="*/ 112 w 128"/>
                    <a:gd name="T31" fmla="*/ 104 h 112"/>
                    <a:gd name="T32" fmla="*/ 16 w 128"/>
                    <a:gd name="T33" fmla="*/ 104 h 112"/>
                    <a:gd name="T34" fmla="*/ 8 w 128"/>
                    <a:gd name="T35" fmla="*/ 96 h 112"/>
                    <a:gd name="T36" fmla="*/ 8 w 128"/>
                    <a:gd name="T37" fmla="*/ 68 h 112"/>
                    <a:gd name="T38" fmla="*/ 24 w 128"/>
                    <a:gd name="T39" fmla="*/ 8 h 112"/>
                    <a:gd name="T40" fmla="*/ 104 w 128"/>
                    <a:gd name="T41" fmla="*/ 8 h 112"/>
                    <a:gd name="T42" fmla="*/ 120 w 128"/>
                    <a:gd name="T43" fmla="*/ 68 h 112"/>
                    <a:gd name="T44" fmla="*/ 120 w 128"/>
                    <a:gd name="T45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8" h="112">
                      <a:moveTo>
                        <a:pt x="128" y="66"/>
                      </a:moveTo>
                      <a:cubicBezTo>
                        <a:pt x="112" y="6"/>
                        <a:pt x="112" y="6"/>
                        <a:pt x="112" y="6"/>
                      </a:cubicBezTo>
                      <a:cubicBezTo>
                        <a:pt x="111" y="2"/>
                        <a:pt x="108" y="0"/>
                        <a:pt x="104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0" y="0"/>
                        <a:pt x="17" y="2"/>
                        <a:pt x="16" y="6"/>
                      </a:cubicBez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7"/>
                        <a:pt x="0" y="67"/>
                        <a:pt x="0" y="68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0" y="105"/>
                        <a:pt x="7" y="112"/>
                        <a:pt x="16" y="112"/>
                      </a:cubicBezTo>
                      <a:cubicBezTo>
                        <a:pt x="112" y="112"/>
                        <a:pt x="112" y="112"/>
                        <a:pt x="112" y="112"/>
                      </a:cubicBezTo>
                      <a:cubicBezTo>
                        <a:pt x="121" y="112"/>
                        <a:pt x="128" y="105"/>
                        <a:pt x="128" y="96"/>
                      </a:cubicBezTo>
                      <a:cubicBezTo>
                        <a:pt x="128" y="68"/>
                        <a:pt x="128" y="68"/>
                        <a:pt x="128" y="68"/>
                      </a:cubicBezTo>
                      <a:cubicBezTo>
                        <a:pt x="128" y="67"/>
                        <a:pt x="128" y="67"/>
                        <a:pt x="128" y="66"/>
                      </a:cubicBezTo>
                      <a:close/>
                      <a:moveTo>
                        <a:pt x="120" y="96"/>
                      </a:moveTo>
                      <a:cubicBezTo>
                        <a:pt x="120" y="100"/>
                        <a:pt x="116" y="104"/>
                        <a:pt x="112" y="104"/>
                      </a:cubicBezTo>
                      <a:cubicBezTo>
                        <a:pt x="16" y="104"/>
                        <a:pt x="16" y="104"/>
                        <a:pt x="16" y="104"/>
                      </a:cubicBezTo>
                      <a:cubicBezTo>
                        <a:pt x="12" y="104"/>
                        <a:pt x="8" y="100"/>
                        <a:pt x="8" y="96"/>
                      </a:cubicBezTo>
                      <a:cubicBezTo>
                        <a:pt x="8" y="68"/>
                        <a:pt x="8" y="68"/>
                        <a:pt x="8" y="68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20" y="68"/>
                        <a:pt x="120" y="68"/>
                        <a:pt x="120" y="68"/>
                      </a:cubicBezTo>
                      <a:lnTo>
                        <a:pt x="120" y="9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: Shape 58"/>
                <p:cNvSpPr/>
                <p:nvPr/>
              </p:nvSpPr>
              <p:spPr bwMode="auto">
                <a:xfrm>
                  <a:off x="-2439988" y="5238751"/>
                  <a:ext cx="368300" cy="271463"/>
                </a:xfrm>
                <a:custGeom>
                  <a:avLst/>
                  <a:gdLst>
                    <a:gd name="T0" fmla="*/ 80 w 98"/>
                    <a:gd name="T1" fmla="*/ 0 h 72"/>
                    <a:gd name="T2" fmla="*/ 18 w 98"/>
                    <a:gd name="T3" fmla="*/ 0 h 72"/>
                    <a:gd name="T4" fmla="*/ 14 w 98"/>
                    <a:gd name="T5" fmla="*/ 3 h 72"/>
                    <a:gd name="T6" fmla="*/ 0 w 98"/>
                    <a:gd name="T7" fmla="*/ 51 h 72"/>
                    <a:gd name="T8" fmla="*/ 1 w 98"/>
                    <a:gd name="T9" fmla="*/ 54 h 72"/>
                    <a:gd name="T10" fmla="*/ 4 w 98"/>
                    <a:gd name="T11" fmla="*/ 56 h 72"/>
                    <a:gd name="T12" fmla="*/ 16 w 98"/>
                    <a:gd name="T13" fmla="*/ 56 h 72"/>
                    <a:gd name="T14" fmla="*/ 20 w 98"/>
                    <a:gd name="T15" fmla="*/ 56 h 72"/>
                    <a:gd name="T16" fmla="*/ 23 w 98"/>
                    <a:gd name="T17" fmla="*/ 56 h 72"/>
                    <a:gd name="T18" fmla="*/ 28 w 98"/>
                    <a:gd name="T19" fmla="*/ 68 h 72"/>
                    <a:gd name="T20" fmla="*/ 35 w 98"/>
                    <a:gd name="T21" fmla="*/ 72 h 72"/>
                    <a:gd name="T22" fmla="*/ 63 w 98"/>
                    <a:gd name="T23" fmla="*/ 72 h 72"/>
                    <a:gd name="T24" fmla="*/ 70 w 98"/>
                    <a:gd name="T25" fmla="*/ 68 h 72"/>
                    <a:gd name="T26" fmla="*/ 75 w 98"/>
                    <a:gd name="T27" fmla="*/ 56 h 72"/>
                    <a:gd name="T28" fmla="*/ 78 w 98"/>
                    <a:gd name="T29" fmla="*/ 56 h 72"/>
                    <a:gd name="T30" fmla="*/ 82 w 98"/>
                    <a:gd name="T31" fmla="*/ 56 h 72"/>
                    <a:gd name="T32" fmla="*/ 94 w 98"/>
                    <a:gd name="T33" fmla="*/ 56 h 72"/>
                    <a:gd name="T34" fmla="*/ 97 w 98"/>
                    <a:gd name="T35" fmla="*/ 54 h 72"/>
                    <a:gd name="T36" fmla="*/ 98 w 98"/>
                    <a:gd name="T37" fmla="*/ 51 h 72"/>
                    <a:gd name="T38" fmla="*/ 84 w 98"/>
                    <a:gd name="T39" fmla="*/ 3 h 72"/>
                    <a:gd name="T40" fmla="*/ 80 w 98"/>
                    <a:gd name="T41" fmla="*/ 0 h 72"/>
                    <a:gd name="T42" fmla="*/ 82 w 98"/>
                    <a:gd name="T43" fmla="*/ 48 h 72"/>
                    <a:gd name="T44" fmla="*/ 75 w 98"/>
                    <a:gd name="T45" fmla="*/ 48 h 72"/>
                    <a:gd name="T46" fmla="*/ 68 w 98"/>
                    <a:gd name="T47" fmla="*/ 52 h 72"/>
                    <a:gd name="T48" fmla="*/ 63 w 98"/>
                    <a:gd name="T49" fmla="*/ 64 h 72"/>
                    <a:gd name="T50" fmla="*/ 35 w 98"/>
                    <a:gd name="T51" fmla="*/ 64 h 72"/>
                    <a:gd name="T52" fmla="*/ 30 w 98"/>
                    <a:gd name="T53" fmla="*/ 52 h 72"/>
                    <a:gd name="T54" fmla="*/ 23 w 98"/>
                    <a:gd name="T55" fmla="*/ 48 h 72"/>
                    <a:gd name="T56" fmla="*/ 16 w 98"/>
                    <a:gd name="T57" fmla="*/ 48 h 72"/>
                    <a:gd name="T58" fmla="*/ 6 w 98"/>
                    <a:gd name="T59" fmla="*/ 48 h 72"/>
                    <a:gd name="T60" fmla="*/ 18 w 98"/>
                    <a:gd name="T61" fmla="*/ 4 h 72"/>
                    <a:gd name="T62" fmla="*/ 80 w 98"/>
                    <a:gd name="T63" fmla="*/ 4 h 72"/>
                    <a:gd name="T64" fmla="*/ 92 w 98"/>
                    <a:gd name="T65" fmla="*/ 48 h 72"/>
                    <a:gd name="T66" fmla="*/ 82 w 98"/>
                    <a:gd name="T67" fmla="*/ 48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8" h="72">
                      <a:moveTo>
                        <a:pt x="80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6" y="0"/>
                        <a:pt x="15" y="1"/>
                        <a:pt x="14" y="3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2"/>
                        <a:pt x="0" y="53"/>
                        <a:pt x="1" y="54"/>
                      </a:cubicBezTo>
                      <a:cubicBezTo>
                        <a:pt x="2" y="55"/>
                        <a:pt x="3" y="56"/>
                        <a:pt x="4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3" y="56"/>
                        <a:pt x="23" y="56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30" y="70"/>
                        <a:pt x="32" y="72"/>
                        <a:pt x="35" y="72"/>
                      </a:cubicBezTo>
                      <a:cubicBezTo>
                        <a:pt x="63" y="72"/>
                        <a:pt x="63" y="72"/>
                        <a:pt x="63" y="72"/>
                      </a:cubicBezTo>
                      <a:cubicBezTo>
                        <a:pt x="66" y="72"/>
                        <a:pt x="68" y="70"/>
                        <a:pt x="70" y="68"/>
                      </a:cubicBezTo>
                      <a:cubicBezTo>
                        <a:pt x="75" y="56"/>
                        <a:pt x="75" y="56"/>
                        <a:pt x="75" y="56"/>
                      </a:cubicBezTo>
                      <a:cubicBezTo>
                        <a:pt x="78" y="56"/>
                        <a:pt x="78" y="56"/>
                        <a:pt x="78" y="56"/>
                      </a:cubicBezTo>
                      <a:cubicBezTo>
                        <a:pt x="82" y="56"/>
                        <a:pt x="82" y="56"/>
                        <a:pt x="82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5" y="56"/>
                        <a:pt x="96" y="55"/>
                        <a:pt x="97" y="54"/>
                      </a:cubicBezTo>
                      <a:cubicBezTo>
                        <a:pt x="98" y="53"/>
                        <a:pt x="98" y="52"/>
                        <a:pt x="98" y="51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3" y="1"/>
                        <a:pt x="82" y="0"/>
                        <a:pt x="80" y="0"/>
                      </a:cubicBezTo>
                      <a:close/>
                      <a:moveTo>
                        <a:pt x="82" y="48"/>
                      </a:moveTo>
                      <a:cubicBezTo>
                        <a:pt x="75" y="48"/>
                        <a:pt x="75" y="48"/>
                        <a:pt x="75" y="48"/>
                      </a:cubicBezTo>
                      <a:cubicBezTo>
                        <a:pt x="72" y="48"/>
                        <a:pt x="70" y="50"/>
                        <a:pt x="68" y="52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0" y="52"/>
                        <a:pt x="30" y="52"/>
                        <a:pt x="30" y="52"/>
                      </a:cubicBezTo>
                      <a:cubicBezTo>
                        <a:pt x="28" y="50"/>
                        <a:pt x="26" y="48"/>
                        <a:pt x="23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92" y="48"/>
                        <a:pt x="92" y="48"/>
                        <a:pt x="92" y="48"/>
                      </a:cubicBezTo>
                      <a:lnTo>
                        <a:pt x="82" y="4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39"/>
              <p:cNvGrpSpPr/>
              <p:nvPr/>
            </p:nvGrpSpPr>
            <p:grpSpPr>
              <a:xfrm>
                <a:off x="4533655" y="2133601"/>
                <a:ext cx="482600" cy="301625"/>
                <a:chOff x="-4422775" y="5238751"/>
                <a:chExt cx="482600" cy="301625"/>
              </a:xfrm>
              <a:solidFill>
                <a:schemeClr val="bg1"/>
              </a:solidFill>
            </p:grpSpPr>
            <p:sp>
              <p:nvSpPr>
                <p:cNvPr id="27" name="Freeform: Shape 54"/>
                <p:cNvSpPr/>
                <p:nvPr/>
              </p:nvSpPr>
              <p:spPr bwMode="auto">
                <a:xfrm>
                  <a:off x="-4422775" y="5238751"/>
                  <a:ext cx="482600" cy="301625"/>
                </a:xfrm>
                <a:custGeom>
                  <a:avLst/>
                  <a:gdLst>
                    <a:gd name="T0" fmla="*/ 128 w 128"/>
                    <a:gd name="T1" fmla="*/ 39 h 80"/>
                    <a:gd name="T2" fmla="*/ 128 w 128"/>
                    <a:gd name="T3" fmla="*/ 39 h 80"/>
                    <a:gd name="T4" fmla="*/ 127 w 128"/>
                    <a:gd name="T5" fmla="*/ 38 h 80"/>
                    <a:gd name="T6" fmla="*/ 127 w 128"/>
                    <a:gd name="T7" fmla="*/ 38 h 80"/>
                    <a:gd name="T8" fmla="*/ 64 w 128"/>
                    <a:gd name="T9" fmla="*/ 0 h 80"/>
                    <a:gd name="T10" fmla="*/ 0 w 128"/>
                    <a:gd name="T11" fmla="*/ 38 h 80"/>
                    <a:gd name="T12" fmla="*/ 0 w 128"/>
                    <a:gd name="T13" fmla="*/ 38 h 80"/>
                    <a:gd name="T14" fmla="*/ 0 w 128"/>
                    <a:gd name="T15" fmla="*/ 39 h 80"/>
                    <a:gd name="T16" fmla="*/ 0 w 128"/>
                    <a:gd name="T17" fmla="*/ 39 h 80"/>
                    <a:gd name="T18" fmla="*/ 0 w 128"/>
                    <a:gd name="T19" fmla="*/ 40 h 80"/>
                    <a:gd name="T20" fmla="*/ 0 w 128"/>
                    <a:gd name="T21" fmla="*/ 41 h 80"/>
                    <a:gd name="T22" fmla="*/ 0 w 128"/>
                    <a:gd name="T23" fmla="*/ 41 h 80"/>
                    <a:gd name="T24" fmla="*/ 0 w 128"/>
                    <a:gd name="T25" fmla="*/ 42 h 80"/>
                    <a:gd name="T26" fmla="*/ 0 w 128"/>
                    <a:gd name="T27" fmla="*/ 42 h 80"/>
                    <a:gd name="T28" fmla="*/ 64 w 128"/>
                    <a:gd name="T29" fmla="*/ 80 h 80"/>
                    <a:gd name="T30" fmla="*/ 127 w 128"/>
                    <a:gd name="T31" fmla="*/ 42 h 80"/>
                    <a:gd name="T32" fmla="*/ 127 w 128"/>
                    <a:gd name="T33" fmla="*/ 42 h 80"/>
                    <a:gd name="T34" fmla="*/ 128 w 128"/>
                    <a:gd name="T35" fmla="*/ 41 h 80"/>
                    <a:gd name="T36" fmla="*/ 128 w 128"/>
                    <a:gd name="T37" fmla="*/ 41 h 80"/>
                    <a:gd name="T38" fmla="*/ 128 w 128"/>
                    <a:gd name="T39" fmla="*/ 40 h 80"/>
                    <a:gd name="T40" fmla="*/ 128 w 128"/>
                    <a:gd name="T41" fmla="*/ 39 h 80"/>
                    <a:gd name="T42" fmla="*/ 64 w 128"/>
                    <a:gd name="T43" fmla="*/ 72 h 80"/>
                    <a:gd name="T44" fmla="*/ 9 w 128"/>
                    <a:gd name="T45" fmla="*/ 40 h 80"/>
                    <a:gd name="T46" fmla="*/ 64 w 128"/>
                    <a:gd name="T47" fmla="*/ 8 h 80"/>
                    <a:gd name="T48" fmla="*/ 119 w 128"/>
                    <a:gd name="T49" fmla="*/ 40 h 80"/>
                    <a:gd name="T50" fmla="*/ 64 w 128"/>
                    <a:gd name="T51" fmla="*/ 72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8" h="80">
                      <a:moveTo>
                        <a:pt x="128" y="39"/>
                      </a:moveTo>
                      <a:cubicBezTo>
                        <a:pt x="128" y="39"/>
                        <a:pt x="128" y="39"/>
                        <a:pt x="128" y="39"/>
                      </a:cubicBezTo>
                      <a:cubicBezTo>
                        <a:pt x="128" y="39"/>
                        <a:pt x="128" y="38"/>
                        <a:pt x="127" y="38"/>
                      </a:cubicBezTo>
                      <a:cubicBezTo>
                        <a:pt x="127" y="38"/>
                        <a:pt x="127" y="38"/>
                        <a:pt x="127" y="38"/>
                      </a:cubicBezTo>
                      <a:cubicBezTo>
                        <a:pt x="116" y="16"/>
                        <a:pt x="91" y="0"/>
                        <a:pt x="64" y="0"/>
                      </a:cubicBezTo>
                      <a:cubicBezTo>
                        <a:pt x="37" y="0"/>
                        <a:pt x="12" y="16"/>
                        <a:pt x="0" y="38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0" y="38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39"/>
                        <a:pt x="0" y="40"/>
                        <a:pt x="0" y="40"/>
                      </a:cubicBezTo>
                      <a:cubicBezTo>
                        <a:pt x="0" y="40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2" y="64"/>
                        <a:pt x="37" y="80"/>
                        <a:pt x="64" y="80"/>
                      </a:cubicBezTo>
                      <a:cubicBezTo>
                        <a:pt x="91" y="80"/>
                        <a:pt x="116" y="64"/>
                        <a:pt x="127" y="42"/>
                      </a:cubicBezTo>
                      <a:cubicBezTo>
                        <a:pt x="127" y="42"/>
                        <a:pt x="127" y="42"/>
                        <a:pt x="127" y="42"/>
                      </a:cubicBezTo>
                      <a:cubicBezTo>
                        <a:pt x="128" y="41"/>
                        <a:pt x="128" y="41"/>
                        <a:pt x="128" y="41"/>
                      </a:cubicBezTo>
                      <a:cubicBezTo>
                        <a:pt x="128" y="41"/>
                        <a:pt x="128" y="41"/>
                        <a:pt x="128" y="41"/>
                      </a:cubicBezTo>
                      <a:cubicBezTo>
                        <a:pt x="128" y="41"/>
                        <a:pt x="128" y="40"/>
                        <a:pt x="128" y="40"/>
                      </a:cubicBezTo>
                      <a:cubicBezTo>
                        <a:pt x="128" y="40"/>
                        <a:pt x="128" y="39"/>
                        <a:pt x="128" y="39"/>
                      </a:cubicBezTo>
                      <a:close/>
                      <a:moveTo>
                        <a:pt x="64" y="72"/>
                      </a:moveTo>
                      <a:cubicBezTo>
                        <a:pt x="41" y="72"/>
                        <a:pt x="19" y="59"/>
                        <a:pt x="9" y="40"/>
                      </a:cubicBezTo>
                      <a:cubicBezTo>
                        <a:pt x="20" y="21"/>
                        <a:pt x="41" y="8"/>
                        <a:pt x="64" y="8"/>
                      </a:cubicBezTo>
                      <a:cubicBezTo>
                        <a:pt x="86" y="8"/>
                        <a:pt x="108" y="21"/>
                        <a:pt x="119" y="40"/>
                      </a:cubicBezTo>
                      <a:cubicBezTo>
                        <a:pt x="108" y="59"/>
                        <a:pt x="86" y="72"/>
                        <a:pt x="64" y="7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55"/>
                <p:cNvSpPr/>
                <p:nvPr/>
              </p:nvSpPr>
              <p:spPr bwMode="auto">
                <a:xfrm>
                  <a:off x="-4241800" y="5329238"/>
                  <a:ext cx="68263" cy="68263"/>
                </a:xfrm>
                <a:custGeom>
                  <a:avLst/>
                  <a:gdLst>
                    <a:gd name="T0" fmla="*/ 16 w 18"/>
                    <a:gd name="T1" fmla="*/ 0 h 18"/>
                    <a:gd name="T2" fmla="*/ 16 w 18"/>
                    <a:gd name="T3" fmla="*/ 0 h 18"/>
                    <a:gd name="T4" fmla="*/ 0 w 18"/>
                    <a:gd name="T5" fmla="*/ 16 h 18"/>
                    <a:gd name="T6" fmla="*/ 2 w 18"/>
                    <a:gd name="T7" fmla="*/ 18 h 18"/>
                    <a:gd name="T8" fmla="*/ 4 w 18"/>
                    <a:gd name="T9" fmla="*/ 16 h 18"/>
                    <a:gd name="T10" fmla="*/ 16 w 18"/>
                    <a:gd name="T11" fmla="*/ 4 h 18"/>
                    <a:gd name="T12" fmla="*/ 16 w 18"/>
                    <a:gd name="T13" fmla="*/ 4 h 18"/>
                    <a:gd name="T14" fmla="*/ 18 w 18"/>
                    <a:gd name="T15" fmla="*/ 2 h 18"/>
                    <a:gd name="T16" fmla="*/ 16 w 18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18">
                      <a:moveTo>
                        <a:pt x="16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7"/>
                        <a:pt x="1" y="18"/>
                        <a:pt x="2" y="18"/>
                      </a:cubicBezTo>
                      <a:cubicBezTo>
                        <a:pt x="3" y="18"/>
                        <a:pt x="4" y="17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7" y="4"/>
                        <a:pt x="18" y="3"/>
                        <a:pt x="18" y="2"/>
                      </a:cubicBezTo>
                      <a:cubicBezTo>
                        <a:pt x="18" y="1"/>
                        <a:pt x="17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: Shape 56"/>
                <p:cNvSpPr/>
                <p:nvPr/>
              </p:nvSpPr>
              <p:spPr bwMode="auto">
                <a:xfrm>
                  <a:off x="-4286250" y="5284788"/>
                  <a:ext cx="209550" cy="209550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2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2 w 56"/>
                    <a:gd name="T17" fmla="*/ 28 h 56"/>
                    <a:gd name="T18" fmla="*/ 28 w 56"/>
                    <a:gd name="T19" fmla="*/ 5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2"/>
                      </a:moveTo>
                      <a:cubicBezTo>
                        <a:pt x="15" y="52"/>
                        <a:pt x="4" y="41"/>
                        <a:pt x="4" y="28"/>
                      </a:cubicBezTo>
                      <a:cubicBezTo>
                        <a:pt x="4" y="15"/>
                        <a:pt x="15" y="4"/>
                        <a:pt x="28" y="4"/>
                      </a:cubicBezTo>
                      <a:cubicBezTo>
                        <a:pt x="41" y="4"/>
                        <a:pt x="52" y="15"/>
                        <a:pt x="52" y="28"/>
                      </a:cubicBezTo>
                      <a:cubicBezTo>
                        <a:pt x="52" y="41"/>
                        <a:pt x="41" y="52"/>
                        <a:pt x="28" y="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40"/>
              <p:cNvGrpSpPr/>
              <p:nvPr/>
            </p:nvGrpSpPr>
            <p:grpSpPr>
              <a:xfrm>
                <a:off x="7561266" y="5046176"/>
                <a:ext cx="488950" cy="481013"/>
                <a:chOff x="-1538288" y="2259013"/>
                <a:chExt cx="488950" cy="481013"/>
              </a:xfrm>
              <a:solidFill>
                <a:schemeClr val="bg1"/>
              </a:solidFill>
            </p:grpSpPr>
            <p:sp>
              <p:nvSpPr>
                <p:cNvPr id="24" name="Freeform: Shape 51"/>
                <p:cNvSpPr/>
                <p:nvPr/>
              </p:nvSpPr>
              <p:spPr bwMode="auto">
                <a:xfrm>
                  <a:off x="-1271588" y="2319338"/>
                  <a:ext cx="158750" cy="157163"/>
                </a:xfrm>
                <a:custGeom>
                  <a:avLst/>
                  <a:gdLst>
                    <a:gd name="T0" fmla="*/ 38 w 42"/>
                    <a:gd name="T1" fmla="*/ 40 h 42"/>
                    <a:gd name="T2" fmla="*/ 38 w 42"/>
                    <a:gd name="T3" fmla="*/ 40 h 42"/>
                    <a:gd name="T4" fmla="*/ 40 w 42"/>
                    <a:gd name="T5" fmla="*/ 42 h 42"/>
                    <a:gd name="T6" fmla="*/ 42 w 42"/>
                    <a:gd name="T7" fmla="*/ 40 h 42"/>
                    <a:gd name="T8" fmla="*/ 42 w 42"/>
                    <a:gd name="T9" fmla="*/ 40 h 42"/>
                    <a:gd name="T10" fmla="*/ 2 w 42"/>
                    <a:gd name="T11" fmla="*/ 0 h 42"/>
                    <a:gd name="T12" fmla="*/ 2 w 42"/>
                    <a:gd name="T13" fmla="*/ 0 h 42"/>
                    <a:gd name="T14" fmla="*/ 0 w 42"/>
                    <a:gd name="T15" fmla="*/ 2 h 42"/>
                    <a:gd name="T16" fmla="*/ 2 w 42"/>
                    <a:gd name="T17" fmla="*/ 4 h 42"/>
                    <a:gd name="T18" fmla="*/ 2 w 42"/>
                    <a:gd name="T19" fmla="*/ 4 h 42"/>
                    <a:gd name="T20" fmla="*/ 38 w 42"/>
                    <a:gd name="T21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2" h="42">
                      <a:moveTo>
                        <a:pt x="38" y="40"/>
                      </a:moveTo>
                      <a:cubicBezTo>
                        <a:pt x="38" y="40"/>
                        <a:pt x="38" y="40"/>
                        <a:pt x="38" y="40"/>
                      </a:cubicBezTo>
                      <a:cubicBezTo>
                        <a:pt x="38" y="41"/>
                        <a:pt x="39" y="42"/>
                        <a:pt x="40" y="42"/>
                      </a:cubicBezTo>
                      <a:cubicBezTo>
                        <a:pt x="41" y="42"/>
                        <a:pt x="42" y="41"/>
                        <a:pt x="42" y="40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18"/>
                        <a:pt x="24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2" y="4"/>
                        <a:pt x="38" y="20"/>
                        <a:pt x="38" y="4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: Shape 52"/>
                <p:cNvSpPr/>
                <p:nvPr/>
              </p:nvSpPr>
              <p:spPr bwMode="auto">
                <a:xfrm>
                  <a:off x="-1538288" y="2259013"/>
                  <a:ext cx="488950" cy="481013"/>
                </a:xfrm>
                <a:custGeom>
                  <a:avLst/>
                  <a:gdLst>
                    <a:gd name="T0" fmla="*/ 37 w 130"/>
                    <a:gd name="T1" fmla="*/ 4 h 128"/>
                    <a:gd name="T2" fmla="*/ 29 w 130"/>
                    <a:gd name="T3" fmla="*/ 0 h 128"/>
                    <a:gd name="T4" fmla="*/ 24 w 130"/>
                    <a:gd name="T5" fmla="*/ 1 h 128"/>
                    <a:gd name="T6" fmla="*/ 17 w 130"/>
                    <a:gd name="T7" fmla="*/ 12 h 128"/>
                    <a:gd name="T8" fmla="*/ 17 w 130"/>
                    <a:gd name="T9" fmla="*/ 67 h 128"/>
                    <a:gd name="T10" fmla="*/ 5 w 130"/>
                    <a:gd name="T11" fmla="*/ 80 h 128"/>
                    <a:gd name="T12" fmla="*/ 5 w 130"/>
                    <a:gd name="T13" fmla="*/ 96 h 128"/>
                    <a:gd name="T14" fmla="*/ 33 w 130"/>
                    <a:gd name="T15" fmla="*/ 124 h 128"/>
                    <a:gd name="T16" fmla="*/ 41 w 130"/>
                    <a:gd name="T17" fmla="*/ 128 h 128"/>
                    <a:gd name="T18" fmla="*/ 49 w 130"/>
                    <a:gd name="T19" fmla="*/ 124 h 128"/>
                    <a:gd name="T20" fmla="*/ 62 w 130"/>
                    <a:gd name="T21" fmla="*/ 112 h 128"/>
                    <a:gd name="T22" fmla="*/ 117 w 130"/>
                    <a:gd name="T23" fmla="*/ 112 h 128"/>
                    <a:gd name="T24" fmla="*/ 128 w 130"/>
                    <a:gd name="T25" fmla="*/ 105 h 128"/>
                    <a:gd name="T26" fmla="*/ 125 w 130"/>
                    <a:gd name="T27" fmla="*/ 92 h 128"/>
                    <a:gd name="T28" fmla="*/ 37 w 130"/>
                    <a:gd name="T29" fmla="*/ 4 h 128"/>
                    <a:gd name="T30" fmla="*/ 56 w 130"/>
                    <a:gd name="T31" fmla="*/ 106 h 128"/>
                    <a:gd name="T32" fmla="*/ 44 w 130"/>
                    <a:gd name="T33" fmla="*/ 119 h 128"/>
                    <a:gd name="T34" fmla="*/ 41 w 130"/>
                    <a:gd name="T35" fmla="*/ 120 h 128"/>
                    <a:gd name="T36" fmla="*/ 38 w 130"/>
                    <a:gd name="T37" fmla="*/ 119 h 128"/>
                    <a:gd name="T38" fmla="*/ 10 w 130"/>
                    <a:gd name="T39" fmla="*/ 91 h 128"/>
                    <a:gd name="T40" fmla="*/ 9 w 130"/>
                    <a:gd name="T41" fmla="*/ 88 h 128"/>
                    <a:gd name="T42" fmla="*/ 10 w 130"/>
                    <a:gd name="T43" fmla="*/ 85 h 128"/>
                    <a:gd name="T44" fmla="*/ 23 w 130"/>
                    <a:gd name="T45" fmla="*/ 73 h 128"/>
                    <a:gd name="T46" fmla="*/ 23 w 130"/>
                    <a:gd name="T47" fmla="*/ 73 h 128"/>
                    <a:gd name="T48" fmla="*/ 56 w 130"/>
                    <a:gd name="T49" fmla="*/ 106 h 128"/>
                    <a:gd name="T50" fmla="*/ 56 w 130"/>
                    <a:gd name="T51" fmla="*/ 106 h 128"/>
                    <a:gd name="T52" fmla="*/ 62 w 130"/>
                    <a:gd name="T53" fmla="*/ 104 h 128"/>
                    <a:gd name="T54" fmla="*/ 60 w 130"/>
                    <a:gd name="T55" fmla="*/ 104 h 128"/>
                    <a:gd name="T56" fmla="*/ 25 w 130"/>
                    <a:gd name="T57" fmla="*/ 69 h 128"/>
                    <a:gd name="T58" fmla="*/ 25 w 130"/>
                    <a:gd name="T59" fmla="*/ 67 h 128"/>
                    <a:gd name="T60" fmla="*/ 25 w 130"/>
                    <a:gd name="T61" fmla="*/ 19 h 128"/>
                    <a:gd name="T62" fmla="*/ 110 w 130"/>
                    <a:gd name="T63" fmla="*/ 104 h 128"/>
                    <a:gd name="T64" fmla="*/ 62 w 130"/>
                    <a:gd name="T65" fmla="*/ 104 h 128"/>
                    <a:gd name="T66" fmla="*/ 121 w 130"/>
                    <a:gd name="T67" fmla="*/ 102 h 128"/>
                    <a:gd name="T68" fmla="*/ 117 w 130"/>
                    <a:gd name="T69" fmla="*/ 104 h 128"/>
                    <a:gd name="T70" fmla="*/ 116 w 130"/>
                    <a:gd name="T71" fmla="*/ 104 h 128"/>
                    <a:gd name="T72" fmla="*/ 25 w 130"/>
                    <a:gd name="T73" fmla="*/ 13 h 128"/>
                    <a:gd name="T74" fmla="*/ 25 w 130"/>
                    <a:gd name="T75" fmla="*/ 12 h 128"/>
                    <a:gd name="T76" fmla="*/ 27 w 130"/>
                    <a:gd name="T77" fmla="*/ 8 h 128"/>
                    <a:gd name="T78" fmla="*/ 29 w 130"/>
                    <a:gd name="T79" fmla="*/ 8 h 128"/>
                    <a:gd name="T80" fmla="*/ 32 w 130"/>
                    <a:gd name="T81" fmla="*/ 9 h 128"/>
                    <a:gd name="T82" fmla="*/ 120 w 130"/>
                    <a:gd name="T83" fmla="*/ 97 h 128"/>
                    <a:gd name="T84" fmla="*/ 121 w 130"/>
                    <a:gd name="T85" fmla="*/ 10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0" h="128">
                      <a:moveTo>
                        <a:pt x="37" y="4"/>
                      </a:moveTo>
                      <a:cubicBezTo>
                        <a:pt x="35" y="1"/>
                        <a:pt x="32" y="0"/>
                        <a:pt x="29" y="0"/>
                      </a:cubicBezTo>
                      <a:cubicBezTo>
                        <a:pt x="27" y="0"/>
                        <a:pt x="26" y="0"/>
                        <a:pt x="24" y="1"/>
                      </a:cubicBezTo>
                      <a:cubicBezTo>
                        <a:pt x="20" y="3"/>
                        <a:pt x="17" y="7"/>
                        <a:pt x="17" y="12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5" y="80"/>
                        <a:pt x="5" y="80"/>
                        <a:pt x="5" y="80"/>
                      </a:cubicBezTo>
                      <a:cubicBezTo>
                        <a:pt x="0" y="84"/>
                        <a:pt x="0" y="92"/>
                        <a:pt x="5" y="96"/>
                      </a:cubicBezTo>
                      <a:cubicBezTo>
                        <a:pt x="33" y="124"/>
                        <a:pt x="33" y="124"/>
                        <a:pt x="33" y="124"/>
                      </a:cubicBezTo>
                      <a:cubicBezTo>
                        <a:pt x="35" y="127"/>
                        <a:pt x="38" y="128"/>
                        <a:pt x="41" y="128"/>
                      </a:cubicBezTo>
                      <a:cubicBezTo>
                        <a:pt x="44" y="128"/>
                        <a:pt x="47" y="127"/>
                        <a:pt x="49" y="124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cubicBezTo>
                        <a:pt x="122" y="112"/>
                        <a:pt x="126" y="109"/>
                        <a:pt x="128" y="105"/>
                      </a:cubicBezTo>
                      <a:cubicBezTo>
                        <a:pt x="130" y="100"/>
                        <a:pt x="129" y="95"/>
                        <a:pt x="125" y="92"/>
                      </a:cubicBezTo>
                      <a:lnTo>
                        <a:pt x="37" y="4"/>
                      </a:lnTo>
                      <a:close/>
                      <a:moveTo>
                        <a:pt x="56" y="106"/>
                      </a:moveTo>
                      <a:cubicBezTo>
                        <a:pt x="44" y="119"/>
                        <a:pt x="44" y="119"/>
                        <a:pt x="44" y="119"/>
                      </a:cubicBezTo>
                      <a:cubicBezTo>
                        <a:pt x="43" y="120"/>
                        <a:pt x="42" y="120"/>
                        <a:pt x="41" y="120"/>
                      </a:cubicBezTo>
                      <a:cubicBezTo>
                        <a:pt x="40" y="120"/>
                        <a:pt x="39" y="120"/>
                        <a:pt x="38" y="119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9" y="90"/>
                        <a:pt x="9" y="89"/>
                        <a:pt x="9" y="88"/>
                      </a:cubicBezTo>
                      <a:cubicBezTo>
                        <a:pt x="9" y="87"/>
                        <a:pt x="9" y="86"/>
                        <a:pt x="10" y="85"/>
                      </a:cubicBez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lose/>
                      <a:moveTo>
                        <a:pt x="62" y="104"/>
                      </a:moveTo>
                      <a:cubicBezTo>
                        <a:pt x="61" y="104"/>
                        <a:pt x="61" y="104"/>
                        <a:pt x="60" y="104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5" y="68"/>
                        <a:pt x="25" y="68"/>
                        <a:pt x="25" y="6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110" y="104"/>
                        <a:pt x="110" y="104"/>
                        <a:pt x="110" y="104"/>
                      </a:cubicBezTo>
                      <a:lnTo>
                        <a:pt x="62" y="104"/>
                      </a:lnTo>
                      <a:close/>
                      <a:moveTo>
                        <a:pt x="121" y="102"/>
                      </a:moveTo>
                      <a:cubicBezTo>
                        <a:pt x="120" y="103"/>
                        <a:pt x="119" y="104"/>
                        <a:pt x="117" y="104"/>
                      </a:cubicBezTo>
                      <a:cubicBezTo>
                        <a:pt x="116" y="104"/>
                        <a:pt x="116" y="104"/>
                        <a:pt x="116" y="104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0"/>
                        <a:pt x="26" y="9"/>
                        <a:pt x="27" y="8"/>
                      </a:cubicBezTo>
                      <a:cubicBezTo>
                        <a:pt x="28" y="8"/>
                        <a:pt x="28" y="8"/>
                        <a:pt x="29" y="8"/>
                      </a:cubicBezTo>
                      <a:cubicBezTo>
                        <a:pt x="30" y="8"/>
                        <a:pt x="31" y="8"/>
                        <a:pt x="32" y="9"/>
                      </a:cubicBezTo>
                      <a:cubicBezTo>
                        <a:pt x="120" y="97"/>
                        <a:pt x="120" y="97"/>
                        <a:pt x="120" y="97"/>
                      </a:cubicBezTo>
                      <a:cubicBezTo>
                        <a:pt x="121" y="98"/>
                        <a:pt x="121" y="100"/>
                        <a:pt x="121" y="10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: Shape 53"/>
                <p:cNvSpPr/>
                <p:nvPr/>
              </p:nvSpPr>
              <p:spPr bwMode="auto">
                <a:xfrm>
                  <a:off x="-1279525" y="2259013"/>
                  <a:ext cx="227013" cy="225425"/>
                </a:xfrm>
                <a:custGeom>
                  <a:avLst/>
                  <a:gdLst>
                    <a:gd name="T0" fmla="*/ 4 w 60"/>
                    <a:gd name="T1" fmla="*/ 8 h 60"/>
                    <a:gd name="T2" fmla="*/ 4 w 60"/>
                    <a:gd name="T3" fmla="*/ 8 h 60"/>
                    <a:gd name="T4" fmla="*/ 52 w 60"/>
                    <a:gd name="T5" fmla="*/ 56 h 60"/>
                    <a:gd name="T6" fmla="*/ 52 w 60"/>
                    <a:gd name="T7" fmla="*/ 56 h 60"/>
                    <a:gd name="T8" fmla="*/ 56 w 60"/>
                    <a:gd name="T9" fmla="*/ 60 h 60"/>
                    <a:gd name="T10" fmla="*/ 60 w 60"/>
                    <a:gd name="T11" fmla="*/ 56 h 60"/>
                    <a:gd name="T12" fmla="*/ 60 w 60"/>
                    <a:gd name="T13" fmla="*/ 56 h 60"/>
                    <a:gd name="T14" fmla="*/ 4 w 60"/>
                    <a:gd name="T15" fmla="*/ 0 h 60"/>
                    <a:gd name="T16" fmla="*/ 4 w 60"/>
                    <a:gd name="T17" fmla="*/ 0 h 60"/>
                    <a:gd name="T18" fmla="*/ 0 w 60"/>
                    <a:gd name="T19" fmla="*/ 4 h 60"/>
                    <a:gd name="T20" fmla="*/ 4 w 60"/>
                    <a:gd name="T21" fmla="*/ 8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60">
                      <a:moveTo>
                        <a:pt x="4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0" y="8"/>
                        <a:pt x="52" y="30"/>
                        <a:pt x="52" y="56"/>
                      </a:cubicBezTo>
                      <a:cubicBezTo>
                        <a:pt x="52" y="56"/>
                        <a:pt x="52" y="56"/>
                        <a:pt x="52" y="56"/>
                      </a:cubicBezTo>
                      <a:cubicBezTo>
                        <a:pt x="52" y="58"/>
                        <a:pt x="54" y="60"/>
                        <a:pt x="56" y="60"/>
                      </a:cubicBezTo>
                      <a:cubicBezTo>
                        <a:pt x="58" y="60"/>
                        <a:pt x="60" y="58"/>
                        <a:pt x="60" y="56"/>
                      </a:cubicBezTo>
                      <a:cubicBezTo>
                        <a:pt x="60" y="56"/>
                        <a:pt x="60" y="56"/>
                        <a:pt x="60" y="56"/>
                      </a:cubicBezTo>
                      <a:cubicBezTo>
                        <a:pt x="60" y="25"/>
                        <a:pt x="3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" name="Group 41"/>
              <p:cNvGrpSpPr/>
              <p:nvPr/>
            </p:nvGrpSpPr>
            <p:grpSpPr>
              <a:xfrm>
                <a:off x="1755675" y="4618997"/>
                <a:ext cx="2113387" cy="1317430"/>
                <a:chOff x="1755674" y="4618999"/>
                <a:chExt cx="2113387" cy="1317431"/>
              </a:xfrm>
            </p:grpSpPr>
            <p:sp>
              <p:nvSpPr>
                <p:cNvPr id="22" name="TextBox 49"/>
                <p:cNvSpPr txBox="1"/>
                <p:nvPr/>
              </p:nvSpPr>
              <p:spPr>
                <a:xfrm>
                  <a:off x="1755674" y="4920766"/>
                  <a:ext cx="2113387" cy="1015664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Suitable for all categories business and personal presentation, eaque ipsa quae ab illo inventore</a:t>
                  </a:r>
                  <a:endPara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TextBox 50"/>
                <p:cNvSpPr txBox="1"/>
                <p:nvPr/>
              </p:nvSpPr>
              <p:spPr>
                <a:xfrm>
                  <a:off x="2273752" y="4618999"/>
                  <a:ext cx="1595309" cy="40011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3D4242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Description</a:t>
                  </a:r>
                  <a:endParaRPr kumimoji="0" lang="id-ID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3D4242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42"/>
              <p:cNvGrpSpPr/>
              <p:nvPr/>
            </p:nvGrpSpPr>
            <p:grpSpPr>
              <a:xfrm>
                <a:off x="8597527" y="1540866"/>
                <a:ext cx="2113387" cy="1317430"/>
                <a:chOff x="8597526" y="1540865"/>
                <a:chExt cx="2113387" cy="1317431"/>
              </a:xfrm>
            </p:grpSpPr>
            <p:sp>
              <p:nvSpPr>
                <p:cNvPr id="20" name="TextBox 47"/>
                <p:cNvSpPr txBox="1"/>
                <p:nvPr/>
              </p:nvSpPr>
              <p:spPr>
                <a:xfrm>
                  <a:off x="8597526" y="1842632"/>
                  <a:ext cx="2113387" cy="1015664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Suitable for all categories business and personal presentation, eaque ipsa quae ab illo inventore</a:t>
                  </a:r>
                  <a:endPara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TextBox 48"/>
                <p:cNvSpPr txBox="1"/>
                <p:nvPr/>
              </p:nvSpPr>
              <p:spPr>
                <a:xfrm>
                  <a:off x="8597526" y="1540865"/>
                  <a:ext cx="1595309" cy="40011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293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Description</a:t>
                  </a:r>
                  <a:endParaRPr kumimoji="0" lang="id-ID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43"/>
              <p:cNvGrpSpPr/>
              <p:nvPr/>
            </p:nvGrpSpPr>
            <p:grpSpPr>
              <a:xfrm>
                <a:off x="8597527" y="4618997"/>
                <a:ext cx="2113387" cy="1317430"/>
                <a:chOff x="8597526" y="4618999"/>
                <a:chExt cx="2113387" cy="1317431"/>
              </a:xfrm>
            </p:grpSpPr>
            <p:sp>
              <p:nvSpPr>
                <p:cNvPr id="18" name="TextBox 45"/>
                <p:cNvSpPr txBox="1"/>
                <p:nvPr/>
              </p:nvSpPr>
              <p:spPr>
                <a:xfrm>
                  <a:off x="8597526" y="4920766"/>
                  <a:ext cx="2113387" cy="1015664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Suitable for all categories business and personal presentation, eaque ipsa quae ab illo inventore</a:t>
                  </a:r>
                  <a:endPara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46"/>
                <p:cNvSpPr txBox="1"/>
                <p:nvPr/>
              </p:nvSpPr>
              <p:spPr>
                <a:xfrm>
                  <a:off x="8597526" y="4618999"/>
                  <a:ext cx="1595309" cy="400110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id-ID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414B56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rPr>
                    <a:t>Description</a:t>
                  </a:r>
                  <a:endParaRPr kumimoji="0" lang="id-ID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8" r="16818"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  <p:grpSp>
        <p:nvGrpSpPr>
          <p:cNvPr id="35" name="组合 34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6" name="文本框 35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10050" y="1745822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谢谢观看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000">
        <p14:vortex dir="r"/>
      </p:transition>
    </mc:Choice>
    <mc:Fallback>
      <p:transition spd="slow" advTm="4000">
        <p:fade/>
      </p:transition>
    </mc:Fallback>
  </mc:AlternateContent>
</p:sld>
</file>

<file path=ppt/tags/tag1.xml><?xml version="1.0" encoding="utf-8"?>
<p:tagLst xmlns:p="http://schemas.openxmlformats.org/presentationml/2006/main">
  <p:tag name="MH" val="20170413143711"/>
  <p:tag name="MH_LIBRARY" val="CONTENTS"/>
  <p:tag name="MH_TYPE" val="OTHERS"/>
  <p:tag name="ID" val="626777"/>
</p:tagLst>
</file>

<file path=ppt/tags/tag2.xml><?xml version="1.0" encoding="utf-8"?>
<p:tagLst xmlns:p="http://schemas.openxmlformats.org/presentationml/2006/main">
  <p:tag name="MH" val="20170413143711"/>
  <p:tag name="MH_LIBRARY" val="CONTENTS"/>
  <p:tag name="MH_TYPE" val="OTHERS"/>
  <p:tag name="ID" val="626777"/>
</p:tagLst>
</file>

<file path=ppt/tags/tag3.xml><?xml version="1.0" encoding="utf-8"?>
<p:tagLst xmlns:p="http://schemas.openxmlformats.org/presentationml/2006/main">
  <p:tag name="MH" val="20170413143711"/>
  <p:tag name="MH_LIBRARY" val="CONTENTS"/>
  <p:tag name="MH_TYPE" val="OTHERS"/>
  <p:tag name="ID" val="626777"/>
</p:tagLst>
</file>

<file path=ppt/tags/tag4.xml><?xml version="1.0" encoding="utf-8"?>
<p:tagLst xmlns:p="http://schemas.openxmlformats.org/presentationml/2006/main">
  <p:tag name="MH" val="20170413143711"/>
  <p:tag name="MH_LIBRARY" val="CONTENTS"/>
  <p:tag name="MH_TYPE" val="ENTRY"/>
  <p:tag name="ID" val="626777"/>
  <p:tag name="MH_ORDER" val="1"/>
</p:tagLst>
</file>

<file path=ppt/tags/tag5.xml><?xml version="1.0" encoding="utf-8"?>
<p:tagLst xmlns:p="http://schemas.openxmlformats.org/presentationml/2006/main">
  <p:tag name="MH" val="20170413143711"/>
  <p:tag name="MH_LIBRARY" val="CONTENTS"/>
  <p:tag name="MH_TYPE" val="NUMBER"/>
  <p:tag name="ID" val="626777"/>
  <p:tag name="MH_ORDER" val="1"/>
</p:tagLst>
</file>

<file path=ppt/tags/tag6.xml><?xml version="1.0" encoding="utf-8"?>
<p:tagLst xmlns:p="http://schemas.openxmlformats.org/presentationml/2006/main">
  <p:tag name="MH" val="20170413143711"/>
  <p:tag name="MH_LIBRARY" val="CONTENTS"/>
  <p:tag name="MH_TYPE" val="ENTRY"/>
  <p:tag name="ID" val="626777"/>
  <p:tag name="MH_ORDER" val="2"/>
</p:tagLst>
</file>

<file path=ppt/tags/tag7.xml><?xml version="1.0" encoding="utf-8"?>
<p:tagLst xmlns:p="http://schemas.openxmlformats.org/presentationml/2006/main">
  <p:tag name="MH" val="20170413143711"/>
  <p:tag name="MH_LIBRARY" val="CONTENTS"/>
  <p:tag name="MH_TYPE" val="NUMBER"/>
  <p:tag name="ID" val="626777"/>
  <p:tag name="MH_ORDER" val="2"/>
</p:tagLst>
</file>

<file path=ppt/tags/tag8.xml><?xml version="1.0" encoding="utf-8"?>
<p:tagLst xmlns:p="http://schemas.openxmlformats.org/presentationml/2006/main">
  <p:tag name="MH" val="20170413143711"/>
  <p:tag name="MH_LIBRARY" val="CONTENTS"/>
  <p:tag name="MH_TYPE" val="ENTRY"/>
  <p:tag name="ID" val="626777"/>
  <p:tag name="MH_ORDER" val="3"/>
</p:tagLst>
</file>

<file path=ppt/tags/tag9.xml><?xml version="1.0" encoding="utf-8"?>
<p:tagLst xmlns:p="http://schemas.openxmlformats.org/presentationml/2006/main">
  <p:tag name="MH" val="20170413143711"/>
  <p:tag name="MH_LIBRARY" val="CONTENTS"/>
  <p:tag name="MH_TYPE" val="NUMBER"/>
  <p:tag name="ID" val="626777"/>
  <p:tag name="MH_ORDER" val="3"/>
</p:tagLst>
</file>

<file path=ppt/tags/tag10.xml><?xml version="1.0" encoding="utf-8"?>
<p:tagLst xmlns:p="http://schemas.openxmlformats.org/presentationml/2006/main">
  <p:tag name="MH" val="20170413143711"/>
  <p:tag name="MH_LIBRARY" val="CONTENTS"/>
  <p:tag name="MH_TYPE" val="ENTRY"/>
  <p:tag name="ID" val="626777"/>
  <p:tag name="MH_ORDER" val="4"/>
</p:tagLst>
</file>

<file path=ppt/tags/tag11.xml><?xml version="1.0" encoding="utf-8"?>
<p:tagLst xmlns:p="http://schemas.openxmlformats.org/presentationml/2006/main">
  <p:tag name="MH" val="20170413143711"/>
  <p:tag name="MH_LIBRARY" val="CONTENTS"/>
  <p:tag name="MH_TYPE" val="NUMBER"/>
  <p:tag name="ID" val="626777"/>
  <p:tag name="MH_ORDER" val="4"/>
</p:tagLst>
</file>

<file path=ppt/tags/tag12.xml><?xml version="1.0" encoding="utf-8"?>
<p:tagLst xmlns:p="http://schemas.openxmlformats.org/presentationml/2006/main">
  <p:tag name="MH" val="20170413144218"/>
  <p:tag name="MH_LIBRARY" val="GRAPHIC"/>
  <p:tag name="MH_ORDER" val="文本占位符 7"/>
</p:tagLst>
</file>

<file path=ppt/tags/tag13.xml><?xml version="1.0" encoding="utf-8"?>
<p:tagLst xmlns:p="http://schemas.openxmlformats.org/presentationml/2006/main">
  <p:tag name="MH" val="20170413144218"/>
  <p:tag name="MH_LIBRARY" val="GRAPHIC"/>
  <p:tag name="MH_ORDER" val="Straight Connector 2"/>
</p:tagLst>
</file>

<file path=ppt/tags/tag14.xml><?xml version="1.0" encoding="utf-8"?>
<p:tagLst xmlns:p="http://schemas.openxmlformats.org/presentationml/2006/main">
  <p:tag name="MH" val="20170413144218"/>
  <p:tag name="MH_LIBRARY" val="GRAPHIC"/>
  <p:tag name="MH_ORDER" val="文本占位符 22"/>
</p:tagLst>
</file>

<file path=ppt/tags/tag15.xml><?xml version="1.0" encoding="utf-8"?>
<p:tagLst xmlns:p="http://schemas.openxmlformats.org/presentationml/2006/main">
  <p:tag name="MH" val="20170413144218"/>
  <p:tag name="MH_LIBRARY" val="GRAPHIC"/>
  <p:tag name="MH_ORDER" val="任意多边形 4"/>
</p:tagLst>
</file>

<file path=ppt/tags/tag16.xml><?xml version="1.0" encoding="utf-8"?>
<p:tagLst xmlns:p="http://schemas.openxmlformats.org/presentationml/2006/main">
  <p:tag name="MH" val="20170413144218"/>
  <p:tag name="MH_LIBRARY" val="GRAPHIC"/>
  <p:tag name="MH_ORDER" val="Straight Connector 5"/>
</p:tagLst>
</file>

<file path=ppt/tags/tag17.xml><?xml version="1.0" encoding="utf-8"?>
<p:tagLst xmlns:p="http://schemas.openxmlformats.org/presentationml/2006/main">
  <p:tag name="MH" val="20170413144218"/>
  <p:tag name="MH_LIBRARY" val="GRAPHIC"/>
  <p:tag name="MH_ORDER" val="标题 5"/>
</p:tagLst>
</file>

<file path=ppt/tags/tag18.xml><?xml version="1.0" encoding="utf-8"?>
<p:tagLst xmlns:p="http://schemas.openxmlformats.org/presentationml/2006/main">
  <p:tag name="MH" val="20170413144218"/>
  <p:tag name="MH_LIBRARY" val="GRAPHIC"/>
  <p:tag name="MH_ORDER" val="文本占位符 6"/>
</p:tagLst>
</file>

<file path=ppt/tags/tag19.xml><?xml version="1.0" encoding="utf-8"?>
<p:tagLst xmlns:p="http://schemas.openxmlformats.org/presentationml/2006/main">
  <p:tag name="MH" val="20170413144218"/>
  <p:tag name="MH_LIBRARY" val="GRAPHIC"/>
</p:tagLst>
</file>

<file path=ppt/tags/tag20.xml><?xml version="1.0" encoding="utf-8"?>
<p:tagLst xmlns:p="http://schemas.openxmlformats.org/presentationml/2006/main">
  <p:tag name="MH" val="20170413144218"/>
  <p:tag name="MH_LIBRARY" val="GRAPHIC"/>
  <p:tag name="MH_ORDER" val="文本占位符 7"/>
</p:tagLst>
</file>

<file path=ppt/tags/tag21.xml><?xml version="1.0" encoding="utf-8"?>
<p:tagLst xmlns:p="http://schemas.openxmlformats.org/presentationml/2006/main">
  <p:tag name="MH" val="20170413144218"/>
  <p:tag name="MH_LIBRARY" val="GRAPHIC"/>
  <p:tag name="MH_ORDER" val="Straight Connector 2"/>
</p:tagLst>
</file>

<file path=ppt/tags/tag22.xml><?xml version="1.0" encoding="utf-8"?>
<p:tagLst xmlns:p="http://schemas.openxmlformats.org/presentationml/2006/main">
  <p:tag name="MH" val="20170413144218"/>
  <p:tag name="MH_LIBRARY" val="GRAPHIC"/>
  <p:tag name="MH_ORDER" val="文本占位符 22"/>
</p:tagLst>
</file>

<file path=ppt/tags/tag23.xml><?xml version="1.0" encoding="utf-8"?>
<p:tagLst xmlns:p="http://schemas.openxmlformats.org/presentationml/2006/main">
  <p:tag name="MH" val="20170413144218"/>
  <p:tag name="MH_LIBRARY" val="GRAPHIC"/>
  <p:tag name="MH_ORDER" val="任意多边形 4"/>
</p:tagLst>
</file>

<file path=ppt/tags/tag24.xml><?xml version="1.0" encoding="utf-8"?>
<p:tagLst xmlns:p="http://schemas.openxmlformats.org/presentationml/2006/main">
  <p:tag name="MH" val="20170413144218"/>
  <p:tag name="MH_LIBRARY" val="GRAPHIC"/>
  <p:tag name="MH_ORDER" val="Straight Connector 5"/>
</p:tagLst>
</file>

<file path=ppt/tags/tag25.xml><?xml version="1.0" encoding="utf-8"?>
<p:tagLst xmlns:p="http://schemas.openxmlformats.org/presentationml/2006/main">
  <p:tag name="MH" val="20170413144218"/>
  <p:tag name="MH_LIBRARY" val="GRAPHIC"/>
  <p:tag name="MH_ORDER" val="标题 5"/>
</p:tagLst>
</file>

<file path=ppt/tags/tag26.xml><?xml version="1.0" encoding="utf-8"?>
<p:tagLst xmlns:p="http://schemas.openxmlformats.org/presentationml/2006/main">
  <p:tag name="MH" val="20170413144218"/>
  <p:tag name="MH_LIBRARY" val="GRAPHIC"/>
  <p:tag name="MH_ORDER" val="文本占位符 6"/>
</p:tagLst>
</file>

<file path=ppt/tags/tag27.xml><?xml version="1.0" encoding="utf-8"?>
<p:tagLst xmlns:p="http://schemas.openxmlformats.org/presentationml/2006/main">
  <p:tag name="MH" val="20170413144218"/>
  <p:tag name="MH_LIBRARY" val="GRAPHIC"/>
</p:tagLst>
</file>

<file path=ppt/tags/tag28.xml><?xml version="1.0" encoding="utf-8"?>
<p:tagLst xmlns:p="http://schemas.openxmlformats.org/presentationml/2006/main">
  <p:tag name="MH" val="20170413144218"/>
  <p:tag name="MH_LIBRARY" val="GRAPHIC"/>
  <p:tag name="MH_ORDER" val="文本占位符 7"/>
</p:tagLst>
</file>

<file path=ppt/tags/tag29.xml><?xml version="1.0" encoding="utf-8"?>
<p:tagLst xmlns:p="http://schemas.openxmlformats.org/presentationml/2006/main">
  <p:tag name="MH" val="20170413144218"/>
  <p:tag name="MH_LIBRARY" val="GRAPHIC"/>
  <p:tag name="MH_ORDER" val="Straight Connector 2"/>
</p:tagLst>
</file>

<file path=ppt/tags/tag30.xml><?xml version="1.0" encoding="utf-8"?>
<p:tagLst xmlns:p="http://schemas.openxmlformats.org/presentationml/2006/main">
  <p:tag name="MH" val="20170413144218"/>
  <p:tag name="MH_LIBRARY" val="GRAPHIC"/>
  <p:tag name="MH_ORDER" val="文本占位符 22"/>
</p:tagLst>
</file>

<file path=ppt/tags/tag31.xml><?xml version="1.0" encoding="utf-8"?>
<p:tagLst xmlns:p="http://schemas.openxmlformats.org/presentationml/2006/main">
  <p:tag name="MH" val="20170413144218"/>
  <p:tag name="MH_LIBRARY" val="GRAPHIC"/>
  <p:tag name="MH_ORDER" val="任意多边形 4"/>
</p:tagLst>
</file>

<file path=ppt/tags/tag32.xml><?xml version="1.0" encoding="utf-8"?>
<p:tagLst xmlns:p="http://schemas.openxmlformats.org/presentationml/2006/main">
  <p:tag name="MH" val="20170413144218"/>
  <p:tag name="MH_LIBRARY" val="GRAPHIC"/>
  <p:tag name="MH_ORDER" val="Straight Connector 5"/>
</p:tagLst>
</file>

<file path=ppt/tags/tag33.xml><?xml version="1.0" encoding="utf-8"?>
<p:tagLst xmlns:p="http://schemas.openxmlformats.org/presentationml/2006/main">
  <p:tag name="MH" val="20170413144218"/>
  <p:tag name="MH_LIBRARY" val="GRAPHIC"/>
  <p:tag name="MH_ORDER" val="标题 5"/>
</p:tagLst>
</file>

<file path=ppt/tags/tag34.xml><?xml version="1.0" encoding="utf-8"?>
<p:tagLst xmlns:p="http://schemas.openxmlformats.org/presentationml/2006/main">
  <p:tag name="MH" val="20170413144218"/>
  <p:tag name="MH_LIBRARY" val="GRAPHIC"/>
  <p:tag name="MH_ORDER" val="文本占位符 6"/>
</p:tagLst>
</file>

<file path=ppt/tags/tag35.xml><?xml version="1.0" encoding="utf-8"?>
<p:tagLst xmlns:p="http://schemas.openxmlformats.org/presentationml/2006/main">
  <p:tag name="MH" val="20170413144218"/>
  <p:tag name="MH_LIBRARY" val="GRAPHIC"/>
</p:tagLst>
</file>

<file path=ppt/tags/tag36.xml><?xml version="1.0" encoding="utf-8"?>
<p:tagLst xmlns:p="http://schemas.openxmlformats.org/presentationml/2006/main">
  <p:tag name="MH" val="20170413144218"/>
  <p:tag name="MH_LIBRARY" val="GRAPHIC"/>
  <p:tag name="MH_ORDER" val="文本占位符 7"/>
</p:tagLst>
</file>

<file path=ppt/tags/tag37.xml><?xml version="1.0" encoding="utf-8"?>
<p:tagLst xmlns:p="http://schemas.openxmlformats.org/presentationml/2006/main">
  <p:tag name="MH" val="20170413144218"/>
  <p:tag name="MH_LIBRARY" val="GRAPHIC"/>
  <p:tag name="MH_ORDER" val="Straight Connector 2"/>
</p:tagLst>
</file>

<file path=ppt/tags/tag38.xml><?xml version="1.0" encoding="utf-8"?>
<p:tagLst xmlns:p="http://schemas.openxmlformats.org/presentationml/2006/main">
  <p:tag name="MH" val="20170413144218"/>
  <p:tag name="MH_LIBRARY" val="GRAPHIC"/>
  <p:tag name="MH_ORDER" val="文本占位符 22"/>
</p:tagLst>
</file>

<file path=ppt/tags/tag39.xml><?xml version="1.0" encoding="utf-8"?>
<p:tagLst xmlns:p="http://schemas.openxmlformats.org/presentationml/2006/main">
  <p:tag name="MH" val="20170413144218"/>
  <p:tag name="MH_LIBRARY" val="GRAPHIC"/>
  <p:tag name="MH_ORDER" val="任意多边形 4"/>
</p:tagLst>
</file>

<file path=ppt/tags/tag40.xml><?xml version="1.0" encoding="utf-8"?>
<p:tagLst xmlns:p="http://schemas.openxmlformats.org/presentationml/2006/main">
  <p:tag name="MH" val="20170413144218"/>
  <p:tag name="MH_LIBRARY" val="GRAPHIC"/>
  <p:tag name="MH_ORDER" val="Straight Connector 5"/>
</p:tagLst>
</file>

<file path=ppt/tags/tag41.xml><?xml version="1.0" encoding="utf-8"?>
<p:tagLst xmlns:p="http://schemas.openxmlformats.org/presentationml/2006/main">
  <p:tag name="MH" val="20170413144218"/>
  <p:tag name="MH_LIBRARY" val="GRAPHIC"/>
  <p:tag name="MH_ORDER" val="标题 5"/>
</p:tagLst>
</file>

<file path=ppt/tags/tag42.xml><?xml version="1.0" encoding="utf-8"?>
<p:tagLst xmlns:p="http://schemas.openxmlformats.org/presentationml/2006/main">
  <p:tag name="MH" val="20170413144218"/>
  <p:tag name="MH_LIBRARY" val="GRAPHIC"/>
  <p:tag name="MH_ORDER" val="文本占位符 6"/>
</p:tagLst>
</file>

<file path=ppt/tags/tag43.xml><?xml version="1.0" encoding="utf-8"?>
<p:tagLst xmlns:p="http://schemas.openxmlformats.org/presentationml/2006/main">
  <p:tag name="MH" val="20170413144218"/>
  <p:tag name="MH_LIBRARY" val="GRAPHIC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8A65"/>
      </a:accent1>
      <a:accent2>
        <a:srgbClr val="FF7043"/>
      </a:accent2>
      <a:accent3>
        <a:srgbClr val="56687C"/>
      </a:accent3>
      <a:accent4>
        <a:srgbClr val="44546A"/>
      </a:accent4>
      <a:accent5>
        <a:srgbClr val="FF7043"/>
      </a:accent5>
      <a:accent6>
        <a:srgbClr val="FF8A65"/>
      </a:accent6>
      <a:hlink>
        <a:srgbClr val="FF8A65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8A65"/>
      </a:accent1>
      <a:accent2>
        <a:srgbClr val="FF7043"/>
      </a:accent2>
      <a:accent3>
        <a:srgbClr val="56687C"/>
      </a:accent3>
      <a:accent4>
        <a:srgbClr val="44546A"/>
      </a:accent4>
      <a:accent5>
        <a:srgbClr val="FF7043"/>
      </a:accent5>
      <a:accent6>
        <a:srgbClr val="FF8A65"/>
      </a:accent6>
      <a:hlink>
        <a:srgbClr val="FF8A65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A65"/>
    </a:accent1>
    <a:accent2>
      <a:srgbClr val="FF7043"/>
    </a:accent2>
    <a:accent3>
      <a:srgbClr val="56687C"/>
    </a:accent3>
    <a:accent4>
      <a:srgbClr val="44546A"/>
    </a:accent4>
    <a:accent5>
      <a:srgbClr val="FF7043"/>
    </a:accent5>
    <a:accent6>
      <a:srgbClr val="FF8A65"/>
    </a:accent6>
    <a:hlink>
      <a:srgbClr val="FF8A6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3720</Words>
  <Application>WPS 演示</Application>
  <PresentationFormat>宽屏</PresentationFormat>
  <Paragraphs>489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等线</vt:lpstr>
      <vt:lpstr>等线</vt:lpstr>
      <vt:lpstr>Tahoma</vt:lpstr>
      <vt:lpstr>微软雅黑</vt:lpstr>
      <vt:lpstr>Calibri</vt:lpstr>
      <vt:lpstr>Arial Unicode MS</vt:lpstr>
      <vt:lpstr>Baskerville Old Face</vt:lpstr>
      <vt:lpstr>Arial Black</vt:lpstr>
      <vt:lpstr>幼圆</vt:lpstr>
      <vt:lpstr>Arial Narrow</vt:lpstr>
      <vt:lpstr>Impact</vt:lpstr>
      <vt:lpstr>等线 Light</vt:lpstr>
      <vt:lpstr>Segoe Print</vt:lpstr>
      <vt:lpstr>1_Office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72</dc:title>
  <dc:creator>逆流的小鱼</dc:creator>
  <cp:lastModifiedBy>拉普耶鲁</cp:lastModifiedBy>
  <cp:revision>15</cp:revision>
  <dcterms:created xsi:type="dcterms:W3CDTF">2017-04-13T07:08:00Z</dcterms:created>
  <dcterms:modified xsi:type="dcterms:W3CDTF">2018-03-20T08:36:11Z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