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</p:sldMasterIdLst>
  <p:notesMasterIdLst>
    <p:notesMasterId r:id="rId25"/>
  </p:notesMasterIdLst>
  <p:sldIdLst>
    <p:sldId id="278" r:id="rId8"/>
    <p:sldId id="291" r:id="rId9"/>
    <p:sldId id="292" r:id="rId10"/>
    <p:sldId id="2890" r:id="rId11"/>
    <p:sldId id="327" r:id="rId12"/>
    <p:sldId id="2776" r:id="rId13"/>
    <p:sldId id="335" r:id="rId14"/>
    <p:sldId id="2964" r:id="rId15"/>
    <p:sldId id="2950" r:id="rId16"/>
    <p:sldId id="2907" r:id="rId17"/>
    <p:sldId id="2861" r:id="rId18"/>
    <p:sldId id="2965" r:id="rId19"/>
    <p:sldId id="2829" r:id="rId20"/>
    <p:sldId id="2865" r:id="rId21"/>
    <p:sldId id="2773" r:id="rId22"/>
    <p:sldId id="2966" r:id="rId23"/>
    <p:sldId id="2792" r:id="rId24"/>
    <p:sldId id="2905" r:id="rId26"/>
    <p:sldId id="2967" r:id="rId27"/>
    <p:sldId id="2658" r:id="rId28"/>
    <p:sldId id="2969" r:id="rId29"/>
    <p:sldId id="2968" r:id="rId30"/>
    <p:sldId id="2970" r:id="rId31"/>
    <p:sldId id="2971" r:id="rId32"/>
  </p:sldIdLst>
  <p:sldSz cx="12192000" cy="6858000"/>
  <p:notesSz cx="6858000" cy="9144000"/>
  <p:embeddedFontLst>
    <p:embeddedFont>
      <p:font typeface="等线" panose="02010600030101010101"/>
      <p:regular r:id="rId36"/>
      <p:bold r:id="rId37"/>
    </p:embeddedFont>
    <p:embeddedFont>
      <p:font typeface="等线" panose="02010600030101010101" pitchFamily="2" charset="-122"/>
      <p:regular r:id="rId38"/>
    </p:embeddedFont>
    <p:embeddedFont>
      <p:font typeface="站酷高端黑" panose="02010600030101010101" pitchFamily="2" charset="-122"/>
      <p:regular r:id="rId39"/>
    </p:embeddedFont>
    <p:embeddedFont>
      <p:font typeface="站酷文艺体" panose="02000603000000000000" pitchFamily="2" charset="-122"/>
      <p:regular r:id="rId40"/>
    </p:embeddedFont>
    <p:embeddedFont>
      <p:font typeface="站酷小薇LOGO体" panose="02010600010101010101" pitchFamily="2" charset="-122"/>
      <p:regular r:id="rId41"/>
    </p:embeddedFont>
    <p:embeddedFont>
      <p:font typeface="站酷文艺体" panose="02000603000000000000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微软雅黑" panose="020B0503020204020204" charset="-122"/>
      <p:regular r:id="rId47"/>
    </p:embeddedFont>
    <p:embeddedFont>
      <p:font typeface="等线 Light" panose="02010600030101010101" charset="0"/>
      <p:regular r:id="rId48"/>
    </p:embeddedFont>
    <p:embeddedFont>
      <p:font typeface="Butler" panose="02070803080706020303" charset="0"/>
      <p:regular r:id="rId4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3E19"/>
    <a:srgbClr val="A6A6A6"/>
    <a:srgbClr val="704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328" y="568"/>
      </p:cViewPr>
      <p:guideLst>
        <p:guide orient="horz" pos="2163"/>
        <p:guide pos="3839"/>
        <p:guide pos="7514"/>
        <p:guide pos="157"/>
        <p:guide orient="horz" pos="4152"/>
        <p:guide orient="horz" pos="1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9" Type="http://schemas.openxmlformats.org/officeDocument/2006/relationships/font" Target="fonts/font14.fntdata"/><Relationship Id="rId48" Type="http://schemas.openxmlformats.org/officeDocument/2006/relationships/font" Target="fonts/font13.fntdata"/><Relationship Id="rId47" Type="http://schemas.openxmlformats.org/officeDocument/2006/relationships/font" Target="fonts/font12.fntdata"/><Relationship Id="rId46" Type="http://schemas.openxmlformats.org/officeDocument/2006/relationships/font" Target="fonts/font11.fntdata"/><Relationship Id="rId45" Type="http://schemas.openxmlformats.org/officeDocument/2006/relationships/font" Target="fonts/font10.fntdata"/><Relationship Id="rId44" Type="http://schemas.openxmlformats.org/officeDocument/2006/relationships/font" Target="fonts/font9.fntdata"/><Relationship Id="rId43" Type="http://schemas.openxmlformats.org/officeDocument/2006/relationships/font" Target="fonts/font8.fntdata"/><Relationship Id="rId42" Type="http://schemas.openxmlformats.org/officeDocument/2006/relationships/font" Target="fonts/font7.fntdata"/><Relationship Id="rId41" Type="http://schemas.openxmlformats.org/officeDocument/2006/relationships/font" Target="fonts/font6.fntdata"/><Relationship Id="rId40" Type="http://schemas.openxmlformats.org/officeDocument/2006/relationships/font" Target="fonts/font5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7B1098-E0E9-4148-820F-78FB4DBC86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4811A-5CD1-4112-9B24-B4D52FF381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7A190C5-B521-4131-B5C9-5BC19B2186A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BF547-9D0D-4EE0-A905-E157DDAC6F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7A39B-E842-4301-8256-45D4F35C44D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FEE79-F4E1-4A9B-8986-1FCFEC5329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64A0B-1269-4C7F-8AF9-BF6FF4824D8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20DEE-EBDD-4E7F-8DB3-2B8DD1E9DC0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AF411-9ED2-4B83-BE76-4C0E4762BF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E7FEA-CC79-497B-9EDA-43023D1B7F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0BE15-ACBE-4EA1-AFF2-0B7E71836FF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90F30-43BA-4D7C-AE94-CDBDCC4DCD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8B7C8-6358-446A-B91E-1945ACE0AC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6" Type="http://schemas.openxmlformats.org/officeDocument/2006/relationships/slideLayout" Target="../slideLayouts/slideLayout40.xml"/><Relationship Id="rId25" Type="http://schemas.openxmlformats.org/officeDocument/2006/relationships/tags" Target="../tags/tag31.xml"/><Relationship Id="rId24" Type="http://schemas.openxmlformats.org/officeDocument/2006/relationships/tags" Target="../tags/tag30.xml"/><Relationship Id="rId23" Type="http://schemas.openxmlformats.org/officeDocument/2006/relationships/tags" Target="../tags/tag29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58"/>
          <p:cNvSpPr txBox="1"/>
          <p:nvPr/>
        </p:nvSpPr>
        <p:spPr>
          <a:xfrm>
            <a:off x="227330" y="1830070"/>
            <a:ext cx="658241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广告法科普</a:t>
            </a:r>
            <a:endParaRPr kumimoji="0" lang="zh-CN" altLang="en-US" sz="7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工作报告</a:t>
            </a:r>
            <a:endParaRPr kumimoji="0" lang="zh-CN" altLang="en-US" sz="7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35924" y="5225107"/>
            <a:ext cx="1831169" cy="363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汇报人：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XXX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480059" y="5225107"/>
            <a:ext cx="2396741" cy="363044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组织：</a:t>
            </a:r>
            <a:r>
              <a:rPr kumimoji="0" 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XXXX</a:t>
            </a:r>
            <a:endParaRPr kumimoji="0" 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 flipH="1">
            <a:off x="328613" y="4668952"/>
            <a:ext cx="6481010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站酷文艺体" panose="02000603000000000000" pitchFamily="2" charset="-122"/>
                <a:cs typeface="Arial" panose="020B0604020202020204" pitchFamily="34" charset="0"/>
              </a:rPr>
              <a:t>Report on the work of lawyers and judges</a:t>
            </a:r>
            <a:endParaRPr kumimoji="0" lang="en-US" altLang="zh-CN" sz="1200" b="0" i="0" u="none" strike="noStrike" kern="0" cap="none" spc="6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站酷文艺体" panose="02000603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50395" y="244475"/>
            <a:ext cx="2908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rPr>
              <a:t>ADD LOGO HERE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站酷高端黑" panose="02010600030101010101" pitchFamily="2" charset="-122"/>
              <a:ea typeface="站酷高端黑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436931" y="6275487"/>
            <a:ext cx="2580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+mn-cs"/>
              </a:rPr>
              <a:t>TIME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+mn-cs"/>
              </a:rPr>
              <a:t>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+mn-cs"/>
              </a:rPr>
              <a:t>20XX.XX.XX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高端黑" panose="02010600030101010101" pitchFamily="2" charset="-122"/>
              <a:ea typeface="站酷高端黑" panose="02010600030101010101" pitchFamily="2" charset="-122"/>
              <a:cs typeface="+mn-cs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11297152" y="311885"/>
            <a:ext cx="631323" cy="445882"/>
            <a:chOff x="11297152" y="311885"/>
            <a:chExt cx="631323" cy="445882"/>
          </a:xfrm>
        </p:grpSpPr>
        <p:sp>
          <p:nvSpPr>
            <p:cNvPr id="66" name="Freeform 539"/>
            <p:cNvSpPr/>
            <p:nvPr/>
          </p:nvSpPr>
          <p:spPr bwMode="auto">
            <a:xfrm>
              <a:off x="11672025" y="392301"/>
              <a:ext cx="153230" cy="172434"/>
            </a:xfrm>
            <a:custGeom>
              <a:avLst/>
              <a:gdLst>
                <a:gd name="T0" fmla="*/ 160 w 162"/>
                <a:gd name="T1" fmla="*/ 179 h 182"/>
                <a:gd name="T2" fmla="*/ 160 w 162"/>
                <a:gd name="T3" fmla="*/ 179 h 182"/>
                <a:gd name="T4" fmla="*/ 158 w 162"/>
                <a:gd name="T5" fmla="*/ 180 h 182"/>
                <a:gd name="T6" fmla="*/ 158 w 162"/>
                <a:gd name="T7" fmla="*/ 180 h 182"/>
                <a:gd name="T8" fmla="*/ 155 w 162"/>
                <a:gd name="T9" fmla="*/ 178 h 182"/>
                <a:gd name="T10" fmla="*/ 153 w 162"/>
                <a:gd name="T11" fmla="*/ 174 h 182"/>
                <a:gd name="T12" fmla="*/ 82 w 162"/>
                <a:gd name="T13" fmla="*/ 12 h 182"/>
                <a:gd name="T14" fmla="*/ 9 w 162"/>
                <a:gd name="T15" fmla="*/ 176 h 182"/>
                <a:gd name="T16" fmla="*/ 7 w 162"/>
                <a:gd name="T17" fmla="*/ 180 h 182"/>
                <a:gd name="T18" fmla="*/ 5 w 162"/>
                <a:gd name="T19" fmla="*/ 182 h 182"/>
                <a:gd name="T20" fmla="*/ 4 w 162"/>
                <a:gd name="T21" fmla="*/ 182 h 182"/>
                <a:gd name="T22" fmla="*/ 3 w 162"/>
                <a:gd name="T23" fmla="*/ 182 h 182"/>
                <a:gd name="T24" fmla="*/ 2 w 162"/>
                <a:gd name="T25" fmla="*/ 181 h 182"/>
                <a:gd name="T26" fmla="*/ 1 w 162"/>
                <a:gd name="T27" fmla="*/ 177 h 182"/>
                <a:gd name="T28" fmla="*/ 2 w 162"/>
                <a:gd name="T29" fmla="*/ 174 h 182"/>
                <a:gd name="T30" fmla="*/ 78 w 162"/>
                <a:gd name="T31" fmla="*/ 4 h 182"/>
                <a:gd name="T32" fmla="*/ 79 w 162"/>
                <a:gd name="T33" fmla="*/ 2 h 182"/>
                <a:gd name="T34" fmla="*/ 82 w 162"/>
                <a:gd name="T35" fmla="*/ 0 h 182"/>
                <a:gd name="T36" fmla="*/ 86 w 162"/>
                <a:gd name="T37" fmla="*/ 2 h 182"/>
                <a:gd name="T38" fmla="*/ 87 w 162"/>
                <a:gd name="T39" fmla="*/ 4 h 182"/>
                <a:gd name="T40" fmla="*/ 160 w 162"/>
                <a:gd name="T41" fmla="*/ 172 h 182"/>
                <a:gd name="T42" fmla="*/ 162 w 162"/>
                <a:gd name="T43" fmla="*/ 175 h 182"/>
                <a:gd name="T44" fmla="*/ 160 w 162"/>
                <a:gd name="T45" fmla="*/ 17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2" h="182">
                  <a:moveTo>
                    <a:pt x="160" y="179"/>
                  </a:moveTo>
                  <a:cubicBezTo>
                    <a:pt x="160" y="179"/>
                    <a:pt x="160" y="179"/>
                    <a:pt x="160" y="179"/>
                  </a:cubicBezTo>
                  <a:cubicBezTo>
                    <a:pt x="159" y="180"/>
                    <a:pt x="159" y="180"/>
                    <a:pt x="158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57" y="180"/>
                    <a:pt x="155" y="179"/>
                    <a:pt x="155" y="178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7" y="180"/>
                    <a:pt x="7" y="180"/>
                    <a:pt x="7" y="180"/>
                  </a:cubicBezTo>
                  <a:cubicBezTo>
                    <a:pt x="7" y="181"/>
                    <a:pt x="6" y="182"/>
                    <a:pt x="5" y="182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4" y="182"/>
                    <a:pt x="3" y="182"/>
                    <a:pt x="3" y="182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1" y="180"/>
                    <a:pt x="0" y="178"/>
                    <a:pt x="1" y="177"/>
                  </a:cubicBezTo>
                  <a:cubicBezTo>
                    <a:pt x="2" y="174"/>
                    <a:pt x="2" y="174"/>
                    <a:pt x="2" y="17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80" y="0"/>
                    <a:pt x="81" y="0"/>
                    <a:pt x="82" y="0"/>
                  </a:cubicBezTo>
                  <a:cubicBezTo>
                    <a:pt x="84" y="0"/>
                    <a:pt x="85" y="0"/>
                    <a:pt x="86" y="2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62" y="176"/>
                    <a:pt x="162" y="178"/>
                    <a:pt x="160" y="17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Rectangle 540"/>
            <p:cNvSpPr>
              <a:spLocks noChangeArrowheads="1"/>
            </p:cNvSpPr>
            <p:nvPr/>
          </p:nvSpPr>
          <p:spPr bwMode="auto">
            <a:xfrm>
              <a:off x="11577206" y="588339"/>
              <a:ext cx="47609" cy="58812"/>
            </a:xfrm>
            <a:prstGeom prst="rect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541"/>
            <p:cNvSpPr/>
            <p:nvPr/>
          </p:nvSpPr>
          <p:spPr bwMode="auto">
            <a:xfrm>
              <a:off x="11597210" y="351893"/>
              <a:ext cx="7602" cy="22404"/>
            </a:xfrm>
            <a:custGeom>
              <a:avLst/>
              <a:gdLst>
                <a:gd name="T0" fmla="*/ 8 w 8"/>
                <a:gd name="T1" fmla="*/ 0 h 24"/>
                <a:gd name="T2" fmla="*/ 8 w 8"/>
                <a:gd name="T3" fmla="*/ 24 h 24"/>
                <a:gd name="T4" fmla="*/ 0 w 8"/>
                <a:gd name="T5" fmla="*/ 24 h 24"/>
                <a:gd name="T6" fmla="*/ 0 w 8"/>
                <a:gd name="T7" fmla="*/ 0 h 24"/>
                <a:gd name="T8" fmla="*/ 0 w 8"/>
                <a:gd name="T9" fmla="*/ 0 h 24"/>
                <a:gd name="T10" fmla="*/ 0 w 8"/>
                <a:gd name="T11" fmla="*/ 0 h 24"/>
                <a:gd name="T12" fmla="*/ 8 w 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8" y="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5" y="1"/>
                    <a:pt x="8" y="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542"/>
            <p:cNvSpPr/>
            <p:nvPr/>
          </p:nvSpPr>
          <p:spPr bwMode="auto">
            <a:xfrm>
              <a:off x="11378368" y="561934"/>
              <a:ext cx="800" cy="80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543"/>
            <p:cNvSpPr/>
            <p:nvPr/>
          </p:nvSpPr>
          <p:spPr bwMode="auto">
            <a:xfrm>
              <a:off x="11376367" y="392301"/>
              <a:ext cx="153630" cy="172434"/>
            </a:xfrm>
            <a:custGeom>
              <a:avLst/>
              <a:gdLst>
                <a:gd name="T0" fmla="*/ 160 w 162"/>
                <a:gd name="T1" fmla="*/ 181 h 182"/>
                <a:gd name="T2" fmla="*/ 159 w 162"/>
                <a:gd name="T3" fmla="*/ 181 h 182"/>
                <a:gd name="T4" fmla="*/ 157 w 162"/>
                <a:gd name="T5" fmla="*/ 182 h 182"/>
                <a:gd name="T6" fmla="*/ 154 w 162"/>
                <a:gd name="T7" fmla="*/ 180 h 182"/>
                <a:gd name="T8" fmla="*/ 153 w 162"/>
                <a:gd name="T9" fmla="*/ 176 h 182"/>
                <a:gd name="T10" fmla="*/ 79 w 162"/>
                <a:gd name="T11" fmla="*/ 12 h 182"/>
                <a:gd name="T12" fmla="*/ 8 w 162"/>
                <a:gd name="T13" fmla="*/ 174 h 182"/>
                <a:gd name="T14" fmla="*/ 7 w 162"/>
                <a:gd name="T15" fmla="*/ 178 h 182"/>
                <a:gd name="T16" fmla="*/ 3 w 162"/>
                <a:gd name="T17" fmla="*/ 180 h 182"/>
                <a:gd name="T18" fmla="*/ 3 w 162"/>
                <a:gd name="T19" fmla="*/ 179 h 182"/>
                <a:gd name="T20" fmla="*/ 2 w 162"/>
                <a:gd name="T21" fmla="*/ 179 h 182"/>
                <a:gd name="T22" fmla="*/ 0 w 162"/>
                <a:gd name="T23" fmla="*/ 175 h 182"/>
                <a:gd name="T24" fmla="*/ 2 w 162"/>
                <a:gd name="T25" fmla="*/ 172 h 182"/>
                <a:gd name="T26" fmla="*/ 75 w 162"/>
                <a:gd name="T27" fmla="*/ 4 h 182"/>
                <a:gd name="T28" fmla="*/ 76 w 162"/>
                <a:gd name="T29" fmla="*/ 2 h 182"/>
                <a:gd name="T30" fmla="*/ 79 w 162"/>
                <a:gd name="T31" fmla="*/ 0 h 182"/>
                <a:gd name="T32" fmla="*/ 83 w 162"/>
                <a:gd name="T33" fmla="*/ 2 h 182"/>
                <a:gd name="T34" fmla="*/ 84 w 162"/>
                <a:gd name="T35" fmla="*/ 4 h 182"/>
                <a:gd name="T36" fmla="*/ 160 w 162"/>
                <a:gd name="T37" fmla="*/ 174 h 182"/>
                <a:gd name="T38" fmla="*/ 161 w 162"/>
                <a:gd name="T39" fmla="*/ 177 h 182"/>
                <a:gd name="T40" fmla="*/ 160 w 162"/>
                <a:gd name="T41" fmla="*/ 18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2">
                  <a:moveTo>
                    <a:pt x="160" y="181"/>
                  </a:moveTo>
                  <a:cubicBezTo>
                    <a:pt x="160" y="181"/>
                    <a:pt x="160" y="181"/>
                    <a:pt x="159" y="181"/>
                  </a:cubicBezTo>
                  <a:cubicBezTo>
                    <a:pt x="159" y="182"/>
                    <a:pt x="157" y="182"/>
                    <a:pt x="157" y="182"/>
                  </a:cubicBezTo>
                  <a:cubicBezTo>
                    <a:pt x="156" y="182"/>
                    <a:pt x="155" y="181"/>
                    <a:pt x="154" y="180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6" y="179"/>
                    <a:pt x="5" y="180"/>
                    <a:pt x="3" y="180"/>
                  </a:cubicBezTo>
                  <a:cubicBezTo>
                    <a:pt x="3" y="180"/>
                    <a:pt x="3" y="179"/>
                    <a:pt x="3" y="179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0" y="178"/>
                    <a:pt x="0" y="176"/>
                    <a:pt x="0" y="175"/>
                  </a:cubicBezTo>
                  <a:cubicBezTo>
                    <a:pt x="2" y="172"/>
                    <a:pt x="2" y="172"/>
                    <a:pt x="2" y="172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7" y="0"/>
                    <a:pt x="78" y="0"/>
                    <a:pt x="79" y="0"/>
                  </a:cubicBezTo>
                  <a:cubicBezTo>
                    <a:pt x="81" y="0"/>
                    <a:pt x="82" y="0"/>
                    <a:pt x="83" y="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160" y="174"/>
                    <a:pt x="160" y="174"/>
                    <a:pt x="160" y="174"/>
                  </a:cubicBezTo>
                  <a:cubicBezTo>
                    <a:pt x="161" y="177"/>
                    <a:pt x="161" y="177"/>
                    <a:pt x="161" y="177"/>
                  </a:cubicBezTo>
                  <a:cubicBezTo>
                    <a:pt x="162" y="178"/>
                    <a:pt x="161" y="180"/>
                    <a:pt x="160" y="181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544"/>
            <p:cNvSpPr/>
            <p:nvPr/>
          </p:nvSpPr>
          <p:spPr bwMode="auto">
            <a:xfrm>
              <a:off x="11589609" y="383899"/>
              <a:ext cx="23605" cy="12403"/>
            </a:xfrm>
            <a:custGeom>
              <a:avLst/>
              <a:gdLst>
                <a:gd name="T0" fmla="*/ 25 w 25"/>
                <a:gd name="T1" fmla="*/ 4 h 13"/>
                <a:gd name="T2" fmla="*/ 25 w 25"/>
                <a:gd name="T3" fmla="*/ 10 h 13"/>
                <a:gd name="T4" fmla="*/ 21 w 25"/>
                <a:gd name="T5" fmla="*/ 13 h 13"/>
                <a:gd name="T6" fmla="*/ 4 w 25"/>
                <a:gd name="T7" fmla="*/ 13 h 13"/>
                <a:gd name="T8" fmla="*/ 0 w 25"/>
                <a:gd name="T9" fmla="*/ 10 h 13"/>
                <a:gd name="T10" fmla="*/ 0 w 25"/>
                <a:gd name="T11" fmla="*/ 4 h 13"/>
                <a:gd name="T12" fmla="*/ 4 w 25"/>
                <a:gd name="T13" fmla="*/ 0 h 13"/>
                <a:gd name="T14" fmla="*/ 21 w 25"/>
                <a:gd name="T15" fmla="*/ 0 h 13"/>
                <a:gd name="T16" fmla="*/ 25 w 25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3">
                  <a:moveTo>
                    <a:pt x="25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2"/>
                    <a:pt x="23" y="13"/>
                    <a:pt x="2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545"/>
            <p:cNvSpPr/>
            <p:nvPr/>
          </p:nvSpPr>
          <p:spPr bwMode="auto">
            <a:xfrm>
              <a:off x="11576406" y="652751"/>
              <a:ext cx="49210" cy="6801"/>
            </a:xfrm>
            <a:custGeom>
              <a:avLst/>
              <a:gdLst>
                <a:gd name="T0" fmla="*/ 52 w 52"/>
                <a:gd name="T1" fmla="*/ 0 h 7"/>
                <a:gd name="T2" fmla="*/ 52 w 52"/>
                <a:gd name="T3" fmla="*/ 4 h 7"/>
                <a:gd name="T4" fmla="*/ 49 w 52"/>
                <a:gd name="T5" fmla="*/ 7 h 7"/>
                <a:gd name="T6" fmla="*/ 3 w 52"/>
                <a:gd name="T7" fmla="*/ 7 h 7"/>
                <a:gd name="T8" fmla="*/ 0 w 52"/>
                <a:gd name="T9" fmla="*/ 4 h 7"/>
                <a:gd name="T10" fmla="*/ 0 w 52"/>
                <a:gd name="T11" fmla="*/ 0 h 7"/>
                <a:gd name="T12" fmla="*/ 52 w 5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">
                  <a:moveTo>
                    <a:pt x="52" y="0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2" y="6"/>
                    <a:pt x="51" y="7"/>
                    <a:pt x="49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Rectangle 546"/>
            <p:cNvSpPr>
              <a:spLocks noChangeArrowheads="1"/>
            </p:cNvSpPr>
            <p:nvPr/>
          </p:nvSpPr>
          <p:spPr bwMode="auto">
            <a:xfrm>
              <a:off x="11555602" y="673555"/>
              <a:ext cx="90818" cy="15203"/>
            </a:xfrm>
            <a:prstGeom prst="rect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547"/>
            <p:cNvSpPr/>
            <p:nvPr/>
          </p:nvSpPr>
          <p:spPr bwMode="auto">
            <a:xfrm>
              <a:off x="11502392" y="703161"/>
              <a:ext cx="196838" cy="10402"/>
            </a:xfrm>
            <a:custGeom>
              <a:avLst/>
              <a:gdLst>
                <a:gd name="T0" fmla="*/ 208 w 208"/>
                <a:gd name="T1" fmla="*/ 5 h 11"/>
                <a:gd name="T2" fmla="*/ 203 w 208"/>
                <a:gd name="T3" fmla="*/ 11 h 11"/>
                <a:gd name="T4" fmla="*/ 5 w 208"/>
                <a:gd name="T5" fmla="*/ 11 h 11"/>
                <a:gd name="T6" fmla="*/ 0 w 208"/>
                <a:gd name="T7" fmla="*/ 5 h 11"/>
                <a:gd name="T8" fmla="*/ 1 w 208"/>
                <a:gd name="T9" fmla="*/ 2 h 11"/>
                <a:gd name="T10" fmla="*/ 5 w 208"/>
                <a:gd name="T11" fmla="*/ 0 h 11"/>
                <a:gd name="T12" fmla="*/ 203 w 208"/>
                <a:gd name="T13" fmla="*/ 0 h 11"/>
                <a:gd name="T14" fmla="*/ 207 w 208"/>
                <a:gd name="T15" fmla="*/ 2 h 11"/>
                <a:gd name="T16" fmla="*/ 208 w 208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11">
                  <a:moveTo>
                    <a:pt x="208" y="5"/>
                  </a:moveTo>
                  <a:cubicBezTo>
                    <a:pt x="208" y="8"/>
                    <a:pt x="206" y="11"/>
                    <a:pt x="203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4" y="0"/>
                    <a:pt x="206" y="0"/>
                    <a:pt x="207" y="2"/>
                  </a:cubicBezTo>
                  <a:cubicBezTo>
                    <a:pt x="208" y="3"/>
                    <a:pt x="208" y="4"/>
                    <a:pt x="208" y="5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548"/>
            <p:cNvSpPr/>
            <p:nvPr/>
          </p:nvSpPr>
          <p:spPr bwMode="auto">
            <a:xfrm>
              <a:off x="11379168" y="569535"/>
              <a:ext cx="155630" cy="36807"/>
            </a:xfrm>
            <a:custGeom>
              <a:avLst/>
              <a:gdLst>
                <a:gd name="T0" fmla="*/ 164 w 164"/>
                <a:gd name="T1" fmla="*/ 0 h 39"/>
                <a:gd name="T2" fmla="*/ 117 w 164"/>
                <a:gd name="T3" fmla="*/ 34 h 39"/>
                <a:gd name="T4" fmla="*/ 81 w 164"/>
                <a:gd name="T5" fmla="*/ 39 h 39"/>
                <a:gd name="T6" fmla="*/ 48 w 164"/>
                <a:gd name="T7" fmla="*/ 34 h 39"/>
                <a:gd name="T8" fmla="*/ 0 w 164"/>
                <a:gd name="T9" fmla="*/ 0 h 39"/>
                <a:gd name="T10" fmla="*/ 164 w 164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39">
                  <a:moveTo>
                    <a:pt x="164" y="0"/>
                  </a:moveTo>
                  <a:cubicBezTo>
                    <a:pt x="158" y="10"/>
                    <a:pt x="144" y="26"/>
                    <a:pt x="117" y="34"/>
                  </a:cubicBezTo>
                  <a:cubicBezTo>
                    <a:pt x="106" y="37"/>
                    <a:pt x="94" y="38"/>
                    <a:pt x="81" y="39"/>
                  </a:cubicBezTo>
                  <a:cubicBezTo>
                    <a:pt x="69" y="38"/>
                    <a:pt x="58" y="37"/>
                    <a:pt x="48" y="34"/>
                  </a:cubicBezTo>
                  <a:cubicBezTo>
                    <a:pt x="20" y="27"/>
                    <a:pt x="6" y="10"/>
                    <a:pt x="0" y="0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549"/>
            <p:cNvSpPr/>
            <p:nvPr/>
          </p:nvSpPr>
          <p:spPr bwMode="auto">
            <a:xfrm>
              <a:off x="11419976" y="606342"/>
              <a:ext cx="74815" cy="14403"/>
            </a:xfrm>
            <a:custGeom>
              <a:avLst/>
              <a:gdLst>
                <a:gd name="T0" fmla="*/ 79 w 79"/>
                <a:gd name="T1" fmla="*/ 0 h 15"/>
                <a:gd name="T2" fmla="*/ 79 w 79"/>
                <a:gd name="T3" fmla="*/ 10 h 15"/>
                <a:gd name="T4" fmla="*/ 75 w 79"/>
                <a:gd name="T5" fmla="*/ 15 h 15"/>
                <a:gd name="T6" fmla="*/ 4 w 79"/>
                <a:gd name="T7" fmla="*/ 15 h 15"/>
                <a:gd name="T8" fmla="*/ 0 w 79"/>
                <a:gd name="T9" fmla="*/ 10 h 15"/>
                <a:gd name="T10" fmla="*/ 0 w 79"/>
                <a:gd name="T11" fmla="*/ 0 h 15"/>
                <a:gd name="T12" fmla="*/ 3 w 79"/>
                <a:gd name="T13" fmla="*/ 1 h 15"/>
                <a:gd name="T14" fmla="*/ 11 w 79"/>
                <a:gd name="T15" fmla="*/ 3 h 15"/>
                <a:gd name="T16" fmla="*/ 16 w 79"/>
                <a:gd name="T17" fmla="*/ 4 h 15"/>
                <a:gd name="T18" fmla="*/ 21 w 79"/>
                <a:gd name="T19" fmla="*/ 5 h 15"/>
                <a:gd name="T20" fmla="*/ 21 w 79"/>
                <a:gd name="T21" fmla="*/ 5 h 15"/>
                <a:gd name="T22" fmla="*/ 38 w 79"/>
                <a:gd name="T23" fmla="*/ 6 h 15"/>
                <a:gd name="T24" fmla="*/ 38 w 79"/>
                <a:gd name="T25" fmla="*/ 6 h 15"/>
                <a:gd name="T26" fmla="*/ 57 w 79"/>
                <a:gd name="T27" fmla="*/ 4 h 15"/>
                <a:gd name="T28" fmla="*/ 60 w 79"/>
                <a:gd name="T29" fmla="*/ 4 h 15"/>
                <a:gd name="T30" fmla="*/ 65 w 79"/>
                <a:gd name="T31" fmla="*/ 3 h 15"/>
                <a:gd name="T32" fmla="*/ 70 w 79"/>
                <a:gd name="T33" fmla="*/ 2 h 15"/>
                <a:gd name="T34" fmla="*/ 71 w 79"/>
                <a:gd name="T35" fmla="*/ 2 h 15"/>
                <a:gd name="T36" fmla="*/ 76 w 79"/>
                <a:gd name="T37" fmla="*/ 1 h 15"/>
                <a:gd name="T38" fmla="*/ 79 w 79"/>
                <a:gd name="T3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15">
                  <a:moveTo>
                    <a:pt x="79" y="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79" y="13"/>
                    <a:pt x="78" y="15"/>
                    <a:pt x="7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6" y="2"/>
                    <a:pt x="8" y="3"/>
                    <a:pt x="11" y="3"/>
                  </a:cubicBezTo>
                  <a:cubicBezTo>
                    <a:pt x="13" y="3"/>
                    <a:pt x="14" y="4"/>
                    <a:pt x="16" y="4"/>
                  </a:cubicBezTo>
                  <a:cubicBezTo>
                    <a:pt x="18" y="4"/>
                    <a:pt x="19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7" y="5"/>
                    <a:pt x="32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5" y="6"/>
                    <a:pt x="51" y="5"/>
                    <a:pt x="57" y="4"/>
                  </a:cubicBezTo>
                  <a:cubicBezTo>
                    <a:pt x="58" y="4"/>
                    <a:pt x="59" y="4"/>
                    <a:pt x="60" y="4"/>
                  </a:cubicBezTo>
                  <a:cubicBezTo>
                    <a:pt x="62" y="4"/>
                    <a:pt x="63" y="4"/>
                    <a:pt x="65" y="3"/>
                  </a:cubicBezTo>
                  <a:cubicBezTo>
                    <a:pt x="67" y="3"/>
                    <a:pt x="68" y="2"/>
                    <a:pt x="70" y="2"/>
                  </a:cubicBezTo>
                  <a:cubicBezTo>
                    <a:pt x="70" y="2"/>
                    <a:pt x="71" y="2"/>
                    <a:pt x="71" y="2"/>
                  </a:cubicBezTo>
                  <a:cubicBezTo>
                    <a:pt x="73" y="2"/>
                    <a:pt x="74" y="1"/>
                    <a:pt x="76" y="1"/>
                  </a:cubicBezTo>
                  <a:cubicBezTo>
                    <a:pt x="77" y="0"/>
                    <a:pt x="78" y="0"/>
                    <a:pt x="79" y="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550"/>
            <p:cNvSpPr/>
            <p:nvPr/>
          </p:nvSpPr>
          <p:spPr bwMode="auto">
            <a:xfrm>
              <a:off x="11576406" y="662353"/>
              <a:ext cx="49210" cy="6801"/>
            </a:xfrm>
            <a:custGeom>
              <a:avLst/>
              <a:gdLst>
                <a:gd name="T0" fmla="*/ 52 w 52"/>
                <a:gd name="T1" fmla="*/ 3 h 7"/>
                <a:gd name="T2" fmla="*/ 52 w 52"/>
                <a:gd name="T3" fmla="*/ 7 h 7"/>
                <a:gd name="T4" fmla="*/ 0 w 52"/>
                <a:gd name="T5" fmla="*/ 7 h 7"/>
                <a:gd name="T6" fmla="*/ 0 w 52"/>
                <a:gd name="T7" fmla="*/ 3 h 7"/>
                <a:gd name="T8" fmla="*/ 3 w 52"/>
                <a:gd name="T9" fmla="*/ 0 h 7"/>
                <a:gd name="T10" fmla="*/ 49 w 52"/>
                <a:gd name="T11" fmla="*/ 0 h 7"/>
                <a:gd name="T12" fmla="*/ 52 w 52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">
                  <a:moveTo>
                    <a:pt x="52" y="3"/>
                  </a:moveTo>
                  <a:cubicBezTo>
                    <a:pt x="52" y="7"/>
                    <a:pt x="52" y="7"/>
                    <a:pt x="5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1"/>
                    <a:pt x="52" y="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551"/>
            <p:cNvSpPr/>
            <p:nvPr/>
          </p:nvSpPr>
          <p:spPr bwMode="auto">
            <a:xfrm>
              <a:off x="11580007" y="566735"/>
              <a:ext cx="41608" cy="6401"/>
            </a:xfrm>
            <a:custGeom>
              <a:avLst/>
              <a:gdLst>
                <a:gd name="T0" fmla="*/ 44 w 44"/>
                <a:gd name="T1" fmla="*/ 0 h 7"/>
                <a:gd name="T2" fmla="*/ 44 w 44"/>
                <a:gd name="T3" fmla="*/ 4 h 7"/>
                <a:gd name="T4" fmla="*/ 41 w 44"/>
                <a:gd name="T5" fmla="*/ 7 h 7"/>
                <a:gd name="T6" fmla="*/ 3 w 44"/>
                <a:gd name="T7" fmla="*/ 7 h 7"/>
                <a:gd name="T8" fmla="*/ 0 w 44"/>
                <a:gd name="T9" fmla="*/ 4 h 7"/>
                <a:gd name="T10" fmla="*/ 0 w 44"/>
                <a:gd name="T11" fmla="*/ 0 h 7"/>
                <a:gd name="T12" fmla="*/ 44 w 4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4" y="0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44" y="6"/>
                    <a:pt x="43" y="7"/>
                    <a:pt x="4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552"/>
            <p:cNvSpPr/>
            <p:nvPr/>
          </p:nvSpPr>
          <p:spPr bwMode="auto">
            <a:xfrm>
              <a:off x="11577206" y="408704"/>
              <a:ext cx="47609" cy="153230"/>
            </a:xfrm>
            <a:custGeom>
              <a:avLst/>
              <a:gdLst>
                <a:gd name="T0" fmla="*/ 119 w 119"/>
                <a:gd name="T1" fmla="*/ 383 h 383"/>
                <a:gd name="T2" fmla="*/ 0 w 119"/>
                <a:gd name="T3" fmla="*/ 383 h 383"/>
                <a:gd name="T4" fmla="*/ 21 w 119"/>
                <a:gd name="T5" fmla="*/ 0 h 383"/>
                <a:gd name="T6" fmla="*/ 97 w 119"/>
                <a:gd name="T7" fmla="*/ 0 h 383"/>
                <a:gd name="T8" fmla="*/ 119 w 119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383">
                  <a:moveTo>
                    <a:pt x="119" y="383"/>
                  </a:moveTo>
                  <a:lnTo>
                    <a:pt x="0" y="383"/>
                  </a:lnTo>
                  <a:lnTo>
                    <a:pt x="21" y="0"/>
                  </a:lnTo>
                  <a:lnTo>
                    <a:pt x="97" y="0"/>
                  </a:lnTo>
                  <a:lnTo>
                    <a:pt x="119" y="383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553"/>
            <p:cNvSpPr/>
            <p:nvPr/>
          </p:nvSpPr>
          <p:spPr bwMode="auto">
            <a:xfrm>
              <a:off x="11581207" y="577137"/>
              <a:ext cx="39608" cy="6801"/>
            </a:xfrm>
            <a:custGeom>
              <a:avLst/>
              <a:gdLst>
                <a:gd name="T0" fmla="*/ 42 w 42"/>
                <a:gd name="T1" fmla="*/ 4 h 7"/>
                <a:gd name="T2" fmla="*/ 42 w 42"/>
                <a:gd name="T3" fmla="*/ 7 h 7"/>
                <a:gd name="T4" fmla="*/ 0 w 42"/>
                <a:gd name="T5" fmla="*/ 7 h 7"/>
                <a:gd name="T6" fmla="*/ 0 w 42"/>
                <a:gd name="T7" fmla="*/ 4 h 7"/>
                <a:gd name="T8" fmla="*/ 4 w 42"/>
                <a:gd name="T9" fmla="*/ 0 h 7"/>
                <a:gd name="T10" fmla="*/ 38 w 42"/>
                <a:gd name="T11" fmla="*/ 0 h 7"/>
                <a:gd name="T12" fmla="*/ 42 w 4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">
                  <a:moveTo>
                    <a:pt x="42" y="4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2" y="2"/>
                    <a:pt x="42" y="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554"/>
            <p:cNvSpPr/>
            <p:nvPr/>
          </p:nvSpPr>
          <p:spPr bwMode="auto">
            <a:xfrm>
              <a:off x="11581207" y="397102"/>
              <a:ext cx="39608" cy="7602"/>
            </a:xfrm>
            <a:custGeom>
              <a:avLst/>
              <a:gdLst>
                <a:gd name="T0" fmla="*/ 42 w 42"/>
                <a:gd name="T1" fmla="*/ 4 h 8"/>
                <a:gd name="T2" fmla="*/ 42 w 42"/>
                <a:gd name="T3" fmla="*/ 7 h 8"/>
                <a:gd name="T4" fmla="*/ 39 w 42"/>
                <a:gd name="T5" fmla="*/ 8 h 8"/>
                <a:gd name="T6" fmla="*/ 3 w 42"/>
                <a:gd name="T7" fmla="*/ 8 h 8"/>
                <a:gd name="T8" fmla="*/ 0 w 42"/>
                <a:gd name="T9" fmla="*/ 7 h 8"/>
                <a:gd name="T10" fmla="*/ 0 w 42"/>
                <a:gd name="T11" fmla="*/ 4 h 8"/>
                <a:gd name="T12" fmla="*/ 4 w 42"/>
                <a:gd name="T13" fmla="*/ 0 h 8"/>
                <a:gd name="T14" fmla="*/ 38 w 42"/>
                <a:gd name="T15" fmla="*/ 0 h 8"/>
                <a:gd name="T16" fmla="*/ 42 w 42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8">
                  <a:moveTo>
                    <a:pt x="42" y="4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1" y="7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2" y="2"/>
                    <a:pt x="42" y="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Oval 555"/>
            <p:cNvSpPr>
              <a:spLocks noChangeArrowheads="1"/>
            </p:cNvSpPr>
            <p:nvPr/>
          </p:nvSpPr>
          <p:spPr bwMode="auto">
            <a:xfrm>
              <a:off x="11584008" y="311885"/>
              <a:ext cx="34807" cy="36007"/>
            </a:xfrm>
            <a:prstGeom prst="ellipse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556"/>
            <p:cNvSpPr/>
            <p:nvPr/>
          </p:nvSpPr>
          <p:spPr bwMode="auto">
            <a:xfrm>
              <a:off x="11672825" y="570335"/>
              <a:ext cx="155230" cy="36007"/>
            </a:xfrm>
            <a:custGeom>
              <a:avLst/>
              <a:gdLst>
                <a:gd name="T0" fmla="*/ 164 w 164"/>
                <a:gd name="T1" fmla="*/ 0 h 38"/>
                <a:gd name="T2" fmla="*/ 116 w 164"/>
                <a:gd name="T3" fmla="*/ 33 h 38"/>
                <a:gd name="T4" fmla="*/ 81 w 164"/>
                <a:gd name="T5" fmla="*/ 38 h 38"/>
                <a:gd name="T6" fmla="*/ 47 w 164"/>
                <a:gd name="T7" fmla="*/ 34 h 38"/>
                <a:gd name="T8" fmla="*/ 0 w 164"/>
                <a:gd name="T9" fmla="*/ 0 h 38"/>
                <a:gd name="T10" fmla="*/ 164 w 16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38">
                  <a:moveTo>
                    <a:pt x="164" y="0"/>
                  </a:moveTo>
                  <a:cubicBezTo>
                    <a:pt x="157" y="9"/>
                    <a:pt x="144" y="25"/>
                    <a:pt x="116" y="33"/>
                  </a:cubicBezTo>
                  <a:cubicBezTo>
                    <a:pt x="106" y="36"/>
                    <a:pt x="94" y="38"/>
                    <a:pt x="81" y="38"/>
                  </a:cubicBezTo>
                  <a:cubicBezTo>
                    <a:pt x="69" y="38"/>
                    <a:pt x="57" y="37"/>
                    <a:pt x="47" y="34"/>
                  </a:cubicBezTo>
                  <a:cubicBezTo>
                    <a:pt x="19" y="26"/>
                    <a:pt x="5" y="9"/>
                    <a:pt x="0" y="0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557"/>
            <p:cNvSpPr/>
            <p:nvPr/>
          </p:nvSpPr>
          <p:spPr bwMode="auto">
            <a:xfrm>
              <a:off x="11712833" y="606342"/>
              <a:ext cx="75615" cy="15203"/>
            </a:xfrm>
            <a:custGeom>
              <a:avLst/>
              <a:gdLst>
                <a:gd name="T0" fmla="*/ 80 w 80"/>
                <a:gd name="T1" fmla="*/ 0 h 16"/>
                <a:gd name="T2" fmla="*/ 80 w 80"/>
                <a:gd name="T3" fmla="*/ 10 h 16"/>
                <a:gd name="T4" fmla="*/ 75 w 80"/>
                <a:gd name="T5" fmla="*/ 16 h 16"/>
                <a:gd name="T6" fmla="*/ 4 w 80"/>
                <a:gd name="T7" fmla="*/ 16 h 16"/>
                <a:gd name="T8" fmla="*/ 0 w 80"/>
                <a:gd name="T9" fmla="*/ 10 h 16"/>
                <a:gd name="T10" fmla="*/ 0 w 80"/>
                <a:gd name="T11" fmla="*/ 1 h 16"/>
                <a:gd name="T12" fmla="*/ 3 w 80"/>
                <a:gd name="T13" fmla="*/ 2 h 16"/>
                <a:gd name="T14" fmla="*/ 11 w 80"/>
                <a:gd name="T15" fmla="*/ 4 h 16"/>
                <a:gd name="T16" fmla="*/ 16 w 80"/>
                <a:gd name="T17" fmla="*/ 4 h 16"/>
                <a:gd name="T18" fmla="*/ 21 w 80"/>
                <a:gd name="T19" fmla="*/ 5 h 16"/>
                <a:gd name="T20" fmla="*/ 22 w 80"/>
                <a:gd name="T21" fmla="*/ 5 h 16"/>
                <a:gd name="T22" fmla="*/ 38 w 80"/>
                <a:gd name="T23" fmla="*/ 6 h 16"/>
                <a:gd name="T24" fmla="*/ 39 w 80"/>
                <a:gd name="T25" fmla="*/ 6 h 16"/>
                <a:gd name="T26" fmla="*/ 57 w 80"/>
                <a:gd name="T27" fmla="*/ 5 h 16"/>
                <a:gd name="T28" fmla="*/ 60 w 80"/>
                <a:gd name="T29" fmla="*/ 4 h 16"/>
                <a:gd name="T30" fmla="*/ 65 w 80"/>
                <a:gd name="T31" fmla="*/ 4 h 16"/>
                <a:gd name="T32" fmla="*/ 70 w 80"/>
                <a:gd name="T33" fmla="*/ 2 h 16"/>
                <a:gd name="T34" fmla="*/ 71 w 80"/>
                <a:gd name="T35" fmla="*/ 2 h 16"/>
                <a:gd name="T36" fmla="*/ 76 w 80"/>
                <a:gd name="T37" fmla="*/ 1 h 16"/>
                <a:gd name="T38" fmla="*/ 80 w 80"/>
                <a:gd name="T3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">
                  <a:moveTo>
                    <a:pt x="80" y="0"/>
                  </a:moveTo>
                  <a:cubicBezTo>
                    <a:pt x="80" y="10"/>
                    <a:pt x="80" y="10"/>
                    <a:pt x="80" y="10"/>
                  </a:cubicBezTo>
                  <a:cubicBezTo>
                    <a:pt x="80" y="13"/>
                    <a:pt x="78" y="16"/>
                    <a:pt x="75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3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6" y="2"/>
                    <a:pt x="9" y="3"/>
                    <a:pt x="11" y="4"/>
                  </a:cubicBezTo>
                  <a:cubicBezTo>
                    <a:pt x="13" y="4"/>
                    <a:pt x="15" y="4"/>
                    <a:pt x="16" y="4"/>
                  </a:cubicBezTo>
                  <a:cubicBezTo>
                    <a:pt x="18" y="5"/>
                    <a:pt x="20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6"/>
                    <a:pt x="33" y="6"/>
                    <a:pt x="38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5" y="6"/>
                    <a:pt x="51" y="6"/>
                    <a:pt x="57" y="5"/>
                  </a:cubicBezTo>
                  <a:cubicBezTo>
                    <a:pt x="58" y="5"/>
                    <a:pt x="59" y="5"/>
                    <a:pt x="60" y="4"/>
                  </a:cubicBezTo>
                  <a:cubicBezTo>
                    <a:pt x="62" y="4"/>
                    <a:pt x="64" y="4"/>
                    <a:pt x="65" y="4"/>
                  </a:cubicBezTo>
                  <a:cubicBezTo>
                    <a:pt x="67" y="3"/>
                    <a:pt x="69" y="3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3" y="2"/>
                    <a:pt x="75" y="1"/>
                    <a:pt x="76" y="1"/>
                  </a:cubicBezTo>
                  <a:cubicBezTo>
                    <a:pt x="78" y="1"/>
                    <a:pt x="79" y="0"/>
                    <a:pt x="80" y="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558"/>
            <p:cNvSpPr/>
            <p:nvPr/>
          </p:nvSpPr>
          <p:spPr bwMode="auto">
            <a:xfrm>
              <a:off x="11611213" y="349092"/>
              <a:ext cx="139227" cy="29206"/>
            </a:xfrm>
            <a:custGeom>
              <a:avLst/>
              <a:gdLst>
                <a:gd name="T0" fmla="*/ 0 w 348"/>
                <a:gd name="T1" fmla="*/ 0 h 73"/>
                <a:gd name="T2" fmla="*/ 0 w 348"/>
                <a:gd name="T3" fmla="*/ 73 h 73"/>
                <a:gd name="T4" fmla="*/ 348 w 348"/>
                <a:gd name="T5" fmla="*/ 73 h 73"/>
                <a:gd name="T6" fmla="*/ 348 w 348"/>
                <a:gd name="T7" fmla="*/ 59 h 73"/>
                <a:gd name="T8" fmla="*/ 0 w 348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73">
                  <a:moveTo>
                    <a:pt x="0" y="0"/>
                  </a:moveTo>
                  <a:lnTo>
                    <a:pt x="0" y="73"/>
                  </a:lnTo>
                  <a:lnTo>
                    <a:pt x="348" y="73"/>
                  </a:lnTo>
                  <a:lnTo>
                    <a:pt x="348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Oval 559"/>
            <p:cNvSpPr>
              <a:spLocks noChangeArrowheads="1"/>
            </p:cNvSpPr>
            <p:nvPr/>
          </p:nvSpPr>
          <p:spPr bwMode="auto">
            <a:xfrm>
              <a:off x="11738438" y="363895"/>
              <a:ext cx="21604" cy="21204"/>
            </a:xfrm>
            <a:prstGeom prst="ellipse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560"/>
            <p:cNvSpPr/>
            <p:nvPr/>
          </p:nvSpPr>
          <p:spPr bwMode="auto">
            <a:xfrm>
              <a:off x="11448381" y="349092"/>
              <a:ext cx="138427" cy="29206"/>
            </a:xfrm>
            <a:custGeom>
              <a:avLst/>
              <a:gdLst>
                <a:gd name="T0" fmla="*/ 346 w 346"/>
                <a:gd name="T1" fmla="*/ 0 h 73"/>
                <a:gd name="T2" fmla="*/ 346 w 346"/>
                <a:gd name="T3" fmla="*/ 73 h 73"/>
                <a:gd name="T4" fmla="*/ 0 w 346"/>
                <a:gd name="T5" fmla="*/ 73 h 73"/>
                <a:gd name="T6" fmla="*/ 0 w 346"/>
                <a:gd name="T7" fmla="*/ 59 h 73"/>
                <a:gd name="T8" fmla="*/ 346 w 34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73">
                  <a:moveTo>
                    <a:pt x="346" y="0"/>
                  </a:moveTo>
                  <a:lnTo>
                    <a:pt x="346" y="73"/>
                  </a:lnTo>
                  <a:lnTo>
                    <a:pt x="0" y="73"/>
                  </a:lnTo>
                  <a:lnTo>
                    <a:pt x="0" y="5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Oval 561"/>
            <p:cNvSpPr>
              <a:spLocks noChangeArrowheads="1"/>
            </p:cNvSpPr>
            <p:nvPr/>
          </p:nvSpPr>
          <p:spPr bwMode="auto">
            <a:xfrm>
              <a:off x="11439180" y="363895"/>
              <a:ext cx="21604" cy="21204"/>
            </a:xfrm>
            <a:prstGeom prst="ellipse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Line 565"/>
            <p:cNvSpPr>
              <a:spLocks noChangeShapeType="1"/>
            </p:cNvSpPr>
            <p:nvPr/>
          </p:nvSpPr>
          <p:spPr bwMode="auto">
            <a:xfrm>
              <a:off x="11343561" y="732367"/>
              <a:ext cx="547306" cy="0"/>
            </a:xfrm>
            <a:prstGeom prst="line">
              <a:avLst/>
            </a:prstGeom>
            <a:solidFill>
              <a:srgbClr val="704330"/>
            </a:solidFill>
            <a:ln w="15875" cap="flat">
              <a:solidFill>
                <a:srgbClr val="70433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567"/>
            <p:cNvSpPr/>
            <p:nvPr/>
          </p:nvSpPr>
          <p:spPr bwMode="auto">
            <a:xfrm>
              <a:off x="11351963" y="644350"/>
              <a:ext cx="27205" cy="41608"/>
            </a:xfrm>
            <a:custGeom>
              <a:avLst/>
              <a:gdLst>
                <a:gd name="T0" fmla="*/ 5 w 29"/>
                <a:gd name="T1" fmla="*/ 44 h 44"/>
                <a:gd name="T2" fmla="*/ 6 w 29"/>
                <a:gd name="T3" fmla="*/ 20 h 44"/>
                <a:gd name="T4" fmla="*/ 26 w 29"/>
                <a:gd name="T5" fmla="*/ 0 h 44"/>
                <a:gd name="T6" fmla="*/ 22 w 29"/>
                <a:gd name="T7" fmla="*/ 31 h 44"/>
                <a:gd name="T8" fmla="*/ 5 w 29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4">
                  <a:moveTo>
                    <a:pt x="5" y="44"/>
                  </a:moveTo>
                  <a:cubicBezTo>
                    <a:pt x="5" y="44"/>
                    <a:pt x="0" y="34"/>
                    <a:pt x="6" y="20"/>
                  </a:cubicBezTo>
                  <a:cubicBezTo>
                    <a:pt x="12" y="6"/>
                    <a:pt x="26" y="0"/>
                    <a:pt x="26" y="0"/>
                  </a:cubicBezTo>
                  <a:cubicBezTo>
                    <a:pt x="26" y="0"/>
                    <a:pt x="29" y="18"/>
                    <a:pt x="22" y="31"/>
                  </a:cubicBezTo>
                  <a:cubicBezTo>
                    <a:pt x="15" y="44"/>
                    <a:pt x="5" y="44"/>
                    <a:pt x="5" y="4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568"/>
            <p:cNvSpPr/>
            <p:nvPr/>
          </p:nvSpPr>
          <p:spPr bwMode="auto">
            <a:xfrm>
              <a:off x="11315956" y="675556"/>
              <a:ext cx="39608" cy="22004"/>
            </a:xfrm>
            <a:custGeom>
              <a:avLst/>
              <a:gdLst>
                <a:gd name="T0" fmla="*/ 42 w 42"/>
                <a:gd name="T1" fmla="*/ 12 h 23"/>
                <a:gd name="T2" fmla="*/ 24 w 42"/>
                <a:gd name="T3" fmla="*/ 23 h 23"/>
                <a:gd name="T4" fmla="*/ 0 w 42"/>
                <a:gd name="T5" fmla="*/ 11 h 23"/>
                <a:gd name="T6" fmla="*/ 24 w 42"/>
                <a:gd name="T7" fmla="*/ 0 h 23"/>
                <a:gd name="T8" fmla="*/ 42 w 42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3">
                  <a:moveTo>
                    <a:pt x="42" y="12"/>
                  </a:moveTo>
                  <a:cubicBezTo>
                    <a:pt x="42" y="12"/>
                    <a:pt x="37" y="22"/>
                    <a:pt x="24" y="23"/>
                  </a:cubicBezTo>
                  <a:cubicBezTo>
                    <a:pt x="11" y="23"/>
                    <a:pt x="0" y="11"/>
                    <a:pt x="0" y="11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1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569"/>
            <p:cNvSpPr/>
            <p:nvPr/>
          </p:nvSpPr>
          <p:spPr bwMode="auto">
            <a:xfrm>
              <a:off x="11338760" y="615944"/>
              <a:ext cx="29206" cy="35207"/>
            </a:xfrm>
            <a:custGeom>
              <a:avLst/>
              <a:gdLst>
                <a:gd name="T0" fmla="*/ 2 w 31"/>
                <a:gd name="T1" fmla="*/ 33 h 37"/>
                <a:gd name="T2" fmla="*/ 8 w 31"/>
                <a:gd name="T3" fmla="*/ 11 h 37"/>
                <a:gd name="T4" fmla="*/ 31 w 31"/>
                <a:gd name="T5" fmla="*/ 0 h 37"/>
                <a:gd name="T6" fmla="*/ 20 w 31"/>
                <a:gd name="T7" fmla="*/ 27 h 37"/>
                <a:gd name="T8" fmla="*/ 2 w 31"/>
                <a:gd name="T9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" y="33"/>
                  </a:moveTo>
                  <a:cubicBezTo>
                    <a:pt x="2" y="33"/>
                    <a:pt x="0" y="22"/>
                    <a:pt x="8" y="11"/>
                  </a:cubicBezTo>
                  <a:cubicBezTo>
                    <a:pt x="16" y="0"/>
                    <a:pt x="31" y="0"/>
                    <a:pt x="31" y="0"/>
                  </a:cubicBezTo>
                  <a:cubicBezTo>
                    <a:pt x="31" y="0"/>
                    <a:pt x="30" y="16"/>
                    <a:pt x="20" y="27"/>
                  </a:cubicBezTo>
                  <a:cubicBezTo>
                    <a:pt x="11" y="37"/>
                    <a:pt x="2" y="33"/>
                    <a:pt x="2" y="3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570"/>
            <p:cNvSpPr/>
            <p:nvPr/>
          </p:nvSpPr>
          <p:spPr bwMode="auto">
            <a:xfrm>
              <a:off x="11303553" y="629147"/>
              <a:ext cx="36007" cy="27606"/>
            </a:xfrm>
            <a:custGeom>
              <a:avLst/>
              <a:gdLst>
                <a:gd name="T0" fmla="*/ 38 w 38"/>
                <a:gd name="T1" fmla="*/ 21 h 29"/>
                <a:gd name="T2" fmla="*/ 20 w 38"/>
                <a:gd name="T3" fmla="*/ 26 h 29"/>
                <a:gd name="T4" fmla="*/ 0 w 38"/>
                <a:gd name="T5" fmla="*/ 8 h 29"/>
                <a:gd name="T6" fmla="*/ 24 w 38"/>
                <a:gd name="T7" fmla="*/ 5 h 29"/>
                <a:gd name="T8" fmla="*/ 38 w 38"/>
                <a:gd name="T9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9">
                  <a:moveTo>
                    <a:pt x="38" y="21"/>
                  </a:moveTo>
                  <a:cubicBezTo>
                    <a:pt x="38" y="21"/>
                    <a:pt x="32" y="29"/>
                    <a:pt x="20" y="26"/>
                  </a:cubicBezTo>
                  <a:cubicBezTo>
                    <a:pt x="7" y="22"/>
                    <a:pt x="0" y="8"/>
                    <a:pt x="0" y="8"/>
                  </a:cubicBezTo>
                  <a:cubicBezTo>
                    <a:pt x="0" y="8"/>
                    <a:pt x="12" y="0"/>
                    <a:pt x="24" y="5"/>
                  </a:cubicBezTo>
                  <a:cubicBezTo>
                    <a:pt x="36" y="10"/>
                    <a:pt x="38" y="21"/>
                    <a:pt x="38" y="21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571"/>
            <p:cNvSpPr/>
            <p:nvPr/>
          </p:nvSpPr>
          <p:spPr bwMode="auto">
            <a:xfrm>
              <a:off x="11331159" y="580737"/>
              <a:ext cx="29206" cy="31606"/>
            </a:xfrm>
            <a:custGeom>
              <a:avLst/>
              <a:gdLst>
                <a:gd name="T0" fmla="*/ 1 w 31"/>
                <a:gd name="T1" fmla="*/ 29 h 33"/>
                <a:gd name="T2" fmla="*/ 9 w 31"/>
                <a:gd name="T3" fmla="*/ 9 h 33"/>
                <a:gd name="T4" fmla="*/ 31 w 31"/>
                <a:gd name="T5" fmla="*/ 1 h 33"/>
                <a:gd name="T6" fmla="*/ 19 w 31"/>
                <a:gd name="T7" fmla="*/ 25 h 33"/>
                <a:gd name="T8" fmla="*/ 1 w 31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3">
                  <a:moveTo>
                    <a:pt x="1" y="29"/>
                  </a:moveTo>
                  <a:cubicBezTo>
                    <a:pt x="1" y="29"/>
                    <a:pt x="0" y="18"/>
                    <a:pt x="9" y="9"/>
                  </a:cubicBezTo>
                  <a:cubicBezTo>
                    <a:pt x="18" y="0"/>
                    <a:pt x="31" y="1"/>
                    <a:pt x="31" y="1"/>
                  </a:cubicBezTo>
                  <a:cubicBezTo>
                    <a:pt x="31" y="1"/>
                    <a:pt x="29" y="17"/>
                    <a:pt x="19" y="25"/>
                  </a:cubicBezTo>
                  <a:cubicBezTo>
                    <a:pt x="9" y="33"/>
                    <a:pt x="1" y="29"/>
                    <a:pt x="1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572"/>
            <p:cNvSpPr/>
            <p:nvPr/>
          </p:nvSpPr>
          <p:spPr bwMode="auto">
            <a:xfrm>
              <a:off x="11297152" y="586739"/>
              <a:ext cx="32806" cy="28406"/>
            </a:xfrm>
            <a:custGeom>
              <a:avLst/>
              <a:gdLst>
                <a:gd name="T0" fmla="*/ 35 w 35"/>
                <a:gd name="T1" fmla="*/ 23 h 30"/>
                <a:gd name="T2" fmla="*/ 17 w 35"/>
                <a:gd name="T3" fmla="*/ 25 h 30"/>
                <a:gd name="T4" fmla="*/ 0 w 35"/>
                <a:gd name="T5" fmla="*/ 5 h 30"/>
                <a:gd name="T6" fmla="*/ 24 w 35"/>
                <a:gd name="T7" fmla="*/ 6 h 30"/>
                <a:gd name="T8" fmla="*/ 35 w 35"/>
                <a:gd name="T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35" y="23"/>
                  </a:moveTo>
                  <a:cubicBezTo>
                    <a:pt x="35" y="23"/>
                    <a:pt x="28" y="30"/>
                    <a:pt x="17" y="25"/>
                  </a:cubicBezTo>
                  <a:cubicBezTo>
                    <a:pt x="6" y="20"/>
                    <a:pt x="0" y="5"/>
                    <a:pt x="0" y="5"/>
                  </a:cubicBezTo>
                  <a:cubicBezTo>
                    <a:pt x="0" y="5"/>
                    <a:pt x="13" y="0"/>
                    <a:pt x="24" y="6"/>
                  </a:cubicBezTo>
                  <a:cubicBezTo>
                    <a:pt x="34" y="12"/>
                    <a:pt x="35" y="23"/>
                    <a:pt x="35" y="2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573"/>
            <p:cNvSpPr/>
            <p:nvPr/>
          </p:nvSpPr>
          <p:spPr bwMode="auto">
            <a:xfrm>
              <a:off x="11328358" y="544730"/>
              <a:ext cx="26405" cy="30406"/>
            </a:xfrm>
            <a:custGeom>
              <a:avLst/>
              <a:gdLst>
                <a:gd name="T0" fmla="*/ 2 w 28"/>
                <a:gd name="T1" fmla="*/ 29 h 32"/>
                <a:gd name="T2" fmla="*/ 8 w 28"/>
                <a:gd name="T3" fmla="*/ 9 h 32"/>
                <a:gd name="T4" fmla="*/ 28 w 28"/>
                <a:gd name="T5" fmla="*/ 0 h 32"/>
                <a:gd name="T6" fmla="*/ 18 w 28"/>
                <a:gd name="T7" fmla="*/ 24 h 32"/>
                <a:gd name="T8" fmla="*/ 2 w 28"/>
                <a:gd name="T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" y="29"/>
                  </a:moveTo>
                  <a:cubicBezTo>
                    <a:pt x="2" y="29"/>
                    <a:pt x="0" y="19"/>
                    <a:pt x="8" y="9"/>
                  </a:cubicBezTo>
                  <a:cubicBezTo>
                    <a:pt x="16" y="0"/>
                    <a:pt x="28" y="0"/>
                    <a:pt x="28" y="0"/>
                  </a:cubicBezTo>
                  <a:cubicBezTo>
                    <a:pt x="28" y="0"/>
                    <a:pt x="27" y="15"/>
                    <a:pt x="18" y="24"/>
                  </a:cubicBezTo>
                  <a:cubicBezTo>
                    <a:pt x="10" y="32"/>
                    <a:pt x="2" y="29"/>
                    <a:pt x="2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574"/>
            <p:cNvSpPr/>
            <p:nvPr/>
          </p:nvSpPr>
          <p:spPr bwMode="auto">
            <a:xfrm>
              <a:off x="11300753" y="545931"/>
              <a:ext cx="28406" cy="30406"/>
            </a:xfrm>
            <a:custGeom>
              <a:avLst/>
              <a:gdLst>
                <a:gd name="T0" fmla="*/ 29 w 30"/>
                <a:gd name="T1" fmla="*/ 27 h 32"/>
                <a:gd name="T2" fmla="*/ 12 w 30"/>
                <a:gd name="T3" fmla="*/ 24 h 32"/>
                <a:gd name="T4" fmla="*/ 0 w 30"/>
                <a:gd name="T5" fmla="*/ 2 h 32"/>
                <a:gd name="T6" fmla="*/ 21 w 30"/>
                <a:gd name="T7" fmla="*/ 9 h 32"/>
                <a:gd name="T8" fmla="*/ 29 w 30"/>
                <a:gd name="T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29" y="27"/>
                  </a:moveTo>
                  <a:cubicBezTo>
                    <a:pt x="29" y="27"/>
                    <a:pt x="22" y="32"/>
                    <a:pt x="12" y="24"/>
                  </a:cubicBezTo>
                  <a:cubicBezTo>
                    <a:pt x="3" y="17"/>
                    <a:pt x="0" y="2"/>
                    <a:pt x="0" y="2"/>
                  </a:cubicBezTo>
                  <a:cubicBezTo>
                    <a:pt x="0" y="2"/>
                    <a:pt x="12" y="0"/>
                    <a:pt x="21" y="9"/>
                  </a:cubicBezTo>
                  <a:cubicBezTo>
                    <a:pt x="30" y="17"/>
                    <a:pt x="29" y="27"/>
                    <a:pt x="29" y="27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575"/>
            <p:cNvSpPr/>
            <p:nvPr/>
          </p:nvSpPr>
          <p:spPr bwMode="auto">
            <a:xfrm>
              <a:off x="11329158" y="505923"/>
              <a:ext cx="28406" cy="28406"/>
            </a:xfrm>
            <a:custGeom>
              <a:avLst/>
              <a:gdLst>
                <a:gd name="T0" fmla="*/ 1 w 30"/>
                <a:gd name="T1" fmla="*/ 25 h 30"/>
                <a:gd name="T2" fmla="*/ 9 w 30"/>
                <a:gd name="T3" fmla="*/ 8 h 30"/>
                <a:gd name="T4" fmla="*/ 30 w 30"/>
                <a:gd name="T5" fmla="*/ 3 h 30"/>
                <a:gd name="T6" fmla="*/ 17 w 30"/>
                <a:gd name="T7" fmla="*/ 23 h 30"/>
                <a:gd name="T8" fmla="*/ 1 w 30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" y="25"/>
                  </a:moveTo>
                  <a:cubicBezTo>
                    <a:pt x="1" y="25"/>
                    <a:pt x="0" y="15"/>
                    <a:pt x="9" y="8"/>
                  </a:cubicBezTo>
                  <a:cubicBezTo>
                    <a:pt x="18" y="0"/>
                    <a:pt x="30" y="3"/>
                    <a:pt x="30" y="3"/>
                  </a:cubicBezTo>
                  <a:cubicBezTo>
                    <a:pt x="30" y="3"/>
                    <a:pt x="26" y="17"/>
                    <a:pt x="17" y="23"/>
                  </a:cubicBezTo>
                  <a:cubicBezTo>
                    <a:pt x="8" y="30"/>
                    <a:pt x="1" y="25"/>
                    <a:pt x="1" y="25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576"/>
            <p:cNvSpPr/>
            <p:nvPr/>
          </p:nvSpPr>
          <p:spPr bwMode="auto">
            <a:xfrm>
              <a:off x="11305554" y="502322"/>
              <a:ext cx="25605" cy="30406"/>
            </a:xfrm>
            <a:custGeom>
              <a:avLst/>
              <a:gdLst>
                <a:gd name="T0" fmla="*/ 25 w 27"/>
                <a:gd name="T1" fmla="*/ 29 h 32"/>
                <a:gd name="T2" fmla="*/ 9 w 27"/>
                <a:gd name="T3" fmla="*/ 23 h 32"/>
                <a:gd name="T4" fmla="*/ 0 w 27"/>
                <a:gd name="T5" fmla="*/ 0 h 32"/>
                <a:gd name="T6" fmla="*/ 19 w 27"/>
                <a:gd name="T7" fmla="*/ 10 h 32"/>
                <a:gd name="T8" fmla="*/ 25 w 27"/>
                <a:gd name="T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25" y="29"/>
                  </a:moveTo>
                  <a:cubicBezTo>
                    <a:pt x="25" y="29"/>
                    <a:pt x="17" y="32"/>
                    <a:pt x="9" y="23"/>
                  </a:cubicBezTo>
                  <a:cubicBezTo>
                    <a:pt x="1" y="15"/>
                    <a:pt x="0" y="0"/>
                    <a:pt x="0" y="0"/>
                  </a:cubicBezTo>
                  <a:cubicBezTo>
                    <a:pt x="0" y="0"/>
                    <a:pt x="12" y="1"/>
                    <a:pt x="19" y="10"/>
                  </a:cubicBezTo>
                  <a:cubicBezTo>
                    <a:pt x="27" y="19"/>
                    <a:pt x="25" y="29"/>
                    <a:pt x="25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577"/>
            <p:cNvSpPr/>
            <p:nvPr/>
          </p:nvSpPr>
          <p:spPr bwMode="auto">
            <a:xfrm>
              <a:off x="11334759" y="474717"/>
              <a:ext cx="29606" cy="24005"/>
            </a:xfrm>
            <a:custGeom>
              <a:avLst/>
              <a:gdLst>
                <a:gd name="T0" fmla="*/ 0 w 31"/>
                <a:gd name="T1" fmla="*/ 18 h 25"/>
                <a:gd name="T2" fmla="*/ 11 w 31"/>
                <a:gd name="T3" fmla="*/ 5 h 25"/>
                <a:gd name="T4" fmla="*/ 31 w 31"/>
                <a:gd name="T5" fmla="*/ 5 h 25"/>
                <a:gd name="T6" fmla="*/ 16 w 31"/>
                <a:gd name="T7" fmla="*/ 21 h 25"/>
                <a:gd name="T8" fmla="*/ 0 w 31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0" y="18"/>
                  </a:moveTo>
                  <a:cubicBezTo>
                    <a:pt x="0" y="18"/>
                    <a:pt x="1" y="9"/>
                    <a:pt x="11" y="5"/>
                  </a:cubicBezTo>
                  <a:cubicBezTo>
                    <a:pt x="20" y="0"/>
                    <a:pt x="31" y="5"/>
                    <a:pt x="31" y="5"/>
                  </a:cubicBezTo>
                  <a:cubicBezTo>
                    <a:pt x="31" y="5"/>
                    <a:pt x="25" y="17"/>
                    <a:pt x="16" y="21"/>
                  </a:cubicBezTo>
                  <a:cubicBezTo>
                    <a:pt x="6" y="25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578"/>
            <p:cNvSpPr/>
            <p:nvPr/>
          </p:nvSpPr>
          <p:spPr bwMode="auto">
            <a:xfrm>
              <a:off x="11315956" y="460714"/>
              <a:ext cx="21604" cy="32006"/>
            </a:xfrm>
            <a:custGeom>
              <a:avLst/>
              <a:gdLst>
                <a:gd name="T0" fmla="*/ 19 w 23"/>
                <a:gd name="T1" fmla="*/ 33 h 34"/>
                <a:gd name="T2" fmla="*/ 6 w 23"/>
                <a:gd name="T3" fmla="*/ 24 h 34"/>
                <a:gd name="T4" fmla="*/ 2 w 23"/>
                <a:gd name="T5" fmla="*/ 0 h 34"/>
                <a:gd name="T6" fmla="*/ 18 w 23"/>
                <a:gd name="T7" fmla="*/ 14 h 34"/>
                <a:gd name="T8" fmla="*/ 19 w 23"/>
                <a:gd name="T9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4">
                  <a:moveTo>
                    <a:pt x="19" y="33"/>
                  </a:moveTo>
                  <a:cubicBezTo>
                    <a:pt x="19" y="33"/>
                    <a:pt x="12" y="34"/>
                    <a:pt x="6" y="24"/>
                  </a:cubicBezTo>
                  <a:cubicBezTo>
                    <a:pt x="0" y="14"/>
                    <a:pt x="2" y="0"/>
                    <a:pt x="2" y="0"/>
                  </a:cubicBezTo>
                  <a:cubicBezTo>
                    <a:pt x="2" y="0"/>
                    <a:pt x="13" y="4"/>
                    <a:pt x="18" y="14"/>
                  </a:cubicBezTo>
                  <a:cubicBezTo>
                    <a:pt x="23" y="25"/>
                    <a:pt x="19" y="33"/>
                    <a:pt x="19" y="3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579"/>
            <p:cNvSpPr/>
            <p:nvPr/>
          </p:nvSpPr>
          <p:spPr bwMode="auto">
            <a:xfrm>
              <a:off x="11347962" y="442711"/>
              <a:ext cx="28406" cy="18004"/>
            </a:xfrm>
            <a:custGeom>
              <a:avLst/>
              <a:gdLst>
                <a:gd name="T0" fmla="*/ 0 w 30"/>
                <a:gd name="T1" fmla="*/ 12 h 19"/>
                <a:gd name="T2" fmla="*/ 11 w 30"/>
                <a:gd name="T3" fmla="*/ 2 h 19"/>
                <a:gd name="T4" fmla="*/ 30 w 30"/>
                <a:gd name="T5" fmla="*/ 7 h 19"/>
                <a:gd name="T6" fmla="*/ 14 w 30"/>
                <a:gd name="T7" fmla="*/ 18 h 19"/>
                <a:gd name="T8" fmla="*/ 0 w 30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2"/>
                  </a:moveTo>
                  <a:cubicBezTo>
                    <a:pt x="0" y="12"/>
                    <a:pt x="2" y="4"/>
                    <a:pt x="11" y="2"/>
                  </a:cubicBezTo>
                  <a:cubicBezTo>
                    <a:pt x="21" y="0"/>
                    <a:pt x="30" y="7"/>
                    <a:pt x="30" y="7"/>
                  </a:cubicBezTo>
                  <a:cubicBezTo>
                    <a:pt x="30" y="7"/>
                    <a:pt x="23" y="17"/>
                    <a:pt x="14" y="18"/>
                  </a:cubicBezTo>
                  <a:cubicBezTo>
                    <a:pt x="4" y="19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580"/>
            <p:cNvSpPr/>
            <p:nvPr/>
          </p:nvSpPr>
          <p:spPr bwMode="auto">
            <a:xfrm>
              <a:off x="11333159" y="421907"/>
              <a:ext cx="18804" cy="32006"/>
            </a:xfrm>
            <a:custGeom>
              <a:avLst/>
              <a:gdLst>
                <a:gd name="T0" fmla="*/ 15 w 20"/>
                <a:gd name="T1" fmla="*/ 34 h 34"/>
                <a:gd name="T2" fmla="*/ 4 w 20"/>
                <a:gd name="T3" fmla="*/ 23 h 34"/>
                <a:gd name="T4" fmla="*/ 4 w 20"/>
                <a:gd name="T5" fmla="*/ 0 h 34"/>
                <a:gd name="T6" fmla="*/ 17 w 20"/>
                <a:gd name="T7" fmla="*/ 17 h 34"/>
                <a:gd name="T8" fmla="*/ 15 w 20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4">
                  <a:moveTo>
                    <a:pt x="15" y="34"/>
                  </a:moveTo>
                  <a:cubicBezTo>
                    <a:pt x="15" y="34"/>
                    <a:pt x="8" y="33"/>
                    <a:pt x="4" y="23"/>
                  </a:cubicBezTo>
                  <a:cubicBezTo>
                    <a:pt x="0" y="12"/>
                    <a:pt x="4" y="0"/>
                    <a:pt x="4" y="0"/>
                  </a:cubicBezTo>
                  <a:cubicBezTo>
                    <a:pt x="4" y="0"/>
                    <a:pt x="14" y="6"/>
                    <a:pt x="17" y="17"/>
                  </a:cubicBezTo>
                  <a:cubicBezTo>
                    <a:pt x="20" y="28"/>
                    <a:pt x="15" y="34"/>
                    <a:pt x="15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581"/>
            <p:cNvSpPr/>
            <p:nvPr/>
          </p:nvSpPr>
          <p:spPr bwMode="auto">
            <a:xfrm>
              <a:off x="11364365" y="414305"/>
              <a:ext cx="29206" cy="16003"/>
            </a:xfrm>
            <a:custGeom>
              <a:avLst/>
              <a:gdLst>
                <a:gd name="T0" fmla="*/ 0 w 31"/>
                <a:gd name="T1" fmla="*/ 9 h 17"/>
                <a:gd name="T2" fmla="*/ 13 w 31"/>
                <a:gd name="T3" fmla="*/ 0 h 17"/>
                <a:gd name="T4" fmla="*/ 31 w 31"/>
                <a:gd name="T5" fmla="*/ 8 h 17"/>
                <a:gd name="T6" fmla="*/ 13 w 31"/>
                <a:gd name="T7" fmla="*/ 17 h 17"/>
                <a:gd name="T8" fmla="*/ 0 w 31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0" y="9"/>
                  </a:moveTo>
                  <a:cubicBezTo>
                    <a:pt x="0" y="9"/>
                    <a:pt x="3" y="1"/>
                    <a:pt x="13" y="0"/>
                  </a:cubicBezTo>
                  <a:cubicBezTo>
                    <a:pt x="22" y="0"/>
                    <a:pt x="31" y="8"/>
                    <a:pt x="31" y="8"/>
                  </a:cubicBezTo>
                  <a:cubicBezTo>
                    <a:pt x="31" y="8"/>
                    <a:pt x="23" y="17"/>
                    <a:pt x="13" y="17"/>
                  </a:cubicBezTo>
                  <a:cubicBezTo>
                    <a:pt x="3" y="1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582"/>
            <p:cNvSpPr/>
            <p:nvPr/>
          </p:nvSpPr>
          <p:spPr bwMode="auto">
            <a:xfrm>
              <a:off x="11351963" y="388700"/>
              <a:ext cx="16803" cy="34007"/>
            </a:xfrm>
            <a:custGeom>
              <a:avLst/>
              <a:gdLst>
                <a:gd name="T0" fmla="*/ 12 w 18"/>
                <a:gd name="T1" fmla="*/ 36 h 36"/>
                <a:gd name="T2" fmla="*/ 3 w 18"/>
                <a:gd name="T3" fmla="*/ 22 h 36"/>
                <a:gd name="T4" fmla="*/ 5 w 18"/>
                <a:gd name="T5" fmla="*/ 0 h 36"/>
                <a:gd name="T6" fmla="*/ 16 w 18"/>
                <a:gd name="T7" fmla="*/ 18 h 36"/>
                <a:gd name="T8" fmla="*/ 12 w 1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2" y="36"/>
                  </a:moveTo>
                  <a:cubicBezTo>
                    <a:pt x="12" y="36"/>
                    <a:pt x="5" y="33"/>
                    <a:pt x="3" y="22"/>
                  </a:cubicBezTo>
                  <a:cubicBezTo>
                    <a:pt x="0" y="11"/>
                    <a:pt x="5" y="0"/>
                    <a:pt x="5" y="0"/>
                  </a:cubicBezTo>
                  <a:cubicBezTo>
                    <a:pt x="5" y="0"/>
                    <a:pt x="14" y="7"/>
                    <a:pt x="16" y="18"/>
                  </a:cubicBezTo>
                  <a:cubicBezTo>
                    <a:pt x="18" y="30"/>
                    <a:pt x="12" y="36"/>
                    <a:pt x="12" y="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583"/>
            <p:cNvSpPr/>
            <p:nvPr/>
          </p:nvSpPr>
          <p:spPr bwMode="auto">
            <a:xfrm>
              <a:off x="11383169" y="385900"/>
              <a:ext cx="29206" cy="18004"/>
            </a:xfrm>
            <a:custGeom>
              <a:avLst/>
              <a:gdLst>
                <a:gd name="T0" fmla="*/ 0 w 31"/>
                <a:gd name="T1" fmla="*/ 7 h 19"/>
                <a:gd name="T2" fmla="*/ 14 w 31"/>
                <a:gd name="T3" fmla="*/ 1 h 19"/>
                <a:gd name="T4" fmla="*/ 31 w 31"/>
                <a:gd name="T5" fmla="*/ 11 h 19"/>
                <a:gd name="T6" fmla="*/ 13 w 31"/>
                <a:gd name="T7" fmla="*/ 17 h 19"/>
                <a:gd name="T8" fmla="*/ 0 w 31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0" y="7"/>
                  </a:moveTo>
                  <a:cubicBezTo>
                    <a:pt x="0" y="7"/>
                    <a:pt x="4" y="0"/>
                    <a:pt x="14" y="1"/>
                  </a:cubicBezTo>
                  <a:cubicBezTo>
                    <a:pt x="24" y="1"/>
                    <a:pt x="31" y="11"/>
                    <a:pt x="31" y="11"/>
                  </a:cubicBezTo>
                  <a:cubicBezTo>
                    <a:pt x="31" y="11"/>
                    <a:pt x="22" y="19"/>
                    <a:pt x="13" y="17"/>
                  </a:cubicBezTo>
                  <a:cubicBezTo>
                    <a:pt x="3" y="16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584"/>
            <p:cNvSpPr/>
            <p:nvPr/>
          </p:nvSpPr>
          <p:spPr bwMode="auto">
            <a:xfrm>
              <a:off x="11373567" y="358294"/>
              <a:ext cx="15203" cy="34007"/>
            </a:xfrm>
            <a:custGeom>
              <a:avLst/>
              <a:gdLst>
                <a:gd name="T0" fmla="*/ 10 w 16"/>
                <a:gd name="T1" fmla="*/ 36 h 36"/>
                <a:gd name="T2" fmla="*/ 2 w 16"/>
                <a:gd name="T3" fmla="*/ 22 h 36"/>
                <a:gd name="T4" fmla="*/ 6 w 16"/>
                <a:gd name="T5" fmla="*/ 0 h 36"/>
                <a:gd name="T6" fmla="*/ 15 w 16"/>
                <a:gd name="T7" fmla="*/ 20 h 36"/>
                <a:gd name="T8" fmla="*/ 10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10" y="36"/>
                  </a:moveTo>
                  <a:cubicBezTo>
                    <a:pt x="10" y="36"/>
                    <a:pt x="3" y="33"/>
                    <a:pt x="2" y="22"/>
                  </a:cubicBezTo>
                  <a:cubicBezTo>
                    <a:pt x="0" y="11"/>
                    <a:pt x="6" y="0"/>
                    <a:pt x="6" y="0"/>
                  </a:cubicBezTo>
                  <a:cubicBezTo>
                    <a:pt x="6" y="0"/>
                    <a:pt x="14" y="8"/>
                    <a:pt x="15" y="20"/>
                  </a:cubicBezTo>
                  <a:cubicBezTo>
                    <a:pt x="16" y="31"/>
                    <a:pt x="10" y="36"/>
                    <a:pt x="10" y="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585"/>
            <p:cNvSpPr/>
            <p:nvPr/>
          </p:nvSpPr>
          <p:spPr bwMode="auto">
            <a:xfrm>
              <a:off x="11387970" y="354693"/>
              <a:ext cx="31206" cy="32006"/>
            </a:xfrm>
            <a:custGeom>
              <a:avLst/>
              <a:gdLst>
                <a:gd name="T0" fmla="*/ 0 w 33"/>
                <a:gd name="T1" fmla="*/ 34 h 34"/>
                <a:gd name="T2" fmla="*/ 16 w 33"/>
                <a:gd name="T3" fmla="*/ 7 h 34"/>
                <a:gd name="T4" fmla="*/ 33 w 33"/>
                <a:gd name="T5" fmla="*/ 0 h 34"/>
                <a:gd name="T6" fmla="*/ 24 w 33"/>
                <a:gd name="T7" fmla="*/ 20 h 34"/>
                <a:gd name="T8" fmla="*/ 0 w 33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34"/>
                  </a:moveTo>
                  <a:cubicBezTo>
                    <a:pt x="0" y="34"/>
                    <a:pt x="10" y="13"/>
                    <a:pt x="16" y="7"/>
                  </a:cubicBezTo>
                  <a:cubicBezTo>
                    <a:pt x="22" y="1"/>
                    <a:pt x="33" y="0"/>
                    <a:pt x="33" y="0"/>
                  </a:cubicBezTo>
                  <a:cubicBezTo>
                    <a:pt x="33" y="0"/>
                    <a:pt x="30" y="15"/>
                    <a:pt x="24" y="20"/>
                  </a:cubicBezTo>
                  <a:cubicBezTo>
                    <a:pt x="18" y="26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586"/>
            <p:cNvSpPr/>
            <p:nvPr/>
          </p:nvSpPr>
          <p:spPr bwMode="auto">
            <a:xfrm>
              <a:off x="11327158" y="379098"/>
              <a:ext cx="67213" cy="334465"/>
            </a:xfrm>
            <a:custGeom>
              <a:avLst/>
              <a:gdLst>
                <a:gd name="T0" fmla="*/ 41 w 71"/>
                <a:gd name="T1" fmla="*/ 336 h 353"/>
                <a:gd name="T2" fmla="*/ 53 w 71"/>
                <a:gd name="T3" fmla="*/ 353 h 353"/>
                <a:gd name="T4" fmla="*/ 46 w 71"/>
                <a:gd name="T5" fmla="*/ 353 h 353"/>
                <a:gd name="T6" fmla="*/ 37 w 71"/>
                <a:gd name="T7" fmla="*/ 340 h 353"/>
                <a:gd name="T8" fmla="*/ 20 w 71"/>
                <a:gd name="T9" fmla="*/ 308 h 353"/>
                <a:gd name="T10" fmla="*/ 9 w 71"/>
                <a:gd name="T11" fmla="*/ 273 h 353"/>
                <a:gd name="T12" fmla="*/ 0 w 71"/>
                <a:gd name="T13" fmla="*/ 199 h 353"/>
                <a:gd name="T14" fmla="*/ 1 w 71"/>
                <a:gd name="T15" fmla="*/ 162 h 353"/>
                <a:gd name="T16" fmla="*/ 3 w 71"/>
                <a:gd name="T17" fmla="*/ 143 h 353"/>
                <a:gd name="T18" fmla="*/ 4 w 71"/>
                <a:gd name="T19" fmla="*/ 134 h 353"/>
                <a:gd name="T20" fmla="*/ 6 w 71"/>
                <a:gd name="T21" fmla="*/ 125 h 353"/>
                <a:gd name="T22" fmla="*/ 32 w 71"/>
                <a:gd name="T23" fmla="*/ 57 h 353"/>
                <a:gd name="T24" fmla="*/ 71 w 71"/>
                <a:gd name="T25" fmla="*/ 0 h 353"/>
                <a:gd name="T26" fmla="*/ 32 w 71"/>
                <a:gd name="T27" fmla="*/ 58 h 353"/>
                <a:gd name="T28" fmla="*/ 7 w 71"/>
                <a:gd name="T29" fmla="*/ 125 h 353"/>
                <a:gd name="T30" fmla="*/ 6 w 71"/>
                <a:gd name="T31" fmla="*/ 134 h 353"/>
                <a:gd name="T32" fmla="*/ 5 w 71"/>
                <a:gd name="T33" fmla="*/ 143 h 353"/>
                <a:gd name="T34" fmla="*/ 3 w 71"/>
                <a:gd name="T35" fmla="*/ 162 h 353"/>
                <a:gd name="T36" fmla="*/ 3 w 71"/>
                <a:gd name="T37" fmla="*/ 199 h 353"/>
                <a:gd name="T38" fmla="*/ 12 w 71"/>
                <a:gd name="T39" fmla="*/ 272 h 353"/>
                <a:gd name="T40" fmla="*/ 24 w 71"/>
                <a:gd name="T41" fmla="*/ 306 h 353"/>
                <a:gd name="T42" fmla="*/ 41 w 71"/>
                <a:gd name="T43" fmla="*/ 336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353">
                  <a:moveTo>
                    <a:pt x="41" y="336"/>
                  </a:moveTo>
                  <a:cubicBezTo>
                    <a:pt x="44" y="342"/>
                    <a:pt x="49" y="348"/>
                    <a:pt x="53" y="353"/>
                  </a:cubicBezTo>
                  <a:cubicBezTo>
                    <a:pt x="46" y="353"/>
                    <a:pt x="46" y="353"/>
                    <a:pt x="46" y="353"/>
                  </a:cubicBezTo>
                  <a:cubicBezTo>
                    <a:pt x="43" y="349"/>
                    <a:pt x="40" y="344"/>
                    <a:pt x="37" y="340"/>
                  </a:cubicBezTo>
                  <a:cubicBezTo>
                    <a:pt x="31" y="330"/>
                    <a:pt x="25" y="319"/>
                    <a:pt x="20" y="308"/>
                  </a:cubicBezTo>
                  <a:cubicBezTo>
                    <a:pt x="15" y="297"/>
                    <a:pt x="12" y="285"/>
                    <a:pt x="9" y="273"/>
                  </a:cubicBezTo>
                  <a:cubicBezTo>
                    <a:pt x="3" y="249"/>
                    <a:pt x="0" y="224"/>
                    <a:pt x="0" y="199"/>
                  </a:cubicBezTo>
                  <a:cubicBezTo>
                    <a:pt x="0" y="186"/>
                    <a:pt x="0" y="174"/>
                    <a:pt x="1" y="162"/>
                  </a:cubicBezTo>
                  <a:cubicBezTo>
                    <a:pt x="1" y="155"/>
                    <a:pt x="2" y="149"/>
                    <a:pt x="3" y="143"/>
                  </a:cubicBezTo>
                  <a:cubicBezTo>
                    <a:pt x="3" y="140"/>
                    <a:pt x="3" y="137"/>
                    <a:pt x="4" y="134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11" y="101"/>
                    <a:pt x="20" y="78"/>
                    <a:pt x="32" y="57"/>
                  </a:cubicBezTo>
                  <a:cubicBezTo>
                    <a:pt x="43" y="36"/>
                    <a:pt x="56" y="17"/>
                    <a:pt x="71" y="0"/>
                  </a:cubicBezTo>
                  <a:cubicBezTo>
                    <a:pt x="56" y="17"/>
                    <a:pt x="44" y="37"/>
                    <a:pt x="32" y="58"/>
                  </a:cubicBezTo>
                  <a:cubicBezTo>
                    <a:pt x="22" y="79"/>
                    <a:pt x="12" y="101"/>
                    <a:pt x="7" y="125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7"/>
                    <a:pt x="5" y="140"/>
                    <a:pt x="5" y="143"/>
                  </a:cubicBezTo>
                  <a:cubicBezTo>
                    <a:pt x="4" y="149"/>
                    <a:pt x="3" y="156"/>
                    <a:pt x="3" y="162"/>
                  </a:cubicBezTo>
                  <a:cubicBezTo>
                    <a:pt x="3" y="174"/>
                    <a:pt x="2" y="187"/>
                    <a:pt x="3" y="199"/>
                  </a:cubicBezTo>
                  <a:cubicBezTo>
                    <a:pt x="3" y="224"/>
                    <a:pt x="6" y="248"/>
                    <a:pt x="12" y="272"/>
                  </a:cubicBezTo>
                  <a:cubicBezTo>
                    <a:pt x="15" y="283"/>
                    <a:pt x="19" y="295"/>
                    <a:pt x="24" y="306"/>
                  </a:cubicBezTo>
                  <a:cubicBezTo>
                    <a:pt x="29" y="316"/>
                    <a:pt x="34" y="327"/>
                    <a:pt x="41" y="3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587"/>
            <p:cNvSpPr/>
            <p:nvPr/>
          </p:nvSpPr>
          <p:spPr bwMode="auto">
            <a:xfrm>
              <a:off x="11846059" y="649151"/>
              <a:ext cx="28406" cy="41608"/>
            </a:xfrm>
            <a:custGeom>
              <a:avLst/>
              <a:gdLst>
                <a:gd name="T0" fmla="*/ 25 w 30"/>
                <a:gd name="T1" fmla="*/ 43 h 44"/>
                <a:gd name="T2" fmla="*/ 24 w 30"/>
                <a:gd name="T3" fmla="*/ 19 h 44"/>
                <a:gd name="T4" fmla="*/ 3 w 30"/>
                <a:gd name="T5" fmla="*/ 0 h 44"/>
                <a:gd name="T6" fmla="*/ 8 w 30"/>
                <a:gd name="T7" fmla="*/ 31 h 44"/>
                <a:gd name="T8" fmla="*/ 25 w 30"/>
                <a:gd name="T9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4">
                  <a:moveTo>
                    <a:pt x="25" y="43"/>
                  </a:moveTo>
                  <a:cubicBezTo>
                    <a:pt x="25" y="43"/>
                    <a:pt x="30" y="33"/>
                    <a:pt x="24" y="19"/>
                  </a:cubicBezTo>
                  <a:cubicBezTo>
                    <a:pt x="17" y="5"/>
                    <a:pt x="3" y="0"/>
                    <a:pt x="3" y="0"/>
                  </a:cubicBezTo>
                  <a:cubicBezTo>
                    <a:pt x="3" y="0"/>
                    <a:pt x="0" y="17"/>
                    <a:pt x="8" y="31"/>
                  </a:cubicBezTo>
                  <a:cubicBezTo>
                    <a:pt x="15" y="44"/>
                    <a:pt x="25" y="43"/>
                    <a:pt x="25" y="4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588"/>
            <p:cNvSpPr/>
            <p:nvPr/>
          </p:nvSpPr>
          <p:spPr bwMode="auto">
            <a:xfrm>
              <a:off x="11870864" y="679557"/>
              <a:ext cx="39608" cy="22404"/>
            </a:xfrm>
            <a:custGeom>
              <a:avLst/>
              <a:gdLst>
                <a:gd name="T0" fmla="*/ 0 w 42"/>
                <a:gd name="T1" fmla="*/ 12 h 24"/>
                <a:gd name="T2" fmla="*/ 18 w 42"/>
                <a:gd name="T3" fmla="*/ 23 h 24"/>
                <a:gd name="T4" fmla="*/ 42 w 42"/>
                <a:gd name="T5" fmla="*/ 12 h 24"/>
                <a:gd name="T6" fmla="*/ 17 w 42"/>
                <a:gd name="T7" fmla="*/ 1 h 24"/>
                <a:gd name="T8" fmla="*/ 0 w 42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4">
                  <a:moveTo>
                    <a:pt x="0" y="12"/>
                  </a:moveTo>
                  <a:cubicBezTo>
                    <a:pt x="0" y="12"/>
                    <a:pt x="5" y="23"/>
                    <a:pt x="18" y="23"/>
                  </a:cubicBezTo>
                  <a:cubicBezTo>
                    <a:pt x="31" y="24"/>
                    <a:pt x="42" y="12"/>
                    <a:pt x="42" y="12"/>
                  </a:cubicBezTo>
                  <a:cubicBezTo>
                    <a:pt x="42" y="12"/>
                    <a:pt x="30" y="0"/>
                    <a:pt x="17" y="1"/>
                  </a:cubicBezTo>
                  <a:cubicBezTo>
                    <a:pt x="4" y="2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589"/>
            <p:cNvSpPr/>
            <p:nvPr/>
          </p:nvSpPr>
          <p:spPr bwMode="auto">
            <a:xfrm>
              <a:off x="11858461" y="619545"/>
              <a:ext cx="29206" cy="35207"/>
            </a:xfrm>
            <a:custGeom>
              <a:avLst/>
              <a:gdLst>
                <a:gd name="T0" fmla="*/ 28 w 31"/>
                <a:gd name="T1" fmla="*/ 34 h 37"/>
                <a:gd name="T2" fmla="*/ 23 w 31"/>
                <a:gd name="T3" fmla="*/ 12 h 37"/>
                <a:gd name="T4" fmla="*/ 0 w 31"/>
                <a:gd name="T5" fmla="*/ 0 h 37"/>
                <a:gd name="T6" fmla="*/ 10 w 31"/>
                <a:gd name="T7" fmla="*/ 27 h 37"/>
                <a:gd name="T8" fmla="*/ 28 w 31"/>
                <a:gd name="T9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8" y="34"/>
                  </a:moveTo>
                  <a:cubicBezTo>
                    <a:pt x="28" y="34"/>
                    <a:pt x="31" y="23"/>
                    <a:pt x="23" y="12"/>
                  </a:cubicBezTo>
                  <a:cubicBezTo>
                    <a:pt x="14" y="1"/>
                    <a:pt x="0" y="0"/>
                    <a:pt x="0" y="0"/>
                  </a:cubicBezTo>
                  <a:cubicBezTo>
                    <a:pt x="0" y="0"/>
                    <a:pt x="1" y="17"/>
                    <a:pt x="10" y="27"/>
                  </a:cubicBezTo>
                  <a:cubicBezTo>
                    <a:pt x="19" y="37"/>
                    <a:pt x="28" y="34"/>
                    <a:pt x="28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590"/>
            <p:cNvSpPr/>
            <p:nvPr/>
          </p:nvSpPr>
          <p:spPr bwMode="auto">
            <a:xfrm>
              <a:off x="11886067" y="633948"/>
              <a:ext cx="36807" cy="26405"/>
            </a:xfrm>
            <a:custGeom>
              <a:avLst/>
              <a:gdLst>
                <a:gd name="T0" fmla="*/ 0 w 39"/>
                <a:gd name="T1" fmla="*/ 20 h 28"/>
                <a:gd name="T2" fmla="*/ 19 w 39"/>
                <a:gd name="T3" fmla="*/ 25 h 28"/>
                <a:gd name="T4" fmla="*/ 39 w 39"/>
                <a:gd name="T5" fmla="*/ 7 h 28"/>
                <a:gd name="T6" fmla="*/ 14 w 39"/>
                <a:gd name="T7" fmla="*/ 4 h 28"/>
                <a:gd name="T8" fmla="*/ 0 w 39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8">
                  <a:moveTo>
                    <a:pt x="0" y="20"/>
                  </a:moveTo>
                  <a:cubicBezTo>
                    <a:pt x="0" y="20"/>
                    <a:pt x="7" y="28"/>
                    <a:pt x="19" y="25"/>
                  </a:cubicBezTo>
                  <a:cubicBezTo>
                    <a:pt x="31" y="22"/>
                    <a:pt x="39" y="7"/>
                    <a:pt x="39" y="7"/>
                  </a:cubicBezTo>
                  <a:cubicBezTo>
                    <a:pt x="39" y="7"/>
                    <a:pt x="26" y="0"/>
                    <a:pt x="14" y="4"/>
                  </a:cubicBezTo>
                  <a:cubicBezTo>
                    <a:pt x="3" y="9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591"/>
            <p:cNvSpPr/>
            <p:nvPr/>
          </p:nvSpPr>
          <p:spPr bwMode="auto">
            <a:xfrm>
              <a:off x="11865262" y="584738"/>
              <a:ext cx="30006" cy="32006"/>
            </a:xfrm>
            <a:custGeom>
              <a:avLst/>
              <a:gdLst>
                <a:gd name="T0" fmla="*/ 31 w 32"/>
                <a:gd name="T1" fmla="*/ 29 h 34"/>
                <a:gd name="T2" fmla="*/ 23 w 32"/>
                <a:gd name="T3" fmla="*/ 9 h 34"/>
                <a:gd name="T4" fmla="*/ 0 w 32"/>
                <a:gd name="T5" fmla="*/ 2 h 34"/>
                <a:gd name="T6" fmla="*/ 13 w 32"/>
                <a:gd name="T7" fmla="*/ 26 h 34"/>
                <a:gd name="T8" fmla="*/ 31 w 32"/>
                <a:gd name="T9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29"/>
                  </a:moveTo>
                  <a:cubicBezTo>
                    <a:pt x="31" y="29"/>
                    <a:pt x="32" y="19"/>
                    <a:pt x="23" y="9"/>
                  </a:cubicBezTo>
                  <a:cubicBezTo>
                    <a:pt x="14" y="0"/>
                    <a:pt x="0" y="2"/>
                    <a:pt x="0" y="2"/>
                  </a:cubicBezTo>
                  <a:cubicBezTo>
                    <a:pt x="0" y="2"/>
                    <a:pt x="3" y="18"/>
                    <a:pt x="13" y="26"/>
                  </a:cubicBezTo>
                  <a:cubicBezTo>
                    <a:pt x="23" y="34"/>
                    <a:pt x="31" y="29"/>
                    <a:pt x="31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592"/>
            <p:cNvSpPr/>
            <p:nvPr/>
          </p:nvSpPr>
          <p:spPr bwMode="auto">
            <a:xfrm>
              <a:off x="11895268" y="590339"/>
              <a:ext cx="33207" cy="28406"/>
            </a:xfrm>
            <a:custGeom>
              <a:avLst/>
              <a:gdLst>
                <a:gd name="T0" fmla="*/ 0 w 35"/>
                <a:gd name="T1" fmla="*/ 23 h 30"/>
                <a:gd name="T2" fmla="*/ 19 w 35"/>
                <a:gd name="T3" fmla="*/ 25 h 30"/>
                <a:gd name="T4" fmla="*/ 35 w 35"/>
                <a:gd name="T5" fmla="*/ 5 h 30"/>
                <a:gd name="T6" fmla="*/ 12 w 35"/>
                <a:gd name="T7" fmla="*/ 6 h 30"/>
                <a:gd name="T8" fmla="*/ 0 w 35"/>
                <a:gd name="T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0" y="23"/>
                  </a:moveTo>
                  <a:cubicBezTo>
                    <a:pt x="0" y="23"/>
                    <a:pt x="8" y="30"/>
                    <a:pt x="19" y="25"/>
                  </a:cubicBezTo>
                  <a:cubicBezTo>
                    <a:pt x="30" y="20"/>
                    <a:pt x="35" y="5"/>
                    <a:pt x="35" y="5"/>
                  </a:cubicBezTo>
                  <a:cubicBezTo>
                    <a:pt x="35" y="5"/>
                    <a:pt x="23" y="0"/>
                    <a:pt x="12" y="6"/>
                  </a:cubicBezTo>
                  <a:cubicBezTo>
                    <a:pt x="1" y="13"/>
                    <a:pt x="0" y="23"/>
                    <a:pt x="0" y="2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593"/>
            <p:cNvSpPr/>
            <p:nvPr/>
          </p:nvSpPr>
          <p:spPr bwMode="auto">
            <a:xfrm>
              <a:off x="11870864" y="548731"/>
              <a:ext cx="27605" cy="31206"/>
            </a:xfrm>
            <a:custGeom>
              <a:avLst/>
              <a:gdLst>
                <a:gd name="T0" fmla="*/ 27 w 29"/>
                <a:gd name="T1" fmla="*/ 29 h 33"/>
                <a:gd name="T2" fmla="*/ 21 w 29"/>
                <a:gd name="T3" fmla="*/ 10 h 33"/>
                <a:gd name="T4" fmla="*/ 0 w 29"/>
                <a:gd name="T5" fmla="*/ 0 h 33"/>
                <a:gd name="T6" fmla="*/ 10 w 29"/>
                <a:gd name="T7" fmla="*/ 24 h 33"/>
                <a:gd name="T8" fmla="*/ 27 w 29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3">
                  <a:moveTo>
                    <a:pt x="27" y="29"/>
                  </a:moveTo>
                  <a:cubicBezTo>
                    <a:pt x="27" y="29"/>
                    <a:pt x="29" y="19"/>
                    <a:pt x="21" y="10"/>
                  </a:cubicBez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2" y="15"/>
                    <a:pt x="10" y="24"/>
                  </a:cubicBezTo>
                  <a:cubicBezTo>
                    <a:pt x="19" y="33"/>
                    <a:pt x="27" y="29"/>
                    <a:pt x="27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594"/>
            <p:cNvSpPr/>
            <p:nvPr/>
          </p:nvSpPr>
          <p:spPr bwMode="auto">
            <a:xfrm>
              <a:off x="11897269" y="550732"/>
              <a:ext cx="28406" cy="29206"/>
            </a:xfrm>
            <a:custGeom>
              <a:avLst/>
              <a:gdLst>
                <a:gd name="T0" fmla="*/ 0 w 30"/>
                <a:gd name="T1" fmla="*/ 26 h 31"/>
                <a:gd name="T2" fmla="*/ 18 w 30"/>
                <a:gd name="T3" fmla="*/ 24 h 31"/>
                <a:gd name="T4" fmla="*/ 30 w 30"/>
                <a:gd name="T5" fmla="*/ 2 h 31"/>
                <a:gd name="T6" fmla="*/ 8 w 30"/>
                <a:gd name="T7" fmla="*/ 8 h 31"/>
                <a:gd name="T8" fmla="*/ 0 w 30"/>
                <a:gd name="T9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0" y="26"/>
                  </a:moveTo>
                  <a:cubicBezTo>
                    <a:pt x="0" y="26"/>
                    <a:pt x="8" y="31"/>
                    <a:pt x="18" y="24"/>
                  </a:cubicBezTo>
                  <a:cubicBezTo>
                    <a:pt x="27" y="16"/>
                    <a:pt x="30" y="2"/>
                    <a:pt x="30" y="2"/>
                  </a:cubicBezTo>
                  <a:cubicBezTo>
                    <a:pt x="30" y="2"/>
                    <a:pt x="17" y="0"/>
                    <a:pt x="8" y="8"/>
                  </a:cubicBezTo>
                  <a:cubicBezTo>
                    <a:pt x="0" y="16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596"/>
            <p:cNvSpPr/>
            <p:nvPr/>
          </p:nvSpPr>
          <p:spPr bwMode="auto">
            <a:xfrm>
              <a:off x="11868863" y="510724"/>
              <a:ext cx="27605" cy="27606"/>
            </a:xfrm>
            <a:custGeom>
              <a:avLst/>
              <a:gdLst>
                <a:gd name="T0" fmla="*/ 29 w 29"/>
                <a:gd name="T1" fmla="*/ 24 h 29"/>
                <a:gd name="T2" fmla="*/ 21 w 29"/>
                <a:gd name="T3" fmla="*/ 7 h 29"/>
                <a:gd name="T4" fmla="*/ 0 w 29"/>
                <a:gd name="T5" fmla="*/ 2 h 29"/>
                <a:gd name="T6" fmla="*/ 13 w 29"/>
                <a:gd name="T7" fmla="*/ 22 h 29"/>
                <a:gd name="T8" fmla="*/ 29 w 29"/>
                <a:gd name="T9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9" y="24"/>
                  </a:moveTo>
                  <a:cubicBezTo>
                    <a:pt x="29" y="24"/>
                    <a:pt x="29" y="14"/>
                    <a:pt x="21" y="7"/>
                  </a:cubicBezTo>
                  <a:cubicBezTo>
                    <a:pt x="12" y="0"/>
                    <a:pt x="0" y="2"/>
                    <a:pt x="0" y="2"/>
                  </a:cubicBezTo>
                  <a:cubicBezTo>
                    <a:pt x="0" y="2"/>
                    <a:pt x="3" y="16"/>
                    <a:pt x="13" y="22"/>
                  </a:cubicBezTo>
                  <a:cubicBezTo>
                    <a:pt x="22" y="29"/>
                    <a:pt x="29" y="24"/>
                    <a:pt x="29" y="2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597"/>
            <p:cNvSpPr/>
            <p:nvPr/>
          </p:nvSpPr>
          <p:spPr bwMode="auto">
            <a:xfrm>
              <a:off x="11895268" y="507123"/>
              <a:ext cx="25605" cy="29206"/>
            </a:xfrm>
            <a:custGeom>
              <a:avLst/>
              <a:gdLst>
                <a:gd name="T0" fmla="*/ 2 w 27"/>
                <a:gd name="T1" fmla="*/ 28 h 31"/>
                <a:gd name="T2" fmla="*/ 18 w 27"/>
                <a:gd name="T3" fmla="*/ 23 h 31"/>
                <a:gd name="T4" fmla="*/ 27 w 27"/>
                <a:gd name="T5" fmla="*/ 0 h 31"/>
                <a:gd name="T6" fmla="*/ 7 w 27"/>
                <a:gd name="T7" fmla="*/ 9 h 31"/>
                <a:gd name="T8" fmla="*/ 2 w 27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" y="28"/>
                  </a:moveTo>
                  <a:cubicBezTo>
                    <a:pt x="2" y="28"/>
                    <a:pt x="10" y="31"/>
                    <a:pt x="18" y="23"/>
                  </a:cubicBezTo>
                  <a:cubicBezTo>
                    <a:pt x="26" y="14"/>
                    <a:pt x="27" y="0"/>
                    <a:pt x="27" y="0"/>
                  </a:cubicBezTo>
                  <a:cubicBezTo>
                    <a:pt x="27" y="0"/>
                    <a:pt x="15" y="0"/>
                    <a:pt x="7" y="9"/>
                  </a:cubicBezTo>
                  <a:cubicBezTo>
                    <a:pt x="0" y="19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598"/>
            <p:cNvSpPr/>
            <p:nvPr/>
          </p:nvSpPr>
          <p:spPr bwMode="auto">
            <a:xfrm>
              <a:off x="11862462" y="478718"/>
              <a:ext cx="29206" cy="23605"/>
            </a:xfrm>
            <a:custGeom>
              <a:avLst/>
              <a:gdLst>
                <a:gd name="T0" fmla="*/ 31 w 31"/>
                <a:gd name="T1" fmla="*/ 19 h 25"/>
                <a:gd name="T2" fmla="*/ 20 w 31"/>
                <a:gd name="T3" fmla="*/ 5 h 25"/>
                <a:gd name="T4" fmla="*/ 0 w 31"/>
                <a:gd name="T5" fmla="*/ 6 h 25"/>
                <a:gd name="T6" fmla="*/ 15 w 31"/>
                <a:gd name="T7" fmla="*/ 21 h 25"/>
                <a:gd name="T8" fmla="*/ 31 w 31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31" y="19"/>
                  </a:moveTo>
                  <a:cubicBezTo>
                    <a:pt x="31" y="19"/>
                    <a:pt x="29" y="10"/>
                    <a:pt x="20" y="5"/>
                  </a:cubicBezTo>
                  <a:cubicBezTo>
                    <a:pt x="11" y="0"/>
                    <a:pt x="0" y="6"/>
                    <a:pt x="0" y="6"/>
                  </a:cubicBezTo>
                  <a:cubicBezTo>
                    <a:pt x="0" y="6"/>
                    <a:pt x="5" y="18"/>
                    <a:pt x="15" y="21"/>
                  </a:cubicBezTo>
                  <a:cubicBezTo>
                    <a:pt x="25" y="25"/>
                    <a:pt x="31" y="19"/>
                    <a:pt x="31" y="1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599"/>
            <p:cNvSpPr/>
            <p:nvPr/>
          </p:nvSpPr>
          <p:spPr bwMode="auto">
            <a:xfrm>
              <a:off x="11888867" y="465515"/>
              <a:ext cx="21604" cy="31206"/>
            </a:xfrm>
            <a:custGeom>
              <a:avLst/>
              <a:gdLst>
                <a:gd name="T0" fmla="*/ 3 w 23"/>
                <a:gd name="T1" fmla="*/ 32 h 33"/>
                <a:gd name="T2" fmla="*/ 17 w 23"/>
                <a:gd name="T3" fmla="*/ 23 h 33"/>
                <a:gd name="T4" fmla="*/ 21 w 23"/>
                <a:gd name="T5" fmla="*/ 0 h 33"/>
                <a:gd name="T6" fmla="*/ 5 w 23"/>
                <a:gd name="T7" fmla="*/ 14 h 33"/>
                <a:gd name="T8" fmla="*/ 3 w 23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3">
                  <a:moveTo>
                    <a:pt x="3" y="32"/>
                  </a:moveTo>
                  <a:cubicBezTo>
                    <a:pt x="3" y="32"/>
                    <a:pt x="11" y="33"/>
                    <a:pt x="17" y="23"/>
                  </a:cubicBezTo>
                  <a:cubicBezTo>
                    <a:pt x="23" y="13"/>
                    <a:pt x="21" y="0"/>
                    <a:pt x="21" y="0"/>
                  </a:cubicBezTo>
                  <a:cubicBezTo>
                    <a:pt x="21" y="0"/>
                    <a:pt x="10" y="3"/>
                    <a:pt x="5" y="14"/>
                  </a:cubicBezTo>
                  <a:cubicBezTo>
                    <a:pt x="0" y="24"/>
                    <a:pt x="3" y="32"/>
                    <a:pt x="3" y="3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600"/>
            <p:cNvSpPr/>
            <p:nvPr/>
          </p:nvSpPr>
          <p:spPr bwMode="auto">
            <a:xfrm>
              <a:off x="11850060" y="446311"/>
              <a:ext cx="28406" cy="19204"/>
            </a:xfrm>
            <a:custGeom>
              <a:avLst/>
              <a:gdLst>
                <a:gd name="T0" fmla="*/ 30 w 30"/>
                <a:gd name="T1" fmla="*/ 13 h 20"/>
                <a:gd name="T2" fmla="*/ 18 w 30"/>
                <a:gd name="T3" fmla="*/ 2 h 20"/>
                <a:gd name="T4" fmla="*/ 0 w 30"/>
                <a:gd name="T5" fmla="*/ 7 h 20"/>
                <a:gd name="T6" fmla="*/ 16 w 30"/>
                <a:gd name="T7" fmla="*/ 18 h 20"/>
                <a:gd name="T8" fmla="*/ 30 w 30"/>
                <a:gd name="T9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0">
                  <a:moveTo>
                    <a:pt x="30" y="13"/>
                  </a:moveTo>
                  <a:cubicBezTo>
                    <a:pt x="30" y="13"/>
                    <a:pt x="28" y="4"/>
                    <a:pt x="18" y="2"/>
                  </a:cubicBezTo>
                  <a:cubicBezTo>
                    <a:pt x="9" y="0"/>
                    <a:pt x="0" y="7"/>
                    <a:pt x="0" y="7"/>
                  </a:cubicBezTo>
                  <a:cubicBezTo>
                    <a:pt x="0" y="7"/>
                    <a:pt x="7" y="17"/>
                    <a:pt x="16" y="18"/>
                  </a:cubicBezTo>
                  <a:cubicBezTo>
                    <a:pt x="26" y="20"/>
                    <a:pt x="30" y="13"/>
                    <a:pt x="30" y="1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601"/>
            <p:cNvSpPr/>
            <p:nvPr/>
          </p:nvSpPr>
          <p:spPr bwMode="auto">
            <a:xfrm>
              <a:off x="11874464" y="425507"/>
              <a:ext cx="19204" cy="33207"/>
            </a:xfrm>
            <a:custGeom>
              <a:avLst/>
              <a:gdLst>
                <a:gd name="T0" fmla="*/ 4 w 20"/>
                <a:gd name="T1" fmla="*/ 35 h 35"/>
                <a:gd name="T2" fmla="*/ 16 w 20"/>
                <a:gd name="T3" fmla="*/ 23 h 35"/>
                <a:gd name="T4" fmla="*/ 16 w 20"/>
                <a:gd name="T5" fmla="*/ 0 h 35"/>
                <a:gd name="T6" fmla="*/ 3 w 20"/>
                <a:gd name="T7" fmla="*/ 17 h 35"/>
                <a:gd name="T8" fmla="*/ 4 w 20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5">
                  <a:moveTo>
                    <a:pt x="4" y="35"/>
                  </a:moveTo>
                  <a:cubicBezTo>
                    <a:pt x="4" y="35"/>
                    <a:pt x="11" y="34"/>
                    <a:pt x="16" y="23"/>
                  </a:cubicBezTo>
                  <a:cubicBezTo>
                    <a:pt x="20" y="13"/>
                    <a:pt x="16" y="0"/>
                    <a:pt x="16" y="0"/>
                  </a:cubicBezTo>
                  <a:cubicBezTo>
                    <a:pt x="16" y="0"/>
                    <a:pt x="6" y="6"/>
                    <a:pt x="3" y="17"/>
                  </a:cubicBezTo>
                  <a:cubicBezTo>
                    <a:pt x="0" y="28"/>
                    <a:pt x="4" y="35"/>
                    <a:pt x="4" y="35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602"/>
            <p:cNvSpPr/>
            <p:nvPr/>
          </p:nvSpPr>
          <p:spPr bwMode="auto">
            <a:xfrm>
              <a:off x="11832856" y="417906"/>
              <a:ext cx="29606" cy="16403"/>
            </a:xfrm>
            <a:custGeom>
              <a:avLst/>
              <a:gdLst>
                <a:gd name="T0" fmla="*/ 31 w 31"/>
                <a:gd name="T1" fmla="*/ 9 h 17"/>
                <a:gd name="T2" fmla="*/ 18 w 31"/>
                <a:gd name="T3" fmla="*/ 1 h 17"/>
                <a:gd name="T4" fmla="*/ 0 w 31"/>
                <a:gd name="T5" fmla="*/ 9 h 17"/>
                <a:gd name="T6" fmla="*/ 18 w 31"/>
                <a:gd name="T7" fmla="*/ 17 h 17"/>
                <a:gd name="T8" fmla="*/ 31 w 31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1" y="9"/>
                  </a:moveTo>
                  <a:cubicBezTo>
                    <a:pt x="31" y="9"/>
                    <a:pt x="27" y="1"/>
                    <a:pt x="18" y="1"/>
                  </a:cubicBezTo>
                  <a:cubicBezTo>
                    <a:pt x="8" y="0"/>
                    <a:pt x="0" y="9"/>
                    <a:pt x="0" y="9"/>
                  </a:cubicBezTo>
                  <a:cubicBezTo>
                    <a:pt x="0" y="9"/>
                    <a:pt x="8" y="17"/>
                    <a:pt x="18" y="17"/>
                  </a:cubicBezTo>
                  <a:cubicBezTo>
                    <a:pt x="27" y="17"/>
                    <a:pt x="31" y="9"/>
                    <a:pt x="31" y="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603"/>
            <p:cNvSpPr/>
            <p:nvPr/>
          </p:nvSpPr>
          <p:spPr bwMode="auto">
            <a:xfrm>
              <a:off x="11857661" y="392301"/>
              <a:ext cx="16803" cy="34407"/>
            </a:xfrm>
            <a:custGeom>
              <a:avLst/>
              <a:gdLst>
                <a:gd name="T0" fmla="*/ 5 w 18"/>
                <a:gd name="T1" fmla="*/ 36 h 36"/>
                <a:gd name="T2" fmla="*/ 15 w 18"/>
                <a:gd name="T3" fmla="*/ 23 h 36"/>
                <a:gd name="T4" fmla="*/ 13 w 18"/>
                <a:gd name="T5" fmla="*/ 0 h 36"/>
                <a:gd name="T6" fmla="*/ 2 w 18"/>
                <a:gd name="T7" fmla="*/ 18 h 36"/>
                <a:gd name="T8" fmla="*/ 5 w 1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5" y="36"/>
                  </a:moveTo>
                  <a:cubicBezTo>
                    <a:pt x="5" y="36"/>
                    <a:pt x="12" y="34"/>
                    <a:pt x="15" y="23"/>
                  </a:cubicBezTo>
                  <a:cubicBezTo>
                    <a:pt x="18" y="11"/>
                    <a:pt x="13" y="0"/>
                    <a:pt x="13" y="0"/>
                  </a:cubicBezTo>
                  <a:cubicBezTo>
                    <a:pt x="13" y="0"/>
                    <a:pt x="4" y="7"/>
                    <a:pt x="2" y="18"/>
                  </a:cubicBezTo>
                  <a:cubicBezTo>
                    <a:pt x="0" y="30"/>
                    <a:pt x="5" y="36"/>
                    <a:pt x="5" y="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604"/>
            <p:cNvSpPr/>
            <p:nvPr/>
          </p:nvSpPr>
          <p:spPr bwMode="auto">
            <a:xfrm>
              <a:off x="11814053" y="389500"/>
              <a:ext cx="28406" cy="18004"/>
            </a:xfrm>
            <a:custGeom>
              <a:avLst/>
              <a:gdLst>
                <a:gd name="T0" fmla="*/ 30 w 30"/>
                <a:gd name="T1" fmla="*/ 8 h 19"/>
                <a:gd name="T2" fmla="*/ 17 w 30"/>
                <a:gd name="T3" fmla="*/ 1 h 19"/>
                <a:gd name="T4" fmla="*/ 0 w 30"/>
                <a:gd name="T5" fmla="*/ 11 h 19"/>
                <a:gd name="T6" fmla="*/ 18 w 30"/>
                <a:gd name="T7" fmla="*/ 17 h 19"/>
                <a:gd name="T8" fmla="*/ 30 w 30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30" y="8"/>
                  </a:moveTo>
                  <a:cubicBezTo>
                    <a:pt x="30" y="8"/>
                    <a:pt x="26" y="0"/>
                    <a:pt x="17" y="1"/>
                  </a:cubicBezTo>
                  <a:cubicBezTo>
                    <a:pt x="7" y="2"/>
                    <a:pt x="0" y="11"/>
                    <a:pt x="0" y="11"/>
                  </a:cubicBezTo>
                  <a:cubicBezTo>
                    <a:pt x="0" y="11"/>
                    <a:pt x="8" y="19"/>
                    <a:pt x="18" y="17"/>
                  </a:cubicBezTo>
                  <a:cubicBezTo>
                    <a:pt x="28" y="16"/>
                    <a:pt x="30" y="8"/>
                    <a:pt x="30" y="8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605"/>
            <p:cNvSpPr/>
            <p:nvPr/>
          </p:nvSpPr>
          <p:spPr bwMode="auto">
            <a:xfrm>
              <a:off x="11837657" y="362295"/>
              <a:ext cx="15203" cy="34807"/>
            </a:xfrm>
            <a:custGeom>
              <a:avLst/>
              <a:gdLst>
                <a:gd name="T0" fmla="*/ 5 w 16"/>
                <a:gd name="T1" fmla="*/ 37 h 37"/>
                <a:gd name="T2" fmla="*/ 14 w 16"/>
                <a:gd name="T3" fmla="*/ 22 h 37"/>
                <a:gd name="T4" fmla="*/ 10 w 16"/>
                <a:gd name="T5" fmla="*/ 0 h 37"/>
                <a:gd name="T6" fmla="*/ 1 w 16"/>
                <a:gd name="T7" fmla="*/ 20 h 37"/>
                <a:gd name="T8" fmla="*/ 5 w 1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7">
                  <a:moveTo>
                    <a:pt x="5" y="37"/>
                  </a:moveTo>
                  <a:cubicBezTo>
                    <a:pt x="5" y="37"/>
                    <a:pt x="12" y="34"/>
                    <a:pt x="14" y="22"/>
                  </a:cubicBezTo>
                  <a:cubicBezTo>
                    <a:pt x="16" y="11"/>
                    <a:pt x="10" y="0"/>
                    <a:pt x="10" y="0"/>
                  </a:cubicBezTo>
                  <a:cubicBezTo>
                    <a:pt x="10" y="0"/>
                    <a:pt x="2" y="8"/>
                    <a:pt x="1" y="20"/>
                  </a:cubicBezTo>
                  <a:cubicBezTo>
                    <a:pt x="0" y="32"/>
                    <a:pt x="5" y="37"/>
                    <a:pt x="5" y="37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606"/>
            <p:cNvSpPr/>
            <p:nvPr/>
          </p:nvSpPr>
          <p:spPr bwMode="auto">
            <a:xfrm>
              <a:off x="11806451" y="359494"/>
              <a:ext cx="32006" cy="32006"/>
            </a:xfrm>
            <a:custGeom>
              <a:avLst/>
              <a:gdLst>
                <a:gd name="T0" fmla="*/ 34 w 34"/>
                <a:gd name="T1" fmla="*/ 34 h 34"/>
                <a:gd name="T2" fmla="*/ 18 w 34"/>
                <a:gd name="T3" fmla="*/ 6 h 34"/>
                <a:gd name="T4" fmla="*/ 0 w 34"/>
                <a:gd name="T5" fmla="*/ 0 h 34"/>
                <a:gd name="T6" fmla="*/ 10 w 34"/>
                <a:gd name="T7" fmla="*/ 19 h 34"/>
                <a:gd name="T8" fmla="*/ 34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cubicBezTo>
                    <a:pt x="34" y="34"/>
                    <a:pt x="23" y="12"/>
                    <a:pt x="18" y="6"/>
                  </a:cubicBezTo>
                  <a:cubicBezTo>
                    <a:pt x="12" y="0"/>
                    <a:pt x="0" y="0"/>
                    <a:pt x="0" y="0"/>
                  </a:cubicBezTo>
                  <a:cubicBezTo>
                    <a:pt x="0" y="0"/>
                    <a:pt x="3" y="14"/>
                    <a:pt x="10" y="19"/>
                  </a:cubicBezTo>
                  <a:cubicBezTo>
                    <a:pt x="16" y="25"/>
                    <a:pt x="34" y="34"/>
                    <a:pt x="34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607"/>
            <p:cNvSpPr/>
            <p:nvPr/>
          </p:nvSpPr>
          <p:spPr bwMode="auto">
            <a:xfrm>
              <a:off x="11832056" y="383099"/>
              <a:ext cx="67213" cy="330464"/>
            </a:xfrm>
            <a:custGeom>
              <a:avLst/>
              <a:gdLst>
                <a:gd name="T0" fmla="*/ 71 w 71"/>
                <a:gd name="T1" fmla="*/ 199 h 349"/>
                <a:gd name="T2" fmla="*/ 62 w 71"/>
                <a:gd name="T3" fmla="*/ 273 h 349"/>
                <a:gd name="T4" fmla="*/ 50 w 71"/>
                <a:gd name="T5" fmla="*/ 308 h 349"/>
                <a:gd name="T6" fmla="*/ 34 w 71"/>
                <a:gd name="T7" fmla="*/ 340 h 349"/>
                <a:gd name="T8" fmla="*/ 27 w 71"/>
                <a:gd name="T9" fmla="*/ 349 h 349"/>
                <a:gd name="T10" fmla="*/ 21 w 71"/>
                <a:gd name="T11" fmla="*/ 349 h 349"/>
                <a:gd name="T12" fmla="*/ 30 w 71"/>
                <a:gd name="T13" fmla="*/ 337 h 349"/>
                <a:gd name="T14" fmla="*/ 47 w 71"/>
                <a:gd name="T15" fmla="*/ 306 h 349"/>
                <a:gd name="T16" fmla="*/ 59 w 71"/>
                <a:gd name="T17" fmla="*/ 272 h 349"/>
                <a:gd name="T18" fmla="*/ 68 w 71"/>
                <a:gd name="T19" fmla="*/ 199 h 349"/>
                <a:gd name="T20" fmla="*/ 67 w 71"/>
                <a:gd name="T21" fmla="*/ 162 h 349"/>
                <a:gd name="T22" fmla="*/ 66 w 71"/>
                <a:gd name="T23" fmla="*/ 144 h 349"/>
                <a:gd name="T24" fmla="*/ 65 w 71"/>
                <a:gd name="T25" fmla="*/ 135 h 349"/>
                <a:gd name="T26" fmla="*/ 63 w 71"/>
                <a:gd name="T27" fmla="*/ 126 h 349"/>
                <a:gd name="T28" fmla="*/ 38 w 71"/>
                <a:gd name="T29" fmla="*/ 58 h 349"/>
                <a:gd name="T30" fmla="*/ 0 w 71"/>
                <a:gd name="T31" fmla="*/ 0 h 349"/>
                <a:gd name="T32" fmla="*/ 39 w 71"/>
                <a:gd name="T33" fmla="*/ 57 h 349"/>
                <a:gd name="T34" fmla="*/ 65 w 71"/>
                <a:gd name="T35" fmla="*/ 125 h 349"/>
                <a:gd name="T36" fmla="*/ 67 w 71"/>
                <a:gd name="T37" fmla="*/ 134 h 349"/>
                <a:gd name="T38" fmla="*/ 68 w 71"/>
                <a:gd name="T39" fmla="*/ 143 h 349"/>
                <a:gd name="T40" fmla="*/ 70 w 71"/>
                <a:gd name="T41" fmla="*/ 162 h 349"/>
                <a:gd name="T42" fmla="*/ 71 w 71"/>
                <a:gd name="T43" fmla="*/ 19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349">
                  <a:moveTo>
                    <a:pt x="71" y="199"/>
                  </a:moveTo>
                  <a:cubicBezTo>
                    <a:pt x="71" y="224"/>
                    <a:pt x="68" y="249"/>
                    <a:pt x="62" y="273"/>
                  </a:cubicBezTo>
                  <a:cubicBezTo>
                    <a:pt x="59" y="285"/>
                    <a:pt x="55" y="297"/>
                    <a:pt x="50" y="308"/>
                  </a:cubicBezTo>
                  <a:cubicBezTo>
                    <a:pt x="46" y="319"/>
                    <a:pt x="40" y="330"/>
                    <a:pt x="34" y="340"/>
                  </a:cubicBezTo>
                  <a:cubicBezTo>
                    <a:pt x="32" y="343"/>
                    <a:pt x="30" y="346"/>
                    <a:pt x="27" y="349"/>
                  </a:cubicBezTo>
                  <a:cubicBezTo>
                    <a:pt x="21" y="349"/>
                    <a:pt x="21" y="349"/>
                    <a:pt x="21" y="349"/>
                  </a:cubicBezTo>
                  <a:cubicBezTo>
                    <a:pt x="24" y="345"/>
                    <a:pt x="27" y="341"/>
                    <a:pt x="30" y="337"/>
                  </a:cubicBezTo>
                  <a:cubicBezTo>
                    <a:pt x="36" y="327"/>
                    <a:pt x="42" y="317"/>
                    <a:pt x="47" y="306"/>
                  </a:cubicBezTo>
                  <a:cubicBezTo>
                    <a:pt x="52" y="295"/>
                    <a:pt x="55" y="284"/>
                    <a:pt x="59" y="272"/>
                  </a:cubicBezTo>
                  <a:cubicBezTo>
                    <a:pt x="65" y="249"/>
                    <a:pt x="68" y="224"/>
                    <a:pt x="68" y="199"/>
                  </a:cubicBezTo>
                  <a:cubicBezTo>
                    <a:pt x="68" y="187"/>
                    <a:pt x="68" y="174"/>
                    <a:pt x="67" y="162"/>
                  </a:cubicBezTo>
                  <a:cubicBezTo>
                    <a:pt x="67" y="156"/>
                    <a:pt x="67" y="150"/>
                    <a:pt x="66" y="144"/>
                  </a:cubicBezTo>
                  <a:cubicBezTo>
                    <a:pt x="66" y="141"/>
                    <a:pt x="65" y="138"/>
                    <a:pt x="65" y="135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58" y="102"/>
                    <a:pt x="49" y="79"/>
                    <a:pt x="38" y="58"/>
                  </a:cubicBezTo>
                  <a:cubicBezTo>
                    <a:pt x="27" y="37"/>
                    <a:pt x="14" y="18"/>
                    <a:pt x="0" y="0"/>
                  </a:cubicBezTo>
                  <a:cubicBezTo>
                    <a:pt x="15" y="17"/>
                    <a:pt x="28" y="37"/>
                    <a:pt x="39" y="57"/>
                  </a:cubicBezTo>
                  <a:cubicBezTo>
                    <a:pt x="50" y="78"/>
                    <a:pt x="60" y="101"/>
                    <a:pt x="65" y="125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7"/>
                    <a:pt x="68" y="140"/>
                    <a:pt x="68" y="143"/>
                  </a:cubicBezTo>
                  <a:cubicBezTo>
                    <a:pt x="69" y="150"/>
                    <a:pt x="70" y="156"/>
                    <a:pt x="70" y="162"/>
                  </a:cubicBezTo>
                  <a:cubicBezTo>
                    <a:pt x="70" y="174"/>
                    <a:pt x="71" y="187"/>
                    <a:pt x="71" y="19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Line 565"/>
            <p:cNvSpPr>
              <a:spLocks noChangeShapeType="1"/>
            </p:cNvSpPr>
            <p:nvPr/>
          </p:nvSpPr>
          <p:spPr bwMode="auto">
            <a:xfrm>
              <a:off x="11343561" y="757767"/>
              <a:ext cx="547306" cy="0"/>
            </a:xfrm>
            <a:prstGeom prst="line">
              <a:avLst/>
            </a:prstGeom>
            <a:solidFill>
              <a:srgbClr val="704330"/>
            </a:solidFill>
            <a:ln w="15875" cap="flat">
              <a:solidFill>
                <a:srgbClr val="70433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7"/>
          <a:stretch>
            <a:fillRect/>
          </a:stretch>
        </p:blipFill>
        <p:spPr>
          <a:xfrm flipH="1">
            <a:off x="6321425" y="1082040"/>
            <a:ext cx="5870575" cy="5193665"/>
          </a:xfrm>
          <a:prstGeom prst="rect">
            <a:avLst/>
          </a:prstGeom>
        </p:spPr>
      </p:pic>
      <p:pic>
        <p:nvPicPr>
          <p:cNvPr id="2" name="图片 1" descr="媒体采访直播演讲人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9400"/>
            <a:ext cx="6096000" cy="6096000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-10795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7828043" y="1700036"/>
            <a:ext cx="3556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第一章节标题</a:t>
            </a:r>
            <a:endParaRPr kumimoji="0" lang="zh-CN" altLang="en-US" sz="3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28043" y="2125222"/>
            <a:ext cx="290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please add your title here.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809186" y="1652558"/>
            <a:ext cx="896699" cy="830997"/>
          </a:xfrm>
          <a:prstGeom prst="rect">
            <a:avLst/>
          </a:prstGeom>
          <a:effectLst>
            <a:outerShdw dist="50800" dir="2820000" algn="tl" rotWithShape="0">
              <a:schemeClr val="tx1">
                <a:alpha val="28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01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17500" y="452229"/>
            <a:ext cx="2291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目录</a:t>
            </a:r>
            <a:endParaRPr kumimoji="0" lang="zh-CN" altLang="en-US" sz="7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62061" y="1096471"/>
            <a:ext cx="1996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ource Han Sans Regular"/>
                <a:cs typeface="Arial" panose="020B0604020202020204" pitchFamily="34" charset="0"/>
              </a:rPr>
              <a:t>C O N T E N T S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ource Han Sans Regular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09186" y="2761382"/>
            <a:ext cx="896699" cy="830997"/>
          </a:xfrm>
          <a:prstGeom prst="rect">
            <a:avLst/>
          </a:prstGeom>
          <a:effectLst>
            <a:outerShdw dist="50800" dir="2820000" algn="tl" rotWithShape="0">
              <a:schemeClr val="tx1">
                <a:alpha val="28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02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28043" y="2795010"/>
            <a:ext cx="3556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第二章节标题</a:t>
            </a:r>
            <a:endParaRPr kumimoji="0" lang="zh-CN" altLang="en-US" sz="3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28043" y="3220196"/>
            <a:ext cx="290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please add your title here.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809186" y="3870206"/>
            <a:ext cx="896699" cy="830997"/>
          </a:xfrm>
          <a:prstGeom prst="rect">
            <a:avLst/>
          </a:prstGeom>
          <a:effectLst>
            <a:outerShdw dist="50800" dir="2820000" algn="tl" rotWithShape="0">
              <a:schemeClr val="tx1">
                <a:alpha val="28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03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28043" y="3903834"/>
            <a:ext cx="3556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第三章节标题</a:t>
            </a:r>
            <a:endParaRPr kumimoji="0" lang="zh-CN" altLang="en-US" sz="3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28043" y="4329020"/>
            <a:ext cx="290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please add your title here.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09186" y="4979029"/>
            <a:ext cx="896699" cy="830997"/>
          </a:xfrm>
          <a:prstGeom prst="rect">
            <a:avLst/>
          </a:prstGeom>
          <a:effectLst>
            <a:outerShdw dist="50800" dir="2820000" algn="tl" rotWithShape="0">
              <a:schemeClr val="tx1">
                <a:alpha val="28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04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28043" y="5012657"/>
            <a:ext cx="3556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第四章节标题</a:t>
            </a:r>
            <a:endParaRPr kumimoji="0" lang="zh-CN" altLang="en-US" sz="3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28043" y="5437843"/>
            <a:ext cx="290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127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please add your title here.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127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5165" y="1935228"/>
            <a:ext cx="3535679" cy="40869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64379" y="2838471"/>
            <a:ext cx="461985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添加章节标题</a:t>
            </a:r>
            <a:endParaRPr kumimoji="0" lang="zh-CN" altLang="en-US" sz="5400" b="0" i="0" u="none" strike="noStrike" kern="1200" cap="none" spc="30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09336" y="2715633"/>
            <a:ext cx="9604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>
                  <a:outerShdw dist="50800" dir="600000" algn="ctr" rotWithShape="0">
                    <a:srgbClr val="704330">
                      <a:alpha val="42000"/>
                    </a:srgb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01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>
                <a:outerShdw dist="50800" dir="600000" algn="ctr" rotWithShape="0">
                  <a:srgbClr val="704330">
                    <a:alpha val="42000"/>
                  </a:srgb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331083" y="3885457"/>
            <a:ext cx="5473700" cy="0"/>
          </a:xfrm>
          <a:prstGeom prst="line">
            <a:avLst/>
          </a:prstGeom>
          <a:ln w="34925">
            <a:solidFill>
              <a:srgbClr val="7043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63674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21683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97427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55436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63674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21683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97427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55436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pic>
        <p:nvPicPr>
          <p:cNvPr id="14" name="图片 13" descr="媒体采访直播演讲人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899795"/>
            <a:ext cx="4800600" cy="48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32" name="组合 31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14956" y="1731818"/>
            <a:ext cx="10989117" cy="3657600"/>
          </a:xfrm>
          <a:prstGeom prst="rect">
            <a:avLst/>
          </a:prstGeom>
          <a:solidFill>
            <a:srgbClr val="733E19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4212" y="2812867"/>
            <a:ext cx="396000" cy="28800"/>
          </a:xfrm>
          <a:prstGeom prst="rect">
            <a:avLst/>
          </a:prstGeom>
          <a:solidFill>
            <a:srgbClr val="F7B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11443" y="2992278"/>
            <a:ext cx="5196285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This power point is made by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jiaoyang.everything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 in this template is all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orginal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. This power point is made by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jiaoyang.everything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 in this template is all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orginal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. This power point is made by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jiaoyang.everything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 in this template is all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orginal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. This power point is made by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jiaoyang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jiaoyang.everything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 in this template is all </a:t>
            </a:r>
            <a:r>
              <a:rPr lang="en-US" altLang="zh-CN" sz="1100" spc="40" dirty="0" err="1">
                <a:solidFill>
                  <a:schemeClr val="bg1"/>
                </a:solidFill>
                <a:cs typeface="+mn-ea"/>
                <a:sym typeface="+mn-lt"/>
              </a:rPr>
              <a:t>orginal</a:t>
            </a:r>
            <a:r>
              <a:rPr lang="en-US" altLang="zh-CN" sz="1100" spc="4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endParaRPr lang="zh-CN" altLang="en-US" sz="1100" spc="4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00734" y="4729160"/>
            <a:ext cx="72000" cy="72000"/>
          </a:xfrm>
          <a:prstGeom prst="ellipse">
            <a:avLst/>
          </a:prstGeom>
          <a:solidFill>
            <a:srgbClr val="F7B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06297" y="4729160"/>
            <a:ext cx="72000" cy="72000"/>
          </a:xfrm>
          <a:prstGeom prst="ellipse">
            <a:avLst/>
          </a:prstGeom>
          <a:solidFill>
            <a:srgbClr val="F7B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611861" y="4729160"/>
            <a:ext cx="72000" cy="72000"/>
          </a:xfrm>
          <a:prstGeom prst="ellipse">
            <a:avLst/>
          </a:prstGeom>
          <a:solidFill>
            <a:srgbClr val="F7B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80402" y="2266538"/>
            <a:ext cx="1765486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标题文字添加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占位符 3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" r="2045"/>
          <a:stretch>
            <a:fillRect/>
          </a:stretch>
        </p:blipFill>
        <p:spPr>
          <a:xfrm>
            <a:off x="7093848" y="2052892"/>
            <a:ext cx="4468184" cy="3105286"/>
          </a:xfrm>
          <a:custGeom>
            <a:avLst/>
            <a:gdLst>
              <a:gd name="connsiteX0" fmla="*/ 0 w 2344366"/>
              <a:gd name="connsiteY0" fmla="*/ 0 h 3818344"/>
              <a:gd name="connsiteX1" fmla="*/ 2344366 w 2344366"/>
              <a:gd name="connsiteY1" fmla="*/ 0 h 3818344"/>
              <a:gd name="connsiteX2" fmla="*/ 2344366 w 2344366"/>
              <a:gd name="connsiteY2" fmla="*/ 3818344 h 3818344"/>
              <a:gd name="connsiteX3" fmla="*/ 0 w 2344366"/>
              <a:gd name="connsiteY3" fmla="*/ 3818344 h 381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366" h="3818344">
                <a:moveTo>
                  <a:pt x="0" y="0"/>
                </a:moveTo>
                <a:lnTo>
                  <a:pt x="2344366" y="0"/>
                </a:lnTo>
                <a:lnTo>
                  <a:pt x="2344366" y="3818344"/>
                </a:lnTo>
                <a:lnTo>
                  <a:pt x="0" y="38183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4538662" y="1947120"/>
            <a:ext cx="2060575" cy="1884363"/>
          </a:xfrm>
          <a:custGeom>
            <a:avLst/>
            <a:gdLst>
              <a:gd name="T0" fmla="*/ 700 w 1347"/>
              <a:gd name="T1" fmla="*/ 0 h 1235"/>
              <a:gd name="T2" fmla="*/ 783 w 1347"/>
              <a:gd name="T3" fmla="*/ 13 h 1235"/>
              <a:gd name="T4" fmla="*/ 900 w 1347"/>
              <a:gd name="T5" fmla="*/ 44 h 1235"/>
              <a:gd name="T6" fmla="*/ 1187 w 1347"/>
              <a:gd name="T7" fmla="*/ 245 h 1235"/>
              <a:gd name="T8" fmla="*/ 1303 w 1347"/>
              <a:gd name="T9" fmla="*/ 452 h 1235"/>
              <a:gd name="T10" fmla="*/ 1336 w 1347"/>
              <a:gd name="T11" fmla="*/ 745 h 1235"/>
              <a:gd name="T12" fmla="*/ 1124 w 1347"/>
              <a:gd name="T13" fmla="*/ 1162 h 1235"/>
              <a:gd name="T14" fmla="*/ 1045 w 1347"/>
              <a:gd name="T15" fmla="*/ 1224 h 1235"/>
              <a:gd name="T16" fmla="*/ 1010 w 1347"/>
              <a:gd name="T17" fmla="*/ 1217 h 1235"/>
              <a:gd name="T18" fmla="*/ 890 w 1347"/>
              <a:gd name="T19" fmla="*/ 1074 h 1235"/>
              <a:gd name="T20" fmla="*/ 620 w 1347"/>
              <a:gd name="T21" fmla="*/ 923 h 1235"/>
              <a:gd name="T22" fmla="*/ 352 w 1347"/>
              <a:gd name="T23" fmla="*/ 897 h 1235"/>
              <a:gd name="T24" fmla="*/ 100 w 1347"/>
              <a:gd name="T25" fmla="*/ 971 h 1235"/>
              <a:gd name="T26" fmla="*/ 72 w 1347"/>
              <a:gd name="T27" fmla="*/ 964 h 1235"/>
              <a:gd name="T28" fmla="*/ 5 w 1347"/>
              <a:gd name="T29" fmla="*/ 639 h 1235"/>
              <a:gd name="T30" fmla="*/ 252 w 1347"/>
              <a:gd name="T31" fmla="*/ 149 h 1235"/>
              <a:gd name="T32" fmla="*/ 567 w 1347"/>
              <a:gd name="T33" fmla="*/ 9 h 1235"/>
              <a:gd name="T34" fmla="*/ 632 w 1347"/>
              <a:gd name="T35" fmla="*/ 0 h 1235"/>
              <a:gd name="T36" fmla="*/ 700 w 1347"/>
              <a:gd name="T37" fmla="*/ 0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47" h="1235">
                <a:moveTo>
                  <a:pt x="700" y="0"/>
                </a:moveTo>
                <a:cubicBezTo>
                  <a:pt x="728" y="4"/>
                  <a:pt x="756" y="7"/>
                  <a:pt x="783" y="13"/>
                </a:cubicBezTo>
                <a:cubicBezTo>
                  <a:pt x="822" y="21"/>
                  <a:pt x="862" y="31"/>
                  <a:pt x="900" y="44"/>
                </a:cubicBezTo>
                <a:cubicBezTo>
                  <a:pt x="1015" y="82"/>
                  <a:pt x="1110" y="152"/>
                  <a:pt x="1187" y="245"/>
                </a:cubicBezTo>
                <a:cubicBezTo>
                  <a:pt x="1238" y="306"/>
                  <a:pt x="1276" y="376"/>
                  <a:pt x="1303" y="452"/>
                </a:cubicBezTo>
                <a:cubicBezTo>
                  <a:pt x="1337" y="548"/>
                  <a:pt x="1347" y="645"/>
                  <a:pt x="1336" y="745"/>
                </a:cubicBezTo>
                <a:cubicBezTo>
                  <a:pt x="1318" y="910"/>
                  <a:pt x="1245" y="1049"/>
                  <a:pt x="1124" y="1162"/>
                </a:cubicBezTo>
                <a:cubicBezTo>
                  <a:pt x="1100" y="1184"/>
                  <a:pt x="1072" y="1203"/>
                  <a:pt x="1045" y="1224"/>
                </a:cubicBezTo>
                <a:cubicBezTo>
                  <a:pt x="1031" y="1235"/>
                  <a:pt x="1020" y="1234"/>
                  <a:pt x="1010" y="1217"/>
                </a:cubicBezTo>
                <a:cubicBezTo>
                  <a:pt x="977" y="1163"/>
                  <a:pt x="937" y="1116"/>
                  <a:pt x="890" y="1074"/>
                </a:cubicBezTo>
                <a:cubicBezTo>
                  <a:pt x="811" y="1005"/>
                  <a:pt x="721" y="955"/>
                  <a:pt x="620" y="923"/>
                </a:cubicBezTo>
                <a:cubicBezTo>
                  <a:pt x="532" y="895"/>
                  <a:pt x="443" y="890"/>
                  <a:pt x="352" y="897"/>
                </a:cubicBezTo>
                <a:cubicBezTo>
                  <a:pt x="263" y="904"/>
                  <a:pt x="179" y="929"/>
                  <a:pt x="100" y="971"/>
                </a:cubicBezTo>
                <a:cubicBezTo>
                  <a:pt x="88" y="978"/>
                  <a:pt x="79" y="978"/>
                  <a:pt x="72" y="964"/>
                </a:cubicBezTo>
                <a:cubicBezTo>
                  <a:pt x="23" y="861"/>
                  <a:pt x="0" y="753"/>
                  <a:pt x="5" y="639"/>
                </a:cubicBezTo>
                <a:cubicBezTo>
                  <a:pt x="15" y="440"/>
                  <a:pt x="98" y="275"/>
                  <a:pt x="252" y="149"/>
                </a:cubicBezTo>
                <a:cubicBezTo>
                  <a:pt x="344" y="73"/>
                  <a:pt x="450" y="28"/>
                  <a:pt x="567" y="9"/>
                </a:cubicBezTo>
                <a:cubicBezTo>
                  <a:pt x="589" y="5"/>
                  <a:pt x="611" y="3"/>
                  <a:pt x="632" y="0"/>
                </a:cubicBezTo>
                <a:cubicBezTo>
                  <a:pt x="655" y="0"/>
                  <a:pt x="678" y="0"/>
                  <a:pt x="700" y="0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6151562" y="2323358"/>
            <a:ext cx="1890713" cy="2063750"/>
          </a:xfrm>
          <a:custGeom>
            <a:avLst/>
            <a:gdLst>
              <a:gd name="T0" fmla="*/ 1234 w 1236"/>
              <a:gd name="T1" fmla="*/ 681 h 1353"/>
              <a:gd name="T2" fmla="*/ 1108 w 1236"/>
              <a:gd name="T3" fmla="*/ 1071 h 1353"/>
              <a:gd name="T4" fmla="*/ 876 w 1236"/>
              <a:gd name="T5" fmla="*/ 1272 h 1353"/>
              <a:gd name="T6" fmla="*/ 608 w 1236"/>
              <a:gd name="T7" fmla="*/ 1347 h 1353"/>
              <a:gd name="T8" fmla="*/ 343 w 1236"/>
              <a:gd name="T9" fmla="*/ 1309 h 1353"/>
              <a:gd name="T10" fmla="*/ 32 w 1236"/>
              <a:gd name="T11" fmla="*/ 1079 h 1353"/>
              <a:gd name="T12" fmla="*/ 9 w 1236"/>
              <a:gd name="T13" fmla="*/ 1047 h 1353"/>
              <a:gd name="T14" fmla="*/ 17 w 1236"/>
              <a:gd name="T15" fmla="*/ 1021 h 1353"/>
              <a:gd name="T16" fmla="*/ 140 w 1236"/>
              <a:gd name="T17" fmla="*/ 920 h 1353"/>
              <a:gd name="T18" fmla="*/ 273 w 1236"/>
              <a:gd name="T19" fmla="*/ 735 h 1353"/>
              <a:gd name="T20" fmla="*/ 344 w 1236"/>
              <a:gd name="T21" fmla="*/ 464 h 1353"/>
              <a:gd name="T22" fmla="*/ 306 w 1236"/>
              <a:gd name="T23" fmla="*/ 200 h 1353"/>
              <a:gd name="T24" fmla="*/ 268 w 1236"/>
              <a:gd name="T25" fmla="*/ 107 h 1353"/>
              <a:gd name="T26" fmla="*/ 279 w 1236"/>
              <a:gd name="T27" fmla="*/ 79 h 1353"/>
              <a:gd name="T28" fmla="*/ 479 w 1236"/>
              <a:gd name="T29" fmla="*/ 21 h 1353"/>
              <a:gd name="T30" fmla="*/ 967 w 1236"/>
              <a:gd name="T31" fmla="*/ 146 h 1353"/>
              <a:gd name="T32" fmla="*/ 1135 w 1236"/>
              <a:gd name="T33" fmla="*/ 328 h 1353"/>
              <a:gd name="T34" fmla="*/ 1234 w 1236"/>
              <a:gd name="T35" fmla="*/ 681 h 1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36" h="1353">
                <a:moveTo>
                  <a:pt x="1234" y="681"/>
                </a:moveTo>
                <a:cubicBezTo>
                  <a:pt x="1233" y="824"/>
                  <a:pt x="1190" y="954"/>
                  <a:pt x="1108" y="1071"/>
                </a:cubicBezTo>
                <a:cubicBezTo>
                  <a:pt x="1047" y="1157"/>
                  <a:pt x="969" y="1223"/>
                  <a:pt x="876" y="1272"/>
                </a:cubicBezTo>
                <a:cubicBezTo>
                  <a:pt x="792" y="1316"/>
                  <a:pt x="703" y="1340"/>
                  <a:pt x="608" y="1347"/>
                </a:cubicBezTo>
                <a:cubicBezTo>
                  <a:pt x="517" y="1353"/>
                  <a:pt x="429" y="1338"/>
                  <a:pt x="343" y="1309"/>
                </a:cubicBezTo>
                <a:cubicBezTo>
                  <a:pt x="215" y="1265"/>
                  <a:pt x="114" y="1186"/>
                  <a:pt x="32" y="1079"/>
                </a:cubicBezTo>
                <a:cubicBezTo>
                  <a:pt x="24" y="1069"/>
                  <a:pt x="17" y="1058"/>
                  <a:pt x="9" y="1047"/>
                </a:cubicBezTo>
                <a:cubicBezTo>
                  <a:pt x="0" y="1034"/>
                  <a:pt x="8" y="1029"/>
                  <a:pt x="17" y="1021"/>
                </a:cubicBezTo>
                <a:cubicBezTo>
                  <a:pt x="58" y="988"/>
                  <a:pt x="101" y="956"/>
                  <a:pt x="140" y="920"/>
                </a:cubicBezTo>
                <a:cubicBezTo>
                  <a:pt x="197" y="868"/>
                  <a:pt x="238" y="804"/>
                  <a:pt x="273" y="735"/>
                </a:cubicBezTo>
                <a:cubicBezTo>
                  <a:pt x="315" y="649"/>
                  <a:pt x="337" y="559"/>
                  <a:pt x="344" y="464"/>
                </a:cubicBezTo>
                <a:cubicBezTo>
                  <a:pt x="350" y="374"/>
                  <a:pt x="335" y="285"/>
                  <a:pt x="306" y="200"/>
                </a:cubicBezTo>
                <a:cubicBezTo>
                  <a:pt x="295" y="168"/>
                  <a:pt x="281" y="138"/>
                  <a:pt x="268" y="107"/>
                </a:cubicBezTo>
                <a:cubicBezTo>
                  <a:pt x="262" y="93"/>
                  <a:pt x="265" y="85"/>
                  <a:pt x="279" y="79"/>
                </a:cubicBezTo>
                <a:cubicBezTo>
                  <a:pt x="343" y="50"/>
                  <a:pt x="409" y="29"/>
                  <a:pt x="479" y="21"/>
                </a:cubicBezTo>
                <a:cubicBezTo>
                  <a:pt x="658" y="0"/>
                  <a:pt x="821" y="38"/>
                  <a:pt x="967" y="146"/>
                </a:cubicBezTo>
                <a:cubicBezTo>
                  <a:pt x="1035" y="196"/>
                  <a:pt x="1091" y="257"/>
                  <a:pt x="1135" y="328"/>
                </a:cubicBezTo>
                <a:cubicBezTo>
                  <a:pt x="1202" y="436"/>
                  <a:pt x="1236" y="554"/>
                  <a:pt x="1234" y="68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4149725" y="3413970"/>
            <a:ext cx="1878013" cy="2043113"/>
          </a:xfrm>
          <a:custGeom>
            <a:avLst/>
            <a:gdLst>
              <a:gd name="T0" fmla="*/ 2 w 1228"/>
              <a:gd name="T1" fmla="*/ 669 h 1339"/>
              <a:gd name="T2" fmla="*/ 202 w 1228"/>
              <a:gd name="T3" fmla="*/ 192 h 1339"/>
              <a:gd name="T4" fmla="*/ 565 w 1228"/>
              <a:gd name="T5" fmla="*/ 11 h 1339"/>
              <a:gd name="T6" fmla="*/ 720 w 1228"/>
              <a:gd name="T7" fmla="*/ 3 h 1339"/>
              <a:gd name="T8" fmla="*/ 863 w 1228"/>
              <a:gd name="T9" fmla="*/ 30 h 1339"/>
              <a:gd name="T10" fmla="*/ 1154 w 1228"/>
              <a:gd name="T11" fmla="*/ 215 h 1339"/>
              <a:gd name="T12" fmla="*/ 1220 w 1228"/>
              <a:gd name="T13" fmla="*/ 295 h 1339"/>
              <a:gd name="T14" fmla="*/ 1213 w 1228"/>
              <a:gd name="T15" fmla="*/ 321 h 1339"/>
              <a:gd name="T16" fmla="*/ 1056 w 1228"/>
              <a:gd name="T17" fmla="*/ 460 h 1339"/>
              <a:gd name="T18" fmla="*/ 915 w 1228"/>
              <a:gd name="T19" fmla="*/ 728 h 1339"/>
              <a:gd name="T20" fmla="*/ 893 w 1228"/>
              <a:gd name="T21" fmla="*/ 955 h 1339"/>
              <a:gd name="T22" fmla="*/ 956 w 1228"/>
              <a:gd name="T23" fmla="*/ 1215 h 1339"/>
              <a:gd name="T24" fmla="*/ 970 w 1228"/>
              <a:gd name="T25" fmla="*/ 1256 h 1339"/>
              <a:gd name="T26" fmla="*/ 933 w 1228"/>
              <a:gd name="T27" fmla="*/ 1275 h 1339"/>
              <a:gd name="T28" fmla="*/ 582 w 1228"/>
              <a:gd name="T29" fmla="*/ 1325 h 1339"/>
              <a:gd name="T30" fmla="*/ 243 w 1228"/>
              <a:gd name="T31" fmla="*/ 1181 h 1339"/>
              <a:gd name="T32" fmla="*/ 44 w 1228"/>
              <a:gd name="T33" fmla="*/ 903 h 1339"/>
              <a:gd name="T34" fmla="*/ 2 w 1228"/>
              <a:gd name="T35" fmla="*/ 669 h 1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28" h="1339">
                <a:moveTo>
                  <a:pt x="2" y="669"/>
                </a:moveTo>
                <a:cubicBezTo>
                  <a:pt x="5" y="483"/>
                  <a:pt x="70" y="322"/>
                  <a:pt x="202" y="192"/>
                </a:cubicBezTo>
                <a:cubicBezTo>
                  <a:pt x="302" y="93"/>
                  <a:pt x="423" y="29"/>
                  <a:pt x="565" y="11"/>
                </a:cubicBezTo>
                <a:cubicBezTo>
                  <a:pt x="616" y="4"/>
                  <a:pt x="669" y="0"/>
                  <a:pt x="720" y="3"/>
                </a:cubicBezTo>
                <a:cubicBezTo>
                  <a:pt x="768" y="6"/>
                  <a:pt x="816" y="17"/>
                  <a:pt x="863" y="30"/>
                </a:cubicBezTo>
                <a:cubicBezTo>
                  <a:pt x="977" y="65"/>
                  <a:pt x="1075" y="126"/>
                  <a:pt x="1154" y="215"/>
                </a:cubicBezTo>
                <a:cubicBezTo>
                  <a:pt x="1178" y="240"/>
                  <a:pt x="1198" y="268"/>
                  <a:pt x="1220" y="295"/>
                </a:cubicBezTo>
                <a:cubicBezTo>
                  <a:pt x="1228" y="306"/>
                  <a:pt x="1224" y="314"/>
                  <a:pt x="1213" y="321"/>
                </a:cubicBezTo>
                <a:cubicBezTo>
                  <a:pt x="1154" y="360"/>
                  <a:pt x="1102" y="406"/>
                  <a:pt x="1056" y="460"/>
                </a:cubicBezTo>
                <a:cubicBezTo>
                  <a:pt x="989" y="539"/>
                  <a:pt x="944" y="629"/>
                  <a:pt x="915" y="728"/>
                </a:cubicBezTo>
                <a:cubicBezTo>
                  <a:pt x="893" y="802"/>
                  <a:pt x="890" y="878"/>
                  <a:pt x="893" y="955"/>
                </a:cubicBezTo>
                <a:cubicBezTo>
                  <a:pt x="895" y="1047"/>
                  <a:pt x="920" y="1132"/>
                  <a:pt x="956" y="1215"/>
                </a:cubicBezTo>
                <a:cubicBezTo>
                  <a:pt x="962" y="1229"/>
                  <a:pt x="974" y="1245"/>
                  <a:pt x="970" y="1256"/>
                </a:cubicBezTo>
                <a:cubicBezTo>
                  <a:pt x="967" y="1265"/>
                  <a:pt x="946" y="1269"/>
                  <a:pt x="933" y="1275"/>
                </a:cubicBezTo>
                <a:cubicBezTo>
                  <a:pt x="820" y="1324"/>
                  <a:pt x="703" y="1339"/>
                  <a:pt x="582" y="1325"/>
                </a:cubicBezTo>
                <a:cubicBezTo>
                  <a:pt x="454" y="1310"/>
                  <a:pt x="342" y="1261"/>
                  <a:pt x="243" y="1181"/>
                </a:cubicBezTo>
                <a:cubicBezTo>
                  <a:pt x="152" y="1106"/>
                  <a:pt x="86" y="1013"/>
                  <a:pt x="44" y="903"/>
                </a:cubicBezTo>
                <a:cubicBezTo>
                  <a:pt x="15" y="828"/>
                  <a:pt x="0" y="750"/>
                  <a:pt x="2" y="66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5605462" y="3960070"/>
            <a:ext cx="2035175" cy="1874838"/>
          </a:xfrm>
          <a:custGeom>
            <a:avLst/>
            <a:gdLst>
              <a:gd name="T0" fmla="*/ 4 w 1330"/>
              <a:gd name="T1" fmla="*/ 527 h 1228"/>
              <a:gd name="T2" fmla="*/ 176 w 1330"/>
              <a:gd name="T3" fmla="*/ 113 h 1228"/>
              <a:gd name="T4" fmla="*/ 293 w 1330"/>
              <a:gd name="T5" fmla="*/ 11 h 1228"/>
              <a:gd name="T6" fmla="*/ 320 w 1330"/>
              <a:gd name="T7" fmla="*/ 19 h 1228"/>
              <a:gd name="T8" fmla="*/ 485 w 1330"/>
              <a:gd name="T9" fmla="*/ 196 h 1228"/>
              <a:gd name="T10" fmla="*/ 680 w 1330"/>
              <a:gd name="T11" fmla="*/ 300 h 1228"/>
              <a:gd name="T12" fmla="*/ 1093 w 1330"/>
              <a:gd name="T13" fmla="*/ 315 h 1228"/>
              <a:gd name="T14" fmla="*/ 1231 w 1330"/>
              <a:gd name="T15" fmla="*/ 264 h 1228"/>
              <a:gd name="T16" fmla="*/ 1262 w 1330"/>
              <a:gd name="T17" fmla="*/ 275 h 1228"/>
              <a:gd name="T18" fmla="*/ 1324 w 1330"/>
              <a:gd name="T19" fmla="*/ 521 h 1228"/>
              <a:gd name="T20" fmla="*/ 1299 w 1330"/>
              <a:gd name="T21" fmla="*/ 746 h 1228"/>
              <a:gd name="T22" fmla="*/ 1045 w 1330"/>
              <a:gd name="T23" fmla="*/ 1101 h 1228"/>
              <a:gd name="T24" fmla="*/ 839 w 1330"/>
              <a:gd name="T25" fmla="*/ 1198 h 1228"/>
              <a:gd name="T26" fmla="*/ 546 w 1330"/>
              <a:gd name="T27" fmla="*/ 1209 h 1228"/>
              <a:gd name="T28" fmla="*/ 235 w 1330"/>
              <a:gd name="T29" fmla="*/ 1063 h 1228"/>
              <a:gd name="T30" fmla="*/ 26 w 1330"/>
              <a:gd name="T31" fmla="*/ 734 h 1228"/>
              <a:gd name="T32" fmla="*/ 4 w 1330"/>
              <a:gd name="T33" fmla="*/ 527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30" h="1228">
                <a:moveTo>
                  <a:pt x="4" y="527"/>
                </a:moveTo>
                <a:cubicBezTo>
                  <a:pt x="12" y="368"/>
                  <a:pt x="69" y="230"/>
                  <a:pt x="176" y="113"/>
                </a:cubicBezTo>
                <a:cubicBezTo>
                  <a:pt x="211" y="75"/>
                  <a:pt x="254" y="45"/>
                  <a:pt x="293" y="11"/>
                </a:cubicBezTo>
                <a:cubicBezTo>
                  <a:pt x="306" y="0"/>
                  <a:pt x="313" y="8"/>
                  <a:pt x="320" y="19"/>
                </a:cubicBezTo>
                <a:cubicBezTo>
                  <a:pt x="363" y="89"/>
                  <a:pt x="419" y="147"/>
                  <a:pt x="485" y="196"/>
                </a:cubicBezTo>
                <a:cubicBezTo>
                  <a:pt x="544" y="241"/>
                  <a:pt x="609" y="275"/>
                  <a:pt x="680" y="300"/>
                </a:cubicBezTo>
                <a:cubicBezTo>
                  <a:pt x="816" y="349"/>
                  <a:pt x="954" y="355"/>
                  <a:pt x="1093" y="315"/>
                </a:cubicBezTo>
                <a:cubicBezTo>
                  <a:pt x="1140" y="302"/>
                  <a:pt x="1186" y="282"/>
                  <a:pt x="1231" y="264"/>
                </a:cubicBezTo>
                <a:cubicBezTo>
                  <a:pt x="1247" y="257"/>
                  <a:pt x="1254" y="258"/>
                  <a:pt x="1262" y="275"/>
                </a:cubicBezTo>
                <a:cubicBezTo>
                  <a:pt x="1297" y="353"/>
                  <a:pt x="1316" y="435"/>
                  <a:pt x="1324" y="521"/>
                </a:cubicBezTo>
                <a:cubicBezTo>
                  <a:pt x="1330" y="598"/>
                  <a:pt x="1321" y="673"/>
                  <a:pt x="1299" y="746"/>
                </a:cubicBezTo>
                <a:cubicBezTo>
                  <a:pt x="1255" y="893"/>
                  <a:pt x="1172" y="1013"/>
                  <a:pt x="1045" y="1101"/>
                </a:cubicBezTo>
                <a:cubicBezTo>
                  <a:pt x="981" y="1145"/>
                  <a:pt x="913" y="1178"/>
                  <a:pt x="839" y="1198"/>
                </a:cubicBezTo>
                <a:cubicBezTo>
                  <a:pt x="742" y="1223"/>
                  <a:pt x="645" y="1228"/>
                  <a:pt x="546" y="1209"/>
                </a:cubicBezTo>
                <a:cubicBezTo>
                  <a:pt x="430" y="1187"/>
                  <a:pt x="325" y="1139"/>
                  <a:pt x="235" y="1063"/>
                </a:cubicBezTo>
                <a:cubicBezTo>
                  <a:pt x="132" y="975"/>
                  <a:pt x="62" y="865"/>
                  <a:pt x="26" y="734"/>
                </a:cubicBezTo>
                <a:cubicBezTo>
                  <a:pt x="7" y="666"/>
                  <a:pt x="0" y="597"/>
                  <a:pt x="4" y="527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AutoShape 115"/>
          <p:cNvSpPr/>
          <p:nvPr/>
        </p:nvSpPr>
        <p:spPr bwMode="auto">
          <a:xfrm>
            <a:off x="5286955" y="2544017"/>
            <a:ext cx="318507" cy="4251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800" y="12825"/>
                </a:moveTo>
                <a:lnTo>
                  <a:pt x="19800" y="13500"/>
                </a:lnTo>
                <a:lnTo>
                  <a:pt x="19800" y="14850"/>
                </a:lnTo>
                <a:lnTo>
                  <a:pt x="19800" y="15525"/>
                </a:lnTo>
                <a:cubicBezTo>
                  <a:pt x="19800" y="18129"/>
                  <a:pt x="16972" y="20249"/>
                  <a:pt x="13499" y="20249"/>
                </a:cubicBezTo>
                <a:lnTo>
                  <a:pt x="8099" y="20249"/>
                </a:lnTo>
                <a:cubicBezTo>
                  <a:pt x="4627" y="20249"/>
                  <a:pt x="1800" y="18129"/>
                  <a:pt x="1800" y="15525"/>
                </a:cubicBezTo>
                <a:lnTo>
                  <a:pt x="1800" y="14850"/>
                </a:lnTo>
                <a:lnTo>
                  <a:pt x="1800" y="13500"/>
                </a:lnTo>
                <a:lnTo>
                  <a:pt x="1800" y="12825"/>
                </a:lnTo>
                <a:lnTo>
                  <a:pt x="1800" y="10800"/>
                </a:lnTo>
                <a:cubicBezTo>
                  <a:pt x="1800" y="10427"/>
                  <a:pt x="2203" y="10124"/>
                  <a:pt x="2699" y="10124"/>
                </a:cubicBezTo>
                <a:lnTo>
                  <a:pt x="4499" y="10124"/>
                </a:lnTo>
                <a:lnTo>
                  <a:pt x="17100" y="10124"/>
                </a:lnTo>
                <a:lnTo>
                  <a:pt x="18899" y="10124"/>
                </a:lnTo>
                <a:cubicBezTo>
                  <a:pt x="19396" y="10124"/>
                  <a:pt x="19800" y="10427"/>
                  <a:pt x="19800" y="10800"/>
                </a:cubicBezTo>
                <a:cubicBezTo>
                  <a:pt x="19800" y="10800"/>
                  <a:pt x="19800" y="12825"/>
                  <a:pt x="19800" y="12825"/>
                </a:cubicBezTo>
                <a:close/>
                <a:moveTo>
                  <a:pt x="14400" y="6075"/>
                </a:moveTo>
                <a:lnTo>
                  <a:pt x="14400" y="6076"/>
                </a:lnTo>
                <a:lnTo>
                  <a:pt x="14400" y="8774"/>
                </a:lnTo>
                <a:lnTo>
                  <a:pt x="7200" y="8774"/>
                </a:lnTo>
                <a:lnTo>
                  <a:pt x="7200" y="6076"/>
                </a:lnTo>
                <a:lnTo>
                  <a:pt x="7200" y="6075"/>
                </a:lnTo>
                <a:cubicBezTo>
                  <a:pt x="7200" y="4583"/>
                  <a:pt x="8811" y="3375"/>
                  <a:pt x="10800" y="3375"/>
                </a:cubicBezTo>
                <a:cubicBezTo>
                  <a:pt x="12788" y="3375"/>
                  <a:pt x="14400" y="4583"/>
                  <a:pt x="14400" y="6075"/>
                </a:cubicBezTo>
                <a:moveTo>
                  <a:pt x="4499" y="6075"/>
                </a:moveTo>
                <a:cubicBezTo>
                  <a:pt x="4499" y="3465"/>
                  <a:pt x="7320" y="1350"/>
                  <a:pt x="10800" y="1350"/>
                </a:cubicBezTo>
                <a:cubicBezTo>
                  <a:pt x="14279" y="1350"/>
                  <a:pt x="17100" y="3465"/>
                  <a:pt x="17100" y="6075"/>
                </a:cubicBezTo>
                <a:lnTo>
                  <a:pt x="17100" y="8774"/>
                </a:lnTo>
                <a:lnTo>
                  <a:pt x="15299" y="8774"/>
                </a:lnTo>
                <a:lnTo>
                  <a:pt x="15299" y="6076"/>
                </a:lnTo>
                <a:cubicBezTo>
                  <a:pt x="15299" y="4212"/>
                  <a:pt x="13285" y="2701"/>
                  <a:pt x="10800" y="2701"/>
                </a:cubicBezTo>
                <a:cubicBezTo>
                  <a:pt x="8314" y="2701"/>
                  <a:pt x="6299" y="4212"/>
                  <a:pt x="6299" y="6076"/>
                </a:cubicBezTo>
                <a:lnTo>
                  <a:pt x="6299" y="8774"/>
                </a:lnTo>
                <a:lnTo>
                  <a:pt x="4499" y="8774"/>
                </a:lnTo>
                <a:cubicBezTo>
                  <a:pt x="4499" y="8774"/>
                  <a:pt x="4499" y="6075"/>
                  <a:pt x="4499" y="6075"/>
                </a:cubicBezTo>
                <a:close/>
                <a:moveTo>
                  <a:pt x="18899" y="8774"/>
                </a:moveTo>
                <a:lnTo>
                  <a:pt x="18899" y="6075"/>
                </a:lnTo>
                <a:cubicBezTo>
                  <a:pt x="18899" y="2719"/>
                  <a:pt x="15274" y="0"/>
                  <a:pt x="10800" y="0"/>
                </a:cubicBezTo>
                <a:cubicBezTo>
                  <a:pt x="6325" y="0"/>
                  <a:pt x="2699" y="2719"/>
                  <a:pt x="2699" y="6075"/>
                </a:cubicBezTo>
                <a:lnTo>
                  <a:pt x="2699" y="8774"/>
                </a:lnTo>
                <a:cubicBezTo>
                  <a:pt x="1208" y="8774"/>
                  <a:pt x="0" y="9681"/>
                  <a:pt x="0" y="10800"/>
                </a:cubicBezTo>
                <a:lnTo>
                  <a:pt x="0" y="12825"/>
                </a:lnTo>
                <a:lnTo>
                  <a:pt x="0" y="13500"/>
                </a:lnTo>
                <a:lnTo>
                  <a:pt x="0" y="14850"/>
                </a:lnTo>
                <a:lnTo>
                  <a:pt x="0" y="15525"/>
                </a:lnTo>
                <a:cubicBezTo>
                  <a:pt x="0" y="18880"/>
                  <a:pt x="3625" y="21599"/>
                  <a:pt x="8099" y="21599"/>
                </a:cubicBezTo>
                <a:lnTo>
                  <a:pt x="13499" y="21599"/>
                </a:lnTo>
                <a:cubicBezTo>
                  <a:pt x="17974" y="21599"/>
                  <a:pt x="21600" y="18880"/>
                  <a:pt x="21600" y="15525"/>
                </a:cubicBezTo>
                <a:lnTo>
                  <a:pt x="21600" y="14850"/>
                </a:lnTo>
                <a:lnTo>
                  <a:pt x="21600" y="13500"/>
                </a:lnTo>
                <a:lnTo>
                  <a:pt x="21600" y="12825"/>
                </a:lnTo>
                <a:lnTo>
                  <a:pt x="21600" y="10800"/>
                </a:lnTo>
                <a:cubicBezTo>
                  <a:pt x="21600" y="9681"/>
                  <a:pt x="20391" y="8774"/>
                  <a:pt x="18899" y="877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30" name="AutoShape 116"/>
          <p:cNvSpPr/>
          <p:nvPr/>
        </p:nvSpPr>
        <p:spPr bwMode="auto">
          <a:xfrm>
            <a:off x="5419727" y="2796501"/>
            <a:ext cx="52964" cy="798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3226"/>
                  <a:pt x="0" y="7201"/>
                </a:cubicBezTo>
                <a:cubicBezTo>
                  <a:pt x="0" y="9390"/>
                  <a:pt x="1798" y="13537"/>
                  <a:pt x="3601" y="16821"/>
                </a:cubicBezTo>
                <a:cubicBezTo>
                  <a:pt x="5070" y="19493"/>
                  <a:pt x="6916" y="21600"/>
                  <a:pt x="10800" y="21600"/>
                </a:cubicBezTo>
                <a:cubicBezTo>
                  <a:pt x="15016" y="21600"/>
                  <a:pt x="16529" y="19514"/>
                  <a:pt x="18003" y="16858"/>
                </a:cubicBezTo>
                <a:cubicBezTo>
                  <a:pt x="19828" y="13567"/>
                  <a:pt x="21600" y="9397"/>
                  <a:pt x="21600" y="7201"/>
                </a:cubicBezTo>
                <a:cubicBezTo>
                  <a:pt x="21600" y="3226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6" name="AutoShape 123"/>
          <p:cNvSpPr/>
          <p:nvPr/>
        </p:nvSpPr>
        <p:spPr bwMode="auto">
          <a:xfrm>
            <a:off x="4789015" y="4213391"/>
            <a:ext cx="424434" cy="4244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180" y="12132"/>
                </a:moveTo>
                <a:cubicBezTo>
                  <a:pt x="17710" y="12226"/>
                  <a:pt x="17327" y="12561"/>
                  <a:pt x="17170" y="13012"/>
                </a:cubicBezTo>
                <a:cubicBezTo>
                  <a:pt x="17083" y="13261"/>
                  <a:pt x="16981" y="13503"/>
                  <a:pt x="16868" y="13738"/>
                </a:cubicBezTo>
                <a:cubicBezTo>
                  <a:pt x="16658" y="14169"/>
                  <a:pt x="16694" y="14677"/>
                  <a:pt x="16959" y="15075"/>
                </a:cubicBezTo>
                <a:lnTo>
                  <a:pt x="18131" y="16833"/>
                </a:lnTo>
                <a:lnTo>
                  <a:pt x="16832" y="18132"/>
                </a:lnTo>
                <a:lnTo>
                  <a:pt x="15075" y="16960"/>
                </a:lnTo>
                <a:cubicBezTo>
                  <a:pt x="14850" y="16810"/>
                  <a:pt x="14589" y="16733"/>
                  <a:pt x="14326" y="16733"/>
                </a:cubicBezTo>
                <a:cubicBezTo>
                  <a:pt x="14126" y="16733"/>
                  <a:pt x="13924" y="16778"/>
                  <a:pt x="13738" y="16868"/>
                </a:cubicBezTo>
                <a:cubicBezTo>
                  <a:pt x="13504" y="16981"/>
                  <a:pt x="13262" y="17083"/>
                  <a:pt x="13012" y="17170"/>
                </a:cubicBezTo>
                <a:cubicBezTo>
                  <a:pt x="12561" y="17327"/>
                  <a:pt x="12226" y="17712"/>
                  <a:pt x="12133" y="18180"/>
                </a:cubicBezTo>
                <a:lnTo>
                  <a:pt x="11717" y="20249"/>
                </a:lnTo>
                <a:lnTo>
                  <a:pt x="9881" y="20249"/>
                </a:lnTo>
                <a:lnTo>
                  <a:pt x="9467" y="18180"/>
                </a:lnTo>
                <a:cubicBezTo>
                  <a:pt x="9373" y="17712"/>
                  <a:pt x="9039" y="17327"/>
                  <a:pt x="8588" y="17170"/>
                </a:cubicBezTo>
                <a:cubicBezTo>
                  <a:pt x="8339" y="17083"/>
                  <a:pt x="8096" y="16983"/>
                  <a:pt x="7861" y="16869"/>
                </a:cubicBezTo>
                <a:cubicBezTo>
                  <a:pt x="7675" y="16778"/>
                  <a:pt x="7474" y="16733"/>
                  <a:pt x="7273" y="16733"/>
                </a:cubicBezTo>
                <a:cubicBezTo>
                  <a:pt x="7011" y="16733"/>
                  <a:pt x="6750" y="16810"/>
                  <a:pt x="6525" y="16960"/>
                </a:cubicBezTo>
                <a:lnTo>
                  <a:pt x="4767" y="18132"/>
                </a:lnTo>
                <a:lnTo>
                  <a:pt x="3468" y="16833"/>
                </a:lnTo>
                <a:lnTo>
                  <a:pt x="4639" y="15075"/>
                </a:lnTo>
                <a:cubicBezTo>
                  <a:pt x="4904" y="14677"/>
                  <a:pt x="4939" y="14169"/>
                  <a:pt x="4732" y="13738"/>
                </a:cubicBezTo>
                <a:cubicBezTo>
                  <a:pt x="4618" y="13504"/>
                  <a:pt x="4516" y="13263"/>
                  <a:pt x="4429" y="13013"/>
                </a:cubicBezTo>
                <a:cubicBezTo>
                  <a:pt x="4273" y="12561"/>
                  <a:pt x="3888" y="12227"/>
                  <a:pt x="3419" y="12133"/>
                </a:cubicBezTo>
                <a:lnTo>
                  <a:pt x="1350" y="11718"/>
                </a:lnTo>
                <a:lnTo>
                  <a:pt x="1349" y="9882"/>
                </a:lnTo>
                <a:lnTo>
                  <a:pt x="3419" y="9468"/>
                </a:lnTo>
                <a:cubicBezTo>
                  <a:pt x="3888" y="9374"/>
                  <a:pt x="4273" y="9039"/>
                  <a:pt x="4429" y="8588"/>
                </a:cubicBezTo>
                <a:cubicBezTo>
                  <a:pt x="4516" y="8338"/>
                  <a:pt x="4617" y="8096"/>
                  <a:pt x="4731" y="7862"/>
                </a:cubicBezTo>
                <a:cubicBezTo>
                  <a:pt x="4940" y="7431"/>
                  <a:pt x="4905" y="6923"/>
                  <a:pt x="4639" y="6524"/>
                </a:cubicBezTo>
                <a:lnTo>
                  <a:pt x="3468" y="4767"/>
                </a:lnTo>
                <a:lnTo>
                  <a:pt x="4767" y="3468"/>
                </a:lnTo>
                <a:lnTo>
                  <a:pt x="6525" y="4639"/>
                </a:lnTo>
                <a:cubicBezTo>
                  <a:pt x="6750" y="4790"/>
                  <a:pt x="7011" y="4866"/>
                  <a:pt x="7273" y="4866"/>
                </a:cubicBezTo>
                <a:cubicBezTo>
                  <a:pt x="7474" y="4866"/>
                  <a:pt x="7674" y="4822"/>
                  <a:pt x="7861" y="4732"/>
                </a:cubicBezTo>
                <a:cubicBezTo>
                  <a:pt x="8095" y="4619"/>
                  <a:pt x="8337" y="4517"/>
                  <a:pt x="8586" y="4430"/>
                </a:cubicBezTo>
                <a:cubicBezTo>
                  <a:pt x="9039" y="4272"/>
                  <a:pt x="9373" y="3888"/>
                  <a:pt x="9467" y="3420"/>
                </a:cubicBezTo>
                <a:lnTo>
                  <a:pt x="9881" y="1350"/>
                </a:lnTo>
                <a:lnTo>
                  <a:pt x="11717" y="1350"/>
                </a:lnTo>
                <a:lnTo>
                  <a:pt x="12131" y="3420"/>
                </a:lnTo>
                <a:cubicBezTo>
                  <a:pt x="12225" y="3888"/>
                  <a:pt x="12560" y="4272"/>
                  <a:pt x="13012" y="4430"/>
                </a:cubicBezTo>
                <a:cubicBezTo>
                  <a:pt x="13261" y="4517"/>
                  <a:pt x="13502" y="4617"/>
                  <a:pt x="13737" y="4731"/>
                </a:cubicBezTo>
                <a:cubicBezTo>
                  <a:pt x="13924" y="4822"/>
                  <a:pt x="14125" y="4866"/>
                  <a:pt x="14326" y="4866"/>
                </a:cubicBezTo>
                <a:cubicBezTo>
                  <a:pt x="14589" y="4866"/>
                  <a:pt x="14850" y="4790"/>
                  <a:pt x="15075" y="4639"/>
                </a:cubicBezTo>
                <a:lnTo>
                  <a:pt x="16832" y="3468"/>
                </a:lnTo>
                <a:lnTo>
                  <a:pt x="18131" y="4767"/>
                </a:lnTo>
                <a:lnTo>
                  <a:pt x="16959" y="6524"/>
                </a:lnTo>
                <a:cubicBezTo>
                  <a:pt x="16694" y="6923"/>
                  <a:pt x="16660" y="7431"/>
                  <a:pt x="16867" y="7861"/>
                </a:cubicBezTo>
                <a:cubicBezTo>
                  <a:pt x="16980" y="8096"/>
                  <a:pt x="17083" y="8337"/>
                  <a:pt x="17170" y="8587"/>
                </a:cubicBezTo>
                <a:cubicBezTo>
                  <a:pt x="17327" y="9039"/>
                  <a:pt x="17710" y="9373"/>
                  <a:pt x="18180" y="9467"/>
                </a:cubicBezTo>
                <a:lnTo>
                  <a:pt x="20248" y="9882"/>
                </a:lnTo>
                <a:lnTo>
                  <a:pt x="20250" y="11718"/>
                </a:lnTo>
                <a:cubicBezTo>
                  <a:pt x="20250" y="11718"/>
                  <a:pt x="18180" y="12132"/>
                  <a:pt x="18180" y="12132"/>
                </a:cubicBezTo>
                <a:close/>
                <a:moveTo>
                  <a:pt x="20513" y="8558"/>
                </a:moveTo>
                <a:lnTo>
                  <a:pt x="18445" y="8143"/>
                </a:lnTo>
                <a:cubicBezTo>
                  <a:pt x="18341" y="7844"/>
                  <a:pt x="18218" y="7554"/>
                  <a:pt x="18082" y="7273"/>
                </a:cubicBezTo>
                <a:lnTo>
                  <a:pt x="19254" y="5516"/>
                </a:lnTo>
                <a:cubicBezTo>
                  <a:pt x="19611" y="4980"/>
                  <a:pt x="19540" y="4268"/>
                  <a:pt x="19085" y="3813"/>
                </a:cubicBezTo>
                <a:lnTo>
                  <a:pt x="17787" y="2514"/>
                </a:lnTo>
                <a:cubicBezTo>
                  <a:pt x="17526" y="2253"/>
                  <a:pt x="17181" y="2118"/>
                  <a:pt x="16831" y="2118"/>
                </a:cubicBezTo>
                <a:cubicBezTo>
                  <a:pt x="16573" y="2118"/>
                  <a:pt x="16312" y="2193"/>
                  <a:pt x="16084" y="2345"/>
                </a:cubicBezTo>
                <a:lnTo>
                  <a:pt x="14326" y="3516"/>
                </a:lnTo>
                <a:cubicBezTo>
                  <a:pt x="14044" y="3380"/>
                  <a:pt x="13754" y="3258"/>
                  <a:pt x="13455" y="3155"/>
                </a:cubicBezTo>
                <a:lnTo>
                  <a:pt x="13041" y="1085"/>
                </a:lnTo>
                <a:cubicBezTo>
                  <a:pt x="12916" y="454"/>
                  <a:pt x="12361" y="0"/>
                  <a:pt x="11717" y="0"/>
                </a:cubicBezTo>
                <a:lnTo>
                  <a:pt x="9881" y="0"/>
                </a:lnTo>
                <a:cubicBezTo>
                  <a:pt x="9238" y="0"/>
                  <a:pt x="8684" y="454"/>
                  <a:pt x="8557" y="1085"/>
                </a:cubicBezTo>
                <a:lnTo>
                  <a:pt x="8143" y="3155"/>
                </a:lnTo>
                <a:cubicBezTo>
                  <a:pt x="7843" y="3258"/>
                  <a:pt x="7554" y="3381"/>
                  <a:pt x="7273" y="3516"/>
                </a:cubicBezTo>
                <a:lnTo>
                  <a:pt x="5516" y="2345"/>
                </a:lnTo>
                <a:cubicBezTo>
                  <a:pt x="5287" y="2193"/>
                  <a:pt x="5026" y="2118"/>
                  <a:pt x="4767" y="2118"/>
                </a:cubicBezTo>
                <a:cubicBezTo>
                  <a:pt x="4419" y="2118"/>
                  <a:pt x="4073" y="2253"/>
                  <a:pt x="3812" y="2514"/>
                </a:cubicBezTo>
                <a:lnTo>
                  <a:pt x="2514" y="3813"/>
                </a:lnTo>
                <a:cubicBezTo>
                  <a:pt x="2059" y="4268"/>
                  <a:pt x="1988" y="4980"/>
                  <a:pt x="2345" y="5516"/>
                </a:cubicBezTo>
                <a:lnTo>
                  <a:pt x="3516" y="7273"/>
                </a:lnTo>
                <a:cubicBezTo>
                  <a:pt x="3380" y="7555"/>
                  <a:pt x="3258" y="7844"/>
                  <a:pt x="3154" y="8144"/>
                </a:cubicBezTo>
                <a:lnTo>
                  <a:pt x="1085" y="8558"/>
                </a:lnTo>
                <a:cubicBezTo>
                  <a:pt x="454" y="8684"/>
                  <a:pt x="0" y="9238"/>
                  <a:pt x="0" y="9882"/>
                </a:cubicBezTo>
                <a:lnTo>
                  <a:pt x="0" y="11718"/>
                </a:lnTo>
                <a:cubicBezTo>
                  <a:pt x="0" y="12361"/>
                  <a:pt x="454" y="12916"/>
                  <a:pt x="1085" y="13042"/>
                </a:cubicBezTo>
                <a:lnTo>
                  <a:pt x="3154" y="13456"/>
                </a:lnTo>
                <a:cubicBezTo>
                  <a:pt x="3258" y="13755"/>
                  <a:pt x="3380" y="14046"/>
                  <a:pt x="3516" y="14326"/>
                </a:cubicBezTo>
                <a:lnTo>
                  <a:pt x="2345" y="16083"/>
                </a:lnTo>
                <a:cubicBezTo>
                  <a:pt x="1988" y="16619"/>
                  <a:pt x="2059" y="17332"/>
                  <a:pt x="2514" y="17787"/>
                </a:cubicBezTo>
                <a:lnTo>
                  <a:pt x="3812" y="19086"/>
                </a:lnTo>
                <a:cubicBezTo>
                  <a:pt x="4073" y="19346"/>
                  <a:pt x="4419" y="19482"/>
                  <a:pt x="4767" y="19482"/>
                </a:cubicBezTo>
                <a:cubicBezTo>
                  <a:pt x="5026" y="19482"/>
                  <a:pt x="5287" y="19406"/>
                  <a:pt x="5516" y="19254"/>
                </a:cubicBezTo>
                <a:lnTo>
                  <a:pt x="7273" y="18083"/>
                </a:lnTo>
                <a:cubicBezTo>
                  <a:pt x="7554" y="18220"/>
                  <a:pt x="7843" y="18341"/>
                  <a:pt x="8143" y="18445"/>
                </a:cubicBezTo>
                <a:lnTo>
                  <a:pt x="8557" y="20514"/>
                </a:lnTo>
                <a:cubicBezTo>
                  <a:pt x="8684" y="21146"/>
                  <a:pt x="9238" y="21599"/>
                  <a:pt x="9881" y="21599"/>
                </a:cubicBezTo>
                <a:lnTo>
                  <a:pt x="11717" y="21599"/>
                </a:lnTo>
                <a:cubicBezTo>
                  <a:pt x="12361" y="21599"/>
                  <a:pt x="12916" y="21146"/>
                  <a:pt x="13041" y="20514"/>
                </a:cubicBezTo>
                <a:lnTo>
                  <a:pt x="13456" y="18445"/>
                </a:lnTo>
                <a:cubicBezTo>
                  <a:pt x="13755" y="18341"/>
                  <a:pt x="14046" y="18219"/>
                  <a:pt x="14326" y="18083"/>
                </a:cubicBezTo>
                <a:lnTo>
                  <a:pt x="16084" y="19254"/>
                </a:lnTo>
                <a:cubicBezTo>
                  <a:pt x="16312" y="19406"/>
                  <a:pt x="16573" y="19482"/>
                  <a:pt x="16831" y="19482"/>
                </a:cubicBezTo>
                <a:cubicBezTo>
                  <a:pt x="17181" y="19482"/>
                  <a:pt x="17526" y="19346"/>
                  <a:pt x="17787" y="19086"/>
                </a:cubicBezTo>
                <a:lnTo>
                  <a:pt x="19085" y="17787"/>
                </a:lnTo>
                <a:cubicBezTo>
                  <a:pt x="19540" y="17332"/>
                  <a:pt x="19611" y="16619"/>
                  <a:pt x="19254" y="16083"/>
                </a:cubicBezTo>
                <a:lnTo>
                  <a:pt x="18082" y="14326"/>
                </a:lnTo>
                <a:cubicBezTo>
                  <a:pt x="18219" y="14045"/>
                  <a:pt x="18341" y="13755"/>
                  <a:pt x="18445" y="13456"/>
                </a:cubicBezTo>
                <a:lnTo>
                  <a:pt x="20513" y="13042"/>
                </a:lnTo>
                <a:cubicBezTo>
                  <a:pt x="21145" y="12916"/>
                  <a:pt x="21599" y="12361"/>
                  <a:pt x="21599" y="11718"/>
                </a:cubicBezTo>
                <a:lnTo>
                  <a:pt x="21599" y="9882"/>
                </a:lnTo>
                <a:cubicBezTo>
                  <a:pt x="21599" y="9238"/>
                  <a:pt x="21145" y="8684"/>
                  <a:pt x="20513" y="855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7" name="AutoShape 124"/>
          <p:cNvSpPr/>
          <p:nvPr/>
        </p:nvSpPr>
        <p:spPr bwMode="auto">
          <a:xfrm>
            <a:off x="4908727" y="4332377"/>
            <a:ext cx="185735" cy="1857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0250"/>
                </a:moveTo>
                <a:cubicBezTo>
                  <a:pt x="5580" y="20250"/>
                  <a:pt x="1350" y="16017"/>
                  <a:pt x="1350" y="10800"/>
                </a:cubicBezTo>
                <a:cubicBezTo>
                  <a:pt x="1350" y="5582"/>
                  <a:pt x="5580" y="1349"/>
                  <a:pt x="10800" y="1349"/>
                </a:cubicBezTo>
                <a:cubicBezTo>
                  <a:pt x="16016" y="1349"/>
                  <a:pt x="20250" y="5582"/>
                  <a:pt x="20250" y="10800"/>
                </a:cubicBezTo>
                <a:cubicBezTo>
                  <a:pt x="20250" y="16017"/>
                  <a:pt x="16016" y="20250"/>
                  <a:pt x="10800" y="20250"/>
                </a:cubicBezTo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3"/>
                  <a:pt x="4836" y="21600"/>
                  <a:pt x="10800" y="21600"/>
                </a:cubicBezTo>
                <a:cubicBezTo>
                  <a:pt x="16763" y="21600"/>
                  <a:pt x="21599" y="16763"/>
                  <a:pt x="21599" y="10800"/>
                </a:cubicBezTo>
                <a:cubicBezTo>
                  <a:pt x="21599" y="4836"/>
                  <a:pt x="16763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8" name="AutoShape 125"/>
          <p:cNvSpPr/>
          <p:nvPr/>
        </p:nvSpPr>
        <p:spPr bwMode="auto">
          <a:xfrm>
            <a:off x="4947907" y="4372282"/>
            <a:ext cx="106653" cy="106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900"/>
                </a:moveTo>
                <a:cubicBezTo>
                  <a:pt x="6328" y="18900"/>
                  <a:pt x="2699" y="15271"/>
                  <a:pt x="2699" y="10800"/>
                </a:cubicBezTo>
                <a:cubicBezTo>
                  <a:pt x="2699" y="6329"/>
                  <a:pt x="6328" y="2700"/>
                  <a:pt x="10800" y="2700"/>
                </a:cubicBezTo>
                <a:cubicBezTo>
                  <a:pt x="15271" y="2700"/>
                  <a:pt x="18899" y="6329"/>
                  <a:pt x="18899" y="10800"/>
                </a:cubicBezTo>
                <a:cubicBezTo>
                  <a:pt x="18899" y="15271"/>
                  <a:pt x="15271" y="18900"/>
                  <a:pt x="10800" y="18900"/>
                </a:cubicBezTo>
                <a:moveTo>
                  <a:pt x="10800" y="0"/>
                </a:moveTo>
                <a:cubicBezTo>
                  <a:pt x="4830" y="0"/>
                  <a:pt x="0" y="4833"/>
                  <a:pt x="0" y="10800"/>
                </a:cubicBezTo>
                <a:cubicBezTo>
                  <a:pt x="0" y="16766"/>
                  <a:pt x="4830" y="21599"/>
                  <a:pt x="10800" y="21599"/>
                </a:cubicBezTo>
                <a:cubicBezTo>
                  <a:pt x="16764" y="21599"/>
                  <a:pt x="21600" y="16766"/>
                  <a:pt x="21600" y="10800"/>
                </a:cubicBezTo>
                <a:cubicBezTo>
                  <a:pt x="21600" y="4833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3" name="AutoShape 120"/>
          <p:cNvSpPr/>
          <p:nvPr/>
        </p:nvSpPr>
        <p:spPr bwMode="auto">
          <a:xfrm>
            <a:off x="6534087" y="4856216"/>
            <a:ext cx="211854" cy="2118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948" y="16070"/>
                </a:moveTo>
                <a:cubicBezTo>
                  <a:pt x="14037" y="19468"/>
                  <a:pt x="8925" y="19859"/>
                  <a:pt x="5529" y="16948"/>
                </a:cubicBezTo>
                <a:cubicBezTo>
                  <a:pt x="2130" y="14038"/>
                  <a:pt x="1740" y="8924"/>
                  <a:pt x="4651" y="5527"/>
                </a:cubicBezTo>
                <a:cubicBezTo>
                  <a:pt x="7559" y="2131"/>
                  <a:pt x="12674" y="1740"/>
                  <a:pt x="16070" y="4650"/>
                </a:cubicBezTo>
                <a:cubicBezTo>
                  <a:pt x="19466" y="7560"/>
                  <a:pt x="19859" y="12673"/>
                  <a:pt x="16948" y="16070"/>
                </a:cubicBezTo>
                <a:moveTo>
                  <a:pt x="10800" y="0"/>
                </a:moveTo>
                <a:cubicBezTo>
                  <a:pt x="4833" y="0"/>
                  <a:pt x="0" y="4834"/>
                  <a:pt x="0" y="10800"/>
                </a:cubicBezTo>
                <a:cubicBezTo>
                  <a:pt x="0" y="16765"/>
                  <a:pt x="4833" y="21599"/>
                  <a:pt x="10800" y="21599"/>
                </a:cubicBezTo>
                <a:cubicBezTo>
                  <a:pt x="16764" y="21599"/>
                  <a:pt x="21600" y="16765"/>
                  <a:pt x="21600" y="10800"/>
                </a:cubicBezTo>
                <a:cubicBezTo>
                  <a:pt x="21600" y="483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4" name="AutoShape 121"/>
          <p:cNvSpPr/>
          <p:nvPr/>
        </p:nvSpPr>
        <p:spPr bwMode="auto">
          <a:xfrm>
            <a:off x="6587051" y="4909178"/>
            <a:ext cx="59494" cy="5949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200" y="0"/>
                </a:moveTo>
                <a:cubicBezTo>
                  <a:pt x="8596" y="0"/>
                  <a:pt x="0" y="8596"/>
                  <a:pt x="0" y="19195"/>
                </a:cubicBezTo>
                <a:lnTo>
                  <a:pt x="0" y="19199"/>
                </a:lnTo>
                <a:cubicBezTo>
                  <a:pt x="0" y="20524"/>
                  <a:pt x="1068" y="21599"/>
                  <a:pt x="2400" y="21599"/>
                </a:cubicBezTo>
                <a:cubicBezTo>
                  <a:pt x="3721" y="21599"/>
                  <a:pt x="4800" y="20524"/>
                  <a:pt x="4800" y="19199"/>
                </a:cubicBezTo>
                <a:lnTo>
                  <a:pt x="4800" y="19195"/>
                </a:lnTo>
                <a:cubicBezTo>
                  <a:pt x="4800" y="11247"/>
                  <a:pt x="11240" y="4799"/>
                  <a:pt x="19200" y="4799"/>
                </a:cubicBezTo>
                <a:cubicBezTo>
                  <a:pt x="20521" y="4799"/>
                  <a:pt x="21600" y="3724"/>
                  <a:pt x="21600" y="2399"/>
                </a:cubicBezTo>
                <a:cubicBezTo>
                  <a:pt x="21600" y="1075"/>
                  <a:pt x="20521" y="0"/>
                  <a:pt x="192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5" name="AutoShape 122"/>
          <p:cNvSpPr/>
          <p:nvPr/>
        </p:nvSpPr>
        <p:spPr bwMode="auto">
          <a:xfrm>
            <a:off x="6427435" y="4763346"/>
            <a:ext cx="425160" cy="3576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9199"/>
                </a:moveTo>
                <a:cubicBezTo>
                  <a:pt x="20249" y="19642"/>
                  <a:pt x="19948" y="19999"/>
                  <a:pt x="19575" y="19999"/>
                </a:cubicBezTo>
                <a:lnTo>
                  <a:pt x="2024" y="19999"/>
                </a:lnTo>
                <a:cubicBezTo>
                  <a:pt x="1651" y="19999"/>
                  <a:pt x="1349" y="19642"/>
                  <a:pt x="1349" y="19199"/>
                </a:cubicBezTo>
                <a:lnTo>
                  <a:pt x="1349" y="7200"/>
                </a:lnTo>
                <a:cubicBezTo>
                  <a:pt x="1349" y="6809"/>
                  <a:pt x="1588" y="6475"/>
                  <a:pt x="1914" y="6411"/>
                </a:cubicBezTo>
                <a:lnTo>
                  <a:pt x="5588" y="5684"/>
                </a:lnTo>
                <a:lnTo>
                  <a:pt x="6797" y="2103"/>
                </a:lnTo>
                <a:cubicBezTo>
                  <a:pt x="6900" y="1799"/>
                  <a:pt x="7148" y="1600"/>
                  <a:pt x="7424" y="1600"/>
                </a:cubicBezTo>
                <a:lnTo>
                  <a:pt x="14174" y="1600"/>
                </a:lnTo>
                <a:cubicBezTo>
                  <a:pt x="14450" y="1600"/>
                  <a:pt x="14698" y="1799"/>
                  <a:pt x="14801" y="2103"/>
                </a:cubicBezTo>
                <a:lnTo>
                  <a:pt x="16010" y="5684"/>
                </a:lnTo>
                <a:lnTo>
                  <a:pt x="19685" y="6411"/>
                </a:lnTo>
                <a:cubicBezTo>
                  <a:pt x="20011" y="6475"/>
                  <a:pt x="20249" y="6809"/>
                  <a:pt x="20249" y="7200"/>
                </a:cubicBezTo>
                <a:cubicBezTo>
                  <a:pt x="20249" y="7200"/>
                  <a:pt x="20249" y="19199"/>
                  <a:pt x="20249" y="19199"/>
                </a:cubicBezTo>
                <a:close/>
                <a:moveTo>
                  <a:pt x="19907" y="4832"/>
                </a:moveTo>
                <a:lnTo>
                  <a:pt x="16981" y="4254"/>
                </a:lnTo>
                <a:lnTo>
                  <a:pt x="16054" y="1507"/>
                </a:lnTo>
                <a:cubicBezTo>
                  <a:pt x="15745" y="591"/>
                  <a:pt x="15006" y="0"/>
                  <a:pt x="14174" y="0"/>
                </a:cubicBezTo>
                <a:lnTo>
                  <a:pt x="7424" y="0"/>
                </a:lnTo>
                <a:cubicBezTo>
                  <a:pt x="6593" y="0"/>
                  <a:pt x="5854" y="591"/>
                  <a:pt x="5543" y="1509"/>
                </a:cubicBezTo>
                <a:lnTo>
                  <a:pt x="4618" y="4254"/>
                </a:lnTo>
                <a:lnTo>
                  <a:pt x="1692" y="4832"/>
                </a:lnTo>
                <a:cubicBezTo>
                  <a:pt x="711" y="5025"/>
                  <a:pt x="0" y="6020"/>
                  <a:pt x="0" y="7200"/>
                </a:cubicBezTo>
                <a:lnTo>
                  <a:pt x="0" y="19199"/>
                </a:lnTo>
                <a:cubicBezTo>
                  <a:pt x="0" y="20523"/>
                  <a:pt x="908" y="21600"/>
                  <a:pt x="2024" y="21600"/>
                </a:cubicBezTo>
                <a:lnTo>
                  <a:pt x="19575" y="21600"/>
                </a:lnTo>
                <a:cubicBezTo>
                  <a:pt x="20691" y="21600"/>
                  <a:pt x="21600" y="20523"/>
                  <a:pt x="21600" y="19199"/>
                </a:cubicBezTo>
                <a:lnTo>
                  <a:pt x="21600" y="7200"/>
                </a:lnTo>
                <a:cubicBezTo>
                  <a:pt x="21600" y="6020"/>
                  <a:pt x="20888" y="5025"/>
                  <a:pt x="19907" y="483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1" name="AutoShape 110"/>
          <p:cNvSpPr/>
          <p:nvPr/>
        </p:nvSpPr>
        <p:spPr bwMode="auto">
          <a:xfrm>
            <a:off x="7039926" y="3214713"/>
            <a:ext cx="317782" cy="2125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99" y="20255"/>
                </a:moveTo>
                <a:lnTo>
                  <a:pt x="899" y="20255"/>
                </a:lnTo>
                <a:lnTo>
                  <a:pt x="899" y="1350"/>
                </a:lnTo>
                <a:lnTo>
                  <a:pt x="20699" y="1350"/>
                </a:lnTo>
                <a:cubicBezTo>
                  <a:pt x="20699" y="1350"/>
                  <a:pt x="20699" y="20255"/>
                  <a:pt x="20699" y="20255"/>
                </a:cubicBezTo>
                <a:close/>
                <a:moveTo>
                  <a:pt x="20699" y="0"/>
                </a:moveTo>
                <a:lnTo>
                  <a:pt x="899" y="5"/>
                </a:lnTo>
                <a:cubicBezTo>
                  <a:pt x="402" y="5"/>
                  <a:pt x="0" y="603"/>
                  <a:pt x="0" y="1350"/>
                </a:cubicBezTo>
                <a:lnTo>
                  <a:pt x="0" y="20249"/>
                </a:lnTo>
                <a:cubicBezTo>
                  <a:pt x="0" y="20996"/>
                  <a:pt x="402" y="21599"/>
                  <a:pt x="899" y="21599"/>
                </a:cubicBezTo>
                <a:lnTo>
                  <a:pt x="20699" y="21599"/>
                </a:lnTo>
                <a:cubicBezTo>
                  <a:pt x="21197" y="21599"/>
                  <a:pt x="21600" y="20996"/>
                  <a:pt x="21600" y="20249"/>
                </a:cubicBezTo>
                <a:lnTo>
                  <a:pt x="21600" y="1350"/>
                </a:lnTo>
                <a:cubicBezTo>
                  <a:pt x="21600" y="603"/>
                  <a:pt x="21197" y="0"/>
                  <a:pt x="206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2" name="AutoShape 111"/>
          <p:cNvSpPr/>
          <p:nvPr/>
        </p:nvSpPr>
        <p:spPr bwMode="auto">
          <a:xfrm>
            <a:off x="6986234" y="3161748"/>
            <a:ext cx="425160" cy="3983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6562"/>
                </a:moveTo>
                <a:cubicBezTo>
                  <a:pt x="20249" y="16959"/>
                  <a:pt x="19946" y="17282"/>
                  <a:pt x="19575" y="17282"/>
                </a:cubicBezTo>
                <a:lnTo>
                  <a:pt x="13499" y="17282"/>
                </a:lnTo>
                <a:lnTo>
                  <a:pt x="8099" y="17282"/>
                </a:lnTo>
                <a:lnTo>
                  <a:pt x="2024" y="17282"/>
                </a:lnTo>
                <a:cubicBezTo>
                  <a:pt x="1651" y="17282"/>
                  <a:pt x="1349" y="16959"/>
                  <a:pt x="1349" y="16562"/>
                </a:cubicBezTo>
                <a:lnTo>
                  <a:pt x="1349" y="2160"/>
                </a:lnTo>
                <a:cubicBezTo>
                  <a:pt x="1349" y="1762"/>
                  <a:pt x="1651" y="1440"/>
                  <a:pt x="2024" y="1440"/>
                </a:cubicBezTo>
                <a:lnTo>
                  <a:pt x="19575" y="1440"/>
                </a:lnTo>
                <a:cubicBezTo>
                  <a:pt x="19946" y="1440"/>
                  <a:pt x="20249" y="1762"/>
                  <a:pt x="20249" y="2160"/>
                </a:cubicBezTo>
                <a:cubicBezTo>
                  <a:pt x="20249" y="2160"/>
                  <a:pt x="20249" y="16562"/>
                  <a:pt x="20249" y="16562"/>
                </a:cubicBezTo>
                <a:close/>
                <a:moveTo>
                  <a:pt x="19575" y="0"/>
                </a:moveTo>
                <a:lnTo>
                  <a:pt x="2024" y="0"/>
                </a:lnTo>
                <a:cubicBezTo>
                  <a:pt x="905" y="0"/>
                  <a:pt x="0" y="966"/>
                  <a:pt x="0" y="2160"/>
                </a:cubicBezTo>
                <a:lnTo>
                  <a:pt x="0" y="16562"/>
                </a:lnTo>
                <a:cubicBezTo>
                  <a:pt x="0" y="17753"/>
                  <a:pt x="903" y="18718"/>
                  <a:pt x="2018" y="18721"/>
                </a:cubicBezTo>
                <a:lnTo>
                  <a:pt x="8774" y="18721"/>
                </a:lnTo>
                <a:lnTo>
                  <a:pt x="8774" y="19597"/>
                </a:lnTo>
                <a:lnTo>
                  <a:pt x="4561" y="20181"/>
                </a:lnTo>
                <a:cubicBezTo>
                  <a:pt x="4260" y="20262"/>
                  <a:pt x="4049" y="20549"/>
                  <a:pt x="4049" y="20879"/>
                </a:cubicBezTo>
                <a:cubicBezTo>
                  <a:pt x="4049" y="21277"/>
                  <a:pt x="4351" y="21599"/>
                  <a:pt x="4724" y="21599"/>
                </a:cubicBezTo>
                <a:lnTo>
                  <a:pt x="16874" y="21599"/>
                </a:lnTo>
                <a:cubicBezTo>
                  <a:pt x="17248" y="21599"/>
                  <a:pt x="17549" y="21277"/>
                  <a:pt x="17549" y="20879"/>
                </a:cubicBezTo>
                <a:cubicBezTo>
                  <a:pt x="17549" y="20549"/>
                  <a:pt x="17339" y="20262"/>
                  <a:pt x="17038" y="20181"/>
                </a:cubicBezTo>
                <a:lnTo>
                  <a:pt x="12824" y="19597"/>
                </a:lnTo>
                <a:lnTo>
                  <a:pt x="12824" y="18721"/>
                </a:lnTo>
                <a:lnTo>
                  <a:pt x="19581" y="18721"/>
                </a:lnTo>
                <a:cubicBezTo>
                  <a:pt x="20696" y="18718"/>
                  <a:pt x="21600" y="17753"/>
                  <a:pt x="21600" y="16562"/>
                </a:cubicBezTo>
                <a:lnTo>
                  <a:pt x="21600" y="2160"/>
                </a:lnTo>
                <a:cubicBezTo>
                  <a:pt x="21600" y="966"/>
                  <a:pt x="20692" y="0"/>
                  <a:pt x="1957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657757" y="2399162"/>
            <a:ext cx="341197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60872" y="2023563"/>
            <a:ext cx="1890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添加相关标题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 flipH="1">
            <a:off x="657757" y="5052759"/>
            <a:ext cx="341197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60872" y="4677160"/>
            <a:ext cx="1890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添加相关标题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122271" y="2399162"/>
            <a:ext cx="341197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 flipH="1">
            <a:off x="8040334" y="2023563"/>
            <a:ext cx="1890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添加相关标题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122271" y="5052759"/>
            <a:ext cx="341197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 flipH="1">
            <a:off x="8040334" y="4677160"/>
            <a:ext cx="1890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添加相关标题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 flipH="1">
            <a:off x="5752050" y="2861500"/>
            <a:ext cx="5400692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The user can demonstrate on a projector or computer, </a:t>
            </a:r>
            <a:endParaRPr lang="en-US" altLang="zh-CN" sz="1400" b="1" dirty="0">
              <a:solidFill>
                <a:srgbClr val="733E19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The user can demonstrate on a projector or computer, The user can demonstrate on a projector or computer,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  <a:p>
            <a:pPr algn="ctr"/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52054" y="1935479"/>
            <a:ext cx="5400690" cy="707886"/>
          </a:xfrm>
          <a:prstGeom prst="rect">
            <a:avLst/>
          </a:prstGeom>
          <a:solidFill>
            <a:srgbClr val="733E19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在此添加相关标题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2" name="Freeform 17"/>
          <p:cNvSpPr/>
          <p:nvPr/>
        </p:nvSpPr>
        <p:spPr bwMode="auto">
          <a:xfrm>
            <a:off x="3038926" y="2555019"/>
            <a:ext cx="1443589" cy="531480"/>
          </a:xfrm>
          <a:custGeom>
            <a:avLst/>
            <a:gdLst>
              <a:gd name="T0" fmla="*/ 84 w 347"/>
              <a:gd name="T1" fmla="*/ 0 h 128"/>
              <a:gd name="T2" fmla="*/ 263 w 347"/>
              <a:gd name="T3" fmla="*/ 0 h 128"/>
              <a:gd name="T4" fmla="*/ 263 w 347"/>
              <a:gd name="T5" fmla="*/ 128 h 128"/>
              <a:gd name="T6" fmla="*/ 84 w 347"/>
              <a:gd name="T7" fmla="*/ 128 h 128"/>
              <a:gd name="T8" fmla="*/ 84 w 347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7" h="128">
                <a:moveTo>
                  <a:pt x="84" y="0"/>
                </a:moveTo>
                <a:cubicBezTo>
                  <a:pt x="263" y="0"/>
                  <a:pt x="263" y="0"/>
                  <a:pt x="263" y="0"/>
                </a:cubicBezTo>
                <a:cubicBezTo>
                  <a:pt x="347" y="0"/>
                  <a:pt x="347" y="128"/>
                  <a:pt x="263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0" y="128"/>
                  <a:pt x="0" y="0"/>
                  <a:pt x="84" y="0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4" name="Freeform 18"/>
          <p:cNvSpPr/>
          <p:nvPr/>
        </p:nvSpPr>
        <p:spPr bwMode="auto">
          <a:xfrm>
            <a:off x="1118745" y="629486"/>
            <a:ext cx="3001191" cy="4553530"/>
          </a:xfrm>
          <a:custGeom>
            <a:avLst/>
            <a:gdLst>
              <a:gd name="T0" fmla="*/ 71 w 722"/>
              <a:gd name="T1" fmla="*/ 528 h 1095"/>
              <a:gd name="T2" fmla="*/ 354 w 722"/>
              <a:gd name="T3" fmla="*/ 362 h 1095"/>
              <a:gd name="T4" fmla="*/ 535 w 722"/>
              <a:gd name="T5" fmla="*/ 160 h 1095"/>
              <a:gd name="T6" fmla="*/ 680 w 722"/>
              <a:gd name="T7" fmla="*/ 247 h 1095"/>
              <a:gd name="T8" fmla="*/ 555 w 722"/>
              <a:gd name="T9" fmla="*/ 436 h 1095"/>
              <a:gd name="T10" fmla="*/ 483 w 722"/>
              <a:gd name="T11" fmla="*/ 604 h 1095"/>
              <a:gd name="T12" fmla="*/ 443 w 722"/>
              <a:gd name="T13" fmla="*/ 769 h 1095"/>
              <a:gd name="T14" fmla="*/ 448 w 722"/>
              <a:gd name="T15" fmla="*/ 936 h 1095"/>
              <a:gd name="T16" fmla="*/ 430 w 722"/>
              <a:gd name="T17" fmla="*/ 1085 h 1095"/>
              <a:gd name="T18" fmla="*/ 71 w 722"/>
              <a:gd name="T19" fmla="*/ 949 h 1095"/>
              <a:gd name="T20" fmla="*/ 71 w 722"/>
              <a:gd name="T21" fmla="*/ 528 h 1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22" h="1095">
                <a:moveTo>
                  <a:pt x="71" y="528"/>
                </a:moveTo>
                <a:cubicBezTo>
                  <a:pt x="185" y="498"/>
                  <a:pt x="274" y="441"/>
                  <a:pt x="354" y="362"/>
                </a:cubicBezTo>
                <a:cubicBezTo>
                  <a:pt x="425" y="293"/>
                  <a:pt x="494" y="258"/>
                  <a:pt x="535" y="160"/>
                </a:cubicBezTo>
                <a:cubicBezTo>
                  <a:pt x="586" y="0"/>
                  <a:pt x="722" y="112"/>
                  <a:pt x="680" y="247"/>
                </a:cubicBezTo>
                <a:cubicBezTo>
                  <a:pt x="648" y="327"/>
                  <a:pt x="613" y="379"/>
                  <a:pt x="555" y="436"/>
                </a:cubicBezTo>
                <a:cubicBezTo>
                  <a:pt x="449" y="436"/>
                  <a:pt x="430" y="547"/>
                  <a:pt x="483" y="604"/>
                </a:cubicBezTo>
                <a:cubicBezTo>
                  <a:pt x="401" y="620"/>
                  <a:pt x="397" y="723"/>
                  <a:pt x="443" y="769"/>
                </a:cubicBezTo>
                <a:cubicBezTo>
                  <a:pt x="377" y="805"/>
                  <a:pt x="384" y="917"/>
                  <a:pt x="448" y="936"/>
                </a:cubicBezTo>
                <a:cubicBezTo>
                  <a:pt x="410" y="950"/>
                  <a:pt x="379" y="1024"/>
                  <a:pt x="430" y="1085"/>
                </a:cubicBezTo>
                <a:cubicBezTo>
                  <a:pt x="180" y="1095"/>
                  <a:pt x="143" y="1002"/>
                  <a:pt x="71" y="949"/>
                </a:cubicBezTo>
                <a:cubicBezTo>
                  <a:pt x="0" y="897"/>
                  <a:pt x="0" y="547"/>
                  <a:pt x="71" y="52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2827196" y="3909571"/>
            <a:ext cx="1645305" cy="533233"/>
          </a:xfrm>
          <a:custGeom>
            <a:avLst/>
            <a:gdLst>
              <a:gd name="T0" fmla="*/ 84 w 396"/>
              <a:gd name="T1" fmla="*/ 0 h 128"/>
              <a:gd name="T2" fmla="*/ 312 w 396"/>
              <a:gd name="T3" fmla="*/ 0 h 128"/>
              <a:gd name="T4" fmla="*/ 312 w 396"/>
              <a:gd name="T5" fmla="*/ 128 h 128"/>
              <a:gd name="T6" fmla="*/ 84 w 396"/>
              <a:gd name="T7" fmla="*/ 128 h 128"/>
              <a:gd name="T8" fmla="*/ 84 w 396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6" h="128">
                <a:moveTo>
                  <a:pt x="84" y="0"/>
                </a:moveTo>
                <a:cubicBezTo>
                  <a:pt x="312" y="0"/>
                  <a:pt x="312" y="0"/>
                  <a:pt x="312" y="0"/>
                </a:cubicBezTo>
                <a:cubicBezTo>
                  <a:pt x="396" y="0"/>
                  <a:pt x="396" y="128"/>
                  <a:pt x="312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0" y="128"/>
                  <a:pt x="0" y="0"/>
                  <a:pt x="84" y="0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6" name="Freeform 20"/>
          <p:cNvSpPr/>
          <p:nvPr/>
        </p:nvSpPr>
        <p:spPr bwMode="auto">
          <a:xfrm>
            <a:off x="2835966" y="4574359"/>
            <a:ext cx="1341854" cy="533233"/>
          </a:xfrm>
          <a:custGeom>
            <a:avLst/>
            <a:gdLst>
              <a:gd name="T0" fmla="*/ 85 w 323"/>
              <a:gd name="T1" fmla="*/ 0 h 128"/>
              <a:gd name="T2" fmla="*/ 238 w 323"/>
              <a:gd name="T3" fmla="*/ 0 h 128"/>
              <a:gd name="T4" fmla="*/ 238 w 323"/>
              <a:gd name="T5" fmla="*/ 128 h 128"/>
              <a:gd name="T6" fmla="*/ 85 w 323"/>
              <a:gd name="T7" fmla="*/ 128 h 128"/>
              <a:gd name="T8" fmla="*/ 85 w 323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" h="128">
                <a:moveTo>
                  <a:pt x="85" y="0"/>
                </a:moveTo>
                <a:cubicBezTo>
                  <a:pt x="238" y="0"/>
                  <a:pt x="238" y="0"/>
                  <a:pt x="238" y="0"/>
                </a:cubicBezTo>
                <a:cubicBezTo>
                  <a:pt x="323" y="0"/>
                  <a:pt x="323" y="128"/>
                  <a:pt x="238" y="128"/>
                </a:cubicBezTo>
                <a:cubicBezTo>
                  <a:pt x="85" y="128"/>
                  <a:pt x="85" y="128"/>
                  <a:pt x="85" y="128"/>
                </a:cubicBezTo>
                <a:cubicBezTo>
                  <a:pt x="0" y="128"/>
                  <a:pt x="0" y="0"/>
                  <a:pt x="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7" name="Freeform 21"/>
          <p:cNvSpPr/>
          <p:nvPr/>
        </p:nvSpPr>
        <p:spPr bwMode="auto">
          <a:xfrm>
            <a:off x="2893850" y="3241276"/>
            <a:ext cx="1803170" cy="531480"/>
          </a:xfrm>
          <a:custGeom>
            <a:avLst/>
            <a:gdLst>
              <a:gd name="T0" fmla="*/ 84 w 434"/>
              <a:gd name="T1" fmla="*/ 0 h 128"/>
              <a:gd name="T2" fmla="*/ 349 w 434"/>
              <a:gd name="T3" fmla="*/ 0 h 128"/>
              <a:gd name="T4" fmla="*/ 349 w 434"/>
              <a:gd name="T5" fmla="*/ 128 h 128"/>
              <a:gd name="T6" fmla="*/ 84 w 434"/>
              <a:gd name="T7" fmla="*/ 128 h 128"/>
              <a:gd name="T8" fmla="*/ 84 w 434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4" h="128">
                <a:moveTo>
                  <a:pt x="84" y="0"/>
                </a:moveTo>
                <a:cubicBezTo>
                  <a:pt x="349" y="0"/>
                  <a:pt x="349" y="0"/>
                  <a:pt x="349" y="0"/>
                </a:cubicBezTo>
                <a:cubicBezTo>
                  <a:pt x="434" y="0"/>
                  <a:pt x="434" y="128"/>
                  <a:pt x="349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0" y="128"/>
                  <a:pt x="0" y="0"/>
                  <a:pt x="84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25" name="Freeform 25"/>
          <p:cNvSpPr/>
          <p:nvPr/>
        </p:nvSpPr>
        <p:spPr bwMode="auto">
          <a:xfrm>
            <a:off x="3449079" y="4002261"/>
            <a:ext cx="352621" cy="342587"/>
          </a:xfrm>
          <a:custGeom>
            <a:avLst/>
            <a:gdLst>
              <a:gd name="T0" fmla="*/ 0 w 208"/>
              <a:gd name="T1" fmla="*/ 68 h 202"/>
              <a:gd name="T2" fmla="*/ 8 w 208"/>
              <a:gd name="T3" fmla="*/ 79 h 202"/>
              <a:gd name="T4" fmla="*/ 30 w 208"/>
              <a:gd name="T5" fmla="*/ 72 h 202"/>
              <a:gd name="T6" fmla="*/ 64 w 208"/>
              <a:gd name="T7" fmla="*/ 172 h 202"/>
              <a:gd name="T8" fmla="*/ 105 w 208"/>
              <a:gd name="T9" fmla="*/ 190 h 202"/>
              <a:gd name="T10" fmla="*/ 197 w 208"/>
              <a:gd name="T11" fmla="*/ 63 h 202"/>
              <a:gd name="T12" fmla="*/ 113 w 208"/>
              <a:gd name="T13" fmla="*/ 68 h 202"/>
              <a:gd name="T14" fmla="*/ 137 w 208"/>
              <a:gd name="T15" fmla="*/ 95 h 202"/>
              <a:gd name="T16" fmla="*/ 109 w 208"/>
              <a:gd name="T17" fmla="*/ 130 h 202"/>
              <a:gd name="T18" fmla="*/ 93 w 208"/>
              <a:gd name="T19" fmla="*/ 91 h 202"/>
              <a:gd name="T20" fmla="*/ 59 w 208"/>
              <a:gd name="T21" fmla="*/ 23 h 202"/>
              <a:gd name="T22" fmla="*/ 0 w 208"/>
              <a:gd name="T23" fmla="*/ 6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2">
                <a:moveTo>
                  <a:pt x="0" y="68"/>
                </a:moveTo>
                <a:cubicBezTo>
                  <a:pt x="8" y="79"/>
                  <a:pt x="8" y="79"/>
                  <a:pt x="8" y="79"/>
                </a:cubicBezTo>
                <a:cubicBezTo>
                  <a:pt x="8" y="79"/>
                  <a:pt x="24" y="66"/>
                  <a:pt x="30" y="72"/>
                </a:cubicBezTo>
                <a:cubicBezTo>
                  <a:pt x="36" y="79"/>
                  <a:pt x="57" y="157"/>
                  <a:pt x="64" y="172"/>
                </a:cubicBezTo>
                <a:cubicBezTo>
                  <a:pt x="70" y="185"/>
                  <a:pt x="87" y="202"/>
                  <a:pt x="105" y="190"/>
                </a:cubicBezTo>
                <a:cubicBezTo>
                  <a:pt x="124" y="178"/>
                  <a:pt x="186" y="125"/>
                  <a:pt x="197" y="63"/>
                </a:cubicBezTo>
                <a:cubicBezTo>
                  <a:pt x="208" y="0"/>
                  <a:pt x="122" y="13"/>
                  <a:pt x="113" y="68"/>
                </a:cubicBezTo>
                <a:cubicBezTo>
                  <a:pt x="136" y="54"/>
                  <a:pt x="148" y="73"/>
                  <a:pt x="137" y="95"/>
                </a:cubicBezTo>
                <a:cubicBezTo>
                  <a:pt x="125" y="116"/>
                  <a:pt x="114" y="130"/>
                  <a:pt x="109" y="130"/>
                </a:cubicBezTo>
                <a:cubicBezTo>
                  <a:pt x="103" y="130"/>
                  <a:pt x="99" y="116"/>
                  <a:pt x="93" y="91"/>
                </a:cubicBezTo>
                <a:cubicBezTo>
                  <a:pt x="86" y="65"/>
                  <a:pt x="86" y="17"/>
                  <a:pt x="59" y="23"/>
                </a:cubicBezTo>
                <a:cubicBezTo>
                  <a:pt x="34" y="28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26" name="Freeform 26"/>
          <p:cNvSpPr>
            <a:spLocks noEditPoints="1"/>
          </p:cNvSpPr>
          <p:nvPr/>
        </p:nvSpPr>
        <p:spPr bwMode="auto">
          <a:xfrm>
            <a:off x="3327308" y="4668233"/>
            <a:ext cx="335420" cy="336853"/>
          </a:xfrm>
          <a:custGeom>
            <a:avLst/>
            <a:gdLst>
              <a:gd name="T0" fmla="*/ 160 w 198"/>
              <a:gd name="T1" fmla="*/ 0 h 198"/>
              <a:gd name="T2" fmla="*/ 38 w 198"/>
              <a:gd name="T3" fmla="*/ 0 h 198"/>
              <a:gd name="T4" fmla="*/ 0 w 198"/>
              <a:gd name="T5" fmla="*/ 38 h 198"/>
              <a:gd name="T6" fmla="*/ 0 w 198"/>
              <a:gd name="T7" fmla="*/ 78 h 198"/>
              <a:gd name="T8" fmla="*/ 0 w 198"/>
              <a:gd name="T9" fmla="*/ 159 h 198"/>
              <a:gd name="T10" fmla="*/ 38 w 198"/>
              <a:gd name="T11" fmla="*/ 198 h 198"/>
              <a:gd name="T12" fmla="*/ 160 w 198"/>
              <a:gd name="T13" fmla="*/ 198 h 198"/>
              <a:gd name="T14" fmla="*/ 198 w 198"/>
              <a:gd name="T15" fmla="*/ 159 h 198"/>
              <a:gd name="T16" fmla="*/ 198 w 198"/>
              <a:gd name="T17" fmla="*/ 78 h 198"/>
              <a:gd name="T18" fmla="*/ 198 w 198"/>
              <a:gd name="T19" fmla="*/ 38 h 198"/>
              <a:gd name="T20" fmla="*/ 160 w 198"/>
              <a:gd name="T21" fmla="*/ 0 h 198"/>
              <a:gd name="T22" fmla="*/ 171 w 198"/>
              <a:gd name="T23" fmla="*/ 22 h 198"/>
              <a:gd name="T24" fmla="*/ 175 w 198"/>
              <a:gd name="T25" fmla="*/ 22 h 198"/>
              <a:gd name="T26" fmla="*/ 175 w 198"/>
              <a:gd name="T27" fmla="*/ 27 h 198"/>
              <a:gd name="T28" fmla="*/ 175 w 198"/>
              <a:gd name="T29" fmla="*/ 56 h 198"/>
              <a:gd name="T30" fmla="*/ 142 w 198"/>
              <a:gd name="T31" fmla="*/ 56 h 198"/>
              <a:gd name="T32" fmla="*/ 142 w 198"/>
              <a:gd name="T33" fmla="*/ 22 h 198"/>
              <a:gd name="T34" fmla="*/ 171 w 198"/>
              <a:gd name="T35" fmla="*/ 22 h 198"/>
              <a:gd name="T36" fmla="*/ 71 w 198"/>
              <a:gd name="T37" fmla="*/ 78 h 198"/>
              <a:gd name="T38" fmla="*/ 99 w 198"/>
              <a:gd name="T39" fmla="*/ 64 h 198"/>
              <a:gd name="T40" fmla="*/ 127 w 198"/>
              <a:gd name="T41" fmla="*/ 78 h 198"/>
              <a:gd name="T42" fmla="*/ 134 w 198"/>
              <a:gd name="T43" fmla="*/ 99 h 198"/>
              <a:gd name="T44" fmla="*/ 99 w 198"/>
              <a:gd name="T45" fmla="*/ 134 h 198"/>
              <a:gd name="T46" fmla="*/ 64 w 198"/>
              <a:gd name="T47" fmla="*/ 99 h 198"/>
              <a:gd name="T48" fmla="*/ 71 w 198"/>
              <a:gd name="T49" fmla="*/ 78 h 198"/>
              <a:gd name="T50" fmla="*/ 179 w 198"/>
              <a:gd name="T51" fmla="*/ 159 h 198"/>
              <a:gd name="T52" fmla="*/ 160 w 198"/>
              <a:gd name="T53" fmla="*/ 178 h 198"/>
              <a:gd name="T54" fmla="*/ 38 w 198"/>
              <a:gd name="T55" fmla="*/ 178 h 198"/>
              <a:gd name="T56" fmla="*/ 19 w 198"/>
              <a:gd name="T57" fmla="*/ 159 h 198"/>
              <a:gd name="T58" fmla="*/ 19 w 198"/>
              <a:gd name="T59" fmla="*/ 78 h 198"/>
              <a:gd name="T60" fmla="*/ 49 w 198"/>
              <a:gd name="T61" fmla="*/ 78 h 198"/>
              <a:gd name="T62" fmla="*/ 45 w 198"/>
              <a:gd name="T63" fmla="*/ 99 h 198"/>
              <a:gd name="T64" fmla="*/ 99 w 198"/>
              <a:gd name="T65" fmla="*/ 153 h 198"/>
              <a:gd name="T66" fmla="*/ 153 w 198"/>
              <a:gd name="T67" fmla="*/ 99 h 198"/>
              <a:gd name="T68" fmla="*/ 149 w 198"/>
              <a:gd name="T69" fmla="*/ 78 h 198"/>
              <a:gd name="T70" fmla="*/ 179 w 198"/>
              <a:gd name="T71" fmla="*/ 78 h 198"/>
              <a:gd name="T72" fmla="*/ 179 w 198"/>
              <a:gd name="T73" fmla="*/ 159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8" h="198">
                <a:moveTo>
                  <a:pt x="160" y="0"/>
                </a:move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81"/>
                  <a:pt x="17" y="198"/>
                  <a:pt x="38" y="198"/>
                </a:cubicBezTo>
                <a:cubicBezTo>
                  <a:pt x="160" y="198"/>
                  <a:pt x="160" y="198"/>
                  <a:pt x="160" y="198"/>
                </a:cubicBezTo>
                <a:cubicBezTo>
                  <a:pt x="181" y="198"/>
                  <a:pt x="198" y="181"/>
                  <a:pt x="198" y="159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38"/>
                  <a:pt x="198" y="38"/>
                  <a:pt x="198" y="38"/>
                </a:cubicBezTo>
                <a:cubicBezTo>
                  <a:pt x="198" y="17"/>
                  <a:pt x="181" y="0"/>
                  <a:pt x="160" y="0"/>
                </a:cubicBezTo>
                <a:close/>
                <a:moveTo>
                  <a:pt x="171" y="22"/>
                </a:moveTo>
                <a:cubicBezTo>
                  <a:pt x="175" y="22"/>
                  <a:pt x="175" y="22"/>
                  <a:pt x="175" y="22"/>
                </a:cubicBezTo>
                <a:cubicBezTo>
                  <a:pt x="175" y="27"/>
                  <a:pt x="175" y="27"/>
                  <a:pt x="175" y="27"/>
                </a:cubicBezTo>
                <a:cubicBezTo>
                  <a:pt x="175" y="56"/>
                  <a:pt x="175" y="56"/>
                  <a:pt x="175" y="56"/>
                </a:cubicBezTo>
                <a:cubicBezTo>
                  <a:pt x="142" y="56"/>
                  <a:pt x="142" y="56"/>
                  <a:pt x="142" y="56"/>
                </a:cubicBezTo>
                <a:cubicBezTo>
                  <a:pt x="142" y="22"/>
                  <a:pt x="142" y="22"/>
                  <a:pt x="142" y="22"/>
                </a:cubicBezTo>
                <a:lnTo>
                  <a:pt x="171" y="22"/>
                </a:lnTo>
                <a:close/>
                <a:moveTo>
                  <a:pt x="71" y="78"/>
                </a:moveTo>
                <a:cubicBezTo>
                  <a:pt x="77" y="70"/>
                  <a:pt x="87" y="64"/>
                  <a:pt x="99" y="64"/>
                </a:cubicBezTo>
                <a:cubicBezTo>
                  <a:pt x="111" y="64"/>
                  <a:pt x="121" y="70"/>
                  <a:pt x="127" y="78"/>
                </a:cubicBezTo>
                <a:cubicBezTo>
                  <a:pt x="132" y="84"/>
                  <a:pt x="134" y="91"/>
                  <a:pt x="134" y="99"/>
                </a:cubicBezTo>
                <a:cubicBezTo>
                  <a:pt x="134" y="118"/>
                  <a:pt x="118" y="134"/>
                  <a:pt x="99" y="134"/>
                </a:cubicBezTo>
                <a:cubicBezTo>
                  <a:pt x="80" y="134"/>
                  <a:pt x="64" y="118"/>
                  <a:pt x="64" y="99"/>
                </a:cubicBezTo>
                <a:cubicBezTo>
                  <a:pt x="64" y="91"/>
                  <a:pt x="67" y="84"/>
                  <a:pt x="71" y="78"/>
                </a:cubicBezTo>
                <a:close/>
                <a:moveTo>
                  <a:pt x="179" y="159"/>
                </a:moveTo>
                <a:cubicBezTo>
                  <a:pt x="179" y="170"/>
                  <a:pt x="170" y="178"/>
                  <a:pt x="160" y="178"/>
                </a:cubicBezTo>
                <a:cubicBezTo>
                  <a:pt x="38" y="178"/>
                  <a:pt x="38" y="178"/>
                  <a:pt x="38" y="178"/>
                </a:cubicBezTo>
                <a:cubicBezTo>
                  <a:pt x="28" y="178"/>
                  <a:pt x="19" y="170"/>
                  <a:pt x="19" y="159"/>
                </a:cubicBezTo>
                <a:cubicBezTo>
                  <a:pt x="19" y="78"/>
                  <a:pt x="19" y="78"/>
                  <a:pt x="1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85"/>
                  <a:pt x="45" y="91"/>
                  <a:pt x="45" y="99"/>
                </a:cubicBezTo>
                <a:cubicBezTo>
                  <a:pt x="45" y="129"/>
                  <a:pt x="69" y="153"/>
                  <a:pt x="99" y="153"/>
                </a:cubicBezTo>
                <a:cubicBezTo>
                  <a:pt x="129" y="153"/>
                  <a:pt x="153" y="129"/>
                  <a:pt x="153" y="99"/>
                </a:cubicBezTo>
                <a:cubicBezTo>
                  <a:pt x="153" y="91"/>
                  <a:pt x="152" y="85"/>
                  <a:pt x="149" y="78"/>
                </a:cubicBezTo>
                <a:cubicBezTo>
                  <a:pt x="179" y="78"/>
                  <a:pt x="179" y="78"/>
                  <a:pt x="179" y="78"/>
                </a:cubicBezTo>
                <a:lnTo>
                  <a:pt x="179" y="1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27" name="Freeform 24"/>
          <p:cNvSpPr/>
          <p:nvPr/>
        </p:nvSpPr>
        <p:spPr bwMode="auto">
          <a:xfrm>
            <a:off x="3781546" y="2648709"/>
            <a:ext cx="158442" cy="344530"/>
          </a:xfrm>
          <a:custGeom>
            <a:avLst/>
            <a:gdLst>
              <a:gd name="T0" fmla="*/ 63 w 63"/>
              <a:gd name="T1" fmla="*/ 44 h 137"/>
              <a:gd name="T2" fmla="*/ 42 w 63"/>
              <a:gd name="T3" fmla="*/ 44 h 137"/>
              <a:gd name="T4" fmla="*/ 42 w 63"/>
              <a:gd name="T5" fmla="*/ 30 h 137"/>
              <a:gd name="T6" fmla="*/ 48 w 63"/>
              <a:gd name="T7" fmla="*/ 24 h 137"/>
              <a:gd name="T8" fmla="*/ 63 w 63"/>
              <a:gd name="T9" fmla="*/ 24 h 137"/>
              <a:gd name="T10" fmla="*/ 63 w 63"/>
              <a:gd name="T11" fmla="*/ 0 h 137"/>
              <a:gd name="T12" fmla="*/ 42 w 63"/>
              <a:gd name="T13" fmla="*/ 0 h 137"/>
              <a:gd name="T14" fmla="*/ 13 w 63"/>
              <a:gd name="T15" fmla="*/ 29 h 137"/>
              <a:gd name="T16" fmla="*/ 13 w 63"/>
              <a:gd name="T17" fmla="*/ 44 h 137"/>
              <a:gd name="T18" fmla="*/ 0 w 63"/>
              <a:gd name="T19" fmla="*/ 44 h 137"/>
              <a:gd name="T20" fmla="*/ 0 w 63"/>
              <a:gd name="T21" fmla="*/ 68 h 137"/>
              <a:gd name="T22" fmla="*/ 13 w 63"/>
              <a:gd name="T23" fmla="*/ 68 h 137"/>
              <a:gd name="T24" fmla="*/ 13 w 63"/>
              <a:gd name="T25" fmla="*/ 137 h 137"/>
              <a:gd name="T26" fmla="*/ 42 w 63"/>
              <a:gd name="T27" fmla="*/ 137 h 137"/>
              <a:gd name="T28" fmla="*/ 42 w 63"/>
              <a:gd name="T29" fmla="*/ 68 h 137"/>
              <a:gd name="T30" fmla="*/ 61 w 63"/>
              <a:gd name="T31" fmla="*/ 68 h 137"/>
              <a:gd name="T32" fmla="*/ 63 w 63"/>
              <a:gd name="T33" fmla="*/ 44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" h="137">
                <a:moveTo>
                  <a:pt x="63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30"/>
                  <a:pt x="42" y="30"/>
                  <a:pt x="42" y="30"/>
                </a:cubicBezTo>
                <a:cubicBezTo>
                  <a:pt x="42" y="25"/>
                  <a:pt x="45" y="24"/>
                  <a:pt x="48" y="24"/>
                </a:cubicBezTo>
                <a:cubicBezTo>
                  <a:pt x="50" y="24"/>
                  <a:pt x="63" y="24"/>
                  <a:pt x="63" y="24"/>
                </a:cubicBezTo>
                <a:cubicBezTo>
                  <a:pt x="63" y="0"/>
                  <a:pt x="63" y="0"/>
                  <a:pt x="6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13" y="18"/>
                  <a:pt x="13" y="29"/>
                </a:cubicBezTo>
                <a:cubicBezTo>
                  <a:pt x="13" y="44"/>
                  <a:pt x="13" y="44"/>
                  <a:pt x="1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68"/>
                  <a:pt x="0" y="68"/>
                  <a:pt x="0" y="68"/>
                </a:cubicBezTo>
                <a:cubicBezTo>
                  <a:pt x="13" y="68"/>
                  <a:pt x="13" y="68"/>
                  <a:pt x="13" y="68"/>
                </a:cubicBezTo>
                <a:cubicBezTo>
                  <a:pt x="13" y="99"/>
                  <a:pt x="13" y="137"/>
                  <a:pt x="13" y="137"/>
                </a:cubicBezTo>
                <a:cubicBezTo>
                  <a:pt x="42" y="137"/>
                  <a:pt x="42" y="137"/>
                  <a:pt x="42" y="137"/>
                </a:cubicBezTo>
                <a:cubicBezTo>
                  <a:pt x="42" y="137"/>
                  <a:pt x="42" y="99"/>
                  <a:pt x="42" y="68"/>
                </a:cubicBezTo>
                <a:cubicBezTo>
                  <a:pt x="61" y="68"/>
                  <a:pt x="61" y="68"/>
                  <a:pt x="61" y="68"/>
                </a:cubicBezTo>
                <a:lnTo>
                  <a:pt x="63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grpSp>
        <p:nvGrpSpPr>
          <p:cNvPr id="28" name="Group 25"/>
          <p:cNvGrpSpPr/>
          <p:nvPr/>
        </p:nvGrpSpPr>
        <p:grpSpPr>
          <a:xfrm>
            <a:off x="3568627" y="3295801"/>
            <a:ext cx="383236" cy="374233"/>
            <a:chOff x="8402638" y="2208213"/>
            <a:chExt cx="473075" cy="461962"/>
          </a:xfrm>
          <a:solidFill>
            <a:schemeClr val="bg1"/>
          </a:solidFill>
        </p:grpSpPr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8402638" y="2428875"/>
              <a:ext cx="473075" cy="241300"/>
            </a:xfrm>
            <a:custGeom>
              <a:avLst/>
              <a:gdLst>
                <a:gd name="T0" fmla="*/ 23 w 126"/>
                <a:gd name="T1" fmla="*/ 0 h 64"/>
                <a:gd name="T2" fmla="*/ 0 w 126"/>
                <a:gd name="T3" fmla="*/ 41 h 64"/>
                <a:gd name="T4" fmla="*/ 103 w 126"/>
                <a:gd name="T5" fmla="*/ 64 h 64"/>
                <a:gd name="T6" fmla="*/ 126 w 126"/>
                <a:gd name="T7" fmla="*/ 23 h 64"/>
                <a:gd name="T8" fmla="*/ 40 w 126"/>
                <a:gd name="T9" fmla="*/ 14 h 64"/>
                <a:gd name="T10" fmla="*/ 32 w 126"/>
                <a:gd name="T11" fmla="*/ 51 h 64"/>
                <a:gd name="T12" fmla="*/ 25 w 126"/>
                <a:gd name="T13" fmla="*/ 14 h 64"/>
                <a:gd name="T14" fmla="*/ 18 w 126"/>
                <a:gd name="T15" fmla="*/ 8 h 64"/>
                <a:gd name="T16" fmla="*/ 40 w 126"/>
                <a:gd name="T17" fmla="*/ 14 h 64"/>
                <a:gd name="T18" fmla="*/ 54 w 126"/>
                <a:gd name="T19" fmla="*/ 51 h 64"/>
                <a:gd name="T20" fmla="*/ 50 w 126"/>
                <a:gd name="T21" fmla="*/ 51 h 64"/>
                <a:gd name="T22" fmla="*/ 43 w 126"/>
                <a:gd name="T23" fmla="*/ 50 h 64"/>
                <a:gd name="T24" fmla="*/ 42 w 126"/>
                <a:gd name="T25" fmla="*/ 19 h 64"/>
                <a:gd name="T26" fmla="*/ 49 w 126"/>
                <a:gd name="T27" fmla="*/ 44 h 64"/>
                <a:gd name="T28" fmla="*/ 50 w 126"/>
                <a:gd name="T29" fmla="*/ 46 h 64"/>
                <a:gd name="T30" fmla="*/ 54 w 126"/>
                <a:gd name="T31" fmla="*/ 43 h 64"/>
                <a:gd name="T32" fmla="*/ 61 w 126"/>
                <a:gd name="T33" fmla="*/ 19 h 64"/>
                <a:gd name="T34" fmla="*/ 84 w 126"/>
                <a:gd name="T35" fmla="*/ 44 h 64"/>
                <a:gd name="T36" fmla="*/ 78 w 126"/>
                <a:gd name="T37" fmla="*/ 51 h 64"/>
                <a:gd name="T38" fmla="*/ 72 w 126"/>
                <a:gd name="T39" fmla="*/ 49 h 64"/>
                <a:gd name="T40" fmla="*/ 65 w 126"/>
                <a:gd name="T41" fmla="*/ 51 h 64"/>
                <a:gd name="T42" fmla="*/ 72 w 126"/>
                <a:gd name="T43" fmla="*/ 8 h 64"/>
                <a:gd name="T44" fmla="*/ 74 w 126"/>
                <a:gd name="T45" fmla="*/ 20 h 64"/>
                <a:gd name="T46" fmla="*/ 82 w 126"/>
                <a:gd name="T47" fmla="*/ 21 h 64"/>
                <a:gd name="T48" fmla="*/ 84 w 126"/>
                <a:gd name="T49" fmla="*/ 44 h 64"/>
                <a:gd name="T50" fmla="*/ 94 w 126"/>
                <a:gd name="T51" fmla="*/ 36 h 64"/>
                <a:gd name="T52" fmla="*/ 94 w 126"/>
                <a:gd name="T53" fmla="*/ 45 h 64"/>
                <a:gd name="T54" fmla="*/ 99 w 126"/>
                <a:gd name="T55" fmla="*/ 46 h 64"/>
                <a:gd name="T56" fmla="*/ 99 w 126"/>
                <a:gd name="T57" fmla="*/ 40 h 64"/>
                <a:gd name="T58" fmla="*/ 106 w 126"/>
                <a:gd name="T59" fmla="*/ 42 h 64"/>
                <a:gd name="T60" fmla="*/ 96 w 126"/>
                <a:gd name="T61" fmla="*/ 52 h 64"/>
                <a:gd name="T62" fmla="*/ 87 w 126"/>
                <a:gd name="T63" fmla="*/ 42 h 64"/>
                <a:gd name="T64" fmla="*/ 90 w 126"/>
                <a:gd name="T65" fmla="*/ 21 h 64"/>
                <a:gd name="T66" fmla="*/ 103 w 126"/>
                <a:gd name="T67" fmla="*/ 21 h 64"/>
                <a:gd name="T68" fmla="*/ 106 w 126"/>
                <a:gd name="T6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64">
                  <a:moveTo>
                    <a:pt x="10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54"/>
                    <a:pt x="10" y="64"/>
                    <a:pt x="23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15" y="64"/>
                    <a:pt x="126" y="54"/>
                    <a:pt x="126" y="41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6" y="10"/>
                    <a:pt x="115" y="0"/>
                    <a:pt x="103" y="0"/>
                  </a:cubicBezTo>
                  <a:close/>
                  <a:moveTo>
                    <a:pt x="40" y="14"/>
                  </a:moveTo>
                  <a:cubicBezTo>
                    <a:pt x="32" y="14"/>
                    <a:pt x="32" y="14"/>
                    <a:pt x="32" y="14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40" y="8"/>
                    <a:pt x="40" y="8"/>
                    <a:pt x="40" y="8"/>
                  </a:cubicBezTo>
                  <a:lnTo>
                    <a:pt x="40" y="14"/>
                  </a:lnTo>
                  <a:close/>
                  <a:moveTo>
                    <a:pt x="61" y="51"/>
                  </a:moveTo>
                  <a:cubicBezTo>
                    <a:pt x="54" y="51"/>
                    <a:pt x="54" y="51"/>
                    <a:pt x="54" y="51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3" y="49"/>
                    <a:pt x="52" y="50"/>
                    <a:pt x="50" y="51"/>
                  </a:cubicBezTo>
                  <a:cubicBezTo>
                    <a:pt x="49" y="51"/>
                    <a:pt x="48" y="52"/>
                    <a:pt x="47" y="52"/>
                  </a:cubicBezTo>
                  <a:cubicBezTo>
                    <a:pt x="45" y="52"/>
                    <a:pt x="44" y="51"/>
                    <a:pt x="43" y="50"/>
                  </a:cubicBezTo>
                  <a:cubicBezTo>
                    <a:pt x="43" y="49"/>
                    <a:pt x="42" y="48"/>
                    <a:pt x="42" y="46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4"/>
                    <a:pt x="49" y="45"/>
                    <a:pt x="49" y="45"/>
                  </a:cubicBezTo>
                  <a:cubicBezTo>
                    <a:pt x="49" y="46"/>
                    <a:pt x="50" y="46"/>
                    <a:pt x="50" y="46"/>
                  </a:cubicBezTo>
                  <a:cubicBezTo>
                    <a:pt x="51" y="46"/>
                    <a:pt x="51" y="46"/>
                    <a:pt x="52" y="45"/>
                  </a:cubicBezTo>
                  <a:cubicBezTo>
                    <a:pt x="53" y="45"/>
                    <a:pt x="54" y="44"/>
                    <a:pt x="54" y="43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61" y="19"/>
                    <a:pt x="61" y="19"/>
                    <a:pt x="61" y="19"/>
                  </a:cubicBezTo>
                  <a:lnTo>
                    <a:pt x="61" y="51"/>
                  </a:lnTo>
                  <a:close/>
                  <a:moveTo>
                    <a:pt x="84" y="44"/>
                  </a:moveTo>
                  <a:cubicBezTo>
                    <a:pt x="84" y="47"/>
                    <a:pt x="83" y="48"/>
                    <a:pt x="82" y="50"/>
                  </a:cubicBezTo>
                  <a:cubicBezTo>
                    <a:pt x="81" y="51"/>
                    <a:pt x="80" y="51"/>
                    <a:pt x="78" y="51"/>
                  </a:cubicBezTo>
                  <a:cubicBezTo>
                    <a:pt x="77" y="51"/>
                    <a:pt x="75" y="51"/>
                    <a:pt x="74" y="51"/>
                  </a:cubicBezTo>
                  <a:cubicBezTo>
                    <a:pt x="74" y="50"/>
                    <a:pt x="73" y="50"/>
                    <a:pt x="72" y="49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3" y="21"/>
                    <a:pt x="74" y="20"/>
                    <a:pt x="74" y="20"/>
                  </a:cubicBezTo>
                  <a:cubicBezTo>
                    <a:pt x="75" y="19"/>
                    <a:pt x="76" y="19"/>
                    <a:pt x="77" y="19"/>
                  </a:cubicBezTo>
                  <a:cubicBezTo>
                    <a:pt x="79" y="19"/>
                    <a:pt x="81" y="19"/>
                    <a:pt x="82" y="21"/>
                  </a:cubicBezTo>
                  <a:cubicBezTo>
                    <a:pt x="83" y="22"/>
                    <a:pt x="84" y="24"/>
                    <a:pt x="84" y="27"/>
                  </a:cubicBezTo>
                  <a:lnTo>
                    <a:pt x="84" y="44"/>
                  </a:lnTo>
                  <a:close/>
                  <a:moveTo>
                    <a:pt x="106" y="36"/>
                  </a:moveTo>
                  <a:cubicBezTo>
                    <a:pt x="94" y="36"/>
                    <a:pt x="94" y="36"/>
                    <a:pt x="94" y="36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4" y="44"/>
                    <a:pt x="94" y="45"/>
                    <a:pt x="94" y="45"/>
                  </a:cubicBezTo>
                  <a:cubicBezTo>
                    <a:pt x="95" y="46"/>
                    <a:pt x="95" y="46"/>
                    <a:pt x="96" y="46"/>
                  </a:cubicBezTo>
                  <a:cubicBezTo>
                    <a:pt x="97" y="46"/>
                    <a:pt x="98" y="46"/>
                    <a:pt x="99" y="46"/>
                  </a:cubicBezTo>
                  <a:cubicBezTo>
                    <a:pt x="99" y="45"/>
                    <a:pt x="99" y="44"/>
                    <a:pt x="99" y="42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6" y="45"/>
                    <a:pt x="105" y="48"/>
                    <a:pt x="103" y="49"/>
                  </a:cubicBezTo>
                  <a:cubicBezTo>
                    <a:pt x="102" y="51"/>
                    <a:pt x="99" y="52"/>
                    <a:pt x="96" y="52"/>
                  </a:cubicBezTo>
                  <a:cubicBezTo>
                    <a:pt x="93" y="52"/>
                    <a:pt x="91" y="51"/>
                    <a:pt x="89" y="49"/>
                  </a:cubicBezTo>
                  <a:cubicBezTo>
                    <a:pt x="88" y="48"/>
                    <a:pt x="87" y="45"/>
                    <a:pt x="87" y="42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5"/>
                    <a:pt x="88" y="23"/>
                    <a:pt x="90" y="21"/>
                  </a:cubicBezTo>
                  <a:cubicBezTo>
                    <a:pt x="91" y="19"/>
                    <a:pt x="94" y="18"/>
                    <a:pt x="97" y="18"/>
                  </a:cubicBezTo>
                  <a:cubicBezTo>
                    <a:pt x="100" y="18"/>
                    <a:pt x="102" y="19"/>
                    <a:pt x="103" y="21"/>
                  </a:cubicBezTo>
                  <a:cubicBezTo>
                    <a:pt x="105" y="22"/>
                    <a:pt x="106" y="25"/>
                    <a:pt x="106" y="28"/>
                  </a:cubicBezTo>
                  <a:lnTo>
                    <a:pt x="106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8755063" y="2519363"/>
              <a:ext cx="19050" cy="26988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1 h 7"/>
                <a:gd name="T4" fmla="*/ 0 w 5"/>
                <a:gd name="T5" fmla="*/ 4 h 7"/>
                <a:gd name="T6" fmla="*/ 0 w 5"/>
                <a:gd name="T7" fmla="*/ 7 h 7"/>
                <a:gd name="T8" fmla="*/ 5 w 5"/>
                <a:gd name="T9" fmla="*/ 7 h 7"/>
                <a:gd name="T10" fmla="*/ 5 w 5"/>
                <a:gd name="T11" fmla="*/ 4 h 7"/>
                <a:gd name="T12" fmla="*/ 4 w 5"/>
                <a:gd name="T13" fmla="*/ 1 h 7"/>
                <a:gd name="T14" fmla="*/ 2 w 5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8672513" y="2519363"/>
              <a:ext cx="19050" cy="82550"/>
            </a:xfrm>
            <a:custGeom>
              <a:avLst/>
              <a:gdLst>
                <a:gd name="T0" fmla="*/ 2 w 5"/>
                <a:gd name="T1" fmla="*/ 0 h 22"/>
                <a:gd name="T2" fmla="*/ 1 w 5"/>
                <a:gd name="T3" fmla="*/ 0 h 22"/>
                <a:gd name="T4" fmla="*/ 0 w 5"/>
                <a:gd name="T5" fmla="*/ 1 h 22"/>
                <a:gd name="T6" fmla="*/ 0 w 5"/>
                <a:gd name="T7" fmla="*/ 21 h 22"/>
                <a:gd name="T8" fmla="*/ 1 w 5"/>
                <a:gd name="T9" fmla="*/ 22 h 22"/>
                <a:gd name="T10" fmla="*/ 3 w 5"/>
                <a:gd name="T11" fmla="*/ 22 h 22"/>
                <a:gd name="T12" fmla="*/ 5 w 5"/>
                <a:gd name="T13" fmla="*/ 22 h 22"/>
                <a:gd name="T14" fmla="*/ 5 w 5"/>
                <a:gd name="T15" fmla="*/ 20 h 22"/>
                <a:gd name="T16" fmla="*/ 5 w 5"/>
                <a:gd name="T17" fmla="*/ 3 h 22"/>
                <a:gd name="T18" fmla="*/ 4 w 5"/>
                <a:gd name="T19" fmla="*/ 1 h 22"/>
                <a:gd name="T20" fmla="*/ 2 w 5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2" y="22"/>
                    <a:pt x="2" y="22"/>
                    <a:pt x="3" y="22"/>
                  </a:cubicBezTo>
                  <a:cubicBezTo>
                    <a:pt x="4" y="22"/>
                    <a:pt x="4" y="22"/>
                    <a:pt x="5" y="22"/>
                  </a:cubicBezTo>
                  <a:cubicBezTo>
                    <a:pt x="5" y="21"/>
                    <a:pt x="5" y="21"/>
                    <a:pt x="5" y="2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8493126" y="2208213"/>
              <a:ext cx="101600" cy="179388"/>
            </a:xfrm>
            <a:custGeom>
              <a:avLst/>
              <a:gdLst>
                <a:gd name="T0" fmla="*/ 21 w 64"/>
                <a:gd name="T1" fmla="*/ 113 h 113"/>
                <a:gd name="T2" fmla="*/ 40 w 64"/>
                <a:gd name="T3" fmla="*/ 113 h 113"/>
                <a:gd name="T4" fmla="*/ 40 w 64"/>
                <a:gd name="T5" fmla="*/ 66 h 113"/>
                <a:gd name="T6" fmla="*/ 64 w 64"/>
                <a:gd name="T7" fmla="*/ 0 h 113"/>
                <a:gd name="T8" fmla="*/ 42 w 64"/>
                <a:gd name="T9" fmla="*/ 0 h 113"/>
                <a:gd name="T10" fmla="*/ 31 w 64"/>
                <a:gd name="T11" fmla="*/ 45 h 113"/>
                <a:gd name="T12" fmla="*/ 31 w 64"/>
                <a:gd name="T13" fmla="*/ 45 h 113"/>
                <a:gd name="T14" fmla="*/ 19 w 64"/>
                <a:gd name="T15" fmla="*/ 0 h 113"/>
                <a:gd name="T16" fmla="*/ 0 w 64"/>
                <a:gd name="T17" fmla="*/ 0 h 113"/>
                <a:gd name="T18" fmla="*/ 21 w 64"/>
                <a:gd name="T19" fmla="*/ 68 h 113"/>
                <a:gd name="T20" fmla="*/ 21 w 64"/>
                <a:gd name="T2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113">
                  <a:moveTo>
                    <a:pt x="21" y="113"/>
                  </a:moveTo>
                  <a:lnTo>
                    <a:pt x="40" y="113"/>
                  </a:lnTo>
                  <a:lnTo>
                    <a:pt x="40" y="66"/>
                  </a:lnTo>
                  <a:lnTo>
                    <a:pt x="64" y="0"/>
                  </a:lnTo>
                  <a:lnTo>
                    <a:pt x="42" y="0"/>
                  </a:lnTo>
                  <a:lnTo>
                    <a:pt x="31" y="45"/>
                  </a:lnTo>
                  <a:lnTo>
                    <a:pt x="31" y="45"/>
                  </a:lnTo>
                  <a:lnTo>
                    <a:pt x="19" y="0"/>
                  </a:lnTo>
                  <a:lnTo>
                    <a:pt x="0" y="0"/>
                  </a:lnTo>
                  <a:lnTo>
                    <a:pt x="21" y="68"/>
                  </a:lnTo>
                  <a:lnTo>
                    <a:pt x="21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8594726" y="2252663"/>
              <a:ext cx="77788" cy="139700"/>
            </a:xfrm>
            <a:custGeom>
              <a:avLst/>
              <a:gdLst>
                <a:gd name="T0" fmla="*/ 11 w 21"/>
                <a:gd name="T1" fmla="*/ 37 h 37"/>
                <a:gd name="T2" fmla="*/ 18 w 21"/>
                <a:gd name="T3" fmla="*/ 34 h 37"/>
                <a:gd name="T4" fmla="*/ 21 w 21"/>
                <a:gd name="T5" fmla="*/ 27 h 37"/>
                <a:gd name="T6" fmla="*/ 21 w 21"/>
                <a:gd name="T7" fmla="*/ 9 h 37"/>
                <a:gd name="T8" fmla="*/ 18 w 21"/>
                <a:gd name="T9" fmla="*/ 2 h 37"/>
                <a:gd name="T10" fmla="*/ 11 w 21"/>
                <a:gd name="T11" fmla="*/ 0 h 37"/>
                <a:gd name="T12" fmla="*/ 3 w 21"/>
                <a:gd name="T13" fmla="*/ 2 h 37"/>
                <a:gd name="T14" fmla="*/ 0 w 21"/>
                <a:gd name="T15" fmla="*/ 9 h 37"/>
                <a:gd name="T16" fmla="*/ 0 w 21"/>
                <a:gd name="T17" fmla="*/ 27 h 37"/>
                <a:gd name="T18" fmla="*/ 3 w 21"/>
                <a:gd name="T19" fmla="*/ 34 h 37"/>
                <a:gd name="T20" fmla="*/ 11 w 21"/>
                <a:gd name="T21" fmla="*/ 37 h 37"/>
                <a:gd name="T22" fmla="*/ 8 w 21"/>
                <a:gd name="T23" fmla="*/ 8 h 37"/>
                <a:gd name="T24" fmla="*/ 8 w 21"/>
                <a:gd name="T25" fmla="*/ 7 h 37"/>
                <a:gd name="T26" fmla="*/ 11 w 21"/>
                <a:gd name="T27" fmla="*/ 6 h 37"/>
                <a:gd name="T28" fmla="*/ 13 w 21"/>
                <a:gd name="T29" fmla="*/ 7 h 37"/>
                <a:gd name="T30" fmla="*/ 14 w 21"/>
                <a:gd name="T31" fmla="*/ 8 h 37"/>
                <a:gd name="T32" fmla="*/ 14 w 21"/>
                <a:gd name="T33" fmla="*/ 28 h 37"/>
                <a:gd name="T34" fmla="*/ 13 w 21"/>
                <a:gd name="T35" fmla="*/ 30 h 37"/>
                <a:gd name="T36" fmla="*/ 11 w 21"/>
                <a:gd name="T37" fmla="*/ 31 h 37"/>
                <a:gd name="T38" fmla="*/ 8 w 21"/>
                <a:gd name="T39" fmla="*/ 30 h 37"/>
                <a:gd name="T40" fmla="*/ 8 w 21"/>
                <a:gd name="T41" fmla="*/ 28 h 37"/>
                <a:gd name="T42" fmla="*/ 8 w 21"/>
                <a:gd name="T43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37">
                  <a:moveTo>
                    <a:pt x="11" y="37"/>
                  </a:moveTo>
                  <a:cubicBezTo>
                    <a:pt x="14" y="37"/>
                    <a:pt x="16" y="36"/>
                    <a:pt x="18" y="34"/>
                  </a:cubicBezTo>
                  <a:cubicBezTo>
                    <a:pt x="20" y="32"/>
                    <a:pt x="21" y="30"/>
                    <a:pt x="21" y="2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6"/>
                    <a:pt x="20" y="4"/>
                    <a:pt x="18" y="2"/>
                  </a:cubicBezTo>
                  <a:cubicBezTo>
                    <a:pt x="16" y="1"/>
                    <a:pt x="14" y="0"/>
                    <a:pt x="11" y="0"/>
                  </a:cubicBezTo>
                  <a:cubicBezTo>
                    <a:pt x="8" y="0"/>
                    <a:pt x="5" y="1"/>
                    <a:pt x="3" y="2"/>
                  </a:cubicBezTo>
                  <a:cubicBezTo>
                    <a:pt x="1" y="4"/>
                    <a:pt x="0" y="6"/>
                    <a:pt x="0" y="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1" y="32"/>
                    <a:pt x="3" y="34"/>
                  </a:cubicBezTo>
                  <a:cubicBezTo>
                    <a:pt x="5" y="36"/>
                    <a:pt x="7" y="37"/>
                    <a:pt x="11" y="37"/>
                  </a:cubicBezTo>
                  <a:close/>
                  <a:moveTo>
                    <a:pt x="8" y="8"/>
                  </a:moveTo>
                  <a:cubicBezTo>
                    <a:pt x="8" y="8"/>
                    <a:pt x="8" y="7"/>
                    <a:pt x="8" y="7"/>
                  </a:cubicBezTo>
                  <a:cubicBezTo>
                    <a:pt x="9" y="6"/>
                    <a:pt x="10" y="6"/>
                    <a:pt x="11" y="6"/>
                  </a:cubicBezTo>
                  <a:cubicBezTo>
                    <a:pt x="12" y="6"/>
                    <a:pt x="12" y="6"/>
                    <a:pt x="13" y="7"/>
                  </a:cubicBezTo>
                  <a:cubicBezTo>
                    <a:pt x="13" y="7"/>
                    <a:pt x="14" y="8"/>
                    <a:pt x="14" y="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3" y="29"/>
                    <a:pt x="13" y="30"/>
                  </a:cubicBezTo>
                  <a:cubicBezTo>
                    <a:pt x="12" y="30"/>
                    <a:pt x="12" y="31"/>
                    <a:pt x="11" y="31"/>
                  </a:cubicBezTo>
                  <a:cubicBezTo>
                    <a:pt x="10" y="31"/>
                    <a:pt x="9" y="30"/>
                    <a:pt x="8" y="30"/>
                  </a:cubicBezTo>
                  <a:cubicBezTo>
                    <a:pt x="8" y="29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8696326" y="2255838"/>
              <a:ext cx="74613" cy="131763"/>
            </a:xfrm>
            <a:custGeom>
              <a:avLst/>
              <a:gdLst>
                <a:gd name="T0" fmla="*/ 5 w 20"/>
                <a:gd name="T1" fmla="*/ 35 h 35"/>
                <a:gd name="T2" fmla="*/ 9 w 20"/>
                <a:gd name="T3" fmla="*/ 34 h 35"/>
                <a:gd name="T4" fmla="*/ 13 w 20"/>
                <a:gd name="T5" fmla="*/ 31 h 35"/>
                <a:gd name="T6" fmla="*/ 13 w 20"/>
                <a:gd name="T7" fmla="*/ 35 h 35"/>
                <a:gd name="T8" fmla="*/ 20 w 20"/>
                <a:gd name="T9" fmla="*/ 35 h 35"/>
                <a:gd name="T10" fmla="*/ 20 w 20"/>
                <a:gd name="T11" fmla="*/ 0 h 35"/>
                <a:gd name="T12" fmla="*/ 13 w 20"/>
                <a:gd name="T13" fmla="*/ 0 h 35"/>
                <a:gd name="T14" fmla="*/ 13 w 20"/>
                <a:gd name="T15" fmla="*/ 26 h 35"/>
                <a:gd name="T16" fmla="*/ 11 w 20"/>
                <a:gd name="T17" fmla="*/ 28 h 35"/>
                <a:gd name="T18" fmla="*/ 9 w 20"/>
                <a:gd name="T19" fmla="*/ 29 h 35"/>
                <a:gd name="T20" fmla="*/ 8 w 20"/>
                <a:gd name="T21" fmla="*/ 28 h 35"/>
                <a:gd name="T22" fmla="*/ 7 w 20"/>
                <a:gd name="T23" fmla="*/ 27 h 35"/>
                <a:gd name="T24" fmla="*/ 7 w 20"/>
                <a:gd name="T25" fmla="*/ 0 h 35"/>
                <a:gd name="T26" fmla="*/ 0 w 20"/>
                <a:gd name="T27" fmla="*/ 0 h 35"/>
                <a:gd name="T28" fmla="*/ 0 w 20"/>
                <a:gd name="T29" fmla="*/ 29 h 35"/>
                <a:gd name="T30" fmla="*/ 1 w 20"/>
                <a:gd name="T31" fmla="*/ 34 h 35"/>
                <a:gd name="T32" fmla="*/ 5 w 20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5">
                  <a:moveTo>
                    <a:pt x="5" y="35"/>
                  </a:moveTo>
                  <a:cubicBezTo>
                    <a:pt x="6" y="35"/>
                    <a:pt x="8" y="35"/>
                    <a:pt x="9" y="34"/>
                  </a:cubicBezTo>
                  <a:cubicBezTo>
                    <a:pt x="10" y="33"/>
                    <a:pt x="12" y="32"/>
                    <a:pt x="13" y="31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2" y="28"/>
                    <a:pt x="11" y="28"/>
                  </a:cubicBezTo>
                  <a:cubicBezTo>
                    <a:pt x="10" y="29"/>
                    <a:pt x="9" y="29"/>
                    <a:pt x="9" y="29"/>
                  </a:cubicBezTo>
                  <a:cubicBezTo>
                    <a:pt x="8" y="29"/>
                    <a:pt x="8" y="29"/>
                    <a:pt x="8" y="28"/>
                  </a:cubicBezTo>
                  <a:cubicBezTo>
                    <a:pt x="7" y="28"/>
                    <a:pt x="7" y="27"/>
                    <a:pt x="7" y="2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1"/>
                    <a:pt x="0" y="33"/>
                    <a:pt x="1" y="34"/>
                  </a:cubicBezTo>
                  <a:cubicBezTo>
                    <a:pt x="2" y="35"/>
                    <a:pt x="3" y="35"/>
                    <a:pt x="5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id-ID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71" name="组合 70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144294" y="5024902"/>
            <a:ext cx="1427748" cy="360092"/>
            <a:chOff x="2398294" y="5022138"/>
            <a:chExt cx="1844574" cy="465220"/>
          </a:xfrm>
        </p:grpSpPr>
        <p:grpSp>
          <p:nvGrpSpPr>
            <p:cNvPr id="2" name="组合 1"/>
            <p:cNvGrpSpPr/>
            <p:nvPr/>
          </p:nvGrpSpPr>
          <p:grpSpPr>
            <a:xfrm>
              <a:off x="2398294" y="5022138"/>
              <a:ext cx="465222" cy="465220"/>
              <a:chOff x="874713" y="1845846"/>
              <a:chExt cx="601161" cy="601161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" name="android-with-two-arms-up_79421"/>
              <p:cNvSpPr>
                <a:spLocks noChangeAspect="1"/>
              </p:cNvSpPr>
              <p:nvPr/>
            </p:nvSpPr>
            <p:spPr bwMode="auto">
              <a:xfrm>
                <a:off x="978940" y="1943369"/>
                <a:ext cx="392706" cy="406115"/>
              </a:xfrm>
              <a:custGeom>
                <a:avLst/>
                <a:gdLst>
                  <a:gd name="connsiteX0" fmla="*/ 49790 w 325438"/>
                  <a:gd name="connsiteY0" fmla="*/ 209550 h 336550"/>
                  <a:gd name="connsiteX1" fmla="*/ 60181 w 325438"/>
                  <a:gd name="connsiteY1" fmla="*/ 220101 h 336550"/>
                  <a:gd name="connsiteX2" fmla="*/ 113434 w 325438"/>
                  <a:gd name="connsiteY2" fmla="*/ 274174 h 336550"/>
                  <a:gd name="connsiteX3" fmla="*/ 123825 w 325438"/>
                  <a:gd name="connsiteY3" fmla="*/ 284724 h 336550"/>
                  <a:gd name="connsiteX4" fmla="*/ 113434 w 325438"/>
                  <a:gd name="connsiteY4" fmla="*/ 295275 h 336550"/>
                  <a:gd name="connsiteX5" fmla="*/ 38100 w 325438"/>
                  <a:gd name="connsiteY5" fmla="*/ 220101 h 336550"/>
                  <a:gd name="connsiteX6" fmla="*/ 49790 w 325438"/>
                  <a:gd name="connsiteY6" fmla="*/ 209550 h 336550"/>
                  <a:gd name="connsiteX7" fmla="*/ 114435 w 325438"/>
                  <a:gd name="connsiteY7" fmla="*/ 39688 h 336550"/>
                  <a:gd name="connsiteX8" fmla="*/ 22225 w 325438"/>
                  <a:gd name="connsiteY8" fmla="*/ 221900 h 336550"/>
                  <a:gd name="connsiteX9" fmla="*/ 114435 w 325438"/>
                  <a:gd name="connsiteY9" fmla="*/ 314326 h 336550"/>
                  <a:gd name="connsiteX10" fmla="*/ 207963 w 325438"/>
                  <a:gd name="connsiteY10" fmla="*/ 221900 h 336550"/>
                  <a:gd name="connsiteX11" fmla="*/ 114435 w 325438"/>
                  <a:gd name="connsiteY11" fmla="*/ 39688 h 336550"/>
                  <a:gd name="connsiteX12" fmla="*/ 265252 w 325438"/>
                  <a:gd name="connsiteY12" fmla="*/ 30163 h 336550"/>
                  <a:gd name="connsiteX13" fmla="*/ 228600 w 325438"/>
                  <a:gd name="connsiteY13" fmla="*/ 104868 h 336550"/>
                  <a:gd name="connsiteX14" fmla="*/ 265252 w 325438"/>
                  <a:gd name="connsiteY14" fmla="*/ 142876 h 336550"/>
                  <a:gd name="connsiteX15" fmla="*/ 303213 w 325438"/>
                  <a:gd name="connsiteY15" fmla="*/ 104868 h 336550"/>
                  <a:gd name="connsiteX16" fmla="*/ 265252 w 325438"/>
                  <a:gd name="connsiteY16" fmla="*/ 30163 h 336550"/>
                  <a:gd name="connsiteX17" fmla="*/ 114436 w 325438"/>
                  <a:gd name="connsiteY17" fmla="*/ 9525 h 336550"/>
                  <a:gd name="connsiteX18" fmla="*/ 123644 w 325438"/>
                  <a:gd name="connsiteY18" fmla="*/ 14799 h 336550"/>
                  <a:gd name="connsiteX19" fmla="*/ 230188 w 325438"/>
                  <a:gd name="connsiteY19" fmla="*/ 221828 h 336550"/>
                  <a:gd name="connsiteX20" fmla="*/ 114436 w 325438"/>
                  <a:gd name="connsiteY20" fmla="*/ 336550 h 336550"/>
                  <a:gd name="connsiteX21" fmla="*/ 0 w 325438"/>
                  <a:gd name="connsiteY21" fmla="*/ 221828 h 336550"/>
                  <a:gd name="connsiteX22" fmla="*/ 106544 w 325438"/>
                  <a:gd name="connsiteY22" fmla="*/ 14799 h 336550"/>
                  <a:gd name="connsiteX23" fmla="*/ 114436 w 325438"/>
                  <a:gd name="connsiteY23" fmla="*/ 9525 h 336550"/>
                  <a:gd name="connsiteX24" fmla="*/ 265252 w 325438"/>
                  <a:gd name="connsiteY24" fmla="*/ 0 h 336550"/>
                  <a:gd name="connsiteX25" fmla="*/ 274411 w 325438"/>
                  <a:gd name="connsiteY25" fmla="*/ 3924 h 336550"/>
                  <a:gd name="connsiteX26" fmla="*/ 325438 w 325438"/>
                  <a:gd name="connsiteY26" fmla="*/ 104649 h 336550"/>
                  <a:gd name="connsiteX27" fmla="*/ 265252 w 325438"/>
                  <a:gd name="connsiteY27" fmla="*/ 163513 h 336550"/>
                  <a:gd name="connsiteX28" fmla="*/ 206375 w 325438"/>
                  <a:gd name="connsiteY28" fmla="*/ 104649 h 336550"/>
                  <a:gd name="connsiteX29" fmla="*/ 257402 w 325438"/>
                  <a:gd name="connsiteY29" fmla="*/ 3924 h 336550"/>
                  <a:gd name="connsiteX30" fmla="*/ 265252 w 325438"/>
                  <a:gd name="connsiteY30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325438" h="336550">
                    <a:moveTo>
                      <a:pt x="49790" y="209550"/>
                    </a:moveTo>
                    <a:cubicBezTo>
                      <a:pt x="54985" y="209550"/>
                      <a:pt x="60181" y="213507"/>
                      <a:pt x="60181" y="220101"/>
                    </a:cubicBezTo>
                    <a:cubicBezTo>
                      <a:pt x="60181" y="249116"/>
                      <a:pt x="83560" y="274174"/>
                      <a:pt x="113434" y="274174"/>
                    </a:cubicBezTo>
                    <a:cubicBezTo>
                      <a:pt x="118630" y="274174"/>
                      <a:pt x="123825" y="278130"/>
                      <a:pt x="123825" y="284724"/>
                    </a:cubicBezTo>
                    <a:cubicBezTo>
                      <a:pt x="123825" y="291319"/>
                      <a:pt x="118630" y="295275"/>
                      <a:pt x="113434" y="295275"/>
                    </a:cubicBezTo>
                    <a:cubicBezTo>
                      <a:pt x="71870" y="295275"/>
                      <a:pt x="38100" y="262304"/>
                      <a:pt x="38100" y="220101"/>
                    </a:cubicBezTo>
                    <a:cubicBezTo>
                      <a:pt x="38100" y="213507"/>
                      <a:pt x="43295" y="209550"/>
                      <a:pt x="49790" y="209550"/>
                    </a:cubicBezTo>
                    <a:close/>
                    <a:moveTo>
                      <a:pt x="114435" y="39688"/>
                    </a:moveTo>
                    <a:cubicBezTo>
                      <a:pt x="82820" y="85901"/>
                      <a:pt x="22225" y="180968"/>
                      <a:pt x="22225" y="221900"/>
                    </a:cubicBezTo>
                    <a:cubicBezTo>
                      <a:pt x="22225" y="273395"/>
                      <a:pt x="63061" y="314326"/>
                      <a:pt x="114435" y="314326"/>
                    </a:cubicBezTo>
                    <a:cubicBezTo>
                      <a:pt x="165810" y="314326"/>
                      <a:pt x="207963" y="273395"/>
                      <a:pt x="207963" y="221900"/>
                    </a:cubicBezTo>
                    <a:cubicBezTo>
                      <a:pt x="207963" y="180968"/>
                      <a:pt x="147368" y="85901"/>
                      <a:pt x="114435" y="39688"/>
                    </a:cubicBezTo>
                    <a:close/>
                    <a:moveTo>
                      <a:pt x="265252" y="30163"/>
                    </a:moveTo>
                    <a:cubicBezTo>
                      <a:pt x="248235" y="55065"/>
                      <a:pt x="228600" y="90452"/>
                      <a:pt x="228600" y="104868"/>
                    </a:cubicBezTo>
                    <a:cubicBezTo>
                      <a:pt x="228600" y="125838"/>
                      <a:pt x="244308" y="142876"/>
                      <a:pt x="265252" y="142876"/>
                    </a:cubicBezTo>
                    <a:cubicBezTo>
                      <a:pt x="286196" y="142876"/>
                      <a:pt x="303213" y="125838"/>
                      <a:pt x="303213" y="104868"/>
                    </a:cubicBezTo>
                    <a:cubicBezTo>
                      <a:pt x="303213" y="90452"/>
                      <a:pt x="283578" y="55065"/>
                      <a:pt x="265252" y="30163"/>
                    </a:cubicBezTo>
                    <a:close/>
                    <a:moveTo>
                      <a:pt x="114436" y="9525"/>
                    </a:moveTo>
                    <a:cubicBezTo>
                      <a:pt x="118382" y="9525"/>
                      <a:pt x="121013" y="12162"/>
                      <a:pt x="123644" y="14799"/>
                    </a:cubicBezTo>
                    <a:cubicBezTo>
                      <a:pt x="127590" y="20074"/>
                      <a:pt x="230188" y="161170"/>
                      <a:pt x="230188" y="221828"/>
                    </a:cubicBezTo>
                    <a:cubicBezTo>
                      <a:pt x="230188" y="285123"/>
                      <a:pt x="177574" y="336550"/>
                      <a:pt x="114436" y="336550"/>
                    </a:cubicBezTo>
                    <a:cubicBezTo>
                      <a:pt x="51299" y="336550"/>
                      <a:pt x="0" y="285123"/>
                      <a:pt x="0" y="221828"/>
                    </a:cubicBezTo>
                    <a:cubicBezTo>
                      <a:pt x="0" y="161170"/>
                      <a:pt x="101283" y="20074"/>
                      <a:pt x="106544" y="14799"/>
                    </a:cubicBezTo>
                    <a:cubicBezTo>
                      <a:pt x="107859" y="12162"/>
                      <a:pt x="111806" y="9525"/>
                      <a:pt x="114436" y="9525"/>
                    </a:cubicBezTo>
                    <a:close/>
                    <a:moveTo>
                      <a:pt x="265252" y="0"/>
                    </a:moveTo>
                    <a:cubicBezTo>
                      <a:pt x="269177" y="0"/>
                      <a:pt x="273103" y="1308"/>
                      <a:pt x="274411" y="3924"/>
                    </a:cubicBezTo>
                    <a:cubicBezTo>
                      <a:pt x="283570" y="15697"/>
                      <a:pt x="325438" y="75870"/>
                      <a:pt x="325438" y="104649"/>
                    </a:cubicBezTo>
                    <a:cubicBezTo>
                      <a:pt x="325438" y="137351"/>
                      <a:pt x="299270" y="163513"/>
                      <a:pt x="265252" y="163513"/>
                    </a:cubicBezTo>
                    <a:cubicBezTo>
                      <a:pt x="232543" y="163513"/>
                      <a:pt x="206375" y="137351"/>
                      <a:pt x="206375" y="104649"/>
                    </a:cubicBezTo>
                    <a:cubicBezTo>
                      <a:pt x="206375" y="75870"/>
                      <a:pt x="248243" y="15697"/>
                      <a:pt x="257402" y="3924"/>
                    </a:cubicBezTo>
                    <a:cubicBezTo>
                      <a:pt x="258710" y="1308"/>
                      <a:pt x="262636" y="0"/>
                      <a:pt x="26525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087970" y="5022138"/>
              <a:ext cx="465222" cy="465220"/>
              <a:chOff x="874713" y="1845846"/>
              <a:chExt cx="601161" cy="601161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43695"/>
                <a:ext cx="406115" cy="405463"/>
              </a:xfrm>
              <a:custGeom>
                <a:avLst/>
                <a:gdLst>
                  <a:gd name="connsiteX0" fmla="*/ 199017 w 337091"/>
                  <a:gd name="connsiteY0" fmla="*/ 34925 h 336550"/>
                  <a:gd name="connsiteX1" fmla="*/ 206916 w 337091"/>
                  <a:gd name="connsiteY1" fmla="*/ 42844 h 336550"/>
                  <a:gd name="connsiteX2" fmla="*/ 199017 w 337091"/>
                  <a:gd name="connsiteY2" fmla="*/ 50762 h 336550"/>
                  <a:gd name="connsiteX3" fmla="*/ 114764 w 337091"/>
                  <a:gd name="connsiteY3" fmla="*/ 136545 h 336550"/>
                  <a:gd name="connsiteX4" fmla="*/ 106865 w 337091"/>
                  <a:gd name="connsiteY4" fmla="*/ 144463 h 336550"/>
                  <a:gd name="connsiteX5" fmla="*/ 98966 w 337091"/>
                  <a:gd name="connsiteY5" fmla="*/ 136545 h 336550"/>
                  <a:gd name="connsiteX6" fmla="*/ 199017 w 337091"/>
                  <a:gd name="connsiteY6" fmla="*/ 34925 h 336550"/>
                  <a:gd name="connsiteX7" fmla="*/ 199907 w 337091"/>
                  <a:gd name="connsiteY7" fmla="*/ 15875 h 336550"/>
                  <a:gd name="connsiteX8" fmla="*/ 114199 w 337091"/>
                  <a:gd name="connsiteY8" fmla="*/ 51477 h 336550"/>
                  <a:gd name="connsiteX9" fmla="*/ 79916 w 337091"/>
                  <a:gd name="connsiteY9" fmla="*/ 137185 h 336550"/>
                  <a:gd name="connsiteX10" fmla="*/ 114199 w 337091"/>
                  <a:gd name="connsiteY10" fmla="*/ 222892 h 336550"/>
                  <a:gd name="connsiteX11" fmla="*/ 199907 w 337091"/>
                  <a:gd name="connsiteY11" fmla="*/ 257175 h 336550"/>
                  <a:gd name="connsiteX12" fmla="*/ 285614 w 337091"/>
                  <a:gd name="connsiteY12" fmla="*/ 222892 h 336550"/>
                  <a:gd name="connsiteX13" fmla="*/ 321216 w 337091"/>
                  <a:gd name="connsiteY13" fmla="*/ 137185 h 336550"/>
                  <a:gd name="connsiteX14" fmla="*/ 285614 w 337091"/>
                  <a:gd name="connsiteY14" fmla="*/ 51477 h 336550"/>
                  <a:gd name="connsiteX15" fmla="*/ 199907 w 337091"/>
                  <a:gd name="connsiteY15" fmla="*/ 15875 h 336550"/>
                  <a:gd name="connsiteX16" fmla="*/ 200148 w 337091"/>
                  <a:gd name="connsiteY16" fmla="*/ 0 h 336550"/>
                  <a:gd name="connsiteX17" fmla="*/ 297588 w 337091"/>
                  <a:gd name="connsiteY17" fmla="*/ 39440 h 336550"/>
                  <a:gd name="connsiteX18" fmla="*/ 337091 w 337091"/>
                  <a:gd name="connsiteY18" fmla="*/ 136724 h 336550"/>
                  <a:gd name="connsiteX19" fmla="*/ 297588 w 337091"/>
                  <a:gd name="connsiteY19" fmla="*/ 232693 h 336550"/>
                  <a:gd name="connsiteX20" fmla="*/ 200148 w 337091"/>
                  <a:gd name="connsiteY20" fmla="*/ 272132 h 336550"/>
                  <a:gd name="connsiteX21" fmla="*/ 123775 w 337091"/>
                  <a:gd name="connsiteY21" fmla="*/ 248469 h 336550"/>
                  <a:gd name="connsiteX22" fmla="*/ 43453 w 337091"/>
                  <a:gd name="connsiteY22" fmla="*/ 328662 h 336550"/>
                  <a:gd name="connsiteX23" fmla="*/ 25018 w 337091"/>
                  <a:gd name="connsiteY23" fmla="*/ 336550 h 336550"/>
                  <a:gd name="connsiteX24" fmla="*/ 7900 w 337091"/>
                  <a:gd name="connsiteY24" fmla="*/ 328662 h 336550"/>
                  <a:gd name="connsiteX25" fmla="*/ 7900 w 337091"/>
                  <a:gd name="connsiteY25" fmla="*/ 293167 h 336550"/>
                  <a:gd name="connsiteX26" fmla="*/ 88223 w 337091"/>
                  <a:gd name="connsiteY26" fmla="*/ 212973 h 336550"/>
                  <a:gd name="connsiteX27" fmla="*/ 64521 w 337091"/>
                  <a:gd name="connsiteY27" fmla="*/ 136724 h 336550"/>
                  <a:gd name="connsiteX28" fmla="*/ 104024 w 337091"/>
                  <a:gd name="connsiteY28" fmla="*/ 39440 h 336550"/>
                  <a:gd name="connsiteX29" fmla="*/ 200148 w 337091"/>
                  <a:gd name="connsiteY2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7091" h="336550">
                    <a:moveTo>
                      <a:pt x="199017" y="34925"/>
                    </a:moveTo>
                    <a:cubicBezTo>
                      <a:pt x="204283" y="34925"/>
                      <a:pt x="206916" y="38884"/>
                      <a:pt x="206916" y="42844"/>
                    </a:cubicBezTo>
                    <a:cubicBezTo>
                      <a:pt x="206916" y="46803"/>
                      <a:pt x="204283" y="50762"/>
                      <a:pt x="199017" y="50762"/>
                    </a:cubicBezTo>
                    <a:cubicBezTo>
                      <a:pt x="152941" y="50762"/>
                      <a:pt x="114764" y="89034"/>
                      <a:pt x="114764" y="136545"/>
                    </a:cubicBezTo>
                    <a:cubicBezTo>
                      <a:pt x="114764" y="140504"/>
                      <a:pt x="110814" y="144463"/>
                      <a:pt x="106865" y="144463"/>
                    </a:cubicBezTo>
                    <a:cubicBezTo>
                      <a:pt x="102916" y="144463"/>
                      <a:pt x="98966" y="140504"/>
                      <a:pt x="98966" y="136545"/>
                    </a:cubicBezTo>
                    <a:cubicBezTo>
                      <a:pt x="98966" y="79796"/>
                      <a:pt x="143726" y="34925"/>
                      <a:pt x="199017" y="34925"/>
                    </a:cubicBezTo>
                    <a:close/>
                    <a:moveTo>
                      <a:pt x="199907" y="15875"/>
                    </a:moveTo>
                    <a:cubicBezTo>
                      <a:pt x="168261" y="15875"/>
                      <a:pt x="137934" y="27742"/>
                      <a:pt x="114199" y="51477"/>
                    </a:cubicBezTo>
                    <a:cubicBezTo>
                      <a:pt x="91783" y="73893"/>
                      <a:pt x="79916" y="104220"/>
                      <a:pt x="79916" y="137185"/>
                    </a:cubicBezTo>
                    <a:cubicBezTo>
                      <a:pt x="79916" y="168830"/>
                      <a:pt x="91783" y="199158"/>
                      <a:pt x="114199" y="222892"/>
                    </a:cubicBezTo>
                    <a:cubicBezTo>
                      <a:pt x="137934" y="245308"/>
                      <a:pt x="168261" y="257175"/>
                      <a:pt x="199907" y="257175"/>
                    </a:cubicBezTo>
                    <a:cubicBezTo>
                      <a:pt x="232871" y="257175"/>
                      <a:pt x="263199" y="245308"/>
                      <a:pt x="285614" y="222892"/>
                    </a:cubicBezTo>
                    <a:cubicBezTo>
                      <a:pt x="309349" y="199158"/>
                      <a:pt x="321216" y="168830"/>
                      <a:pt x="321216" y="137185"/>
                    </a:cubicBezTo>
                    <a:cubicBezTo>
                      <a:pt x="321216" y="104220"/>
                      <a:pt x="309349" y="73893"/>
                      <a:pt x="285614" y="51477"/>
                    </a:cubicBezTo>
                    <a:cubicBezTo>
                      <a:pt x="263199" y="27742"/>
                      <a:pt x="232871" y="15875"/>
                      <a:pt x="199907" y="15875"/>
                    </a:cubicBezTo>
                    <a:close/>
                    <a:moveTo>
                      <a:pt x="200148" y="0"/>
                    </a:moveTo>
                    <a:cubicBezTo>
                      <a:pt x="237017" y="0"/>
                      <a:pt x="271253" y="14461"/>
                      <a:pt x="297588" y="39440"/>
                    </a:cubicBezTo>
                    <a:cubicBezTo>
                      <a:pt x="322607" y="65733"/>
                      <a:pt x="337091" y="99914"/>
                      <a:pt x="337091" y="136724"/>
                    </a:cubicBezTo>
                    <a:cubicBezTo>
                      <a:pt x="337091" y="172219"/>
                      <a:pt x="322607" y="206400"/>
                      <a:pt x="297588" y="232693"/>
                    </a:cubicBezTo>
                    <a:cubicBezTo>
                      <a:pt x="271253" y="258986"/>
                      <a:pt x="237017" y="272132"/>
                      <a:pt x="200148" y="272132"/>
                    </a:cubicBezTo>
                    <a:cubicBezTo>
                      <a:pt x="172496" y="272132"/>
                      <a:pt x="146160" y="264245"/>
                      <a:pt x="123775" y="248469"/>
                    </a:cubicBezTo>
                    <a:cubicBezTo>
                      <a:pt x="123775" y="248469"/>
                      <a:pt x="123775" y="248469"/>
                      <a:pt x="43453" y="328662"/>
                    </a:cubicBezTo>
                    <a:cubicBezTo>
                      <a:pt x="39502" y="333921"/>
                      <a:pt x="32918" y="336550"/>
                      <a:pt x="25018" y="336550"/>
                    </a:cubicBezTo>
                    <a:cubicBezTo>
                      <a:pt x="18434" y="336550"/>
                      <a:pt x="11850" y="333921"/>
                      <a:pt x="7900" y="328662"/>
                    </a:cubicBezTo>
                    <a:cubicBezTo>
                      <a:pt x="-2634" y="319460"/>
                      <a:pt x="-2634" y="302369"/>
                      <a:pt x="7900" y="293167"/>
                    </a:cubicBezTo>
                    <a:cubicBezTo>
                      <a:pt x="7900" y="293167"/>
                      <a:pt x="7900" y="293167"/>
                      <a:pt x="88223" y="212973"/>
                    </a:cubicBezTo>
                    <a:cubicBezTo>
                      <a:pt x="72421" y="190624"/>
                      <a:pt x="64521" y="164331"/>
                      <a:pt x="64521" y="136724"/>
                    </a:cubicBezTo>
                    <a:cubicBezTo>
                      <a:pt x="64521" y="99914"/>
                      <a:pt x="77688" y="65733"/>
                      <a:pt x="104024" y="39440"/>
                    </a:cubicBezTo>
                    <a:cubicBezTo>
                      <a:pt x="130359" y="14461"/>
                      <a:pt x="164595" y="0"/>
                      <a:pt x="20014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3777646" y="5022138"/>
              <a:ext cx="465222" cy="465220"/>
              <a:chOff x="874713" y="1845846"/>
              <a:chExt cx="601161" cy="60116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android-with-two-arms-up_79421"/>
              <p:cNvSpPr>
                <a:spLocks noChangeAspect="1"/>
              </p:cNvSpPr>
              <p:nvPr/>
            </p:nvSpPr>
            <p:spPr bwMode="auto">
              <a:xfrm>
                <a:off x="987489" y="1943369"/>
                <a:ext cx="375608" cy="406115"/>
              </a:xfrm>
              <a:custGeom>
                <a:avLst/>
                <a:gdLst>
                  <a:gd name="connsiteX0" fmla="*/ 156022 w 312738"/>
                  <a:gd name="connsiteY0" fmla="*/ 168275 h 338138"/>
                  <a:gd name="connsiteX1" fmla="*/ 169168 w 312738"/>
                  <a:gd name="connsiteY1" fmla="*/ 181687 h 338138"/>
                  <a:gd name="connsiteX2" fmla="*/ 167854 w 312738"/>
                  <a:gd name="connsiteY2" fmla="*/ 185710 h 338138"/>
                  <a:gd name="connsiteX3" fmla="*/ 219125 w 312738"/>
                  <a:gd name="connsiteY3" fmla="*/ 231310 h 338138"/>
                  <a:gd name="connsiteX4" fmla="*/ 227013 w 312738"/>
                  <a:gd name="connsiteY4" fmla="*/ 246063 h 338138"/>
                  <a:gd name="connsiteX5" fmla="*/ 212552 w 312738"/>
                  <a:gd name="connsiteY5" fmla="*/ 242040 h 338138"/>
                  <a:gd name="connsiteX6" fmla="*/ 158651 w 312738"/>
                  <a:gd name="connsiteY6" fmla="*/ 195099 h 338138"/>
                  <a:gd name="connsiteX7" fmla="*/ 158651 w 312738"/>
                  <a:gd name="connsiteY7" fmla="*/ 193758 h 338138"/>
                  <a:gd name="connsiteX8" fmla="*/ 156022 w 312738"/>
                  <a:gd name="connsiteY8" fmla="*/ 195099 h 338138"/>
                  <a:gd name="connsiteX9" fmla="*/ 142875 w 312738"/>
                  <a:gd name="connsiteY9" fmla="*/ 181687 h 338138"/>
                  <a:gd name="connsiteX10" fmla="*/ 156022 w 312738"/>
                  <a:gd name="connsiteY10" fmla="*/ 168275 h 338138"/>
                  <a:gd name="connsiteX11" fmla="*/ 149755 w 312738"/>
                  <a:gd name="connsiteY11" fmla="*/ 50800 h 338138"/>
                  <a:gd name="connsiteX12" fmla="*/ 25400 w 312738"/>
                  <a:gd name="connsiteY12" fmla="*/ 174401 h 338138"/>
                  <a:gd name="connsiteX13" fmla="*/ 47890 w 312738"/>
                  <a:gd name="connsiteY13" fmla="*/ 174401 h 338138"/>
                  <a:gd name="connsiteX14" fmla="*/ 54504 w 312738"/>
                  <a:gd name="connsiteY14" fmla="*/ 180975 h 338138"/>
                  <a:gd name="connsiteX15" fmla="*/ 47890 w 312738"/>
                  <a:gd name="connsiteY15" fmla="*/ 187550 h 338138"/>
                  <a:gd name="connsiteX16" fmla="*/ 25400 w 312738"/>
                  <a:gd name="connsiteY16" fmla="*/ 187550 h 338138"/>
                  <a:gd name="connsiteX17" fmla="*/ 149755 w 312738"/>
                  <a:gd name="connsiteY17" fmla="*/ 311150 h 338138"/>
                  <a:gd name="connsiteX18" fmla="*/ 149755 w 312738"/>
                  <a:gd name="connsiteY18" fmla="*/ 287482 h 338138"/>
                  <a:gd name="connsiteX19" fmla="*/ 156369 w 312738"/>
                  <a:gd name="connsiteY19" fmla="*/ 280908 h 338138"/>
                  <a:gd name="connsiteX20" fmla="*/ 162984 w 312738"/>
                  <a:gd name="connsiteY20" fmla="*/ 287482 h 338138"/>
                  <a:gd name="connsiteX21" fmla="*/ 162984 w 312738"/>
                  <a:gd name="connsiteY21" fmla="*/ 311150 h 338138"/>
                  <a:gd name="connsiteX22" fmla="*/ 287338 w 312738"/>
                  <a:gd name="connsiteY22" fmla="*/ 187550 h 338138"/>
                  <a:gd name="connsiteX23" fmla="*/ 264849 w 312738"/>
                  <a:gd name="connsiteY23" fmla="*/ 187550 h 338138"/>
                  <a:gd name="connsiteX24" fmla="*/ 258234 w 312738"/>
                  <a:gd name="connsiteY24" fmla="*/ 180975 h 338138"/>
                  <a:gd name="connsiteX25" fmla="*/ 264849 w 312738"/>
                  <a:gd name="connsiteY25" fmla="*/ 174401 h 338138"/>
                  <a:gd name="connsiteX26" fmla="*/ 287338 w 312738"/>
                  <a:gd name="connsiteY26" fmla="*/ 174401 h 338138"/>
                  <a:gd name="connsiteX27" fmla="*/ 162984 w 312738"/>
                  <a:gd name="connsiteY27" fmla="*/ 50800 h 338138"/>
                  <a:gd name="connsiteX28" fmla="*/ 162984 w 312738"/>
                  <a:gd name="connsiteY28" fmla="*/ 75783 h 338138"/>
                  <a:gd name="connsiteX29" fmla="*/ 156369 w 312738"/>
                  <a:gd name="connsiteY29" fmla="*/ 82357 h 338138"/>
                  <a:gd name="connsiteX30" fmla="*/ 149755 w 312738"/>
                  <a:gd name="connsiteY30" fmla="*/ 75783 h 338138"/>
                  <a:gd name="connsiteX31" fmla="*/ 149755 w 312738"/>
                  <a:gd name="connsiteY31" fmla="*/ 50800 h 338138"/>
                  <a:gd name="connsiteX32" fmla="*/ 132716 w 312738"/>
                  <a:gd name="connsiteY32" fmla="*/ 0 h 338138"/>
                  <a:gd name="connsiteX33" fmla="*/ 181336 w 312738"/>
                  <a:gd name="connsiteY33" fmla="*/ 0 h 338138"/>
                  <a:gd name="connsiteX34" fmla="*/ 181336 w 312738"/>
                  <a:gd name="connsiteY34" fmla="*/ 18492 h 338138"/>
                  <a:gd name="connsiteX35" fmla="*/ 170823 w 312738"/>
                  <a:gd name="connsiteY35" fmla="*/ 18492 h 338138"/>
                  <a:gd name="connsiteX36" fmla="*/ 170823 w 312738"/>
                  <a:gd name="connsiteY36" fmla="*/ 25096 h 338138"/>
                  <a:gd name="connsiteX37" fmla="*/ 312738 w 312738"/>
                  <a:gd name="connsiteY37" fmla="*/ 180957 h 338138"/>
                  <a:gd name="connsiteX38" fmla="*/ 156369 w 312738"/>
                  <a:gd name="connsiteY38" fmla="*/ 338138 h 338138"/>
                  <a:gd name="connsiteX39" fmla="*/ 0 w 312738"/>
                  <a:gd name="connsiteY39" fmla="*/ 180957 h 338138"/>
                  <a:gd name="connsiteX40" fmla="*/ 38107 w 312738"/>
                  <a:gd name="connsiteY40" fmla="*/ 79251 h 338138"/>
                  <a:gd name="connsiteX41" fmla="*/ 34165 w 312738"/>
                  <a:gd name="connsiteY41" fmla="*/ 73967 h 338138"/>
                  <a:gd name="connsiteX42" fmla="*/ 27594 w 312738"/>
                  <a:gd name="connsiteY42" fmla="*/ 80572 h 338138"/>
                  <a:gd name="connsiteX43" fmla="*/ 21024 w 312738"/>
                  <a:gd name="connsiteY43" fmla="*/ 73967 h 338138"/>
                  <a:gd name="connsiteX44" fmla="*/ 42049 w 312738"/>
                  <a:gd name="connsiteY44" fmla="*/ 52834 h 338138"/>
                  <a:gd name="connsiteX45" fmla="*/ 48619 w 312738"/>
                  <a:gd name="connsiteY45" fmla="*/ 59438 h 338138"/>
                  <a:gd name="connsiteX46" fmla="*/ 43363 w 312738"/>
                  <a:gd name="connsiteY46" fmla="*/ 66042 h 338138"/>
                  <a:gd name="connsiteX47" fmla="*/ 47305 w 312738"/>
                  <a:gd name="connsiteY47" fmla="*/ 70005 h 338138"/>
                  <a:gd name="connsiteX48" fmla="*/ 141915 w 312738"/>
                  <a:gd name="connsiteY48" fmla="*/ 25096 h 338138"/>
                  <a:gd name="connsiteX49" fmla="*/ 141915 w 312738"/>
                  <a:gd name="connsiteY49" fmla="*/ 18492 h 338138"/>
                  <a:gd name="connsiteX50" fmla="*/ 132716 w 312738"/>
                  <a:gd name="connsiteY50" fmla="*/ 18492 h 338138"/>
                  <a:gd name="connsiteX51" fmla="*/ 132716 w 312738"/>
                  <a:gd name="connsiteY5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12738" h="338138">
                    <a:moveTo>
                      <a:pt x="156022" y="168275"/>
                    </a:moveTo>
                    <a:cubicBezTo>
                      <a:pt x="162595" y="168275"/>
                      <a:pt x="169168" y="173640"/>
                      <a:pt x="169168" y="181687"/>
                    </a:cubicBezTo>
                    <a:cubicBezTo>
                      <a:pt x="169168" y="183028"/>
                      <a:pt x="169168" y="184369"/>
                      <a:pt x="167854" y="185710"/>
                    </a:cubicBezTo>
                    <a:lnTo>
                      <a:pt x="219125" y="231310"/>
                    </a:lnTo>
                    <a:cubicBezTo>
                      <a:pt x="219125" y="231310"/>
                      <a:pt x="219125" y="231310"/>
                      <a:pt x="227013" y="246063"/>
                    </a:cubicBezTo>
                    <a:cubicBezTo>
                      <a:pt x="227013" y="246063"/>
                      <a:pt x="227013" y="246063"/>
                      <a:pt x="212552" y="242040"/>
                    </a:cubicBezTo>
                    <a:cubicBezTo>
                      <a:pt x="212552" y="242040"/>
                      <a:pt x="212552" y="242040"/>
                      <a:pt x="158651" y="195099"/>
                    </a:cubicBezTo>
                    <a:cubicBezTo>
                      <a:pt x="158651" y="195099"/>
                      <a:pt x="158651" y="193758"/>
                      <a:pt x="158651" y="193758"/>
                    </a:cubicBezTo>
                    <a:cubicBezTo>
                      <a:pt x="157336" y="193758"/>
                      <a:pt x="157336" y="195099"/>
                      <a:pt x="156022" y="195099"/>
                    </a:cubicBezTo>
                    <a:cubicBezTo>
                      <a:pt x="149448" y="195099"/>
                      <a:pt x="142875" y="188393"/>
                      <a:pt x="142875" y="181687"/>
                    </a:cubicBezTo>
                    <a:cubicBezTo>
                      <a:pt x="142875" y="173640"/>
                      <a:pt x="149448" y="168275"/>
                      <a:pt x="156022" y="168275"/>
                    </a:cubicBezTo>
                    <a:close/>
                    <a:moveTo>
                      <a:pt x="149755" y="50800"/>
                    </a:moveTo>
                    <a:cubicBezTo>
                      <a:pt x="82285" y="53430"/>
                      <a:pt x="29369" y="107340"/>
                      <a:pt x="25400" y="174401"/>
                    </a:cubicBezTo>
                    <a:cubicBezTo>
                      <a:pt x="25400" y="174401"/>
                      <a:pt x="25400" y="174401"/>
                      <a:pt x="47890" y="174401"/>
                    </a:cubicBezTo>
                    <a:cubicBezTo>
                      <a:pt x="51858" y="174401"/>
                      <a:pt x="54504" y="177031"/>
                      <a:pt x="54504" y="180975"/>
                    </a:cubicBezTo>
                    <a:cubicBezTo>
                      <a:pt x="54504" y="184920"/>
                      <a:pt x="51858" y="187550"/>
                      <a:pt x="47890" y="187550"/>
                    </a:cubicBezTo>
                    <a:cubicBezTo>
                      <a:pt x="47890" y="187550"/>
                      <a:pt x="47890" y="187550"/>
                      <a:pt x="25400" y="187550"/>
                    </a:cubicBezTo>
                    <a:cubicBezTo>
                      <a:pt x="29369" y="254610"/>
                      <a:pt x="82285" y="307206"/>
                      <a:pt x="149755" y="311150"/>
                    </a:cubicBezTo>
                    <a:cubicBezTo>
                      <a:pt x="149755" y="311150"/>
                      <a:pt x="149755" y="311150"/>
                      <a:pt x="149755" y="287482"/>
                    </a:cubicBezTo>
                    <a:cubicBezTo>
                      <a:pt x="149755" y="283537"/>
                      <a:pt x="152400" y="280908"/>
                      <a:pt x="156369" y="280908"/>
                    </a:cubicBezTo>
                    <a:cubicBezTo>
                      <a:pt x="160338" y="280908"/>
                      <a:pt x="162984" y="283537"/>
                      <a:pt x="162984" y="287482"/>
                    </a:cubicBezTo>
                    <a:cubicBezTo>
                      <a:pt x="162984" y="287482"/>
                      <a:pt x="162984" y="287482"/>
                      <a:pt x="162984" y="311150"/>
                    </a:cubicBezTo>
                    <a:cubicBezTo>
                      <a:pt x="230453" y="307206"/>
                      <a:pt x="283369" y="254610"/>
                      <a:pt x="287338" y="187550"/>
                    </a:cubicBezTo>
                    <a:cubicBezTo>
                      <a:pt x="287338" y="187550"/>
                      <a:pt x="287338" y="187550"/>
                      <a:pt x="264849" y="187550"/>
                    </a:cubicBezTo>
                    <a:cubicBezTo>
                      <a:pt x="260880" y="187550"/>
                      <a:pt x="258234" y="184920"/>
                      <a:pt x="258234" y="180975"/>
                    </a:cubicBezTo>
                    <a:cubicBezTo>
                      <a:pt x="258234" y="177031"/>
                      <a:pt x="260880" y="174401"/>
                      <a:pt x="264849" y="174401"/>
                    </a:cubicBezTo>
                    <a:cubicBezTo>
                      <a:pt x="264849" y="174401"/>
                      <a:pt x="264849" y="174401"/>
                      <a:pt x="287338" y="174401"/>
                    </a:cubicBezTo>
                    <a:cubicBezTo>
                      <a:pt x="283369" y="107340"/>
                      <a:pt x="230453" y="53430"/>
                      <a:pt x="162984" y="50800"/>
                    </a:cubicBezTo>
                    <a:cubicBezTo>
                      <a:pt x="162984" y="50800"/>
                      <a:pt x="162984" y="50800"/>
                      <a:pt x="162984" y="75783"/>
                    </a:cubicBezTo>
                    <a:cubicBezTo>
                      <a:pt x="162984" y="78413"/>
                      <a:pt x="160338" y="82357"/>
                      <a:pt x="156369" y="82357"/>
                    </a:cubicBezTo>
                    <a:cubicBezTo>
                      <a:pt x="152400" y="82357"/>
                      <a:pt x="149755" y="78413"/>
                      <a:pt x="149755" y="75783"/>
                    </a:cubicBezTo>
                    <a:cubicBezTo>
                      <a:pt x="149755" y="75783"/>
                      <a:pt x="149755" y="75783"/>
                      <a:pt x="149755" y="50800"/>
                    </a:cubicBezTo>
                    <a:close/>
                    <a:moveTo>
                      <a:pt x="132716" y="0"/>
                    </a:moveTo>
                    <a:cubicBezTo>
                      <a:pt x="132716" y="0"/>
                      <a:pt x="132716" y="0"/>
                      <a:pt x="181336" y="0"/>
                    </a:cubicBezTo>
                    <a:cubicBezTo>
                      <a:pt x="181336" y="0"/>
                      <a:pt x="181336" y="0"/>
                      <a:pt x="181336" y="18492"/>
                    </a:cubicBezTo>
                    <a:cubicBezTo>
                      <a:pt x="181336" y="18492"/>
                      <a:pt x="181336" y="18492"/>
                      <a:pt x="170823" y="18492"/>
                    </a:cubicBezTo>
                    <a:cubicBezTo>
                      <a:pt x="170823" y="18492"/>
                      <a:pt x="170823" y="18492"/>
                      <a:pt x="170823" y="25096"/>
                    </a:cubicBezTo>
                    <a:cubicBezTo>
                      <a:pt x="250979" y="33021"/>
                      <a:pt x="312738" y="99064"/>
                      <a:pt x="312738" y="180957"/>
                    </a:cubicBezTo>
                    <a:cubicBezTo>
                      <a:pt x="312738" y="266812"/>
                      <a:pt x="243095" y="338138"/>
                      <a:pt x="156369" y="338138"/>
                    </a:cubicBezTo>
                    <a:cubicBezTo>
                      <a:pt x="69643" y="338138"/>
                      <a:pt x="0" y="266812"/>
                      <a:pt x="0" y="180957"/>
                    </a:cubicBezTo>
                    <a:cubicBezTo>
                      <a:pt x="0" y="141331"/>
                      <a:pt x="14454" y="105668"/>
                      <a:pt x="38107" y="79251"/>
                    </a:cubicBezTo>
                    <a:cubicBezTo>
                      <a:pt x="38107" y="79251"/>
                      <a:pt x="38107" y="79251"/>
                      <a:pt x="34165" y="73967"/>
                    </a:cubicBezTo>
                    <a:cubicBezTo>
                      <a:pt x="34165" y="73967"/>
                      <a:pt x="34165" y="73967"/>
                      <a:pt x="27594" y="80572"/>
                    </a:cubicBezTo>
                    <a:cubicBezTo>
                      <a:pt x="27594" y="80572"/>
                      <a:pt x="27594" y="80572"/>
                      <a:pt x="21024" y="73967"/>
                    </a:cubicBezTo>
                    <a:cubicBezTo>
                      <a:pt x="21024" y="73967"/>
                      <a:pt x="21024" y="73967"/>
                      <a:pt x="42049" y="52834"/>
                    </a:cubicBezTo>
                    <a:cubicBezTo>
                      <a:pt x="42049" y="52834"/>
                      <a:pt x="42049" y="52834"/>
                      <a:pt x="48619" y="59438"/>
                    </a:cubicBezTo>
                    <a:cubicBezTo>
                      <a:pt x="48619" y="59438"/>
                      <a:pt x="48619" y="59438"/>
                      <a:pt x="43363" y="66042"/>
                    </a:cubicBezTo>
                    <a:cubicBezTo>
                      <a:pt x="43363" y="66042"/>
                      <a:pt x="43363" y="66042"/>
                      <a:pt x="47305" y="70005"/>
                    </a:cubicBezTo>
                    <a:cubicBezTo>
                      <a:pt x="72271" y="44909"/>
                      <a:pt x="105122" y="27738"/>
                      <a:pt x="141915" y="25096"/>
                    </a:cubicBezTo>
                    <a:cubicBezTo>
                      <a:pt x="141915" y="25096"/>
                      <a:pt x="141915" y="25096"/>
                      <a:pt x="141915" y="18492"/>
                    </a:cubicBezTo>
                    <a:cubicBezTo>
                      <a:pt x="141915" y="18492"/>
                      <a:pt x="141915" y="18492"/>
                      <a:pt x="132716" y="18492"/>
                    </a:cubicBezTo>
                    <a:cubicBezTo>
                      <a:pt x="132716" y="18492"/>
                      <a:pt x="132716" y="18492"/>
                      <a:pt x="13271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5408342" y="5024902"/>
            <a:ext cx="1427748" cy="360092"/>
            <a:chOff x="2398294" y="5022138"/>
            <a:chExt cx="1844574" cy="465220"/>
          </a:xfrm>
        </p:grpSpPr>
        <p:grpSp>
          <p:nvGrpSpPr>
            <p:cNvPr id="97" name="组合 96"/>
            <p:cNvGrpSpPr/>
            <p:nvPr/>
          </p:nvGrpSpPr>
          <p:grpSpPr>
            <a:xfrm>
              <a:off x="2398294" y="5022138"/>
              <a:ext cx="465222" cy="465220"/>
              <a:chOff x="874713" y="1845846"/>
              <a:chExt cx="601161" cy="601161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44323"/>
                <a:ext cx="406115" cy="404207"/>
              </a:xfrm>
              <a:custGeom>
                <a:avLst/>
                <a:gdLst>
                  <a:gd name="connsiteX0" fmla="*/ 152025 w 338138"/>
                  <a:gd name="connsiteY0" fmla="*/ 92075 h 336550"/>
                  <a:gd name="connsiteX1" fmla="*/ 170427 w 338138"/>
                  <a:gd name="connsiteY1" fmla="*/ 110424 h 336550"/>
                  <a:gd name="connsiteX2" fmla="*/ 170427 w 338138"/>
                  <a:gd name="connsiteY2" fmla="*/ 169402 h 336550"/>
                  <a:gd name="connsiteX3" fmla="*/ 238775 w 338138"/>
                  <a:gd name="connsiteY3" fmla="*/ 169402 h 336550"/>
                  <a:gd name="connsiteX4" fmla="*/ 257176 w 338138"/>
                  <a:gd name="connsiteY4" fmla="*/ 187750 h 336550"/>
                  <a:gd name="connsiteX5" fmla="*/ 238775 w 338138"/>
                  <a:gd name="connsiteY5" fmla="*/ 204788 h 336550"/>
                  <a:gd name="connsiteX6" fmla="*/ 152025 w 338138"/>
                  <a:gd name="connsiteY6" fmla="*/ 204788 h 336550"/>
                  <a:gd name="connsiteX7" fmla="*/ 134938 w 338138"/>
                  <a:gd name="connsiteY7" fmla="*/ 187750 h 336550"/>
                  <a:gd name="connsiteX8" fmla="*/ 134938 w 338138"/>
                  <a:gd name="connsiteY8" fmla="*/ 110424 h 336550"/>
                  <a:gd name="connsiteX9" fmla="*/ 152025 w 338138"/>
                  <a:gd name="connsiteY9" fmla="*/ 92075 h 336550"/>
                  <a:gd name="connsiteX10" fmla="*/ 169070 w 338138"/>
                  <a:gd name="connsiteY10" fmla="*/ 34925 h 336550"/>
                  <a:gd name="connsiteX11" fmla="*/ 36513 w 338138"/>
                  <a:gd name="connsiteY11" fmla="*/ 168275 h 336550"/>
                  <a:gd name="connsiteX12" fmla="*/ 169070 w 338138"/>
                  <a:gd name="connsiteY12" fmla="*/ 301625 h 336550"/>
                  <a:gd name="connsiteX13" fmla="*/ 301627 w 338138"/>
                  <a:gd name="connsiteY13" fmla="*/ 168275 h 336550"/>
                  <a:gd name="connsiteX14" fmla="*/ 169070 w 338138"/>
                  <a:gd name="connsiteY14" fmla="*/ 34925 h 336550"/>
                  <a:gd name="connsiteX15" fmla="*/ 169069 w 338138"/>
                  <a:gd name="connsiteY15" fmla="*/ 0 h 336550"/>
                  <a:gd name="connsiteX16" fmla="*/ 338138 w 338138"/>
                  <a:gd name="connsiteY16" fmla="*/ 168275 h 336550"/>
                  <a:gd name="connsiteX17" fmla="*/ 169069 w 338138"/>
                  <a:gd name="connsiteY17" fmla="*/ 336550 h 336550"/>
                  <a:gd name="connsiteX18" fmla="*/ 0 w 338138"/>
                  <a:gd name="connsiteY18" fmla="*/ 168275 h 336550"/>
                  <a:gd name="connsiteX19" fmla="*/ 169069 w 338138"/>
                  <a:gd name="connsiteY1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8138" h="336550">
                    <a:moveTo>
                      <a:pt x="152025" y="92075"/>
                    </a:moveTo>
                    <a:cubicBezTo>
                      <a:pt x="162540" y="92075"/>
                      <a:pt x="170427" y="99939"/>
                      <a:pt x="170427" y="110424"/>
                    </a:cubicBezTo>
                    <a:cubicBezTo>
                      <a:pt x="170427" y="110424"/>
                      <a:pt x="170427" y="110424"/>
                      <a:pt x="170427" y="169402"/>
                    </a:cubicBezTo>
                    <a:cubicBezTo>
                      <a:pt x="170427" y="169402"/>
                      <a:pt x="170427" y="169402"/>
                      <a:pt x="238775" y="169402"/>
                    </a:cubicBezTo>
                    <a:cubicBezTo>
                      <a:pt x="249290" y="169402"/>
                      <a:pt x="257176" y="177265"/>
                      <a:pt x="257176" y="187750"/>
                    </a:cubicBezTo>
                    <a:cubicBezTo>
                      <a:pt x="257176" y="196925"/>
                      <a:pt x="249290" y="204788"/>
                      <a:pt x="238775" y="204788"/>
                    </a:cubicBezTo>
                    <a:cubicBezTo>
                      <a:pt x="238775" y="204788"/>
                      <a:pt x="238775" y="204788"/>
                      <a:pt x="152025" y="204788"/>
                    </a:cubicBezTo>
                    <a:cubicBezTo>
                      <a:pt x="142824" y="204788"/>
                      <a:pt x="134938" y="196925"/>
                      <a:pt x="134938" y="187750"/>
                    </a:cubicBezTo>
                    <a:cubicBezTo>
                      <a:pt x="134938" y="187750"/>
                      <a:pt x="134938" y="187750"/>
                      <a:pt x="134938" y="110424"/>
                    </a:cubicBezTo>
                    <a:cubicBezTo>
                      <a:pt x="134938" y="99939"/>
                      <a:pt x="142824" y="92075"/>
                      <a:pt x="152025" y="92075"/>
                    </a:cubicBezTo>
                    <a:close/>
                    <a:moveTo>
                      <a:pt x="169070" y="34925"/>
                    </a:moveTo>
                    <a:cubicBezTo>
                      <a:pt x="95861" y="34925"/>
                      <a:pt x="36513" y="94628"/>
                      <a:pt x="36513" y="168275"/>
                    </a:cubicBezTo>
                    <a:cubicBezTo>
                      <a:pt x="36513" y="241922"/>
                      <a:pt x="95861" y="301625"/>
                      <a:pt x="169070" y="301625"/>
                    </a:cubicBezTo>
                    <a:cubicBezTo>
                      <a:pt x="242279" y="301625"/>
                      <a:pt x="301627" y="241922"/>
                      <a:pt x="301627" y="168275"/>
                    </a:cubicBezTo>
                    <a:cubicBezTo>
                      <a:pt x="301627" y="94628"/>
                      <a:pt x="242279" y="34925"/>
                      <a:pt x="169070" y="349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339"/>
                      <a:pt x="338138" y="168275"/>
                    </a:cubicBezTo>
                    <a:cubicBezTo>
                      <a:pt x="338138" y="261211"/>
                      <a:pt x="262443" y="336550"/>
                      <a:pt x="169069" y="336550"/>
                    </a:cubicBezTo>
                    <a:cubicBezTo>
                      <a:pt x="75695" y="336550"/>
                      <a:pt x="0" y="261211"/>
                      <a:pt x="0" y="168275"/>
                    </a:cubicBezTo>
                    <a:cubicBezTo>
                      <a:pt x="0" y="75339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3087970" y="5022138"/>
              <a:ext cx="465222" cy="465220"/>
              <a:chOff x="874713" y="1845846"/>
              <a:chExt cx="601161" cy="601161"/>
            </a:xfrm>
          </p:grpSpPr>
          <p:sp>
            <p:nvSpPr>
              <p:cNvPr id="102" name="椭圆 101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64342"/>
                <a:ext cx="406115" cy="364168"/>
              </a:xfrm>
              <a:custGeom>
                <a:avLst/>
                <a:gdLst>
                  <a:gd name="connsiteX0" fmla="*/ 95250 w 338138"/>
                  <a:gd name="connsiteY0" fmla="*/ 250825 h 303213"/>
                  <a:gd name="connsiteX1" fmla="*/ 338138 w 338138"/>
                  <a:gd name="connsiteY1" fmla="*/ 250825 h 303213"/>
                  <a:gd name="connsiteX2" fmla="*/ 338138 w 338138"/>
                  <a:gd name="connsiteY2" fmla="*/ 296863 h 303213"/>
                  <a:gd name="connsiteX3" fmla="*/ 95250 w 338138"/>
                  <a:gd name="connsiteY3" fmla="*/ 296863 h 303213"/>
                  <a:gd name="connsiteX4" fmla="*/ 30163 w 338138"/>
                  <a:gd name="connsiteY4" fmla="*/ 244475 h 303213"/>
                  <a:gd name="connsiteX5" fmla="*/ 60326 w 338138"/>
                  <a:gd name="connsiteY5" fmla="*/ 273844 h 303213"/>
                  <a:gd name="connsiteX6" fmla="*/ 30163 w 338138"/>
                  <a:gd name="connsiteY6" fmla="*/ 303213 h 303213"/>
                  <a:gd name="connsiteX7" fmla="*/ 0 w 338138"/>
                  <a:gd name="connsiteY7" fmla="*/ 273844 h 303213"/>
                  <a:gd name="connsiteX8" fmla="*/ 30163 w 338138"/>
                  <a:gd name="connsiteY8" fmla="*/ 244475 h 303213"/>
                  <a:gd name="connsiteX9" fmla="*/ 95250 w 338138"/>
                  <a:gd name="connsiteY9" fmla="*/ 130175 h 303213"/>
                  <a:gd name="connsiteX10" fmla="*/ 338138 w 338138"/>
                  <a:gd name="connsiteY10" fmla="*/ 130175 h 303213"/>
                  <a:gd name="connsiteX11" fmla="*/ 338138 w 338138"/>
                  <a:gd name="connsiteY11" fmla="*/ 176213 h 303213"/>
                  <a:gd name="connsiteX12" fmla="*/ 95250 w 338138"/>
                  <a:gd name="connsiteY12" fmla="*/ 176213 h 303213"/>
                  <a:gd name="connsiteX13" fmla="*/ 30163 w 338138"/>
                  <a:gd name="connsiteY13" fmla="*/ 122237 h 303213"/>
                  <a:gd name="connsiteX14" fmla="*/ 60326 w 338138"/>
                  <a:gd name="connsiteY14" fmla="*/ 152400 h 303213"/>
                  <a:gd name="connsiteX15" fmla="*/ 30163 w 338138"/>
                  <a:gd name="connsiteY15" fmla="*/ 182563 h 303213"/>
                  <a:gd name="connsiteX16" fmla="*/ 0 w 338138"/>
                  <a:gd name="connsiteY16" fmla="*/ 152400 h 303213"/>
                  <a:gd name="connsiteX17" fmla="*/ 30163 w 338138"/>
                  <a:gd name="connsiteY17" fmla="*/ 122237 h 303213"/>
                  <a:gd name="connsiteX18" fmla="*/ 95250 w 338138"/>
                  <a:gd name="connsiteY18" fmla="*/ 7937 h 303213"/>
                  <a:gd name="connsiteX19" fmla="*/ 338138 w 338138"/>
                  <a:gd name="connsiteY19" fmla="*/ 7937 h 303213"/>
                  <a:gd name="connsiteX20" fmla="*/ 338138 w 338138"/>
                  <a:gd name="connsiteY20" fmla="*/ 53975 h 303213"/>
                  <a:gd name="connsiteX21" fmla="*/ 95250 w 338138"/>
                  <a:gd name="connsiteY21" fmla="*/ 53975 h 303213"/>
                  <a:gd name="connsiteX22" fmla="*/ 30163 w 338138"/>
                  <a:gd name="connsiteY22" fmla="*/ 0 h 303213"/>
                  <a:gd name="connsiteX23" fmla="*/ 60326 w 338138"/>
                  <a:gd name="connsiteY23" fmla="*/ 30163 h 303213"/>
                  <a:gd name="connsiteX24" fmla="*/ 30163 w 338138"/>
                  <a:gd name="connsiteY24" fmla="*/ 60326 h 303213"/>
                  <a:gd name="connsiteX25" fmla="*/ 0 w 338138"/>
                  <a:gd name="connsiteY25" fmla="*/ 30163 h 303213"/>
                  <a:gd name="connsiteX26" fmla="*/ 30163 w 338138"/>
                  <a:gd name="connsiteY26" fmla="*/ 0 h 30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38138" h="303213">
                    <a:moveTo>
                      <a:pt x="95250" y="250825"/>
                    </a:moveTo>
                    <a:lnTo>
                      <a:pt x="338138" y="250825"/>
                    </a:lnTo>
                    <a:lnTo>
                      <a:pt x="338138" y="296863"/>
                    </a:lnTo>
                    <a:lnTo>
                      <a:pt x="95250" y="296863"/>
                    </a:lnTo>
                    <a:close/>
                    <a:moveTo>
                      <a:pt x="30163" y="244475"/>
                    </a:moveTo>
                    <a:cubicBezTo>
                      <a:pt x="46822" y="244475"/>
                      <a:pt x="60326" y="257624"/>
                      <a:pt x="60326" y="273844"/>
                    </a:cubicBezTo>
                    <a:cubicBezTo>
                      <a:pt x="60326" y="290064"/>
                      <a:pt x="46822" y="303213"/>
                      <a:pt x="30163" y="303213"/>
                    </a:cubicBezTo>
                    <a:cubicBezTo>
                      <a:pt x="13504" y="303213"/>
                      <a:pt x="0" y="290064"/>
                      <a:pt x="0" y="273844"/>
                    </a:cubicBezTo>
                    <a:cubicBezTo>
                      <a:pt x="0" y="257624"/>
                      <a:pt x="13504" y="244475"/>
                      <a:pt x="30163" y="244475"/>
                    </a:cubicBezTo>
                    <a:close/>
                    <a:moveTo>
                      <a:pt x="95250" y="130175"/>
                    </a:moveTo>
                    <a:lnTo>
                      <a:pt x="338138" y="130175"/>
                    </a:lnTo>
                    <a:lnTo>
                      <a:pt x="338138" y="176213"/>
                    </a:lnTo>
                    <a:lnTo>
                      <a:pt x="95250" y="176213"/>
                    </a:lnTo>
                    <a:close/>
                    <a:moveTo>
                      <a:pt x="30163" y="122237"/>
                    </a:moveTo>
                    <a:cubicBezTo>
                      <a:pt x="46822" y="122237"/>
                      <a:pt x="60326" y="135741"/>
                      <a:pt x="60326" y="152400"/>
                    </a:cubicBezTo>
                    <a:cubicBezTo>
                      <a:pt x="60326" y="169059"/>
                      <a:pt x="46822" y="182563"/>
                      <a:pt x="30163" y="182563"/>
                    </a:cubicBezTo>
                    <a:cubicBezTo>
                      <a:pt x="13504" y="182563"/>
                      <a:pt x="0" y="169059"/>
                      <a:pt x="0" y="152400"/>
                    </a:cubicBezTo>
                    <a:cubicBezTo>
                      <a:pt x="0" y="135741"/>
                      <a:pt x="13504" y="122237"/>
                      <a:pt x="30163" y="122237"/>
                    </a:cubicBezTo>
                    <a:close/>
                    <a:moveTo>
                      <a:pt x="95250" y="7937"/>
                    </a:moveTo>
                    <a:lnTo>
                      <a:pt x="338138" y="7937"/>
                    </a:lnTo>
                    <a:lnTo>
                      <a:pt x="338138" y="53975"/>
                    </a:lnTo>
                    <a:lnTo>
                      <a:pt x="95250" y="53975"/>
                    </a:lnTo>
                    <a:close/>
                    <a:moveTo>
                      <a:pt x="30163" y="0"/>
                    </a:moveTo>
                    <a:cubicBezTo>
                      <a:pt x="46822" y="0"/>
                      <a:pt x="60326" y="13504"/>
                      <a:pt x="60326" y="30163"/>
                    </a:cubicBezTo>
                    <a:cubicBezTo>
                      <a:pt x="60326" y="46822"/>
                      <a:pt x="46822" y="60326"/>
                      <a:pt x="30163" y="60326"/>
                    </a:cubicBezTo>
                    <a:cubicBezTo>
                      <a:pt x="13504" y="60326"/>
                      <a:pt x="0" y="46822"/>
                      <a:pt x="0" y="30163"/>
                    </a:cubicBezTo>
                    <a:cubicBezTo>
                      <a:pt x="0" y="13504"/>
                      <a:pt x="13504" y="0"/>
                      <a:pt x="30163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9" name="组合 98"/>
            <p:cNvGrpSpPr/>
            <p:nvPr/>
          </p:nvGrpSpPr>
          <p:grpSpPr>
            <a:xfrm>
              <a:off x="3777646" y="5022138"/>
              <a:ext cx="465222" cy="465220"/>
              <a:chOff x="874713" y="1845846"/>
              <a:chExt cx="601161" cy="601161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43369"/>
                <a:ext cx="406115" cy="406115"/>
              </a:xfrm>
              <a:custGeom>
                <a:avLst/>
                <a:gdLst>
                  <a:gd name="connsiteX0" fmla="*/ 106363 w 338138"/>
                  <a:gd name="connsiteY0" fmla="*/ 85725 h 338138"/>
                  <a:gd name="connsiteX1" fmla="*/ 85725 w 338138"/>
                  <a:gd name="connsiteY1" fmla="*/ 106363 h 338138"/>
                  <a:gd name="connsiteX2" fmla="*/ 149225 w 338138"/>
                  <a:gd name="connsiteY2" fmla="*/ 168275 h 338138"/>
                  <a:gd name="connsiteX3" fmla="*/ 85725 w 338138"/>
                  <a:gd name="connsiteY3" fmla="*/ 231775 h 338138"/>
                  <a:gd name="connsiteX4" fmla="*/ 106363 w 338138"/>
                  <a:gd name="connsiteY4" fmla="*/ 252413 h 338138"/>
                  <a:gd name="connsiteX5" fmla="*/ 169863 w 338138"/>
                  <a:gd name="connsiteY5" fmla="*/ 188913 h 338138"/>
                  <a:gd name="connsiteX6" fmla="*/ 231776 w 338138"/>
                  <a:gd name="connsiteY6" fmla="*/ 252413 h 338138"/>
                  <a:gd name="connsiteX7" fmla="*/ 252413 w 338138"/>
                  <a:gd name="connsiteY7" fmla="*/ 231775 h 338138"/>
                  <a:gd name="connsiteX8" fmla="*/ 188913 w 338138"/>
                  <a:gd name="connsiteY8" fmla="*/ 168275 h 338138"/>
                  <a:gd name="connsiteX9" fmla="*/ 252413 w 338138"/>
                  <a:gd name="connsiteY9" fmla="*/ 106363 h 338138"/>
                  <a:gd name="connsiteX10" fmla="*/ 231776 w 338138"/>
                  <a:gd name="connsiteY10" fmla="*/ 85725 h 338138"/>
                  <a:gd name="connsiteX11" fmla="*/ 169863 w 338138"/>
                  <a:gd name="connsiteY11" fmla="*/ 149225 h 338138"/>
                  <a:gd name="connsiteX12" fmla="*/ 106363 w 338138"/>
                  <a:gd name="connsiteY12" fmla="*/ 60325 h 338138"/>
                  <a:gd name="connsiteX13" fmla="*/ 169863 w 338138"/>
                  <a:gd name="connsiteY13" fmla="*/ 122238 h 338138"/>
                  <a:gd name="connsiteX14" fmla="*/ 231775 w 338138"/>
                  <a:gd name="connsiteY14" fmla="*/ 60325 h 338138"/>
                  <a:gd name="connsiteX15" fmla="*/ 279400 w 338138"/>
                  <a:gd name="connsiteY15" fmla="*/ 106363 h 338138"/>
                  <a:gd name="connsiteX16" fmla="*/ 215900 w 338138"/>
                  <a:gd name="connsiteY16" fmla="*/ 168275 h 338138"/>
                  <a:gd name="connsiteX17" fmla="*/ 279400 w 338138"/>
                  <a:gd name="connsiteY17" fmla="*/ 231775 h 338138"/>
                  <a:gd name="connsiteX18" fmla="*/ 231775 w 338138"/>
                  <a:gd name="connsiteY18" fmla="*/ 277813 h 338138"/>
                  <a:gd name="connsiteX19" fmla="*/ 169863 w 338138"/>
                  <a:gd name="connsiteY19" fmla="*/ 214313 h 338138"/>
                  <a:gd name="connsiteX20" fmla="*/ 106363 w 338138"/>
                  <a:gd name="connsiteY20" fmla="*/ 277813 h 338138"/>
                  <a:gd name="connsiteX21" fmla="*/ 60325 w 338138"/>
                  <a:gd name="connsiteY21" fmla="*/ 231775 h 338138"/>
                  <a:gd name="connsiteX22" fmla="*/ 123825 w 338138"/>
                  <a:gd name="connsiteY22" fmla="*/ 168275 h 338138"/>
                  <a:gd name="connsiteX23" fmla="*/ 60325 w 338138"/>
                  <a:gd name="connsiteY23" fmla="*/ 106363 h 338138"/>
                  <a:gd name="connsiteX24" fmla="*/ 169069 w 338138"/>
                  <a:gd name="connsiteY24" fmla="*/ 19050 h 338138"/>
                  <a:gd name="connsiteX25" fmla="*/ 19050 w 338138"/>
                  <a:gd name="connsiteY25" fmla="*/ 169069 h 338138"/>
                  <a:gd name="connsiteX26" fmla="*/ 169069 w 338138"/>
                  <a:gd name="connsiteY26" fmla="*/ 319088 h 338138"/>
                  <a:gd name="connsiteX27" fmla="*/ 319088 w 338138"/>
                  <a:gd name="connsiteY27" fmla="*/ 169069 h 338138"/>
                  <a:gd name="connsiteX28" fmla="*/ 169069 w 338138"/>
                  <a:gd name="connsiteY28" fmla="*/ 19050 h 338138"/>
                  <a:gd name="connsiteX29" fmla="*/ 169069 w 338138"/>
                  <a:gd name="connsiteY29" fmla="*/ 0 h 338138"/>
                  <a:gd name="connsiteX30" fmla="*/ 338138 w 338138"/>
                  <a:gd name="connsiteY30" fmla="*/ 169069 h 338138"/>
                  <a:gd name="connsiteX31" fmla="*/ 169069 w 338138"/>
                  <a:gd name="connsiteY31" fmla="*/ 338138 h 338138"/>
                  <a:gd name="connsiteX32" fmla="*/ 0 w 338138"/>
                  <a:gd name="connsiteY32" fmla="*/ 169069 h 338138"/>
                  <a:gd name="connsiteX33" fmla="*/ 169069 w 338138"/>
                  <a:gd name="connsiteY3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8138" h="338138">
                    <a:moveTo>
                      <a:pt x="106363" y="85725"/>
                    </a:moveTo>
                    <a:lnTo>
                      <a:pt x="85725" y="106363"/>
                    </a:lnTo>
                    <a:lnTo>
                      <a:pt x="149225" y="168275"/>
                    </a:lnTo>
                    <a:lnTo>
                      <a:pt x="85725" y="231775"/>
                    </a:lnTo>
                    <a:lnTo>
                      <a:pt x="106363" y="252413"/>
                    </a:lnTo>
                    <a:lnTo>
                      <a:pt x="169863" y="188913"/>
                    </a:lnTo>
                    <a:lnTo>
                      <a:pt x="231776" y="252413"/>
                    </a:lnTo>
                    <a:lnTo>
                      <a:pt x="252413" y="231775"/>
                    </a:lnTo>
                    <a:lnTo>
                      <a:pt x="188913" y="168275"/>
                    </a:lnTo>
                    <a:lnTo>
                      <a:pt x="252413" y="106363"/>
                    </a:lnTo>
                    <a:lnTo>
                      <a:pt x="231776" y="85725"/>
                    </a:lnTo>
                    <a:lnTo>
                      <a:pt x="169863" y="149225"/>
                    </a:lnTo>
                    <a:close/>
                    <a:moveTo>
                      <a:pt x="106363" y="60325"/>
                    </a:moveTo>
                    <a:lnTo>
                      <a:pt x="169863" y="122238"/>
                    </a:lnTo>
                    <a:lnTo>
                      <a:pt x="231775" y="60325"/>
                    </a:lnTo>
                    <a:lnTo>
                      <a:pt x="279400" y="106363"/>
                    </a:lnTo>
                    <a:lnTo>
                      <a:pt x="215900" y="168275"/>
                    </a:lnTo>
                    <a:lnTo>
                      <a:pt x="279400" y="231775"/>
                    </a:lnTo>
                    <a:lnTo>
                      <a:pt x="231775" y="277813"/>
                    </a:lnTo>
                    <a:lnTo>
                      <a:pt x="169863" y="214313"/>
                    </a:lnTo>
                    <a:lnTo>
                      <a:pt x="106363" y="277813"/>
                    </a:lnTo>
                    <a:lnTo>
                      <a:pt x="60325" y="231775"/>
                    </a:lnTo>
                    <a:lnTo>
                      <a:pt x="123825" y="168275"/>
                    </a:lnTo>
                    <a:lnTo>
                      <a:pt x="60325" y="106363"/>
                    </a:lnTo>
                    <a:close/>
                    <a:moveTo>
                      <a:pt x="169069" y="19050"/>
                    </a:moveTo>
                    <a:cubicBezTo>
                      <a:pt x="86216" y="19050"/>
                      <a:pt x="19050" y="86216"/>
                      <a:pt x="19050" y="169069"/>
                    </a:cubicBezTo>
                    <a:cubicBezTo>
                      <a:pt x="19050" y="251922"/>
                      <a:pt x="86216" y="319088"/>
                      <a:pt x="169069" y="319088"/>
                    </a:cubicBezTo>
                    <a:cubicBezTo>
                      <a:pt x="251922" y="319088"/>
                      <a:pt x="319088" y="251922"/>
                      <a:pt x="319088" y="169069"/>
                    </a:cubicBezTo>
                    <a:cubicBezTo>
                      <a:pt x="319088" y="86216"/>
                      <a:pt x="251922" y="19050"/>
                      <a:pt x="169069" y="19050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8614610" y="5024902"/>
            <a:ext cx="1427748" cy="360092"/>
            <a:chOff x="2398294" y="5022138"/>
            <a:chExt cx="1844574" cy="465220"/>
          </a:xfrm>
        </p:grpSpPr>
        <p:grpSp>
          <p:nvGrpSpPr>
            <p:cNvPr id="137" name="组合 136"/>
            <p:cNvGrpSpPr/>
            <p:nvPr/>
          </p:nvGrpSpPr>
          <p:grpSpPr>
            <a:xfrm>
              <a:off x="2398294" y="5022138"/>
              <a:ext cx="465222" cy="465220"/>
              <a:chOff x="874713" y="1845846"/>
              <a:chExt cx="601161" cy="601161"/>
            </a:xfrm>
          </p:grpSpPr>
          <p:sp>
            <p:nvSpPr>
              <p:cNvPr id="144" name="椭圆 143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5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74829"/>
                <a:ext cx="406115" cy="343195"/>
              </a:xfrm>
              <a:custGeom>
                <a:avLst/>
                <a:gdLst>
                  <a:gd name="connsiteX0" fmla="*/ 223838 w 338138"/>
                  <a:gd name="connsiteY0" fmla="*/ 128588 h 285750"/>
                  <a:gd name="connsiteX1" fmla="*/ 231775 w 338138"/>
                  <a:gd name="connsiteY1" fmla="*/ 136526 h 285750"/>
                  <a:gd name="connsiteX2" fmla="*/ 161925 w 338138"/>
                  <a:gd name="connsiteY2" fmla="*/ 206376 h 285750"/>
                  <a:gd name="connsiteX3" fmla="*/ 153988 w 338138"/>
                  <a:gd name="connsiteY3" fmla="*/ 206376 h 285750"/>
                  <a:gd name="connsiteX4" fmla="*/ 117475 w 338138"/>
                  <a:gd name="connsiteY4" fmla="*/ 168276 h 285750"/>
                  <a:gd name="connsiteX5" fmla="*/ 125413 w 338138"/>
                  <a:gd name="connsiteY5" fmla="*/ 160338 h 285750"/>
                  <a:gd name="connsiteX6" fmla="*/ 158750 w 338138"/>
                  <a:gd name="connsiteY6" fmla="*/ 193676 h 285750"/>
                  <a:gd name="connsiteX7" fmla="*/ 11113 w 338138"/>
                  <a:gd name="connsiteY7" fmla="*/ 74613 h 285750"/>
                  <a:gd name="connsiteX8" fmla="*/ 11113 w 338138"/>
                  <a:gd name="connsiteY8" fmla="*/ 274638 h 285750"/>
                  <a:gd name="connsiteX9" fmla="*/ 327026 w 338138"/>
                  <a:gd name="connsiteY9" fmla="*/ 274638 h 285750"/>
                  <a:gd name="connsiteX10" fmla="*/ 327026 w 338138"/>
                  <a:gd name="connsiteY10" fmla="*/ 74613 h 285750"/>
                  <a:gd name="connsiteX11" fmla="*/ 11113 w 338138"/>
                  <a:gd name="connsiteY11" fmla="*/ 31750 h 285750"/>
                  <a:gd name="connsiteX12" fmla="*/ 11113 w 338138"/>
                  <a:gd name="connsiteY12" fmla="*/ 63500 h 285750"/>
                  <a:gd name="connsiteX13" fmla="*/ 327026 w 338138"/>
                  <a:gd name="connsiteY13" fmla="*/ 63500 h 285750"/>
                  <a:gd name="connsiteX14" fmla="*/ 327026 w 338138"/>
                  <a:gd name="connsiteY14" fmla="*/ 31750 h 285750"/>
                  <a:gd name="connsiteX15" fmla="*/ 279401 w 338138"/>
                  <a:gd name="connsiteY15" fmla="*/ 31750 h 285750"/>
                  <a:gd name="connsiteX16" fmla="*/ 279401 w 338138"/>
                  <a:gd name="connsiteY16" fmla="*/ 53975 h 285750"/>
                  <a:gd name="connsiteX17" fmla="*/ 238126 w 338138"/>
                  <a:gd name="connsiteY17" fmla="*/ 53975 h 285750"/>
                  <a:gd name="connsiteX18" fmla="*/ 238126 w 338138"/>
                  <a:gd name="connsiteY18" fmla="*/ 31750 h 285750"/>
                  <a:gd name="connsiteX19" fmla="*/ 100013 w 338138"/>
                  <a:gd name="connsiteY19" fmla="*/ 31750 h 285750"/>
                  <a:gd name="connsiteX20" fmla="*/ 100013 w 338138"/>
                  <a:gd name="connsiteY20" fmla="*/ 53975 h 285750"/>
                  <a:gd name="connsiteX21" fmla="*/ 58738 w 338138"/>
                  <a:gd name="connsiteY21" fmla="*/ 53975 h 285750"/>
                  <a:gd name="connsiteX22" fmla="*/ 58738 w 338138"/>
                  <a:gd name="connsiteY22" fmla="*/ 31750 h 285750"/>
                  <a:gd name="connsiteX23" fmla="*/ 247650 w 338138"/>
                  <a:gd name="connsiteY23" fmla="*/ 11113 h 285750"/>
                  <a:gd name="connsiteX24" fmla="*/ 247650 w 338138"/>
                  <a:gd name="connsiteY24" fmla="*/ 42863 h 285750"/>
                  <a:gd name="connsiteX25" fmla="*/ 269875 w 338138"/>
                  <a:gd name="connsiteY25" fmla="*/ 42863 h 285750"/>
                  <a:gd name="connsiteX26" fmla="*/ 269875 w 338138"/>
                  <a:gd name="connsiteY26" fmla="*/ 11113 h 285750"/>
                  <a:gd name="connsiteX27" fmla="*/ 68263 w 338138"/>
                  <a:gd name="connsiteY27" fmla="*/ 11113 h 285750"/>
                  <a:gd name="connsiteX28" fmla="*/ 68263 w 338138"/>
                  <a:gd name="connsiteY28" fmla="*/ 42863 h 285750"/>
                  <a:gd name="connsiteX29" fmla="*/ 90488 w 338138"/>
                  <a:gd name="connsiteY29" fmla="*/ 42863 h 285750"/>
                  <a:gd name="connsiteX30" fmla="*/ 90488 w 338138"/>
                  <a:gd name="connsiteY30" fmla="*/ 11113 h 285750"/>
                  <a:gd name="connsiteX31" fmla="*/ 58738 w 338138"/>
                  <a:gd name="connsiteY31" fmla="*/ 0 h 285750"/>
                  <a:gd name="connsiteX32" fmla="*/ 100013 w 338138"/>
                  <a:gd name="connsiteY32" fmla="*/ 0 h 285750"/>
                  <a:gd name="connsiteX33" fmla="*/ 100013 w 338138"/>
                  <a:gd name="connsiteY33" fmla="*/ 22225 h 285750"/>
                  <a:gd name="connsiteX34" fmla="*/ 238125 w 338138"/>
                  <a:gd name="connsiteY34" fmla="*/ 22225 h 285750"/>
                  <a:gd name="connsiteX35" fmla="*/ 238125 w 338138"/>
                  <a:gd name="connsiteY35" fmla="*/ 0 h 285750"/>
                  <a:gd name="connsiteX36" fmla="*/ 279401 w 338138"/>
                  <a:gd name="connsiteY36" fmla="*/ 0 h 285750"/>
                  <a:gd name="connsiteX37" fmla="*/ 279401 w 338138"/>
                  <a:gd name="connsiteY37" fmla="*/ 22225 h 285750"/>
                  <a:gd name="connsiteX38" fmla="*/ 338138 w 338138"/>
                  <a:gd name="connsiteY38" fmla="*/ 22225 h 285750"/>
                  <a:gd name="connsiteX39" fmla="*/ 338138 w 338138"/>
                  <a:gd name="connsiteY39" fmla="*/ 285750 h 285750"/>
                  <a:gd name="connsiteX40" fmla="*/ 0 w 338138"/>
                  <a:gd name="connsiteY40" fmla="*/ 285750 h 285750"/>
                  <a:gd name="connsiteX41" fmla="*/ 0 w 338138"/>
                  <a:gd name="connsiteY41" fmla="*/ 22225 h 285750"/>
                  <a:gd name="connsiteX42" fmla="*/ 58738 w 338138"/>
                  <a:gd name="connsiteY42" fmla="*/ 22225 h 28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38138" h="285750">
                    <a:moveTo>
                      <a:pt x="223838" y="128588"/>
                    </a:moveTo>
                    <a:lnTo>
                      <a:pt x="231775" y="136526"/>
                    </a:lnTo>
                    <a:lnTo>
                      <a:pt x="161925" y="206376"/>
                    </a:lnTo>
                    <a:lnTo>
                      <a:pt x="153988" y="206376"/>
                    </a:lnTo>
                    <a:lnTo>
                      <a:pt x="117475" y="168276"/>
                    </a:lnTo>
                    <a:lnTo>
                      <a:pt x="125413" y="160338"/>
                    </a:lnTo>
                    <a:lnTo>
                      <a:pt x="158750" y="193676"/>
                    </a:lnTo>
                    <a:close/>
                    <a:moveTo>
                      <a:pt x="11113" y="74613"/>
                    </a:moveTo>
                    <a:lnTo>
                      <a:pt x="11113" y="274638"/>
                    </a:lnTo>
                    <a:lnTo>
                      <a:pt x="327026" y="274638"/>
                    </a:lnTo>
                    <a:lnTo>
                      <a:pt x="327026" y="74613"/>
                    </a:lnTo>
                    <a:close/>
                    <a:moveTo>
                      <a:pt x="11113" y="31750"/>
                    </a:moveTo>
                    <a:lnTo>
                      <a:pt x="11113" y="63500"/>
                    </a:lnTo>
                    <a:lnTo>
                      <a:pt x="327026" y="63500"/>
                    </a:lnTo>
                    <a:lnTo>
                      <a:pt x="327026" y="31750"/>
                    </a:lnTo>
                    <a:lnTo>
                      <a:pt x="279401" y="31750"/>
                    </a:lnTo>
                    <a:lnTo>
                      <a:pt x="279401" y="53975"/>
                    </a:lnTo>
                    <a:lnTo>
                      <a:pt x="238126" y="53975"/>
                    </a:lnTo>
                    <a:lnTo>
                      <a:pt x="238126" y="31750"/>
                    </a:lnTo>
                    <a:lnTo>
                      <a:pt x="100013" y="31750"/>
                    </a:lnTo>
                    <a:lnTo>
                      <a:pt x="100013" y="53975"/>
                    </a:lnTo>
                    <a:lnTo>
                      <a:pt x="58738" y="53975"/>
                    </a:lnTo>
                    <a:lnTo>
                      <a:pt x="58738" y="31750"/>
                    </a:lnTo>
                    <a:close/>
                    <a:moveTo>
                      <a:pt x="247650" y="11113"/>
                    </a:moveTo>
                    <a:lnTo>
                      <a:pt x="247650" y="42863"/>
                    </a:lnTo>
                    <a:lnTo>
                      <a:pt x="269875" y="42863"/>
                    </a:lnTo>
                    <a:lnTo>
                      <a:pt x="269875" y="11113"/>
                    </a:lnTo>
                    <a:close/>
                    <a:moveTo>
                      <a:pt x="68263" y="11113"/>
                    </a:moveTo>
                    <a:lnTo>
                      <a:pt x="68263" y="42863"/>
                    </a:lnTo>
                    <a:lnTo>
                      <a:pt x="90488" y="42863"/>
                    </a:lnTo>
                    <a:lnTo>
                      <a:pt x="90488" y="11113"/>
                    </a:lnTo>
                    <a:close/>
                    <a:moveTo>
                      <a:pt x="58738" y="0"/>
                    </a:moveTo>
                    <a:lnTo>
                      <a:pt x="100013" y="0"/>
                    </a:lnTo>
                    <a:lnTo>
                      <a:pt x="100013" y="22225"/>
                    </a:lnTo>
                    <a:lnTo>
                      <a:pt x="238125" y="22225"/>
                    </a:lnTo>
                    <a:lnTo>
                      <a:pt x="238125" y="0"/>
                    </a:lnTo>
                    <a:lnTo>
                      <a:pt x="279401" y="0"/>
                    </a:lnTo>
                    <a:lnTo>
                      <a:pt x="279401" y="22225"/>
                    </a:lnTo>
                    <a:lnTo>
                      <a:pt x="338138" y="22225"/>
                    </a:lnTo>
                    <a:lnTo>
                      <a:pt x="338138" y="285750"/>
                    </a:lnTo>
                    <a:lnTo>
                      <a:pt x="0" y="285750"/>
                    </a:lnTo>
                    <a:lnTo>
                      <a:pt x="0" y="22225"/>
                    </a:lnTo>
                    <a:lnTo>
                      <a:pt x="58738" y="2222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8" name="组合 137"/>
            <p:cNvGrpSpPr/>
            <p:nvPr/>
          </p:nvGrpSpPr>
          <p:grpSpPr>
            <a:xfrm>
              <a:off x="3087970" y="5022138"/>
              <a:ext cx="465222" cy="465220"/>
              <a:chOff x="874713" y="1845846"/>
              <a:chExt cx="601161" cy="601161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3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73875"/>
                <a:ext cx="406115" cy="345102"/>
              </a:xfrm>
              <a:custGeom>
                <a:avLst/>
                <a:gdLst>
                  <a:gd name="connsiteX0" fmla="*/ 272256 w 338138"/>
                  <a:gd name="connsiteY0" fmla="*/ 231775 h 287338"/>
                  <a:gd name="connsiteX1" fmla="*/ 261937 w 338138"/>
                  <a:gd name="connsiteY1" fmla="*/ 242888 h 287338"/>
                  <a:gd name="connsiteX2" fmla="*/ 272256 w 338138"/>
                  <a:gd name="connsiteY2" fmla="*/ 254001 h 287338"/>
                  <a:gd name="connsiteX3" fmla="*/ 282575 w 338138"/>
                  <a:gd name="connsiteY3" fmla="*/ 242888 h 287338"/>
                  <a:gd name="connsiteX4" fmla="*/ 272256 w 338138"/>
                  <a:gd name="connsiteY4" fmla="*/ 231775 h 287338"/>
                  <a:gd name="connsiteX5" fmla="*/ 60325 w 338138"/>
                  <a:gd name="connsiteY5" fmla="*/ 220663 h 287338"/>
                  <a:gd name="connsiteX6" fmla="*/ 60325 w 338138"/>
                  <a:gd name="connsiteY6" fmla="*/ 265113 h 287338"/>
                  <a:gd name="connsiteX7" fmla="*/ 187325 w 338138"/>
                  <a:gd name="connsiteY7" fmla="*/ 265113 h 287338"/>
                  <a:gd name="connsiteX8" fmla="*/ 187325 w 338138"/>
                  <a:gd name="connsiteY8" fmla="*/ 220663 h 287338"/>
                  <a:gd name="connsiteX9" fmla="*/ 132085 w 338138"/>
                  <a:gd name="connsiteY9" fmla="*/ 0 h 287338"/>
                  <a:gd name="connsiteX10" fmla="*/ 272096 w 338138"/>
                  <a:gd name="connsiteY10" fmla="*/ 0 h 287338"/>
                  <a:gd name="connsiteX11" fmla="*/ 282662 w 338138"/>
                  <a:gd name="connsiteY11" fmla="*/ 11862 h 287338"/>
                  <a:gd name="connsiteX12" fmla="*/ 282662 w 338138"/>
                  <a:gd name="connsiteY12" fmla="*/ 212208 h 287338"/>
                  <a:gd name="connsiteX13" fmla="*/ 303796 w 338138"/>
                  <a:gd name="connsiteY13" fmla="*/ 231980 h 287338"/>
                  <a:gd name="connsiteX14" fmla="*/ 338138 w 338138"/>
                  <a:gd name="connsiteY14" fmla="*/ 231980 h 287338"/>
                  <a:gd name="connsiteX15" fmla="*/ 338138 w 338138"/>
                  <a:gd name="connsiteY15" fmla="*/ 253069 h 287338"/>
                  <a:gd name="connsiteX16" fmla="*/ 303796 w 338138"/>
                  <a:gd name="connsiteY16" fmla="*/ 253069 h 287338"/>
                  <a:gd name="connsiteX17" fmla="*/ 272096 w 338138"/>
                  <a:gd name="connsiteY17" fmla="*/ 275476 h 287338"/>
                  <a:gd name="connsiteX18" fmla="*/ 240395 w 338138"/>
                  <a:gd name="connsiteY18" fmla="*/ 253069 h 287338"/>
                  <a:gd name="connsiteX19" fmla="*/ 210015 w 338138"/>
                  <a:gd name="connsiteY19" fmla="*/ 253069 h 287338"/>
                  <a:gd name="connsiteX20" fmla="*/ 210015 w 338138"/>
                  <a:gd name="connsiteY20" fmla="*/ 275476 h 287338"/>
                  <a:gd name="connsiteX21" fmla="*/ 198128 w 338138"/>
                  <a:gd name="connsiteY21" fmla="*/ 287338 h 287338"/>
                  <a:gd name="connsiteX22" fmla="*/ 48871 w 338138"/>
                  <a:gd name="connsiteY22" fmla="*/ 287338 h 287338"/>
                  <a:gd name="connsiteX23" fmla="*/ 36984 w 338138"/>
                  <a:gd name="connsiteY23" fmla="*/ 275476 h 287338"/>
                  <a:gd name="connsiteX24" fmla="*/ 36984 w 338138"/>
                  <a:gd name="connsiteY24" fmla="*/ 253069 h 287338"/>
                  <a:gd name="connsiteX25" fmla="*/ 0 w 338138"/>
                  <a:gd name="connsiteY25" fmla="*/ 253069 h 287338"/>
                  <a:gd name="connsiteX26" fmla="*/ 0 w 338138"/>
                  <a:gd name="connsiteY26" fmla="*/ 231980 h 287338"/>
                  <a:gd name="connsiteX27" fmla="*/ 36984 w 338138"/>
                  <a:gd name="connsiteY27" fmla="*/ 231980 h 287338"/>
                  <a:gd name="connsiteX28" fmla="*/ 36984 w 338138"/>
                  <a:gd name="connsiteY28" fmla="*/ 209572 h 287338"/>
                  <a:gd name="connsiteX29" fmla="*/ 48871 w 338138"/>
                  <a:gd name="connsiteY29" fmla="*/ 199027 h 287338"/>
                  <a:gd name="connsiteX30" fmla="*/ 198128 w 338138"/>
                  <a:gd name="connsiteY30" fmla="*/ 199027 h 287338"/>
                  <a:gd name="connsiteX31" fmla="*/ 210015 w 338138"/>
                  <a:gd name="connsiteY31" fmla="*/ 209572 h 287338"/>
                  <a:gd name="connsiteX32" fmla="*/ 210015 w 338138"/>
                  <a:gd name="connsiteY32" fmla="*/ 231980 h 287338"/>
                  <a:gd name="connsiteX33" fmla="*/ 240395 w 338138"/>
                  <a:gd name="connsiteY33" fmla="*/ 231980 h 287338"/>
                  <a:gd name="connsiteX34" fmla="*/ 261528 w 338138"/>
                  <a:gd name="connsiteY34" fmla="*/ 212208 h 287338"/>
                  <a:gd name="connsiteX35" fmla="*/ 261528 w 338138"/>
                  <a:gd name="connsiteY35" fmla="*/ 22407 h 287338"/>
                  <a:gd name="connsiteX36" fmla="*/ 142652 w 338138"/>
                  <a:gd name="connsiteY36" fmla="*/ 22407 h 287338"/>
                  <a:gd name="connsiteX37" fmla="*/ 142652 w 338138"/>
                  <a:gd name="connsiteY37" fmla="*/ 88310 h 287338"/>
                  <a:gd name="connsiteX38" fmla="*/ 154539 w 338138"/>
                  <a:gd name="connsiteY38" fmla="*/ 75129 h 287338"/>
                  <a:gd name="connsiteX39" fmla="*/ 170390 w 338138"/>
                  <a:gd name="connsiteY39" fmla="*/ 90946 h 287338"/>
                  <a:gd name="connsiteX40" fmla="*/ 138689 w 338138"/>
                  <a:gd name="connsiteY40" fmla="*/ 122580 h 287338"/>
                  <a:gd name="connsiteX41" fmla="*/ 132085 w 338138"/>
                  <a:gd name="connsiteY41" fmla="*/ 125216 h 287338"/>
                  <a:gd name="connsiteX42" fmla="*/ 124160 w 338138"/>
                  <a:gd name="connsiteY42" fmla="*/ 122580 h 287338"/>
                  <a:gd name="connsiteX43" fmla="*/ 92459 w 338138"/>
                  <a:gd name="connsiteY43" fmla="*/ 90946 h 287338"/>
                  <a:gd name="connsiteX44" fmla="*/ 108310 w 338138"/>
                  <a:gd name="connsiteY44" fmla="*/ 75129 h 287338"/>
                  <a:gd name="connsiteX45" fmla="*/ 120197 w 338138"/>
                  <a:gd name="connsiteY45" fmla="*/ 88310 h 287338"/>
                  <a:gd name="connsiteX46" fmla="*/ 120197 w 338138"/>
                  <a:gd name="connsiteY46" fmla="*/ 11862 h 287338"/>
                  <a:gd name="connsiteX47" fmla="*/ 132085 w 338138"/>
                  <a:gd name="connsiteY47" fmla="*/ 0 h 287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8138" h="287338">
                    <a:moveTo>
                      <a:pt x="272256" y="231775"/>
                    </a:moveTo>
                    <a:cubicBezTo>
                      <a:pt x="266557" y="231775"/>
                      <a:pt x="261937" y="236750"/>
                      <a:pt x="261937" y="242888"/>
                    </a:cubicBezTo>
                    <a:cubicBezTo>
                      <a:pt x="261937" y="249026"/>
                      <a:pt x="266557" y="254001"/>
                      <a:pt x="272256" y="254001"/>
                    </a:cubicBezTo>
                    <a:cubicBezTo>
                      <a:pt x="277955" y="254001"/>
                      <a:pt x="282575" y="249026"/>
                      <a:pt x="282575" y="242888"/>
                    </a:cubicBezTo>
                    <a:cubicBezTo>
                      <a:pt x="282575" y="236750"/>
                      <a:pt x="277955" y="231775"/>
                      <a:pt x="272256" y="231775"/>
                    </a:cubicBezTo>
                    <a:close/>
                    <a:moveTo>
                      <a:pt x="60325" y="220663"/>
                    </a:moveTo>
                    <a:lnTo>
                      <a:pt x="60325" y="265113"/>
                    </a:lnTo>
                    <a:lnTo>
                      <a:pt x="187325" y="265113"/>
                    </a:lnTo>
                    <a:lnTo>
                      <a:pt x="187325" y="220663"/>
                    </a:lnTo>
                    <a:close/>
                    <a:moveTo>
                      <a:pt x="132085" y="0"/>
                    </a:moveTo>
                    <a:cubicBezTo>
                      <a:pt x="132085" y="0"/>
                      <a:pt x="132085" y="0"/>
                      <a:pt x="272096" y="0"/>
                    </a:cubicBezTo>
                    <a:cubicBezTo>
                      <a:pt x="278700" y="0"/>
                      <a:pt x="282662" y="5272"/>
                      <a:pt x="282662" y="11862"/>
                    </a:cubicBezTo>
                    <a:cubicBezTo>
                      <a:pt x="282662" y="11862"/>
                      <a:pt x="282662" y="11862"/>
                      <a:pt x="282662" y="212208"/>
                    </a:cubicBezTo>
                    <a:cubicBezTo>
                      <a:pt x="291908" y="214844"/>
                      <a:pt x="299833" y="222753"/>
                      <a:pt x="303796" y="231980"/>
                    </a:cubicBezTo>
                    <a:lnTo>
                      <a:pt x="338138" y="231980"/>
                    </a:lnTo>
                    <a:cubicBezTo>
                      <a:pt x="338138" y="231980"/>
                      <a:pt x="338138" y="231980"/>
                      <a:pt x="338138" y="253069"/>
                    </a:cubicBezTo>
                    <a:cubicBezTo>
                      <a:pt x="338138" y="253069"/>
                      <a:pt x="338138" y="253069"/>
                      <a:pt x="303796" y="253069"/>
                    </a:cubicBezTo>
                    <a:cubicBezTo>
                      <a:pt x="298513" y="266249"/>
                      <a:pt x="286625" y="275476"/>
                      <a:pt x="272096" y="275476"/>
                    </a:cubicBezTo>
                    <a:cubicBezTo>
                      <a:pt x="257566" y="275476"/>
                      <a:pt x="245678" y="266249"/>
                      <a:pt x="240395" y="253069"/>
                    </a:cubicBezTo>
                    <a:cubicBezTo>
                      <a:pt x="240395" y="253069"/>
                      <a:pt x="240395" y="253069"/>
                      <a:pt x="210015" y="253069"/>
                    </a:cubicBezTo>
                    <a:cubicBezTo>
                      <a:pt x="210015" y="253069"/>
                      <a:pt x="210015" y="253069"/>
                      <a:pt x="210015" y="275476"/>
                    </a:cubicBezTo>
                    <a:cubicBezTo>
                      <a:pt x="210015" y="282066"/>
                      <a:pt x="204732" y="287338"/>
                      <a:pt x="198128" y="287338"/>
                    </a:cubicBezTo>
                    <a:cubicBezTo>
                      <a:pt x="198128" y="287338"/>
                      <a:pt x="198128" y="287338"/>
                      <a:pt x="48871" y="287338"/>
                    </a:cubicBezTo>
                    <a:cubicBezTo>
                      <a:pt x="42267" y="287338"/>
                      <a:pt x="36984" y="282066"/>
                      <a:pt x="36984" y="275476"/>
                    </a:cubicBezTo>
                    <a:cubicBezTo>
                      <a:pt x="36984" y="275476"/>
                      <a:pt x="36984" y="275476"/>
                      <a:pt x="36984" y="253069"/>
                    </a:cubicBezTo>
                    <a:cubicBezTo>
                      <a:pt x="36984" y="253069"/>
                      <a:pt x="36984" y="253069"/>
                      <a:pt x="0" y="253069"/>
                    </a:cubicBezTo>
                    <a:cubicBezTo>
                      <a:pt x="0" y="253069"/>
                      <a:pt x="0" y="253069"/>
                      <a:pt x="0" y="231980"/>
                    </a:cubicBezTo>
                    <a:cubicBezTo>
                      <a:pt x="0" y="231980"/>
                      <a:pt x="0" y="231980"/>
                      <a:pt x="36984" y="231980"/>
                    </a:cubicBezTo>
                    <a:cubicBezTo>
                      <a:pt x="36984" y="231980"/>
                      <a:pt x="36984" y="231980"/>
                      <a:pt x="36984" y="209572"/>
                    </a:cubicBezTo>
                    <a:cubicBezTo>
                      <a:pt x="36984" y="202982"/>
                      <a:pt x="42267" y="199027"/>
                      <a:pt x="48871" y="199027"/>
                    </a:cubicBezTo>
                    <a:cubicBezTo>
                      <a:pt x="48871" y="199027"/>
                      <a:pt x="48871" y="199027"/>
                      <a:pt x="198128" y="199027"/>
                    </a:cubicBezTo>
                    <a:cubicBezTo>
                      <a:pt x="204732" y="199027"/>
                      <a:pt x="210015" y="202982"/>
                      <a:pt x="210015" y="209572"/>
                    </a:cubicBezTo>
                    <a:cubicBezTo>
                      <a:pt x="210015" y="209572"/>
                      <a:pt x="210015" y="209572"/>
                      <a:pt x="210015" y="231980"/>
                    </a:cubicBezTo>
                    <a:cubicBezTo>
                      <a:pt x="210015" y="231980"/>
                      <a:pt x="210015" y="231980"/>
                      <a:pt x="240395" y="231980"/>
                    </a:cubicBezTo>
                    <a:cubicBezTo>
                      <a:pt x="244357" y="222753"/>
                      <a:pt x="250962" y="214844"/>
                      <a:pt x="261528" y="212208"/>
                    </a:cubicBezTo>
                    <a:cubicBezTo>
                      <a:pt x="261528" y="212208"/>
                      <a:pt x="261528" y="212208"/>
                      <a:pt x="261528" y="22407"/>
                    </a:cubicBezTo>
                    <a:cubicBezTo>
                      <a:pt x="261528" y="22407"/>
                      <a:pt x="261528" y="22407"/>
                      <a:pt x="142652" y="22407"/>
                    </a:cubicBezTo>
                    <a:cubicBezTo>
                      <a:pt x="142652" y="22407"/>
                      <a:pt x="142652" y="22407"/>
                      <a:pt x="142652" y="88310"/>
                    </a:cubicBezTo>
                    <a:cubicBezTo>
                      <a:pt x="142652" y="88310"/>
                      <a:pt x="142652" y="88310"/>
                      <a:pt x="154539" y="75129"/>
                    </a:cubicBezTo>
                    <a:cubicBezTo>
                      <a:pt x="154539" y="75129"/>
                      <a:pt x="154539" y="75129"/>
                      <a:pt x="170390" y="90946"/>
                    </a:cubicBezTo>
                    <a:cubicBezTo>
                      <a:pt x="170390" y="90946"/>
                      <a:pt x="170390" y="90946"/>
                      <a:pt x="138689" y="122580"/>
                    </a:cubicBezTo>
                    <a:cubicBezTo>
                      <a:pt x="137368" y="123898"/>
                      <a:pt x="134727" y="125216"/>
                      <a:pt x="132085" y="125216"/>
                    </a:cubicBezTo>
                    <a:cubicBezTo>
                      <a:pt x="128122" y="125216"/>
                      <a:pt x="125481" y="123898"/>
                      <a:pt x="124160" y="122580"/>
                    </a:cubicBezTo>
                    <a:cubicBezTo>
                      <a:pt x="124160" y="122580"/>
                      <a:pt x="124160" y="122580"/>
                      <a:pt x="92459" y="90946"/>
                    </a:cubicBezTo>
                    <a:cubicBezTo>
                      <a:pt x="92459" y="90946"/>
                      <a:pt x="92459" y="90946"/>
                      <a:pt x="108310" y="75129"/>
                    </a:cubicBezTo>
                    <a:cubicBezTo>
                      <a:pt x="108310" y="75129"/>
                      <a:pt x="108310" y="75129"/>
                      <a:pt x="120197" y="88310"/>
                    </a:cubicBezTo>
                    <a:cubicBezTo>
                      <a:pt x="120197" y="88310"/>
                      <a:pt x="120197" y="88310"/>
                      <a:pt x="120197" y="11862"/>
                    </a:cubicBezTo>
                    <a:cubicBezTo>
                      <a:pt x="120197" y="5272"/>
                      <a:pt x="125481" y="0"/>
                      <a:pt x="13208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3777646" y="5022138"/>
              <a:ext cx="465222" cy="465220"/>
              <a:chOff x="874713" y="1845846"/>
              <a:chExt cx="601161" cy="601161"/>
            </a:xfrm>
          </p:grpSpPr>
          <p:sp>
            <p:nvSpPr>
              <p:cNvPr id="140" name="椭圆 139"/>
              <p:cNvSpPr/>
              <p:nvPr/>
            </p:nvSpPr>
            <p:spPr>
              <a:xfrm>
                <a:off x="874713" y="1845846"/>
                <a:ext cx="601161" cy="60116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1" name="android-with-two-arms-up_79421"/>
              <p:cNvSpPr>
                <a:spLocks noChangeAspect="1"/>
              </p:cNvSpPr>
              <p:nvPr/>
            </p:nvSpPr>
            <p:spPr bwMode="auto">
              <a:xfrm>
                <a:off x="972236" y="1943570"/>
                <a:ext cx="406115" cy="405712"/>
              </a:xfrm>
              <a:custGeom>
                <a:avLst/>
                <a:gdLst>
                  <a:gd name="connsiteX0" fmla="*/ 40194 w 338474"/>
                  <a:gd name="connsiteY0" fmla="*/ 23813 h 338138"/>
                  <a:gd name="connsiteX1" fmla="*/ 29631 w 338474"/>
                  <a:gd name="connsiteY1" fmla="*/ 29074 h 338138"/>
                  <a:gd name="connsiteX2" fmla="*/ 32272 w 338474"/>
                  <a:gd name="connsiteY2" fmla="*/ 60643 h 338138"/>
                  <a:gd name="connsiteX3" fmla="*/ 61321 w 338474"/>
                  <a:gd name="connsiteY3" fmla="*/ 96158 h 338138"/>
                  <a:gd name="connsiteX4" fmla="*/ 95653 w 338474"/>
                  <a:gd name="connsiteY4" fmla="*/ 129042 h 338138"/>
                  <a:gd name="connsiteX5" fmla="*/ 98294 w 338474"/>
                  <a:gd name="connsiteY5" fmla="*/ 140880 h 338138"/>
                  <a:gd name="connsiteX6" fmla="*/ 52078 w 338474"/>
                  <a:gd name="connsiteY6" fmla="*/ 281623 h 338138"/>
                  <a:gd name="connsiteX7" fmla="*/ 79808 w 338474"/>
                  <a:gd name="connsiteY7" fmla="*/ 300038 h 338138"/>
                  <a:gd name="connsiteX8" fmla="*/ 149791 w 338474"/>
                  <a:gd name="connsiteY8" fmla="*/ 200071 h 338138"/>
                  <a:gd name="connsiteX9" fmla="*/ 157714 w 338474"/>
                  <a:gd name="connsiteY9" fmla="*/ 194809 h 338138"/>
                  <a:gd name="connsiteX10" fmla="*/ 168277 w 338474"/>
                  <a:gd name="connsiteY10" fmla="*/ 198756 h 338138"/>
                  <a:gd name="connsiteX11" fmla="*/ 198648 w 338474"/>
                  <a:gd name="connsiteY11" fmla="*/ 227693 h 338138"/>
                  <a:gd name="connsiteX12" fmla="*/ 202609 w 338474"/>
                  <a:gd name="connsiteY12" fmla="*/ 235586 h 338138"/>
                  <a:gd name="connsiteX13" fmla="*/ 207891 w 338474"/>
                  <a:gd name="connsiteY13" fmla="*/ 297407 h 338138"/>
                  <a:gd name="connsiteX14" fmla="*/ 299001 w 338474"/>
                  <a:gd name="connsiteY14" fmla="*/ 206648 h 338138"/>
                  <a:gd name="connsiteX15" fmla="*/ 239581 w 338474"/>
                  <a:gd name="connsiteY15" fmla="*/ 202702 h 338138"/>
                  <a:gd name="connsiteX16" fmla="*/ 231659 w 338474"/>
                  <a:gd name="connsiteY16" fmla="*/ 198756 h 338138"/>
                  <a:gd name="connsiteX17" fmla="*/ 199968 w 338474"/>
                  <a:gd name="connsiteY17" fmla="*/ 165872 h 338138"/>
                  <a:gd name="connsiteX18" fmla="*/ 197327 w 338474"/>
                  <a:gd name="connsiteY18" fmla="*/ 156664 h 338138"/>
                  <a:gd name="connsiteX19" fmla="*/ 202609 w 338474"/>
                  <a:gd name="connsiteY19" fmla="*/ 148772 h 338138"/>
                  <a:gd name="connsiteX20" fmla="*/ 301642 w 338474"/>
                  <a:gd name="connsiteY20" fmla="*/ 79058 h 338138"/>
                  <a:gd name="connsiteX21" fmla="*/ 283156 w 338474"/>
                  <a:gd name="connsiteY21" fmla="*/ 51436 h 338138"/>
                  <a:gd name="connsiteX22" fmla="*/ 143189 w 338474"/>
                  <a:gd name="connsiteY22" fmla="*/ 97473 h 338138"/>
                  <a:gd name="connsiteX23" fmla="*/ 129984 w 338474"/>
                  <a:gd name="connsiteY23" fmla="*/ 94842 h 338138"/>
                  <a:gd name="connsiteX24" fmla="*/ 98294 w 338474"/>
                  <a:gd name="connsiteY24" fmla="*/ 60643 h 338138"/>
                  <a:gd name="connsiteX25" fmla="*/ 40194 w 338474"/>
                  <a:gd name="connsiteY25" fmla="*/ 23813 h 338138"/>
                  <a:gd name="connsiteX26" fmla="*/ 39669 w 338474"/>
                  <a:gd name="connsiteY26" fmla="*/ 0 h 338138"/>
                  <a:gd name="connsiteX27" fmla="*/ 115018 w 338474"/>
                  <a:gd name="connsiteY27" fmla="*/ 43588 h 338138"/>
                  <a:gd name="connsiteX28" fmla="*/ 141456 w 338474"/>
                  <a:gd name="connsiteY28" fmla="*/ 72647 h 338138"/>
                  <a:gd name="connsiteX29" fmla="*/ 284223 w 338474"/>
                  <a:gd name="connsiteY29" fmla="*/ 25096 h 338138"/>
                  <a:gd name="connsiteX30" fmla="*/ 297442 w 338474"/>
                  <a:gd name="connsiteY30" fmla="*/ 30380 h 338138"/>
                  <a:gd name="connsiteX31" fmla="*/ 327846 w 338474"/>
                  <a:gd name="connsiteY31" fmla="*/ 75289 h 338138"/>
                  <a:gd name="connsiteX32" fmla="*/ 325202 w 338474"/>
                  <a:gd name="connsiteY32" fmla="*/ 92460 h 338138"/>
                  <a:gd name="connsiteX33" fmla="*/ 227381 w 338474"/>
                  <a:gd name="connsiteY33" fmla="*/ 159823 h 338138"/>
                  <a:gd name="connsiteX34" fmla="*/ 245887 w 338474"/>
                  <a:gd name="connsiteY34" fmla="*/ 179636 h 338138"/>
                  <a:gd name="connsiteX35" fmla="*/ 327846 w 338474"/>
                  <a:gd name="connsiteY35" fmla="*/ 184919 h 338138"/>
                  <a:gd name="connsiteX36" fmla="*/ 337099 w 338474"/>
                  <a:gd name="connsiteY36" fmla="*/ 192844 h 338138"/>
                  <a:gd name="connsiteX37" fmla="*/ 334455 w 338474"/>
                  <a:gd name="connsiteY37" fmla="*/ 206053 h 338138"/>
                  <a:gd name="connsiteX38" fmla="*/ 206230 w 338474"/>
                  <a:gd name="connsiteY38" fmla="*/ 334176 h 338138"/>
                  <a:gd name="connsiteX39" fmla="*/ 198298 w 338474"/>
                  <a:gd name="connsiteY39" fmla="*/ 338138 h 338138"/>
                  <a:gd name="connsiteX40" fmla="*/ 193011 w 338474"/>
                  <a:gd name="connsiteY40" fmla="*/ 336817 h 338138"/>
                  <a:gd name="connsiteX41" fmla="*/ 185079 w 338474"/>
                  <a:gd name="connsiteY41" fmla="*/ 327571 h 338138"/>
                  <a:gd name="connsiteX42" fmla="*/ 178470 w 338474"/>
                  <a:gd name="connsiteY42" fmla="*/ 243037 h 338138"/>
                  <a:gd name="connsiteX43" fmla="*/ 161285 w 338474"/>
                  <a:gd name="connsiteY43" fmla="*/ 227187 h 338138"/>
                  <a:gd name="connsiteX44" fmla="*/ 92545 w 338474"/>
                  <a:gd name="connsiteY44" fmla="*/ 324930 h 338138"/>
                  <a:gd name="connsiteX45" fmla="*/ 75361 w 338474"/>
                  <a:gd name="connsiteY45" fmla="*/ 327571 h 338138"/>
                  <a:gd name="connsiteX46" fmla="*/ 30416 w 338474"/>
                  <a:gd name="connsiteY46" fmla="*/ 297192 h 338138"/>
                  <a:gd name="connsiteX47" fmla="*/ 26450 w 338474"/>
                  <a:gd name="connsiteY47" fmla="*/ 282662 h 338138"/>
                  <a:gd name="connsiteX48" fmla="*/ 72717 w 338474"/>
                  <a:gd name="connsiteY48" fmla="*/ 141331 h 338138"/>
                  <a:gd name="connsiteX49" fmla="*/ 44957 w 338474"/>
                  <a:gd name="connsiteY49" fmla="*/ 113593 h 338138"/>
                  <a:gd name="connsiteX50" fmla="*/ 43635 w 338474"/>
                  <a:gd name="connsiteY50" fmla="*/ 113593 h 338138"/>
                  <a:gd name="connsiteX51" fmla="*/ 10587 w 338474"/>
                  <a:gd name="connsiteY51" fmla="*/ 72647 h 338138"/>
                  <a:gd name="connsiteX52" fmla="*/ 11909 w 338474"/>
                  <a:gd name="connsiteY52" fmla="*/ 10567 h 338138"/>
                  <a:gd name="connsiteX53" fmla="*/ 39669 w 338474"/>
                  <a:gd name="connsiteY5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38474" h="338138">
                    <a:moveTo>
                      <a:pt x="40194" y="23813"/>
                    </a:moveTo>
                    <a:cubicBezTo>
                      <a:pt x="34912" y="23813"/>
                      <a:pt x="32272" y="25128"/>
                      <a:pt x="29631" y="29074"/>
                    </a:cubicBezTo>
                    <a:cubicBezTo>
                      <a:pt x="26990" y="30390"/>
                      <a:pt x="19067" y="38282"/>
                      <a:pt x="32272" y="60643"/>
                    </a:cubicBezTo>
                    <a:cubicBezTo>
                      <a:pt x="40194" y="75112"/>
                      <a:pt x="53399" y="88266"/>
                      <a:pt x="61321" y="96158"/>
                    </a:cubicBezTo>
                    <a:cubicBezTo>
                      <a:pt x="61321" y="96158"/>
                      <a:pt x="61321" y="96158"/>
                      <a:pt x="95653" y="129042"/>
                    </a:cubicBezTo>
                    <a:cubicBezTo>
                      <a:pt x="98294" y="131672"/>
                      <a:pt x="99614" y="136934"/>
                      <a:pt x="98294" y="140880"/>
                    </a:cubicBezTo>
                    <a:cubicBezTo>
                      <a:pt x="98294" y="140880"/>
                      <a:pt x="98294" y="140880"/>
                      <a:pt x="52078" y="281623"/>
                    </a:cubicBezTo>
                    <a:cubicBezTo>
                      <a:pt x="52078" y="281623"/>
                      <a:pt x="52078" y="281623"/>
                      <a:pt x="79808" y="300038"/>
                    </a:cubicBezTo>
                    <a:cubicBezTo>
                      <a:pt x="79808" y="300038"/>
                      <a:pt x="79808" y="300038"/>
                      <a:pt x="149791" y="200071"/>
                    </a:cubicBezTo>
                    <a:cubicBezTo>
                      <a:pt x="151112" y="197440"/>
                      <a:pt x="155073" y="194809"/>
                      <a:pt x="157714" y="194809"/>
                    </a:cubicBezTo>
                    <a:cubicBezTo>
                      <a:pt x="161675" y="194809"/>
                      <a:pt x="165636" y="196125"/>
                      <a:pt x="168277" y="198756"/>
                    </a:cubicBezTo>
                    <a:cubicBezTo>
                      <a:pt x="168277" y="198756"/>
                      <a:pt x="168277" y="198756"/>
                      <a:pt x="198648" y="227693"/>
                    </a:cubicBezTo>
                    <a:cubicBezTo>
                      <a:pt x="201288" y="230324"/>
                      <a:pt x="202609" y="232955"/>
                      <a:pt x="202609" y="235586"/>
                    </a:cubicBezTo>
                    <a:cubicBezTo>
                      <a:pt x="202609" y="235586"/>
                      <a:pt x="202609" y="235586"/>
                      <a:pt x="207891" y="297407"/>
                    </a:cubicBezTo>
                    <a:cubicBezTo>
                      <a:pt x="207891" y="297407"/>
                      <a:pt x="207891" y="297407"/>
                      <a:pt x="299001" y="206648"/>
                    </a:cubicBezTo>
                    <a:cubicBezTo>
                      <a:pt x="299001" y="206648"/>
                      <a:pt x="299001" y="206648"/>
                      <a:pt x="239581" y="202702"/>
                    </a:cubicBezTo>
                    <a:cubicBezTo>
                      <a:pt x="236940" y="202702"/>
                      <a:pt x="234299" y="201386"/>
                      <a:pt x="231659" y="198756"/>
                    </a:cubicBezTo>
                    <a:cubicBezTo>
                      <a:pt x="231659" y="198756"/>
                      <a:pt x="231659" y="198756"/>
                      <a:pt x="199968" y="165872"/>
                    </a:cubicBezTo>
                    <a:cubicBezTo>
                      <a:pt x="197327" y="163241"/>
                      <a:pt x="196007" y="160610"/>
                      <a:pt x="197327" y="156664"/>
                    </a:cubicBezTo>
                    <a:cubicBezTo>
                      <a:pt x="197327" y="154033"/>
                      <a:pt x="199968" y="150087"/>
                      <a:pt x="202609" y="148772"/>
                    </a:cubicBezTo>
                    <a:lnTo>
                      <a:pt x="301642" y="79058"/>
                    </a:lnTo>
                    <a:cubicBezTo>
                      <a:pt x="301642" y="79058"/>
                      <a:pt x="301642" y="79058"/>
                      <a:pt x="283156" y="51436"/>
                    </a:cubicBezTo>
                    <a:cubicBezTo>
                      <a:pt x="283156" y="51436"/>
                      <a:pt x="283156" y="51436"/>
                      <a:pt x="143189" y="97473"/>
                    </a:cubicBezTo>
                    <a:cubicBezTo>
                      <a:pt x="137907" y="98788"/>
                      <a:pt x="133946" y="97473"/>
                      <a:pt x="129984" y="94842"/>
                    </a:cubicBezTo>
                    <a:cubicBezTo>
                      <a:pt x="129984" y="94842"/>
                      <a:pt x="129984" y="94842"/>
                      <a:pt x="98294" y="60643"/>
                    </a:cubicBezTo>
                    <a:cubicBezTo>
                      <a:pt x="74526" y="38282"/>
                      <a:pt x="53399" y="23813"/>
                      <a:pt x="40194" y="23813"/>
                    </a:cubicBezTo>
                    <a:close/>
                    <a:moveTo>
                      <a:pt x="39669" y="0"/>
                    </a:moveTo>
                    <a:cubicBezTo>
                      <a:pt x="64785" y="0"/>
                      <a:pt x="95189" y="23775"/>
                      <a:pt x="115018" y="43588"/>
                    </a:cubicBezTo>
                    <a:cubicBezTo>
                      <a:pt x="115018" y="43588"/>
                      <a:pt x="115018" y="43588"/>
                      <a:pt x="141456" y="72647"/>
                    </a:cubicBezTo>
                    <a:cubicBezTo>
                      <a:pt x="141456" y="72647"/>
                      <a:pt x="141456" y="72647"/>
                      <a:pt x="284223" y="25096"/>
                    </a:cubicBezTo>
                    <a:cubicBezTo>
                      <a:pt x="288189" y="23775"/>
                      <a:pt x="294798" y="26417"/>
                      <a:pt x="297442" y="30380"/>
                    </a:cubicBezTo>
                    <a:cubicBezTo>
                      <a:pt x="297442" y="30380"/>
                      <a:pt x="297442" y="30380"/>
                      <a:pt x="327846" y="75289"/>
                    </a:cubicBezTo>
                    <a:cubicBezTo>
                      <a:pt x="331812" y="80572"/>
                      <a:pt x="330490" y="88497"/>
                      <a:pt x="325202" y="92460"/>
                    </a:cubicBezTo>
                    <a:cubicBezTo>
                      <a:pt x="325202" y="92460"/>
                      <a:pt x="325202" y="92460"/>
                      <a:pt x="227381" y="159823"/>
                    </a:cubicBezTo>
                    <a:cubicBezTo>
                      <a:pt x="227381" y="159823"/>
                      <a:pt x="227381" y="159823"/>
                      <a:pt x="245887" y="179636"/>
                    </a:cubicBezTo>
                    <a:cubicBezTo>
                      <a:pt x="245887" y="179636"/>
                      <a:pt x="245887" y="179636"/>
                      <a:pt x="327846" y="184919"/>
                    </a:cubicBezTo>
                    <a:cubicBezTo>
                      <a:pt x="331812" y="186240"/>
                      <a:pt x="335777" y="188882"/>
                      <a:pt x="337099" y="192844"/>
                    </a:cubicBezTo>
                    <a:cubicBezTo>
                      <a:pt x="339743" y="196807"/>
                      <a:pt x="338421" y="202090"/>
                      <a:pt x="334455" y="206053"/>
                    </a:cubicBezTo>
                    <a:cubicBezTo>
                      <a:pt x="334455" y="206053"/>
                      <a:pt x="334455" y="206053"/>
                      <a:pt x="206230" y="334176"/>
                    </a:cubicBezTo>
                    <a:cubicBezTo>
                      <a:pt x="203586" y="336817"/>
                      <a:pt x="200942" y="338138"/>
                      <a:pt x="198298" y="338138"/>
                    </a:cubicBezTo>
                    <a:cubicBezTo>
                      <a:pt x="195655" y="338138"/>
                      <a:pt x="194333" y="338138"/>
                      <a:pt x="193011" y="336817"/>
                    </a:cubicBezTo>
                    <a:cubicBezTo>
                      <a:pt x="189045" y="335496"/>
                      <a:pt x="186401" y="331534"/>
                      <a:pt x="185079" y="327571"/>
                    </a:cubicBezTo>
                    <a:cubicBezTo>
                      <a:pt x="185079" y="327571"/>
                      <a:pt x="185079" y="327571"/>
                      <a:pt x="178470" y="243037"/>
                    </a:cubicBezTo>
                    <a:cubicBezTo>
                      <a:pt x="178470" y="243037"/>
                      <a:pt x="178470" y="243037"/>
                      <a:pt x="161285" y="227187"/>
                    </a:cubicBezTo>
                    <a:cubicBezTo>
                      <a:pt x="161285" y="227187"/>
                      <a:pt x="161285" y="227187"/>
                      <a:pt x="92545" y="324930"/>
                    </a:cubicBezTo>
                    <a:cubicBezTo>
                      <a:pt x="88580" y="330213"/>
                      <a:pt x="80648" y="331534"/>
                      <a:pt x="75361" y="327571"/>
                    </a:cubicBezTo>
                    <a:cubicBezTo>
                      <a:pt x="75361" y="327571"/>
                      <a:pt x="75361" y="327571"/>
                      <a:pt x="30416" y="297192"/>
                    </a:cubicBezTo>
                    <a:cubicBezTo>
                      <a:pt x="26450" y="293229"/>
                      <a:pt x="23806" y="287946"/>
                      <a:pt x="26450" y="282662"/>
                    </a:cubicBezTo>
                    <a:cubicBezTo>
                      <a:pt x="26450" y="282662"/>
                      <a:pt x="26450" y="282662"/>
                      <a:pt x="72717" y="141331"/>
                    </a:cubicBezTo>
                    <a:cubicBezTo>
                      <a:pt x="72717" y="141331"/>
                      <a:pt x="72717" y="141331"/>
                      <a:pt x="44957" y="113593"/>
                    </a:cubicBezTo>
                    <a:cubicBezTo>
                      <a:pt x="44957" y="113593"/>
                      <a:pt x="44957" y="113593"/>
                      <a:pt x="43635" y="113593"/>
                    </a:cubicBezTo>
                    <a:cubicBezTo>
                      <a:pt x="34381" y="104347"/>
                      <a:pt x="21162" y="89818"/>
                      <a:pt x="10587" y="72647"/>
                    </a:cubicBezTo>
                    <a:cubicBezTo>
                      <a:pt x="-7920" y="40946"/>
                      <a:pt x="1333" y="22454"/>
                      <a:pt x="11909" y="10567"/>
                    </a:cubicBezTo>
                    <a:cubicBezTo>
                      <a:pt x="18518" y="3963"/>
                      <a:pt x="29094" y="0"/>
                      <a:pt x="396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>
                  <a:solidFill>
                    <a:srgbClr val="733E19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3" name="矩形 42"/>
          <p:cNvSpPr/>
          <p:nvPr/>
        </p:nvSpPr>
        <p:spPr>
          <a:xfrm>
            <a:off x="1703725" y="4221036"/>
            <a:ext cx="230888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lang="en-US" altLang="zh-CN" sz="1400" b="1" dirty="0" smtClean="0">
              <a:solidFill>
                <a:srgbClr val="733E19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41557" y="4221036"/>
            <a:ext cx="230888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lang="en-US" altLang="zh-CN" sz="1400" b="1" dirty="0">
              <a:solidFill>
                <a:srgbClr val="733E19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74041" y="4221036"/>
            <a:ext cx="230888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</a:t>
            </a:r>
            <a:endParaRPr lang="en-US" altLang="zh-CN" sz="1400" b="1" dirty="0">
              <a:solidFill>
                <a:srgbClr val="733E19"/>
              </a:solidFill>
              <a:cs typeface="+mn-ea"/>
              <a:sym typeface="+mn-lt"/>
            </a:endParaRPr>
          </a:p>
        </p:txBody>
      </p:sp>
      <p:pic>
        <p:nvPicPr>
          <p:cNvPr id="12" name="图片占位符 7"/>
          <p:cNvPicPr>
            <a:picLocks noGrp="1"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5" r="13365"/>
          <a:stretch>
            <a:fillRect/>
          </a:stretch>
        </p:blipFill>
        <p:spPr>
          <a:xfrm>
            <a:off x="1900990" y="2101517"/>
            <a:ext cx="1925052" cy="1925052"/>
          </a:xfrm>
          <a:custGeom>
            <a:avLst/>
            <a:gdLst>
              <a:gd name="connsiteX0" fmla="*/ 962526 w 1925052"/>
              <a:gd name="connsiteY0" fmla="*/ 0 h 1925052"/>
              <a:gd name="connsiteX1" fmla="*/ 1925052 w 1925052"/>
              <a:gd name="connsiteY1" fmla="*/ 962526 h 1925052"/>
              <a:gd name="connsiteX2" fmla="*/ 962526 w 1925052"/>
              <a:gd name="connsiteY2" fmla="*/ 1925052 h 1925052"/>
              <a:gd name="connsiteX3" fmla="*/ 0 w 1925052"/>
              <a:gd name="connsiteY3" fmla="*/ 962526 h 1925052"/>
              <a:gd name="connsiteX4" fmla="*/ 962526 w 1925052"/>
              <a:gd name="connsiteY4" fmla="*/ 0 h 192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5052" h="1925052">
                <a:moveTo>
                  <a:pt x="962526" y="0"/>
                </a:moveTo>
                <a:cubicBezTo>
                  <a:pt x="1494114" y="0"/>
                  <a:pt x="1925052" y="430938"/>
                  <a:pt x="1925052" y="962526"/>
                </a:cubicBezTo>
                <a:cubicBezTo>
                  <a:pt x="1925052" y="1494114"/>
                  <a:pt x="1494114" y="1925052"/>
                  <a:pt x="962526" y="1925052"/>
                </a:cubicBezTo>
                <a:cubicBezTo>
                  <a:pt x="430938" y="1925052"/>
                  <a:pt x="0" y="1494114"/>
                  <a:pt x="0" y="962526"/>
                </a:cubicBezTo>
                <a:cubicBezTo>
                  <a:pt x="0" y="430938"/>
                  <a:pt x="430938" y="0"/>
                  <a:pt x="962526" y="0"/>
                </a:cubicBezTo>
                <a:close/>
              </a:path>
            </a:pathLst>
          </a:custGeom>
        </p:spPr>
      </p:pic>
      <p:pic>
        <p:nvPicPr>
          <p:cNvPr id="13" name="图片占位符 8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2" r="16732"/>
          <a:stretch>
            <a:fillRect/>
          </a:stretch>
        </p:blipFill>
        <p:spPr>
          <a:xfrm>
            <a:off x="5133474" y="2101517"/>
            <a:ext cx="1925052" cy="1925052"/>
          </a:xfrm>
          <a:custGeom>
            <a:avLst/>
            <a:gdLst>
              <a:gd name="connsiteX0" fmla="*/ 962526 w 1925052"/>
              <a:gd name="connsiteY0" fmla="*/ 0 h 1925052"/>
              <a:gd name="connsiteX1" fmla="*/ 1925052 w 1925052"/>
              <a:gd name="connsiteY1" fmla="*/ 962526 h 1925052"/>
              <a:gd name="connsiteX2" fmla="*/ 962526 w 1925052"/>
              <a:gd name="connsiteY2" fmla="*/ 1925052 h 1925052"/>
              <a:gd name="connsiteX3" fmla="*/ 0 w 1925052"/>
              <a:gd name="connsiteY3" fmla="*/ 962526 h 1925052"/>
              <a:gd name="connsiteX4" fmla="*/ 962526 w 1925052"/>
              <a:gd name="connsiteY4" fmla="*/ 0 h 192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5052" h="1925052">
                <a:moveTo>
                  <a:pt x="962526" y="0"/>
                </a:moveTo>
                <a:cubicBezTo>
                  <a:pt x="1494114" y="0"/>
                  <a:pt x="1925052" y="430938"/>
                  <a:pt x="1925052" y="962526"/>
                </a:cubicBezTo>
                <a:cubicBezTo>
                  <a:pt x="1925052" y="1494114"/>
                  <a:pt x="1494114" y="1925052"/>
                  <a:pt x="962526" y="1925052"/>
                </a:cubicBezTo>
                <a:cubicBezTo>
                  <a:pt x="430938" y="1925052"/>
                  <a:pt x="0" y="1494114"/>
                  <a:pt x="0" y="962526"/>
                </a:cubicBezTo>
                <a:cubicBezTo>
                  <a:pt x="0" y="430938"/>
                  <a:pt x="430938" y="0"/>
                  <a:pt x="962526" y="0"/>
                </a:cubicBezTo>
                <a:close/>
              </a:path>
            </a:pathLst>
          </a:custGeom>
        </p:spPr>
      </p:pic>
      <p:pic>
        <p:nvPicPr>
          <p:cNvPr id="14" name="图片占位符 9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9" r="16639"/>
          <a:stretch>
            <a:fillRect/>
          </a:stretch>
        </p:blipFill>
        <p:spPr>
          <a:xfrm>
            <a:off x="8365958" y="2101517"/>
            <a:ext cx="1925052" cy="1925052"/>
          </a:xfrm>
          <a:custGeom>
            <a:avLst/>
            <a:gdLst>
              <a:gd name="connsiteX0" fmla="*/ 962526 w 1925052"/>
              <a:gd name="connsiteY0" fmla="*/ 0 h 1925052"/>
              <a:gd name="connsiteX1" fmla="*/ 1925052 w 1925052"/>
              <a:gd name="connsiteY1" fmla="*/ 962526 h 1925052"/>
              <a:gd name="connsiteX2" fmla="*/ 962526 w 1925052"/>
              <a:gd name="connsiteY2" fmla="*/ 1925052 h 1925052"/>
              <a:gd name="connsiteX3" fmla="*/ 0 w 1925052"/>
              <a:gd name="connsiteY3" fmla="*/ 962526 h 1925052"/>
              <a:gd name="connsiteX4" fmla="*/ 962526 w 1925052"/>
              <a:gd name="connsiteY4" fmla="*/ 0 h 192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5052" h="1925052">
                <a:moveTo>
                  <a:pt x="962526" y="0"/>
                </a:moveTo>
                <a:cubicBezTo>
                  <a:pt x="1494114" y="0"/>
                  <a:pt x="1925052" y="430938"/>
                  <a:pt x="1925052" y="962526"/>
                </a:cubicBezTo>
                <a:cubicBezTo>
                  <a:pt x="1925052" y="1494114"/>
                  <a:pt x="1494114" y="1925052"/>
                  <a:pt x="962526" y="1925052"/>
                </a:cubicBezTo>
                <a:cubicBezTo>
                  <a:pt x="430938" y="1925052"/>
                  <a:pt x="0" y="1494114"/>
                  <a:pt x="0" y="962526"/>
                </a:cubicBezTo>
                <a:cubicBezTo>
                  <a:pt x="0" y="430938"/>
                  <a:pt x="430938" y="0"/>
                  <a:pt x="962526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64379" y="2838471"/>
            <a:ext cx="461985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添加章节标题</a:t>
            </a:r>
            <a:endParaRPr kumimoji="0" lang="zh-CN" altLang="en-US" sz="5400" b="0" i="0" u="none" strike="noStrike" kern="1200" cap="none" spc="30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09336" y="2715633"/>
            <a:ext cx="96048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>
                  <a:outerShdw dist="50800" dir="600000" algn="ctr" rotWithShape="0">
                    <a:srgbClr val="704330">
                      <a:alpha val="42000"/>
                    </a:srgb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02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>
                <a:outerShdw dist="50800" dir="600000" algn="ctr" rotWithShape="0">
                  <a:srgbClr val="704330">
                    <a:alpha val="42000"/>
                  </a:srgb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331083" y="3885457"/>
            <a:ext cx="5473700" cy="0"/>
          </a:xfrm>
          <a:prstGeom prst="line">
            <a:avLst/>
          </a:prstGeom>
          <a:ln w="34925">
            <a:solidFill>
              <a:srgbClr val="7043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63674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21683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97427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55436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63674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21683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97427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55436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pic>
        <p:nvPicPr>
          <p:cNvPr id="14" name="图片 13" descr="媒体采访直播演讲人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899795"/>
            <a:ext cx="4800600" cy="48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对角圆角 15"/>
          <p:cNvSpPr/>
          <p:nvPr/>
        </p:nvSpPr>
        <p:spPr>
          <a:xfrm rot="2769333">
            <a:off x="3551899" y="3583098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chemeClr val="bg1">
              <a:lumMod val="6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: 对角圆角 16"/>
          <p:cNvSpPr/>
          <p:nvPr/>
        </p:nvSpPr>
        <p:spPr>
          <a:xfrm rot="2769333">
            <a:off x="7238379" y="3583097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chemeClr val="bg1">
              <a:lumMod val="6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矩形: 对角圆角 13"/>
          <p:cNvSpPr/>
          <p:nvPr/>
        </p:nvSpPr>
        <p:spPr>
          <a:xfrm rot="2769333">
            <a:off x="5404396" y="3100675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rgbClr val="733E1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: 对角圆角 14"/>
          <p:cNvSpPr/>
          <p:nvPr/>
        </p:nvSpPr>
        <p:spPr>
          <a:xfrm rot="2769333">
            <a:off x="9109386" y="3100674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rgbClr val="733E1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: 对角圆角 12"/>
          <p:cNvSpPr/>
          <p:nvPr/>
        </p:nvSpPr>
        <p:spPr>
          <a:xfrm rot="2769333">
            <a:off x="1699405" y="3100676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rgbClr val="733E19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对角圆角 2"/>
          <p:cNvSpPr/>
          <p:nvPr/>
        </p:nvSpPr>
        <p:spPr>
          <a:xfrm rot="2769333">
            <a:off x="1699405" y="3361046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rgbClr val="733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: 对角圆角 8"/>
          <p:cNvSpPr/>
          <p:nvPr/>
        </p:nvSpPr>
        <p:spPr>
          <a:xfrm rot="2769333">
            <a:off x="3551901" y="3361046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: 对角圆角 9"/>
          <p:cNvSpPr/>
          <p:nvPr/>
        </p:nvSpPr>
        <p:spPr>
          <a:xfrm rot="2769333">
            <a:off x="5404398" y="3361046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rgbClr val="733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: 对角圆角 10"/>
          <p:cNvSpPr/>
          <p:nvPr/>
        </p:nvSpPr>
        <p:spPr>
          <a:xfrm rot="2769333">
            <a:off x="7256895" y="3361046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: 对角圆角 11"/>
          <p:cNvSpPr/>
          <p:nvPr/>
        </p:nvSpPr>
        <p:spPr>
          <a:xfrm rot="2769333">
            <a:off x="9109394" y="3361046"/>
            <a:ext cx="1310179" cy="1310179"/>
          </a:xfrm>
          <a:prstGeom prst="round2DiagRect">
            <a:avLst>
              <a:gd name="adj1" fmla="val 30974"/>
              <a:gd name="adj2" fmla="val 0"/>
            </a:avLst>
          </a:prstGeom>
          <a:solidFill>
            <a:srgbClr val="733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Freeform 7"/>
          <p:cNvSpPr/>
          <p:nvPr/>
        </p:nvSpPr>
        <p:spPr bwMode="auto">
          <a:xfrm>
            <a:off x="2096064" y="2738404"/>
            <a:ext cx="516861" cy="182221"/>
          </a:xfrm>
          <a:custGeom>
            <a:avLst/>
            <a:gdLst>
              <a:gd name="T0" fmla="*/ 629 w 629"/>
              <a:gd name="T1" fmla="*/ 188 h 222"/>
              <a:gd name="T2" fmla="*/ 595 w 629"/>
              <a:gd name="T3" fmla="*/ 214 h 222"/>
              <a:gd name="T4" fmla="*/ 460 w 629"/>
              <a:gd name="T5" fmla="*/ 135 h 222"/>
              <a:gd name="T6" fmla="*/ 340 w 629"/>
              <a:gd name="T7" fmla="*/ 65 h 222"/>
              <a:gd name="T8" fmla="*/ 296 w 629"/>
              <a:gd name="T9" fmla="*/ 67 h 222"/>
              <a:gd name="T10" fmla="*/ 46 w 629"/>
              <a:gd name="T11" fmla="*/ 213 h 222"/>
              <a:gd name="T12" fmla="*/ 11 w 629"/>
              <a:gd name="T13" fmla="*/ 207 h 222"/>
              <a:gd name="T14" fmla="*/ 17 w 629"/>
              <a:gd name="T15" fmla="*/ 174 h 222"/>
              <a:gd name="T16" fmla="*/ 89 w 629"/>
              <a:gd name="T17" fmla="*/ 129 h 222"/>
              <a:gd name="T18" fmla="*/ 285 w 629"/>
              <a:gd name="T19" fmla="*/ 14 h 222"/>
              <a:gd name="T20" fmla="*/ 351 w 629"/>
              <a:gd name="T21" fmla="*/ 18 h 222"/>
              <a:gd name="T22" fmla="*/ 474 w 629"/>
              <a:gd name="T23" fmla="*/ 89 h 222"/>
              <a:gd name="T24" fmla="*/ 609 w 629"/>
              <a:gd name="T25" fmla="*/ 169 h 222"/>
              <a:gd name="T26" fmla="*/ 629 w 629"/>
              <a:gd name="T27" fmla="*/ 18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9" h="222">
                <a:moveTo>
                  <a:pt x="629" y="188"/>
                </a:moveTo>
                <a:cubicBezTo>
                  <a:pt x="629" y="210"/>
                  <a:pt x="610" y="222"/>
                  <a:pt x="595" y="214"/>
                </a:cubicBezTo>
                <a:cubicBezTo>
                  <a:pt x="550" y="188"/>
                  <a:pt x="505" y="162"/>
                  <a:pt x="460" y="135"/>
                </a:cubicBezTo>
                <a:cubicBezTo>
                  <a:pt x="420" y="112"/>
                  <a:pt x="380" y="88"/>
                  <a:pt x="340" y="65"/>
                </a:cubicBezTo>
                <a:cubicBezTo>
                  <a:pt x="325" y="55"/>
                  <a:pt x="311" y="58"/>
                  <a:pt x="296" y="67"/>
                </a:cubicBezTo>
                <a:cubicBezTo>
                  <a:pt x="213" y="116"/>
                  <a:pt x="129" y="164"/>
                  <a:pt x="46" y="213"/>
                </a:cubicBezTo>
                <a:cubicBezTo>
                  <a:pt x="31" y="222"/>
                  <a:pt x="21" y="217"/>
                  <a:pt x="11" y="207"/>
                </a:cubicBezTo>
                <a:cubicBezTo>
                  <a:pt x="0" y="194"/>
                  <a:pt x="6" y="182"/>
                  <a:pt x="17" y="174"/>
                </a:cubicBezTo>
                <a:cubicBezTo>
                  <a:pt x="40" y="158"/>
                  <a:pt x="64" y="143"/>
                  <a:pt x="89" y="129"/>
                </a:cubicBezTo>
                <a:cubicBezTo>
                  <a:pt x="154" y="91"/>
                  <a:pt x="220" y="53"/>
                  <a:pt x="285" y="14"/>
                </a:cubicBezTo>
                <a:cubicBezTo>
                  <a:pt x="309" y="0"/>
                  <a:pt x="330" y="6"/>
                  <a:pt x="351" y="18"/>
                </a:cubicBezTo>
                <a:cubicBezTo>
                  <a:pt x="392" y="41"/>
                  <a:pt x="433" y="65"/>
                  <a:pt x="474" y="89"/>
                </a:cubicBezTo>
                <a:cubicBezTo>
                  <a:pt x="519" y="115"/>
                  <a:pt x="564" y="142"/>
                  <a:pt x="609" y="169"/>
                </a:cubicBezTo>
                <a:cubicBezTo>
                  <a:pt x="617" y="174"/>
                  <a:pt x="624" y="183"/>
                  <a:pt x="629" y="18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5801058" y="2738404"/>
            <a:ext cx="516861" cy="182221"/>
          </a:xfrm>
          <a:custGeom>
            <a:avLst/>
            <a:gdLst>
              <a:gd name="T0" fmla="*/ 629 w 629"/>
              <a:gd name="T1" fmla="*/ 188 h 222"/>
              <a:gd name="T2" fmla="*/ 595 w 629"/>
              <a:gd name="T3" fmla="*/ 214 h 222"/>
              <a:gd name="T4" fmla="*/ 460 w 629"/>
              <a:gd name="T5" fmla="*/ 135 h 222"/>
              <a:gd name="T6" fmla="*/ 340 w 629"/>
              <a:gd name="T7" fmla="*/ 65 h 222"/>
              <a:gd name="T8" fmla="*/ 296 w 629"/>
              <a:gd name="T9" fmla="*/ 67 h 222"/>
              <a:gd name="T10" fmla="*/ 46 w 629"/>
              <a:gd name="T11" fmla="*/ 213 h 222"/>
              <a:gd name="T12" fmla="*/ 11 w 629"/>
              <a:gd name="T13" fmla="*/ 207 h 222"/>
              <a:gd name="T14" fmla="*/ 17 w 629"/>
              <a:gd name="T15" fmla="*/ 174 h 222"/>
              <a:gd name="T16" fmla="*/ 89 w 629"/>
              <a:gd name="T17" fmla="*/ 129 h 222"/>
              <a:gd name="T18" fmla="*/ 285 w 629"/>
              <a:gd name="T19" fmla="*/ 14 h 222"/>
              <a:gd name="T20" fmla="*/ 351 w 629"/>
              <a:gd name="T21" fmla="*/ 18 h 222"/>
              <a:gd name="T22" fmla="*/ 474 w 629"/>
              <a:gd name="T23" fmla="*/ 89 h 222"/>
              <a:gd name="T24" fmla="*/ 609 w 629"/>
              <a:gd name="T25" fmla="*/ 169 h 222"/>
              <a:gd name="T26" fmla="*/ 629 w 629"/>
              <a:gd name="T27" fmla="*/ 18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9" h="222">
                <a:moveTo>
                  <a:pt x="629" y="188"/>
                </a:moveTo>
                <a:cubicBezTo>
                  <a:pt x="629" y="210"/>
                  <a:pt x="610" y="222"/>
                  <a:pt x="595" y="214"/>
                </a:cubicBezTo>
                <a:cubicBezTo>
                  <a:pt x="550" y="188"/>
                  <a:pt x="505" y="162"/>
                  <a:pt x="460" y="135"/>
                </a:cubicBezTo>
                <a:cubicBezTo>
                  <a:pt x="420" y="112"/>
                  <a:pt x="380" y="88"/>
                  <a:pt x="340" y="65"/>
                </a:cubicBezTo>
                <a:cubicBezTo>
                  <a:pt x="325" y="55"/>
                  <a:pt x="311" y="58"/>
                  <a:pt x="296" y="67"/>
                </a:cubicBezTo>
                <a:cubicBezTo>
                  <a:pt x="213" y="116"/>
                  <a:pt x="129" y="164"/>
                  <a:pt x="46" y="213"/>
                </a:cubicBezTo>
                <a:cubicBezTo>
                  <a:pt x="31" y="222"/>
                  <a:pt x="21" y="217"/>
                  <a:pt x="11" y="207"/>
                </a:cubicBezTo>
                <a:cubicBezTo>
                  <a:pt x="0" y="194"/>
                  <a:pt x="6" y="182"/>
                  <a:pt x="17" y="174"/>
                </a:cubicBezTo>
                <a:cubicBezTo>
                  <a:pt x="40" y="158"/>
                  <a:pt x="64" y="143"/>
                  <a:pt x="89" y="129"/>
                </a:cubicBezTo>
                <a:cubicBezTo>
                  <a:pt x="154" y="91"/>
                  <a:pt x="220" y="53"/>
                  <a:pt x="285" y="14"/>
                </a:cubicBezTo>
                <a:cubicBezTo>
                  <a:pt x="309" y="0"/>
                  <a:pt x="330" y="6"/>
                  <a:pt x="351" y="18"/>
                </a:cubicBezTo>
                <a:cubicBezTo>
                  <a:pt x="392" y="41"/>
                  <a:pt x="433" y="65"/>
                  <a:pt x="474" y="89"/>
                </a:cubicBezTo>
                <a:cubicBezTo>
                  <a:pt x="519" y="115"/>
                  <a:pt x="564" y="142"/>
                  <a:pt x="609" y="169"/>
                </a:cubicBezTo>
                <a:cubicBezTo>
                  <a:pt x="617" y="174"/>
                  <a:pt x="624" y="183"/>
                  <a:pt x="629" y="18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Freeform 7"/>
          <p:cNvSpPr/>
          <p:nvPr/>
        </p:nvSpPr>
        <p:spPr bwMode="auto">
          <a:xfrm>
            <a:off x="9506044" y="2738404"/>
            <a:ext cx="516861" cy="182221"/>
          </a:xfrm>
          <a:custGeom>
            <a:avLst/>
            <a:gdLst>
              <a:gd name="T0" fmla="*/ 629 w 629"/>
              <a:gd name="T1" fmla="*/ 188 h 222"/>
              <a:gd name="T2" fmla="*/ 595 w 629"/>
              <a:gd name="T3" fmla="*/ 214 h 222"/>
              <a:gd name="T4" fmla="*/ 460 w 629"/>
              <a:gd name="T5" fmla="*/ 135 h 222"/>
              <a:gd name="T6" fmla="*/ 340 w 629"/>
              <a:gd name="T7" fmla="*/ 65 h 222"/>
              <a:gd name="T8" fmla="*/ 296 w 629"/>
              <a:gd name="T9" fmla="*/ 67 h 222"/>
              <a:gd name="T10" fmla="*/ 46 w 629"/>
              <a:gd name="T11" fmla="*/ 213 h 222"/>
              <a:gd name="T12" fmla="*/ 11 w 629"/>
              <a:gd name="T13" fmla="*/ 207 h 222"/>
              <a:gd name="T14" fmla="*/ 17 w 629"/>
              <a:gd name="T15" fmla="*/ 174 h 222"/>
              <a:gd name="T16" fmla="*/ 89 w 629"/>
              <a:gd name="T17" fmla="*/ 129 h 222"/>
              <a:gd name="T18" fmla="*/ 285 w 629"/>
              <a:gd name="T19" fmla="*/ 14 h 222"/>
              <a:gd name="T20" fmla="*/ 351 w 629"/>
              <a:gd name="T21" fmla="*/ 18 h 222"/>
              <a:gd name="T22" fmla="*/ 474 w 629"/>
              <a:gd name="T23" fmla="*/ 89 h 222"/>
              <a:gd name="T24" fmla="*/ 609 w 629"/>
              <a:gd name="T25" fmla="*/ 169 h 222"/>
              <a:gd name="T26" fmla="*/ 629 w 629"/>
              <a:gd name="T27" fmla="*/ 18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9" h="222">
                <a:moveTo>
                  <a:pt x="629" y="188"/>
                </a:moveTo>
                <a:cubicBezTo>
                  <a:pt x="629" y="210"/>
                  <a:pt x="610" y="222"/>
                  <a:pt x="595" y="214"/>
                </a:cubicBezTo>
                <a:cubicBezTo>
                  <a:pt x="550" y="188"/>
                  <a:pt x="505" y="162"/>
                  <a:pt x="460" y="135"/>
                </a:cubicBezTo>
                <a:cubicBezTo>
                  <a:pt x="420" y="112"/>
                  <a:pt x="380" y="88"/>
                  <a:pt x="340" y="65"/>
                </a:cubicBezTo>
                <a:cubicBezTo>
                  <a:pt x="325" y="55"/>
                  <a:pt x="311" y="58"/>
                  <a:pt x="296" y="67"/>
                </a:cubicBezTo>
                <a:cubicBezTo>
                  <a:pt x="213" y="116"/>
                  <a:pt x="129" y="164"/>
                  <a:pt x="46" y="213"/>
                </a:cubicBezTo>
                <a:cubicBezTo>
                  <a:pt x="31" y="222"/>
                  <a:pt x="21" y="217"/>
                  <a:pt x="11" y="207"/>
                </a:cubicBezTo>
                <a:cubicBezTo>
                  <a:pt x="0" y="194"/>
                  <a:pt x="6" y="182"/>
                  <a:pt x="17" y="174"/>
                </a:cubicBezTo>
                <a:cubicBezTo>
                  <a:pt x="40" y="158"/>
                  <a:pt x="64" y="143"/>
                  <a:pt x="89" y="129"/>
                </a:cubicBezTo>
                <a:cubicBezTo>
                  <a:pt x="154" y="91"/>
                  <a:pt x="220" y="53"/>
                  <a:pt x="285" y="14"/>
                </a:cubicBezTo>
                <a:cubicBezTo>
                  <a:pt x="309" y="0"/>
                  <a:pt x="330" y="6"/>
                  <a:pt x="351" y="18"/>
                </a:cubicBezTo>
                <a:cubicBezTo>
                  <a:pt x="392" y="41"/>
                  <a:pt x="433" y="65"/>
                  <a:pt x="474" y="89"/>
                </a:cubicBezTo>
                <a:cubicBezTo>
                  <a:pt x="519" y="115"/>
                  <a:pt x="564" y="142"/>
                  <a:pt x="609" y="169"/>
                </a:cubicBezTo>
                <a:cubicBezTo>
                  <a:pt x="617" y="174"/>
                  <a:pt x="624" y="183"/>
                  <a:pt x="629" y="18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Freeform 7"/>
          <p:cNvSpPr/>
          <p:nvPr/>
        </p:nvSpPr>
        <p:spPr bwMode="auto">
          <a:xfrm flipV="1">
            <a:off x="3948557" y="5073324"/>
            <a:ext cx="516861" cy="182221"/>
          </a:xfrm>
          <a:custGeom>
            <a:avLst/>
            <a:gdLst>
              <a:gd name="T0" fmla="*/ 629 w 629"/>
              <a:gd name="T1" fmla="*/ 188 h 222"/>
              <a:gd name="T2" fmla="*/ 595 w 629"/>
              <a:gd name="T3" fmla="*/ 214 h 222"/>
              <a:gd name="T4" fmla="*/ 460 w 629"/>
              <a:gd name="T5" fmla="*/ 135 h 222"/>
              <a:gd name="T6" fmla="*/ 340 w 629"/>
              <a:gd name="T7" fmla="*/ 65 h 222"/>
              <a:gd name="T8" fmla="*/ 296 w 629"/>
              <a:gd name="T9" fmla="*/ 67 h 222"/>
              <a:gd name="T10" fmla="*/ 46 w 629"/>
              <a:gd name="T11" fmla="*/ 213 h 222"/>
              <a:gd name="T12" fmla="*/ 11 w 629"/>
              <a:gd name="T13" fmla="*/ 207 h 222"/>
              <a:gd name="T14" fmla="*/ 17 w 629"/>
              <a:gd name="T15" fmla="*/ 174 h 222"/>
              <a:gd name="T16" fmla="*/ 89 w 629"/>
              <a:gd name="T17" fmla="*/ 129 h 222"/>
              <a:gd name="T18" fmla="*/ 285 w 629"/>
              <a:gd name="T19" fmla="*/ 14 h 222"/>
              <a:gd name="T20" fmla="*/ 351 w 629"/>
              <a:gd name="T21" fmla="*/ 18 h 222"/>
              <a:gd name="T22" fmla="*/ 474 w 629"/>
              <a:gd name="T23" fmla="*/ 89 h 222"/>
              <a:gd name="T24" fmla="*/ 609 w 629"/>
              <a:gd name="T25" fmla="*/ 169 h 222"/>
              <a:gd name="T26" fmla="*/ 629 w 629"/>
              <a:gd name="T27" fmla="*/ 18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9" h="222">
                <a:moveTo>
                  <a:pt x="629" y="188"/>
                </a:moveTo>
                <a:cubicBezTo>
                  <a:pt x="629" y="210"/>
                  <a:pt x="610" y="222"/>
                  <a:pt x="595" y="214"/>
                </a:cubicBezTo>
                <a:cubicBezTo>
                  <a:pt x="550" y="188"/>
                  <a:pt x="505" y="162"/>
                  <a:pt x="460" y="135"/>
                </a:cubicBezTo>
                <a:cubicBezTo>
                  <a:pt x="420" y="112"/>
                  <a:pt x="380" y="88"/>
                  <a:pt x="340" y="65"/>
                </a:cubicBezTo>
                <a:cubicBezTo>
                  <a:pt x="325" y="55"/>
                  <a:pt x="311" y="58"/>
                  <a:pt x="296" y="67"/>
                </a:cubicBezTo>
                <a:cubicBezTo>
                  <a:pt x="213" y="116"/>
                  <a:pt x="129" y="164"/>
                  <a:pt x="46" y="213"/>
                </a:cubicBezTo>
                <a:cubicBezTo>
                  <a:pt x="31" y="222"/>
                  <a:pt x="21" y="217"/>
                  <a:pt x="11" y="207"/>
                </a:cubicBezTo>
                <a:cubicBezTo>
                  <a:pt x="0" y="194"/>
                  <a:pt x="6" y="182"/>
                  <a:pt x="17" y="174"/>
                </a:cubicBezTo>
                <a:cubicBezTo>
                  <a:pt x="40" y="158"/>
                  <a:pt x="64" y="143"/>
                  <a:pt x="89" y="129"/>
                </a:cubicBezTo>
                <a:cubicBezTo>
                  <a:pt x="154" y="91"/>
                  <a:pt x="220" y="53"/>
                  <a:pt x="285" y="14"/>
                </a:cubicBezTo>
                <a:cubicBezTo>
                  <a:pt x="309" y="0"/>
                  <a:pt x="330" y="6"/>
                  <a:pt x="351" y="18"/>
                </a:cubicBezTo>
                <a:cubicBezTo>
                  <a:pt x="392" y="41"/>
                  <a:pt x="433" y="65"/>
                  <a:pt x="474" y="89"/>
                </a:cubicBezTo>
                <a:cubicBezTo>
                  <a:pt x="519" y="115"/>
                  <a:pt x="564" y="142"/>
                  <a:pt x="609" y="169"/>
                </a:cubicBezTo>
                <a:cubicBezTo>
                  <a:pt x="617" y="174"/>
                  <a:pt x="624" y="183"/>
                  <a:pt x="629" y="18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Freeform 7"/>
          <p:cNvSpPr/>
          <p:nvPr/>
        </p:nvSpPr>
        <p:spPr bwMode="auto">
          <a:xfrm flipV="1">
            <a:off x="7635037" y="5073324"/>
            <a:ext cx="516861" cy="182221"/>
          </a:xfrm>
          <a:custGeom>
            <a:avLst/>
            <a:gdLst>
              <a:gd name="T0" fmla="*/ 629 w 629"/>
              <a:gd name="T1" fmla="*/ 188 h 222"/>
              <a:gd name="T2" fmla="*/ 595 w 629"/>
              <a:gd name="T3" fmla="*/ 214 h 222"/>
              <a:gd name="T4" fmla="*/ 460 w 629"/>
              <a:gd name="T5" fmla="*/ 135 h 222"/>
              <a:gd name="T6" fmla="*/ 340 w 629"/>
              <a:gd name="T7" fmla="*/ 65 h 222"/>
              <a:gd name="T8" fmla="*/ 296 w 629"/>
              <a:gd name="T9" fmla="*/ 67 h 222"/>
              <a:gd name="T10" fmla="*/ 46 w 629"/>
              <a:gd name="T11" fmla="*/ 213 h 222"/>
              <a:gd name="T12" fmla="*/ 11 w 629"/>
              <a:gd name="T13" fmla="*/ 207 h 222"/>
              <a:gd name="T14" fmla="*/ 17 w 629"/>
              <a:gd name="T15" fmla="*/ 174 h 222"/>
              <a:gd name="T16" fmla="*/ 89 w 629"/>
              <a:gd name="T17" fmla="*/ 129 h 222"/>
              <a:gd name="T18" fmla="*/ 285 w 629"/>
              <a:gd name="T19" fmla="*/ 14 h 222"/>
              <a:gd name="T20" fmla="*/ 351 w 629"/>
              <a:gd name="T21" fmla="*/ 18 h 222"/>
              <a:gd name="T22" fmla="*/ 474 w 629"/>
              <a:gd name="T23" fmla="*/ 89 h 222"/>
              <a:gd name="T24" fmla="*/ 609 w 629"/>
              <a:gd name="T25" fmla="*/ 169 h 222"/>
              <a:gd name="T26" fmla="*/ 629 w 629"/>
              <a:gd name="T27" fmla="*/ 18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9" h="222">
                <a:moveTo>
                  <a:pt x="629" y="188"/>
                </a:moveTo>
                <a:cubicBezTo>
                  <a:pt x="629" y="210"/>
                  <a:pt x="610" y="222"/>
                  <a:pt x="595" y="214"/>
                </a:cubicBezTo>
                <a:cubicBezTo>
                  <a:pt x="550" y="188"/>
                  <a:pt x="505" y="162"/>
                  <a:pt x="460" y="135"/>
                </a:cubicBezTo>
                <a:cubicBezTo>
                  <a:pt x="420" y="112"/>
                  <a:pt x="380" y="88"/>
                  <a:pt x="340" y="65"/>
                </a:cubicBezTo>
                <a:cubicBezTo>
                  <a:pt x="325" y="55"/>
                  <a:pt x="311" y="58"/>
                  <a:pt x="296" y="67"/>
                </a:cubicBezTo>
                <a:cubicBezTo>
                  <a:pt x="213" y="116"/>
                  <a:pt x="129" y="164"/>
                  <a:pt x="46" y="213"/>
                </a:cubicBezTo>
                <a:cubicBezTo>
                  <a:pt x="31" y="222"/>
                  <a:pt x="21" y="217"/>
                  <a:pt x="11" y="207"/>
                </a:cubicBezTo>
                <a:cubicBezTo>
                  <a:pt x="0" y="194"/>
                  <a:pt x="6" y="182"/>
                  <a:pt x="17" y="174"/>
                </a:cubicBezTo>
                <a:cubicBezTo>
                  <a:pt x="40" y="158"/>
                  <a:pt x="64" y="143"/>
                  <a:pt x="89" y="129"/>
                </a:cubicBezTo>
                <a:cubicBezTo>
                  <a:pt x="154" y="91"/>
                  <a:pt x="220" y="53"/>
                  <a:pt x="285" y="14"/>
                </a:cubicBezTo>
                <a:cubicBezTo>
                  <a:pt x="309" y="0"/>
                  <a:pt x="330" y="6"/>
                  <a:pt x="351" y="18"/>
                </a:cubicBezTo>
                <a:cubicBezTo>
                  <a:pt x="392" y="41"/>
                  <a:pt x="433" y="65"/>
                  <a:pt x="474" y="89"/>
                </a:cubicBezTo>
                <a:cubicBezTo>
                  <a:pt x="519" y="115"/>
                  <a:pt x="564" y="142"/>
                  <a:pt x="609" y="169"/>
                </a:cubicBezTo>
                <a:cubicBezTo>
                  <a:pt x="617" y="174"/>
                  <a:pt x="624" y="183"/>
                  <a:pt x="629" y="18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60128" y="1632802"/>
            <a:ext cx="2681280" cy="798953"/>
            <a:chOff x="1060127" y="1209296"/>
            <a:chExt cx="2681280" cy="798953"/>
          </a:xfrm>
        </p:grpSpPr>
        <p:sp>
          <p:nvSpPr>
            <p:cNvPr id="23" name="文本框 22"/>
            <p:cNvSpPr txBox="1"/>
            <p:nvPr/>
          </p:nvSpPr>
          <p:spPr>
            <a:xfrm flipH="1">
              <a:off x="1060127" y="1594229"/>
              <a:ext cx="2681280" cy="41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 flipH="1">
              <a:off x="1322666" y="1209296"/>
              <a:ext cx="215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Calibri" panose="020F0502020204030204" pitchFamily="34" charset="0"/>
                </a:rPr>
                <a:t>添加标题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18845" y="1632802"/>
            <a:ext cx="2681280" cy="798953"/>
            <a:chOff x="1060127" y="1209296"/>
            <a:chExt cx="2681280" cy="798953"/>
          </a:xfrm>
        </p:grpSpPr>
        <p:sp>
          <p:nvSpPr>
            <p:cNvPr id="27" name="文本框 26"/>
            <p:cNvSpPr txBox="1"/>
            <p:nvPr/>
          </p:nvSpPr>
          <p:spPr>
            <a:xfrm flipH="1">
              <a:off x="1060127" y="1594229"/>
              <a:ext cx="2681280" cy="41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1322666" y="1209296"/>
              <a:ext cx="215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Calibri" panose="020F0502020204030204" pitchFamily="34" charset="0"/>
                </a:rPr>
                <a:t>添加标题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23834" y="1632802"/>
            <a:ext cx="2681280" cy="798953"/>
            <a:chOff x="1060127" y="1209296"/>
            <a:chExt cx="2681280" cy="798953"/>
          </a:xfrm>
        </p:grpSpPr>
        <p:sp>
          <p:nvSpPr>
            <p:cNvPr id="30" name="文本框 29"/>
            <p:cNvSpPr txBox="1"/>
            <p:nvPr/>
          </p:nvSpPr>
          <p:spPr>
            <a:xfrm flipH="1">
              <a:off x="1060127" y="1594229"/>
              <a:ext cx="2681280" cy="41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1322666" y="1209296"/>
              <a:ext cx="215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Calibri" panose="020F0502020204030204" pitchFamily="34" charset="0"/>
                </a:rPr>
                <a:t>添加标题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21550" y="5300675"/>
            <a:ext cx="2681280" cy="798953"/>
            <a:chOff x="1060127" y="1209296"/>
            <a:chExt cx="2681280" cy="798953"/>
          </a:xfrm>
        </p:grpSpPr>
        <p:sp>
          <p:nvSpPr>
            <p:cNvPr id="33" name="文本框 32"/>
            <p:cNvSpPr txBox="1"/>
            <p:nvPr/>
          </p:nvSpPr>
          <p:spPr>
            <a:xfrm flipH="1">
              <a:off x="1060127" y="1594229"/>
              <a:ext cx="2681280" cy="41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flipH="1">
              <a:off x="1322666" y="1209296"/>
              <a:ext cx="215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Calibri" panose="020F0502020204030204" pitchFamily="34" charset="0"/>
                </a:rPr>
                <a:t>添加标题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71344" y="5300675"/>
            <a:ext cx="2681280" cy="798953"/>
            <a:chOff x="1060127" y="1209296"/>
            <a:chExt cx="2681280" cy="798953"/>
          </a:xfrm>
        </p:grpSpPr>
        <p:sp>
          <p:nvSpPr>
            <p:cNvPr id="36" name="文本框 35"/>
            <p:cNvSpPr txBox="1"/>
            <p:nvPr/>
          </p:nvSpPr>
          <p:spPr>
            <a:xfrm flipH="1">
              <a:off x="1060127" y="1594229"/>
              <a:ext cx="2681280" cy="41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 flipH="1">
              <a:off x="1322666" y="1209296"/>
              <a:ext cx="21562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Calibri" panose="020F0502020204030204" pitchFamily="34" charset="0"/>
                </a:rPr>
                <a:t>添加标题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38" name="AutoShape 117"/>
          <p:cNvSpPr/>
          <p:nvPr/>
        </p:nvSpPr>
        <p:spPr bwMode="auto">
          <a:xfrm>
            <a:off x="4038492" y="3895220"/>
            <a:ext cx="366051" cy="274694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146659" y="3794584"/>
            <a:ext cx="366050" cy="366050"/>
            <a:chOff x="3868099" y="5741049"/>
            <a:chExt cx="366050" cy="366050"/>
          </a:xfrm>
          <a:solidFill>
            <a:schemeClr val="bg1"/>
          </a:solidFill>
        </p:grpSpPr>
        <p:sp>
          <p:nvSpPr>
            <p:cNvPr id="40" name="AutoShape 123"/>
            <p:cNvSpPr/>
            <p:nvPr/>
          </p:nvSpPr>
          <p:spPr bwMode="auto">
            <a:xfrm>
              <a:off x="3868099" y="5741049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1" name="AutoShape 124"/>
            <p:cNvSpPr/>
            <p:nvPr/>
          </p:nvSpPr>
          <p:spPr bwMode="auto">
            <a:xfrm>
              <a:off x="3971344" y="5843668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2" name="AutoShape 125"/>
            <p:cNvSpPr/>
            <p:nvPr/>
          </p:nvSpPr>
          <p:spPr bwMode="auto">
            <a:xfrm>
              <a:off x="4005134" y="5878083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656763" y="3790518"/>
            <a:ext cx="251543" cy="366676"/>
            <a:chOff x="3192941" y="6473150"/>
            <a:chExt cx="251543" cy="366676"/>
          </a:xfrm>
          <a:solidFill>
            <a:schemeClr val="bg1"/>
          </a:solidFill>
        </p:grpSpPr>
        <p:sp>
          <p:nvSpPr>
            <p:cNvPr id="44" name="AutoShape 113"/>
            <p:cNvSpPr/>
            <p:nvPr/>
          </p:nvSpPr>
          <p:spPr bwMode="auto">
            <a:xfrm>
              <a:off x="3192941" y="6473150"/>
              <a:ext cx="25154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5" name="AutoShape 114"/>
            <p:cNvSpPr/>
            <p:nvPr/>
          </p:nvSpPr>
          <p:spPr bwMode="auto">
            <a:xfrm>
              <a:off x="3249882" y="6530717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709818" y="3848710"/>
            <a:ext cx="366676" cy="308484"/>
            <a:chOff x="4600201" y="5775463"/>
            <a:chExt cx="366676" cy="308484"/>
          </a:xfrm>
          <a:solidFill>
            <a:schemeClr val="bg1"/>
          </a:solidFill>
        </p:grpSpPr>
        <p:sp>
          <p:nvSpPr>
            <p:cNvPr id="47" name="AutoShape 120"/>
            <p:cNvSpPr/>
            <p:nvPr/>
          </p:nvSpPr>
          <p:spPr bwMode="auto">
            <a:xfrm>
              <a:off x="4692182" y="5855558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8" name="AutoShape 121"/>
            <p:cNvSpPr/>
            <p:nvPr/>
          </p:nvSpPr>
          <p:spPr bwMode="auto">
            <a:xfrm>
              <a:off x="4737861" y="5901235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9" name="AutoShape 122"/>
            <p:cNvSpPr/>
            <p:nvPr/>
          </p:nvSpPr>
          <p:spPr bwMode="auto">
            <a:xfrm>
              <a:off x="4600201" y="5775463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sp>
        <p:nvSpPr>
          <p:cNvPr id="50" name="AutoShape 149"/>
          <p:cNvSpPr/>
          <p:nvPr/>
        </p:nvSpPr>
        <p:spPr bwMode="auto">
          <a:xfrm>
            <a:off x="5876462" y="3894388"/>
            <a:ext cx="366051" cy="2634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52" name="组合 51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5811368" y="1810665"/>
            <a:ext cx="589686" cy="4780390"/>
          </a:xfrm>
          <a:custGeom>
            <a:avLst/>
            <a:gdLst>
              <a:gd name="T0" fmla="*/ 0 w 240"/>
              <a:gd name="T1" fmla="*/ 1638 h 1638"/>
              <a:gd name="T2" fmla="*/ 30 w 240"/>
              <a:gd name="T3" fmla="*/ 1552 h 1638"/>
              <a:gd name="T4" fmla="*/ 88 w 240"/>
              <a:gd name="T5" fmla="*/ 1398 h 1638"/>
              <a:gd name="T6" fmla="*/ 92 w 240"/>
              <a:gd name="T7" fmla="*/ 1374 h 1638"/>
              <a:gd name="T8" fmla="*/ 92 w 240"/>
              <a:gd name="T9" fmla="*/ 93 h 1638"/>
              <a:gd name="T10" fmla="*/ 91 w 240"/>
              <a:gd name="T11" fmla="*/ 79 h 1638"/>
              <a:gd name="T12" fmla="*/ 68 w 240"/>
              <a:gd name="T13" fmla="*/ 76 h 1638"/>
              <a:gd name="T14" fmla="*/ 113 w 240"/>
              <a:gd name="T15" fmla="*/ 0 h 1638"/>
              <a:gd name="T16" fmla="*/ 158 w 240"/>
              <a:gd name="T17" fmla="*/ 76 h 1638"/>
              <a:gd name="T18" fmla="*/ 132 w 240"/>
              <a:gd name="T19" fmla="*/ 79 h 1638"/>
              <a:gd name="T20" fmla="*/ 132 w 240"/>
              <a:gd name="T21" fmla="*/ 102 h 1638"/>
              <a:gd name="T22" fmla="*/ 131 w 240"/>
              <a:gd name="T23" fmla="*/ 1319 h 1638"/>
              <a:gd name="T24" fmla="*/ 158 w 240"/>
              <a:gd name="T25" fmla="*/ 1448 h 1638"/>
              <a:gd name="T26" fmla="*/ 233 w 240"/>
              <a:gd name="T27" fmla="*/ 1617 h 1638"/>
              <a:gd name="T28" fmla="*/ 240 w 240"/>
              <a:gd name="T29" fmla="*/ 1638 h 1638"/>
              <a:gd name="T30" fmla="*/ 0 w 240"/>
              <a:gd name="T31" fmla="*/ 1638 h 1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0" h="1638">
                <a:moveTo>
                  <a:pt x="0" y="1638"/>
                </a:moveTo>
                <a:cubicBezTo>
                  <a:pt x="10" y="1609"/>
                  <a:pt x="19" y="1580"/>
                  <a:pt x="30" y="1552"/>
                </a:cubicBezTo>
                <a:cubicBezTo>
                  <a:pt x="49" y="1500"/>
                  <a:pt x="69" y="1449"/>
                  <a:pt x="88" y="1398"/>
                </a:cubicBezTo>
                <a:cubicBezTo>
                  <a:pt x="91" y="1391"/>
                  <a:pt x="92" y="1382"/>
                  <a:pt x="92" y="1374"/>
                </a:cubicBezTo>
                <a:cubicBezTo>
                  <a:pt x="92" y="947"/>
                  <a:pt x="92" y="520"/>
                  <a:pt x="92" y="93"/>
                </a:cubicBezTo>
                <a:cubicBezTo>
                  <a:pt x="92" y="89"/>
                  <a:pt x="92" y="84"/>
                  <a:pt x="91" y="79"/>
                </a:cubicBezTo>
                <a:cubicBezTo>
                  <a:pt x="84" y="78"/>
                  <a:pt x="78" y="77"/>
                  <a:pt x="68" y="76"/>
                </a:cubicBezTo>
                <a:cubicBezTo>
                  <a:pt x="83" y="51"/>
                  <a:pt x="97" y="28"/>
                  <a:pt x="113" y="0"/>
                </a:cubicBezTo>
                <a:cubicBezTo>
                  <a:pt x="129" y="27"/>
                  <a:pt x="143" y="50"/>
                  <a:pt x="158" y="76"/>
                </a:cubicBezTo>
                <a:cubicBezTo>
                  <a:pt x="148" y="77"/>
                  <a:pt x="141" y="78"/>
                  <a:pt x="132" y="79"/>
                </a:cubicBezTo>
                <a:cubicBezTo>
                  <a:pt x="132" y="86"/>
                  <a:pt x="132" y="94"/>
                  <a:pt x="132" y="102"/>
                </a:cubicBezTo>
                <a:cubicBezTo>
                  <a:pt x="132" y="507"/>
                  <a:pt x="133" y="913"/>
                  <a:pt x="131" y="1319"/>
                </a:cubicBezTo>
                <a:cubicBezTo>
                  <a:pt x="131" y="1365"/>
                  <a:pt x="139" y="1406"/>
                  <a:pt x="158" y="1448"/>
                </a:cubicBezTo>
                <a:cubicBezTo>
                  <a:pt x="185" y="1503"/>
                  <a:pt x="208" y="1561"/>
                  <a:pt x="233" y="1617"/>
                </a:cubicBezTo>
                <a:cubicBezTo>
                  <a:pt x="236" y="1624"/>
                  <a:pt x="237" y="1631"/>
                  <a:pt x="240" y="1638"/>
                </a:cubicBezTo>
                <a:cubicBezTo>
                  <a:pt x="160" y="1638"/>
                  <a:pt x="80" y="1638"/>
                  <a:pt x="0" y="163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522230" y="2857370"/>
            <a:ext cx="1345300" cy="3733682"/>
          </a:xfrm>
          <a:custGeom>
            <a:avLst/>
            <a:gdLst>
              <a:gd name="T0" fmla="*/ 0 w 547"/>
              <a:gd name="T1" fmla="*/ 1238 h 1238"/>
              <a:gd name="T2" fmla="*/ 10 w 547"/>
              <a:gd name="T3" fmla="*/ 1228 h 1238"/>
              <a:gd name="T4" fmla="*/ 464 w 547"/>
              <a:gd name="T5" fmla="*/ 997 h 1238"/>
              <a:gd name="T6" fmla="*/ 484 w 547"/>
              <a:gd name="T7" fmla="*/ 965 h 1238"/>
              <a:gd name="T8" fmla="*/ 484 w 547"/>
              <a:gd name="T9" fmla="*/ 97 h 1238"/>
              <a:gd name="T10" fmla="*/ 484 w 547"/>
              <a:gd name="T11" fmla="*/ 77 h 1238"/>
              <a:gd name="T12" fmla="*/ 461 w 547"/>
              <a:gd name="T13" fmla="*/ 74 h 1238"/>
              <a:gd name="T14" fmla="*/ 505 w 547"/>
              <a:gd name="T15" fmla="*/ 0 h 1238"/>
              <a:gd name="T16" fmla="*/ 547 w 547"/>
              <a:gd name="T17" fmla="*/ 71 h 1238"/>
              <a:gd name="T18" fmla="*/ 527 w 547"/>
              <a:gd name="T19" fmla="*/ 79 h 1238"/>
              <a:gd name="T20" fmla="*/ 527 w 547"/>
              <a:gd name="T21" fmla="*/ 101 h 1238"/>
              <a:gd name="T22" fmla="*/ 527 w 547"/>
              <a:gd name="T23" fmla="*/ 964 h 1238"/>
              <a:gd name="T24" fmla="*/ 510 w 547"/>
              <a:gd name="T25" fmla="*/ 1000 h 1238"/>
              <a:gd name="T26" fmla="*/ 274 w 547"/>
              <a:gd name="T27" fmla="*/ 1205 h 1238"/>
              <a:gd name="T28" fmla="*/ 240 w 547"/>
              <a:gd name="T29" fmla="*/ 1238 h 1238"/>
              <a:gd name="T30" fmla="*/ 0 w 547"/>
              <a:gd name="T31" fmla="*/ 1238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7" h="1238">
                <a:moveTo>
                  <a:pt x="0" y="1238"/>
                </a:moveTo>
                <a:cubicBezTo>
                  <a:pt x="3" y="1235"/>
                  <a:pt x="6" y="1230"/>
                  <a:pt x="10" y="1228"/>
                </a:cubicBezTo>
                <a:cubicBezTo>
                  <a:pt x="161" y="1151"/>
                  <a:pt x="313" y="1073"/>
                  <a:pt x="464" y="997"/>
                </a:cubicBezTo>
                <a:cubicBezTo>
                  <a:pt x="478" y="990"/>
                  <a:pt x="484" y="982"/>
                  <a:pt x="484" y="965"/>
                </a:cubicBezTo>
                <a:cubicBezTo>
                  <a:pt x="484" y="676"/>
                  <a:pt x="484" y="387"/>
                  <a:pt x="484" y="97"/>
                </a:cubicBezTo>
                <a:cubicBezTo>
                  <a:pt x="484" y="91"/>
                  <a:pt x="484" y="84"/>
                  <a:pt x="484" y="77"/>
                </a:cubicBezTo>
                <a:cubicBezTo>
                  <a:pt x="477" y="76"/>
                  <a:pt x="471" y="75"/>
                  <a:pt x="461" y="74"/>
                </a:cubicBezTo>
                <a:cubicBezTo>
                  <a:pt x="475" y="49"/>
                  <a:pt x="489" y="26"/>
                  <a:pt x="505" y="0"/>
                </a:cubicBezTo>
                <a:cubicBezTo>
                  <a:pt x="520" y="26"/>
                  <a:pt x="533" y="48"/>
                  <a:pt x="547" y="71"/>
                </a:cubicBezTo>
                <a:cubicBezTo>
                  <a:pt x="539" y="74"/>
                  <a:pt x="533" y="76"/>
                  <a:pt x="527" y="79"/>
                </a:cubicBezTo>
                <a:cubicBezTo>
                  <a:pt x="527" y="86"/>
                  <a:pt x="527" y="93"/>
                  <a:pt x="527" y="101"/>
                </a:cubicBezTo>
                <a:cubicBezTo>
                  <a:pt x="527" y="389"/>
                  <a:pt x="527" y="676"/>
                  <a:pt x="527" y="964"/>
                </a:cubicBezTo>
                <a:cubicBezTo>
                  <a:pt x="527" y="980"/>
                  <a:pt x="522" y="990"/>
                  <a:pt x="510" y="1000"/>
                </a:cubicBezTo>
                <a:cubicBezTo>
                  <a:pt x="431" y="1068"/>
                  <a:pt x="352" y="1137"/>
                  <a:pt x="274" y="1205"/>
                </a:cubicBezTo>
                <a:cubicBezTo>
                  <a:pt x="262" y="1216"/>
                  <a:pt x="251" y="1227"/>
                  <a:pt x="240" y="1238"/>
                </a:cubicBezTo>
                <a:cubicBezTo>
                  <a:pt x="160" y="1238"/>
                  <a:pt x="80" y="1238"/>
                  <a:pt x="0" y="123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6291285" y="2879301"/>
            <a:ext cx="1378485" cy="3711754"/>
          </a:xfrm>
          <a:custGeom>
            <a:avLst/>
            <a:gdLst>
              <a:gd name="T0" fmla="*/ 320 w 560"/>
              <a:gd name="T1" fmla="*/ 1231 h 1231"/>
              <a:gd name="T2" fmla="*/ 232 w 560"/>
              <a:gd name="T3" fmla="*/ 1154 h 1231"/>
              <a:gd name="T4" fmla="*/ 36 w 560"/>
              <a:gd name="T5" fmla="*/ 990 h 1231"/>
              <a:gd name="T6" fmla="*/ 25 w 560"/>
              <a:gd name="T7" fmla="*/ 961 h 1231"/>
              <a:gd name="T8" fmla="*/ 25 w 560"/>
              <a:gd name="T9" fmla="*/ 95 h 1231"/>
              <a:gd name="T10" fmla="*/ 25 w 560"/>
              <a:gd name="T11" fmla="*/ 70 h 1231"/>
              <a:gd name="T12" fmla="*/ 0 w 560"/>
              <a:gd name="T13" fmla="*/ 67 h 1231"/>
              <a:gd name="T14" fmla="*/ 37 w 560"/>
              <a:gd name="T15" fmla="*/ 2 h 1231"/>
              <a:gd name="T16" fmla="*/ 49 w 560"/>
              <a:gd name="T17" fmla="*/ 2 h 1231"/>
              <a:gd name="T18" fmla="*/ 89 w 560"/>
              <a:gd name="T19" fmla="*/ 66 h 1231"/>
              <a:gd name="T20" fmla="*/ 63 w 560"/>
              <a:gd name="T21" fmla="*/ 70 h 1231"/>
              <a:gd name="T22" fmla="*/ 63 w 560"/>
              <a:gd name="T23" fmla="*/ 89 h 1231"/>
              <a:gd name="T24" fmla="*/ 63 w 560"/>
              <a:gd name="T25" fmla="*/ 959 h 1231"/>
              <a:gd name="T26" fmla="*/ 81 w 560"/>
              <a:gd name="T27" fmla="*/ 988 h 1231"/>
              <a:gd name="T28" fmla="*/ 442 w 560"/>
              <a:gd name="T29" fmla="*/ 1167 h 1231"/>
              <a:gd name="T30" fmla="*/ 552 w 560"/>
              <a:gd name="T31" fmla="*/ 1222 h 1231"/>
              <a:gd name="T32" fmla="*/ 560 w 560"/>
              <a:gd name="T33" fmla="*/ 1231 h 1231"/>
              <a:gd name="T34" fmla="*/ 320 w 560"/>
              <a:gd name="T35" fmla="*/ 1231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60" h="1231">
                <a:moveTo>
                  <a:pt x="320" y="1231"/>
                </a:moveTo>
                <a:cubicBezTo>
                  <a:pt x="291" y="1205"/>
                  <a:pt x="262" y="1179"/>
                  <a:pt x="232" y="1154"/>
                </a:cubicBezTo>
                <a:cubicBezTo>
                  <a:pt x="167" y="1099"/>
                  <a:pt x="101" y="1045"/>
                  <a:pt x="36" y="990"/>
                </a:cubicBezTo>
                <a:cubicBezTo>
                  <a:pt x="29" y="984"/>
                  <a:pt x="25" y="970"/>
                  <a:pt x="25" y="961"/>
                </a:cubicBezTo>
                <a:cubicBezTo>
                  <a:pt x="25" y="672"/>
                  <a:pt x="25" y="383"/>
                  <a:pt x="25" y="95"/>
                </a:cubicBezTo>
                <a:cubicBezTo>
                  <a:pt x="25" y="87"/>
                  <a:pt x="25" y="79"/>
                  <a:pt x="25" y="70"/>
                </a:cubicBezTo>
                <a:cubicBezTo>
                  <a:pt x="17" y="69"/>
                  <a:pt x="10" y="68"/>
                  <a:pt x="0" y="67"/>
                </a:cubicBezTo>
                <a:cubicBezTo>
                  <a:pt x="13" y="44"/>
                  <a:pt x="25" y="23"/>
                  <a:pt x="37" y="2"/>
                </a:cubicBezTo>
                <a:cubicBezTo>
                  <a:pt x="38" y="0"/>
                  <a:pt x="47" y="0"/>
                  <a:pt x="49" y="2"/>
                </a:cubicBezTo>
                <a:cubicBezTo>
                  <a:pt x="62" y="22"/>
                  <a:pt x="75" y="43"/>
                  <a:pt x="89" y="66"/>
                </a:cubicBezTo>
                <a:cubicBezTo>
                  <a:pt x="79" y="68"/>
                  <a:pt x="72" y="69"/>
                  <a:pt x="63" y="70"/>
                </a:cubicBezTo>
                <a:cubicBezTo>
                  <a:pt x="63" y="76"/>
                  <a:pt x="63" y="83"/>
                  <a:pt x="63" y="89"/>
                </a:cubicBezTo>
                <a:cubicBezTo>
                  <a:pt x="63" y="379"/>
                  <a:pt x="63" y="669"/>
                  <a:pt x="63" y="959"/>
                </a:cubicBezTo>
                <a:cubicBezTo>
                  <a:pt x="63" y="974"/>
                  <a:pt x="68" y="981"/>
                  <a:pt x="81" y="988"/>
                </a:cubicBezTo>
                <a:cubicBezTo>
                  <a:pt x="202" y="1047"/>
                  <a:pt x="322" y="1107"/>
                  <a:pt x="442" y="1167"/>
                </a:cubicBezTo>
                <a:cubicBezTo>
                  <a:pt x="479" y="1185"/>
                  <a:pt x="516" y="1203"/>
                  <a:pt x="552" y="1222"/>
                </a:cubicBezTo>
                <a:cubicBezTo>
                  <a:pt x="556" y="1224"/>
                  <a:pt x="558" y="1228"/>
                  <a:pt x="560" y="1231"/>
                </a:cubicBezTo>
                <a:cubicBezTo>
                  <a:pt x="480" y="1231"/>
                  <a:pt x="400" y="1231"/>
                  <a:pt x="320" y="123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3273935" y="3964180"/>
            <a:ext cx="2264290" cy="2626877"/>
          </a:xfrm>
          <a:custGeom>
            <a:avLst/>
            <a:gdLst>
              <a:gd name="T0" fmla="*/ 0 w 921"/>
              <a:gd name="T1" fmla="*/ 906 h 906"/>
              <a:gd name="T2" fmla="*/ 65 w 921"/>
              <a:gd name="T3" fmla="*/ 884 h 906"/>
              <a:gd name="T4" fmla="*/ 786 w 921"/>
              <a:gd name="T5" fmla="*/ 677 h 906"/>
              <a:gd name="T6" fmla="*/ 851 w 921"/>
              <a:gd name="T7" fmla="*/ 658 h 906"/>
              <a:gd name="T8" fmla="*/ 864 w 921"/>
              <a:gd name="T9" fmla="*/ 642 h 906"/>
              <a:gd name="T10" fmla="*/ 864 w 921"/>
              <a:gd name="T11" fmla="*/ 78 h 906"/>
              <a:gd name="T12" fmla="*/ 862 w 921"/>
              <a:gd name="T13" fmla="*/ 72 h 906"/>
              <a:gd name="T14" fmla="*/ 841 w 921"/>
              <a:gd name="T15" fmla="*/ 69 h 906"/>
              <a:gd name="T16" fmla="*/ 879 w 921"/>
              <a:gd name="T17" fmla="*/ 0 h 906"/>
              <a:gd name="T18" fmla="*/ 921 w 921"/>
              <a:gd name="T19" fmla="*/ 68 h 906"/>
              <a:gd name="T20" fmla="*/ 899 w 921"/>
              <a:gd name="T21" fmla="*/ 72 h 906"/>
              <a:gd name="T22" fmla="*/ 898 w 921"/>
              <a:gd name="T23" fmla="*/ 90 h 906"/>
              <a:gd name="T24" fmla="*/ 898 w 921"/>
              <a:gd name="T25" fmla="*/ 632 h 906"/>
              <a:gd name="T26" fmla="*/ 878 w 921"/>
              <a:gd name="T27" fmla="*/ 662 h 906"/>
              <a:gd name="T28" fmla="*/ 238 w 921"/>
              <a:gd name="T29" fmla="*/ 899 h 906"/>
              <a:gd name="T30" fmla="*/ 224 w 921"/>
              <a:gd name="T31" fmla="*/ 906 h 906"/>
              <a:gd name="T32" fmla="*/ 0 w 921"/>
              <a:gd name="T33" fmla="*/ 906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1" h="906">
                <a:moveTo>
                  <a:pt x="0" y="906"/>
                </a:moveTo>
                <a:cubicBezTo>
                  <a:pt x="21" y="898"/>
                  <a:pt x="43" y="890"/>
                  <a:pt x="65" y="884"/>
                </a:cubicBezTo>
                <a:cubicBezTo>
                  <a:pt x="305" y="814"/>
                  <a:pt x="546" y="746"/>
                  <a:pt x="786" y="677"/>
                </a:cubicBezTo>
                <a:cubicBezTo>
                  <a:pt x="808" y="670"/>
                  <a:pt x="830" y="665"/>
                  <a:pt x="851" y="658"/>
                </a:cubicBezTo>
                <a:cubicBezTo>
                  <a:pt x="857" y="656"/>
                  <a:pt x="864" y="647"/>
                  <a:pt x="864" y="642"/>
                </a:cubicBezTo>
                <a:cubicBezTo>
                  <a:pt x="865" y="454"/>
                  <a:pt x="865" y="266"/>
                  <a:pt x="864" y="78"/>
                </a:cubicBezTo>
                <a:cubicBezTo>
                  <a:pt x="864" y="76"/>
                  <a:pt x="863" y="75"/>
                  <a:pt x="862" y="72"/>
                </a:cubicBezTo>
                <a:cubicBezTo>
                  <a:pt x="856" y="71"/>
                  <a:pt x="850" y="70"/>
                  <a:pt x="841" y="69"/>
                </a:cubicBezTo>
                <a:cubicBezTo>
                  <a:pt x="853" y="46"/>
                  <a:pt x="866" y="24"/>
                  <a:pt x="879" y="0"/>
                </a:cubicBezTo>
                <a:cubicBezTo>
                  <a:pt x="894" y="24"/>
                  <a:pt x="907" y="45"/>
                  <a:pt x="921" y="68"/>
                </a:cubicBezTo>
                <a:cubicBezTo>
                  <a:pt x="912" y="70"/>
                  <a:pt x="906" y="71"/>
                  <a:pt x="899" y="72"/>
                </a:cubicBezTo>
                <a:cubicBezTo>
                  <a:pt x="898" y="78"/>
                  <a:pt x="898" y="84"/>
                  <a:pt x="898" y="90"/>
                </a:cubicBezTo>
                <a:cubicBezTo>
                  <a:pt x="898" y="271"/>
                  <a:pt x="897" y="451"/>
                  <a:pt x="898" y="632"/>
                </a:cubicBezTo>
                <a:cubicBezTo>
                  <a:pt x="898" y="648"/>
                  <a:pt x="894" y="656"/>
                  <a:pt x="878" y="662"/>
                </a:cubicBezTo>
                <a:cubicBezTo>
                  <a:pt x="664" y="740"/>
                  <a:pt x="451" y="820"/>
                  <a:pt x="238" y="899"/>
                </a:cubicBezTo>
                <a:cubicBezTo>
                  <a:pt x="233" y="901"/>
                  <a:pt x="228" y="903"/>
                  <a:pt x="224" y="906"/>
                </a:cubicBezTo>
                <a:cubicBezTo>
                  <a:pt x="149" y="906"/>
                  <a:pt x="74" y="906"/>
                  <a:pt x="0" y="90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6638459" y="3964180"/>
            <a:ext cx="2279606" cy="2626877"/>
          </a:xfrm>
          <a:custGeom>
            <a:avLst/>
            <a:gdLst>
              <a:gd name="T0" fmla="*/ 699 w 927"/>
              <a:gd name="T1" fmla="*/ 906 h 906"/>
              <a:gd name="T2" fmla="*/ 535 w 927"/>
              <a:gd name="T3" fmla="*/ 843 h 906"/>
              <a:gd name="T4" fmla="*/ 43 w 927"/>
              <a:gd name="T5" fmla="*/ 661 h 906"/>
              <a:gd name="T6" fmla="*/ 22 w 927"/>
              <a:gd name="T7" fmla="*/ 631 h 906"/>
              <a:gd name="T8" fmla="*/ 23 w 927"/>
              <a:gd name="T9" fmla="*/ 87 h 906"/>
              <a:gd name="T10" fmla="*/ 23 w 927"/>
              <a:gd name="T11" fmla="*/ 72 h 906"/>
              <a:gd name="T12" fmla="*/ 0 w 927"/>
              <a:gd name="T13" fmla="*/ 68 h 906"/>
              <a:gd name="T14" fmla="*/ 41 w 927"/>
              <a:gd name="T15" fmla="*/ 0 h 906"/>
              <a:gd name="T16" fmla="*/ 80 w 927"/>
              <a:gd name="T17" fmla="*/ 68 h 906"/>
              <a:gd name="T18" fmla="*/ 56 w 927"/>
              <a:gd name="T19" fmla="*/ 72 h 906"/>
              <a:gd name="T20" fmla="*/ 56 w 927"/>
              <a:gd name="T21" fmla="*/ 128 h 906"/>
              <a:gd name="T22" fmla="*/ 55 w 927"/>
              <a:gd name="T23" fmla="*/ 634 h 906"/>
              <a:gd name="T24" fmla="*/ 76 w 927"/>
              <a:gd name="T25" fmla="*/ 661 h 906"/>
              <a:gd name="T26" fmla="*/ 541 w 927"/>
              <a:gd name="T27" fmla="*/ 793 h 906"/>
              <a:gd name="T28" fmla="*/ 912 w 927"/>
              <a:gd name="T29" fmla="*/ 898 h 906"/>
              <a:gd name="T30" fmla="*/ 927 w 927"/>
              <a:gd name="T31" fmla="*/ 906 h 906"/>
              <a:gd name="T32" fmla="*/ 699 w 927"/>
              <a:gd name="T33" fmla="*/ 906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7" h="906">
                <a:moveTo>
                  <a:pt x="699" y="906"/>
                </a:moveTo>
                <a:cubicBezTo>
                  <a:pt x="645" y="885"/>
                  <a:pt x="590" y="864"/>
                  <a:pt x="535" y="843"/>
                </a:cubicBezTo>
                <a:cubicBezTo>
                  <a:pt x="371" y="782"/>
                  <a:pt x="207" y="721"/>
                  <a:pt x="43" y="661"/>
                </a:cubicBezTo>
                <a:cubicBezTo>
                  <a:pt x="27" y="655"/>
                  <a:pt x="22" y="648"/>
                  <a:pt x="22" y="631"/>
                </a:cubicBezTo>
                <a:cubicBezTo>
                  <a:pt x="23" y="450"/>
                  <a:pt x="23" y="269"/>
                  <a:pt x="23" y="87"/>
                </a:cubicBezTo>
                <a:cubicBezTo>
                  <a:pt x="23" y="83"/>
                  <a:pt x="23" y="78"/>
                  <a:pt x="23" y="72"/>
                </a:cubicBezTo>
                <a:cubicBezTo>
                  <a:pt x="15" y="71"/>
                  <a:pt x="9" y="70"/>
                  <a:pt x="0" y="68"/>
                </a:cubicBezTo>
                <a:cubicBezTo>
                  <a:pt x="14" y="46"/>
                  <a:pt x="27" y="25"/>
                  <a:pt x="41" y="0"/>
                </a:cubicBezTo>
                <a:cubicBezTo>
                  <a:pt x="55" y="24"/>
                  <a:pt x="67" y="45"/>
                  <a:pt x="80" y="68"/>
                </a:cubicBezTo>
                <a:cubicBezTo>
                  <a:pt x="71" y="70"/>
                  <a:pt x="64" y="71"/>
                  <a:pt x="56" y="72"/>
                </a:cubicBezTo>
                <a:cubicBezTo>
                  <a:pt x="56" y="91"/>
                  <a:pt x="56" y="110"/>
                  <a:pt x="56" y="128"/>
                </a:cubicBezTo>
                <a:cubicBezTo>
                  <a:pt x="56" y="297"/>
                  <a:pt x="56" y="465"/>
                  <a:pt x="55" y="634"/>
                </a:cubicBezTo>
                <a:cubicBezTo>
                  <a:pt x="55" y="651"/>
                  <a:pt x="61" y="657"/>
                  <a:pt x="76" y="661"/>
                </a:cubicBezTo>
                <a:cubicBezTo>
                  <a:pt x="231" y="705"/>
                  <a:pt x="386" y="749"/>
                  <a:pt x="541" y="793"/>
                </a:cubicBezTo>
                <a:cubicBezTo>
                  <a:pt x="665" y="828"/>
                  <a:pt x="788" y="863"/>
                  <a:pt x="912" y="898"/>
                </a:cubicBezTo>
                <a:cubicBezTo>
                  <a:pt x="917" y="900"/>
                  <a:pt x="922" y="903"/>
                  <a:pt x="927" y="906"/>
                </a:cubicBezTo>
                <a:cubicBezTo>
                  <a:pt x="851" y="906"/>
                  <a:pt x="775" y="906"/>
                  <a:pt x="699" y="90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6980526" y="4124011"/>
            <a:ext cx="389173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  <a:p>
            <a:pPr algn="ctr"/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 flipH="1">
            <a:off x="6980527" y="3788264"/>
            <a:ext cx="2196051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20XX.XX—20XX.XX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 flipH="1">
            <a:off x="6980526" y="2633854"/>
            <a:ext cx="389173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  <a:p>
            <a:pPr algn="ctr"/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 flipH="1">
            <a:off x="6980527" y="2298107"/>
            <a:ext cx="2196051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20XX.XX—20XX.XX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209368" y="4124011"/>
            <a:ext cx="389173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  <a:p>
            <a:pPr algn="ctr"/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905046" y="3788264"/>
            <a:ext cx="2196051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20XX.XX—20XX.XX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09368" y="2629008"/>
            <a:ext cx="3891730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  <a:p>
            <a:pPr algn="ctr"/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905046" y="2293261"/>
            <a:ext cx="2196051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20XX.XX—20XX.XX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3603596" y="1305076"/>
            <a:ext cx="4984809" cy="575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The user can demonstrate on a projector or computer, 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  <a:p>
            <a:pPr algn="ctr"/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 flipH="1">
            <a:off x="4997975" y="969329"/>
            <a:ext cx="2196051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20XX.XX—20XX.XX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24" name="组合 23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31" name="组合 30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sp>
        <p:nvSpPr>
          <p:cNvPr id="2" name="iŝḻiḑé"/>
          <p:cNvSpPr/>
          <p:nvPr/>
        </p:nvSpPr>
        <p:spPr bwMode="auto">
          <a:xfrm>
            <a:off x="4469586" y="2883870"/>
            <a:ext cx="1270039" cy="1143107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5" y="1"/>
                </a:moveTo>
                <a:cubicBezTo>
                  <a:pt x="6251" y="-5"/>
                  <a:pt x="5853" y="101"/>
                  <a:pt x="5494" y="306"/>
                </a:cubicBezTo>
                <a:cubicBezTo>
                  <a:pt x="5116" y="522"/>
                  <a:pt x="4793" y="842"/>
                  <a:pt x="4559" y="1236"/>
                </a:cubicBezTo>
                <a:lnTo>
                  <a:pt x="257" y="9428"/>
                </a:lnTo>
                <a:cubicBezTo>
                  <a:pt x="94" y="9832"/>
                  <a:pt x="7" y="10271"/>
                  <a:pt x="1" y="10714"/>
                </a:cubicBezTo>
                <a:cubicBezTo>
                  <a:pt x="-6" y="11192"/>
                  <a:pt x="81" y="11664"/>
                  <a:pt x="257" y="12100"/>
                </a:cubicBezTo>
                <a:lnTo>
                  <a:pt x="4417" y="20185"/>
                </a:lnTo>
                <a:cubicBezTo>
                  <a:pt x="4636" y="20609"/>
                  <a:pt x="4952" y="20962"/>
                  <a:pt x="5332" y="21208"/>
                </a:cubicBezTo>
                <a:cubicBezTo>
                  <a:pt x="5696" y="21443"/>
                  <a:pt x="6108" y="21572"/>
                  <a:pt x="6529" y="21584"/>
                </a:cubicBezTo>
                <a:lnTo>
                  <a:pt x="14739" y="21584"/>
                </a:lnTo>
                <a:cubicBezTo>
                  <a:pt x="15238" y="21588"/>
                  <a:pt x="15728" y="21446"/>
                  <a:pt x="16162" y="21172"/>
                </a:cubicBezTo>
                <a:cubicBezTo>
                  <a:pt x="16544" y="20929"/>
                  <a:pt x="16872" y="20591"/>
                  <a:pt x="17115" y="20183"/>
                </a:cubicBezTo>
                <a:lnTo>
                  <a:pt x="21228" y="12302"/>
                </a:lnTo>
                <a:cubicBezTo>
                  <a:pt x="21468" y="11849"/>
                  <a:pt x="21594" y="11332"/>
                  <a:pt x="21593" y="10807"/>
                </a:cubicBezTo>
                <a:cubicBezTo>
                  <a:pt x="21593" y="10284"/>
                  <a:pt x="21467" y="9771"/>
                  <a:pt x="21228" y="9321"/>
                </a:cubicBezTo>
                <a:lnTo>
                  <a:pt x="17012" y="1258"/>
                </a:lnTo>
                <a:cubicBezTo>
                  <a:pt x="16793" y="865"/>
                  <a:pt x="16484" y="543"/>
                  <a:pt x="16118" y="322"/>
                </a:cubicBezTo>
                <a:cubicBezTo>
                  <a:pt x="15748" y="99"/>
                  <a:pt x="15331" y="-12"/>
                  <a:pt x="14910" y="1"/>
                </a:cubicBezTo>
                <a:lnTo>
                  <a:pt x="6655" y="1"/>
                </a:lnTo>
                <a:close/>
                <a:moveTo>
                  <a:pt x="7548" y="2327"/>
                </a:moveTo>
                <a:lnTo>
                  <a:pt x="14024" y="2327"/>
                </a:lnTo>
                <a:cubicBezTo>
                  <a:pt x="14354" y="2317"/>
                  <a:pt x="14681" y="2404"/>
                  <a:pt x="14972" y="2579"/>
                </a:cubicBezTo>
                <a:cubicBezTo>
                  <a:pt x="15259" y="2752"/>
                  <a:pt x="15499" y="3005"/>
                  <a:pt x="15671" y="3313"/>
                </a:cubicBezTo>
                <a:lnTo>
                  <a:pt x="18979" y="9638"/>
                </a:lnTo>
                <a:cubicBezTo>
                  <a:pt x="19166" y="9991"/>
                  <a:pt x="19266" y="10395"/>
                  <a:pt x="19266" y="10804"/>
                </a:cubicBezTo>
                <a:cubicBezTo>
                  <a:pt x="19267" y="11217"/>
                  <a:pt x="19167" y="11622"/>
                  <a:pt x="18979" y="11977"/>
                </a:cubicBezTo>
                <a:lnTo>
                  <a:pt x="15753" y="18159"/>
                </a:lnTo>
                <a:cubicBezTo>
                  <a:pt x="15561" y="18478"/>
                  <a:pt x="15307" y="18744"/>
                  <a:pt x="15007" y="18935"/>
                </a:cubicBezTo>
                <a:cubicBezTo>
                  <a:pt x="14666" y="19150"/>
                  <a:pt x="14281" y="19261"/>
                  <a:pt x="13889" y="19258"/>
                </a:cubicBezTo>
                <a:lnTo>
                  <a:pt x="7450" y="19258"/>
                </a:lnTo>
                <a:cubicBezTo>
                  <a:pt x="7120" y="19249"/>
                  <a:pt x="6797" y="19147"/>
                  <a:pt x="6511" y="18963"/>
                </a:cubicBezTo>
                <a:cubicBezTo>
                  <a:pt x="6213" y="18770"/>
                  <a:pt x="5964" y="18493"/>
                  <a:pt x="5792" y="18161"/>
                </a:cubicBezTo>
                <a:lnTo>
                  <a:pt x="2530" y="11819"/>
                </a:lnTo>
                <a:cubicBezTo>
                  <a:pt x="2391" y="11477"/>
                  <a:pt x="2323" y="11105"/>
                  <a:pt x="2328" y="10730"/>
                </a:cubicBezTo>
                <a:cubicBezTo>
                  <a:pt x="2333" y="10382"/>
                  <a:pt x="2402" y="10040"/>
                  <a:pt x="2530" y="9723"/>
                </a:cubicBezTo>
                <a:lnTo>
                  <a:pt x="5903" y="3295"/>
                </a:lnTo>
                <a:cubicBezTo>
                  <a:pt x="6087" y="2986"/>
                  <a:pt x="6340" y="2735"/>
                  <a:pt x="6637" y="2565"/>
                </a:cubicBezTo>
                <a:cubicBezTo>
                  <a:pt x="6918" y="2405"/>
                  <a:pt x="7232" y="2323"/>
                  <a:pt x="7548" y="2327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îSľïḍè"/>
          <p:cNvSpPr/>
          <p:nvPr/>
        </p:nvSpPr>
        <p:spPr bwMode="auto">
          <a:xfrm>
            <a:off x="5517251" y="2260229"/>
            <a:ext cx="1270038" cy="1143107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7" y="1"/>
                </a:moveTo>
                <a:cubicBezTo>
                  <a:pt x="6253" y="-5"/>
                  <a:pt x="5853" y="101"/>
                  <a:pt x="5494" y="306"/>
                </a:cubicBezTo>
                <a:cubicBezTo>
                  <a:pt x="5116" y="522"/>
                  <a:pt x="4795" y="842"/>
                  <a:pt x="4561" y="1236"/>
                </a:cubicBezTo>
                <a:lnTo>
                  <a:pt x="259" y="9428"/>
                </a:lnTo>
                <a:cubicBezTo>
                  <a:pt x="96" y="9832"/>
                  <a:pt x="7" y="10271"/>
                  <a:pt x="1" y="10714"/>
                </a:cubicBezTo>
                <a:cubicBezTo>
                  <a:pt x="-6" y="11192"/>
                  <a:pt x="83" y="11664"/>
                  <a:pt x="259" y="12100"/>
                </a:cubicBezTo>
                <a:lnTo>
                  <a:pt x="4419" y="20185"/>
                </a:lnTo>
                <a:cubicBezTo>
                  <a:pt x="4638" y="20609"/>
                  <a:pt x="4953" y="20962"/>
                  <a:pt x="5334" y="21208"/>
                </a:cubicBezTo>
                <a:cubicBezTo>
                  <a:pt x="5698" y="21443"/>
                  <a:pt x="6110" y="21572"/>
                  <a:pt x="6531" y="21584"/>
                </a:cubicBezTo>
                <a:lnTo>
                  <a:pt x="14739" y="21584"/>
                </a:lnTo>
                <a:cubicBezTo>
                  <a:pt x="15238" y="21588"/>
                  <a:pt x="15730" y="21446"/>
                  <a:pt x="16164" y="21172"/>
                </a:cubicBezTo>
                <a:cubicBezTo>
                  <a:pt x="16546" y="20929"/>
                  <a:pt x="16872" y="20591"/>
                  <a:pt x="17115" y="20183"/>
                </a:cubicBezTo>
                <a:lnTo>
                  <a:pt x="21228" y="12302"/>
                </a:lnTo>
                <a:cubicBezTo>
                  <a:pt x="21468" y="11849"/>
                  <a:pt x="21594" y="11332"/>
                  <a:pt x="21593" y="10807"/>
                </a:cubicBezTo>
                <a:cubicBezTo>
                  <a:pt x="21593" y="10284"/>
                  <a:pt x="21467" y="9771"/>
                  <a:pt x="21228" y="9321"/>
                </a:cubicBezTo>
                <a:lnTo>
                  <a:pt x="17012" y="1258"/>
                </a:lnTo>
                <a:cubicBezTo>
                  <a:pt x="16793" y="865"/>
                  <a:pt x="16486" y="543"/>
                  <a:pt x="16120" y="322"/>
                </a:cubicBezTo>
                <a:cubicBezTo>
                  <a:pt x="15750" y="99"/>
                  <a:pt x="15333" y="-12"/>
                  <a:pt x="14912" y="1"/>
                </a:cubicBezTo>
                <a:lnTo>
                  <a:pt x="6657" y="1"/>
                </a:lnTo>
                <a:close/>
                <a:moveTo>
                  <a:pt x="7548" y="2327"/>
                </a:moveTo>
                <a:lnTo>
                  <a:pt x="14024" y="2327"/>
                </a:lnTo>
                <a:cubicBezTo>
                  <a:pt x="14354" y="2317"/>
                  <a:pt x="14681" y="2404"/>
                  <a:pt x="14972" y="2579"/>
                </a:cubicBezTo>
                <a:cubicBezTo>
                  <a:pt x="15259" y="2752"/>
                  <a:pt x="15501" y="3005"/>
                  <a:pt x="15673" y="3313"/>
                </a:cubicBezTo>
                <a:lnTo>
                  <a:pt x="18979" y="9638"/>
                </a:lnTo>
                <a:cubicBezTo>
                  <a:pt x="19166" y="9991"/>
                  <a:pt x="19266" y="10395"/>
                  <a:pt x="19266" y="10804"/>
                </a:cubicBezTo>
                <a:cubicBezTo>
                  <a:pt x="19267" y="11217"/>
                  <a:pt x="19167" y="11622"/>
                  <a:pt x="18979" y="11977"/>
                </a:cubicBezTo>
                <a:lnTo>
                  <a:pt x="15754" y="18159"/>
                </a:lnTo>
                <a:cubicBezTo>
                  <a:pt x="15563" y="18478"/>
                  <a:pt x="15307" y="18744"/>
                  <a:pt x="15007" y="18935"/>
                </a:cubicBezTo>
                <a:cubicBezTo>
                  <a:pt x="14666" y="19150"/>
                  <a:pt x="14281" y="19261"/>
                  <a:pt x="13889" y="19258"/>
                </a:cubicBezTo>
                <a:lnTo>
                  <a:pt x="7450" y="19258"/>
                </a:lnTo>
                <a:cubicBezTo>
                  <a:pt x="7120" y="19249"/>
                  <a:pt x="6797" y="19147"/>
                  <a:pt x="6511" y="18963"/>
                </a:cubicBezTo>
                <a:cubicBezTo>
                  <a:pt x="6213" y="18770"/>
                  <a:pt x="5964" y="18493"/>
                  <a:pt x="5792" y="18161"/>
                </a:cubicBezTo>
                <a:lnTo>
                  <a:pt x="2530" y="11819"/>
                </a:lnTo>
                <a:cubicBezTo>
                  <a:pt x="2391" y="11477"/>
                  <a:pt x="2323" y="11105"/>
                  <a:pt x="2328" y="10730"/>
                </a:cubicBezTo>
                <a:cubicBezTo>
                  <a:pt x="2333" y="10382"/>
                  <a:pt x="2402" y="10040"/>
                  <a:pt x="2530" y="9723"/>
                </a:cubicBezTo>
                <a:lnTo>
                  <a:pt x="5905" y="3295"/>
                </a:lnTo>
                <a:cubicBezTo>
                  <a:pt x="6089" y="2986"/>
                  <a:pt x="6342" y="2735"/>
                  <a:pt x="6639" y="2565"/>
                </a:cubicBezTo>
                <a:cubicBezTo>
                  <a:pt x="6920" y="2405"/>
                  <a:pt x="7232" y="2323"/>
                  <a:pt x="7548" y="232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íš1iḑe"/>
          <p:cNvSpPr/>
          <p:nvPr/>
        </p:nvSpPr>
        <p:spPr bwMode="auto">
          <a:xfrm>
            <a:off x="6564564" y="2883870"/>
            <a:ext cx="1270039" cy="1143107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7" y="1"/>
                </a:moveTo>
                <a:cubicBezTo>
                  <a:pt x="6253" y="-5"/>
                  <a:pt x="5853" y="101"/>
                  <a:pt x="5494" y="306"/>
                </a:cubicBezTo>
                <a:cubicBezTo>
                  <a:pt x="5116" y="522"/>
                  <a:pt x="4795" y="842"/>
                  <a:pt x="4561" y="1236"/>
                </a:cubicBezTo>
                <a:lnTo>
                  <a:pt x="259" y="9428"/>
                </a:lnTo>
                <a:cubicBezTo>
                  <a:pt x="96" y="9832"/>
                  <a:pt x="7" y="10271"/>
                  <a:pt x="1" y="10714"/>
                </a:cubicBezTo>
                <a:cubicBezTo>
                  <a:pt x="-6" y="11192"/>
                  <a:pt x="83" y="11664"/>
                  <a:pt x="259" y="12100"/>
                </a:cubicBezTo>
                <a:lnTo>
                  <a:pt x="4419" y="20185"/>
                </a:lnTo>
                <a:cubicBezTo>
                  <a:pt x="4638" y="20609"/>
                  <a:pt x="4953" y="20962"/>
                  <a:pt x="5334" y="21208"/>
                </a:cubicBezTo>
                <a:cubicBezTo>
                  <a:pt x="5698" y="21443"/>
                  <a:pt x="6110" y="21572"/>
                  <a:pt x="6531" y="21584"/>
                </a:cubicBezTo>
                <a:lnTo>
                  <a:pt x="14739" y="21584"/>
                </a:lnTo>
                <a:cubicBezTo>
                  <a:pt x="15238" y="21588"/>
                  <a:pt x="15730" y="21446"/>
                  <a:pt x="16164" y="21172"/>
                </a:cubicBezTo>
                <a:cubicBezTo>
                  <a:pt x="16546" y="20929"/>
                  <a:pt x="16872" y="20591"/>
                  <a:pt x="17115" y="20183"/>
                </a:cubicBezTo>
                <a:lnTo>
                  <a:pt x="21228" y="12302"/>
                </a:lnTo>
                <a:cubicBezTo>
                  <a:pt x="21468" y="11849"/>
                  <a:pt x="21594" y="11332"/>
                  <a:pt x="21593" y="10807"/>
                </a:cubicBezTo>
                <a:cubicBezTo>
                  <a:pt x="21593" y="10284"/>
                  <a:pt x="21467" y="9771"/>
                  <a:pt x="21228" y="9321"/>
                </a:cubicBezTo>
                <a:lnTo>
                  <a:pt x="17012" y="1258"/>
                </a:lnTo>
                <a:cubicBezTo>
                  <a:pt x="16793" y="865"/>
                  <a:pt x="16486" y="543"/>
                  <a:pt x="16120" y="322"/>
                </a:cubicBezTo>
                <a:cubicBezTo>
                  <a:pt x="15750" y="99"/>
                  <a:pt x="15333" y="-12"/>
                  <a:pt x="14912" y="1"/>
                </a:cubicBezTo>
                <a:lnTo>
                  <a:pt x="6657" y="1"/>
                </a:lnTo>
                <a:close/>
                <a:moveTo>
                  <a:pt x="7548" y="2327"/>
                </a:moveTo>
                <a:lnTo>
                  <a:pt x="14024" y="2327"/>
                </a:lnTo>
                <a:cubicBezTo>
                  <a:pt x="14354" y="2317"/>
                  <a:pt x="14681" y="2404"/>
                  <a:pt x="14972" y="2579"/>
                </a:cubicBezTo>
                <a:cubicBezTo>
                  <a:pt x="15259" y="2752"/>
                  <a:pt x="15501" y="3005"/>
                  <a:pt x="15673" y="3313"/>
                </a:cubicBezTo>
                <a:lnTo>
                  <a:pt x="18979" y="9638"/>
                </a:lnTo>
                <a:cubicBezTo>
                  <a:pt x="19166" y="9991"/>
                  <a:pt x="19266" y="10395"/>
                  <a:pt x="19266" y="10804"/>
                </a:cubicBezTo>
                <a:cubicBezTo>
                  <a:pt x="19267" y="11217"/>
                  <a:pt x="19167" y="11622"/>
                  <a:pt x="18979" y="11977"/>
                </a:cubicBezTo>
                <a:lnTo>
                  <a:pt x="15754" y="18159"/>
                </a:lnTo>
                <a:cubicBezTo>
                  <a:pt x="15563" y="18478"/>
                  <a:pt x="15307" y="18744"/>
                  <a:pt x="15007" y="18935"/>
                </a:cubicBezTo>
                <a:cubicBezTo>
                  <a:pt x="14666" y="19150"/>
                  <a:pt x="14281" y="19261"/>
                  <a:pt x="13889" y="19258"/>
                </a:cubicBezTo>
                <a:lnTo>
                  <a:pt x="7450" y="19258"/>
                </a:lnTo>
                <a:cubicBezTo>
                  <a:pt x="7120" y="19249"/>
                  <a:pt x="6797" y="19147"/>
                  <a:pt x="6511" y="18963"/>
                </a:cubicBezTo>
                <a:cubicBezTo>
                  <a:pt x="6213" y="18770"/>
                  <a:pt x="5964" y="18493"/>
                  <a:pt x="5792" y="18161"/>
                </a:cubicBezTo>
                <a:lnTo>
                  <a:pt x="2530" y="11819"/>
                </a:lnTo>
                <a:cubicBezTo>
                  <a:pt x="2391" y="11477"/>
                  <a:pt x="2323" y="11105"/>
                  <a:pt x="2328" y="10730"/>
                </a:cubicBezTo>
                <a:cubicBezTo>
                  <a:pt x="2333" y="10382"/>
                  <a:pt x="2402" y="10040"/>
                  <a:pt x="2530" y="9723"/>
                </a:cubicBezTo>
                <a:lnTo>
                  <a:pt x="5905" y="3295"/>
                </a:lnTo>
                <a:cubicBezTo>
                  <a:pt x="6089" y="2986"/>
                  <a:pt x="6340" y="2735"/>
                  <a:pt x="6637" y="2565"/>
                </a:cubicBezTo>
                <a:cubicBezTo>
                  <a:pt x="6918" y="2405"/>
                  <a:pt x="7232" y="2323"/>
                  <a:pt x="7548" y="2327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ïsḷiďe"/>
          <p:cNvSpPr/>
          <p:nvPr/>
        </p:nvSpPr>
        <p:spPr bwMode="auto">
          <a:xfrm>
            <a:off x="5517251" y="3518194"/>
            <a:ext cx="1270039" cy="1143107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5" y="1"/>
                </a:moveTo>
                <a:cubicBezTo>
                  <a:pt x="6251" y="-5"/>
                  <a:pt x="5853" y="99"/>
                  <a:pt x="5494" y="304"/>
                </a:cubicBezTo>
                <a:cubicBezTo>
                  <a:pt x="5116" y="520"/>
                  <a:pt x="4793" y="840"/>
                  <a:pt x="4559" y="1234"/>
                </a:cubicBezTo>
                <a:lnTo>
                  <a:pt x="257" y="9428"/>
                </a:lnTo>
                <a:cubicBezTo>
                  <a:pt x="94" y="9832"/>
                  <a:pt x="7" y="10269"/>
                  <a:pt x="1" y="10712"/>
                </a:cubicBezTo>
                <a:cubicBezTo>
                  <a:pt x="-6" y="11190"/>
                  <a:pt x="81" y="11664"/>
                  <a:pt x="257" y="12100"/>
                </a:cubicBezTo>
                <a:lnTo>
                  <a:pt x="4417" y="20185"/>
                </a:lnTo>
                <a:cubicBezTo>
                  <a:pt x="4636" y="20609"/>
                  <a:pt x="4952" y="20960"/>
                  <a:pt x="5332" y="21206"/>
                </a:cubicBezTo>
                <a:cubicBezTo>
                  <a:pt x="5696" y="21441"/>
                  <a:pt x="6108" y="21572"/>
                  <a:pt x="6529" y="21584"/>
                </a:cubicBezTo>
                <a:lnTo>
                  <a:pt x="14739" y="21584"/>
                </a:lnTo>
                <a:cubicBezTo>
                  <a:pt x="15238" y="21588"/>
                  <a:pt x="15728" y="21444"/>
                  <a:pt x="16162" y="21170"/>
                </a:cubicBezTo>
                <a:cubicBezTo>
                  <a:pt x="16544" y="20927"/>
                  <a:pt x="16872" y="20589"/>
                  <a:pt x="17115" y="20181"/>
                </a:cubicBezTo>
                <a:lnTo>
                  <a:pt x="21226" y="12300"/>
                </a:lnTo>
                <a:cubicBezTo>
                  <a:pt x="21466" y="11847"/>
                  <a:pt x="21594" y="11330"/>
                  <a:pt x="21593" y="10805"/>
                </a:cubicBezTo>
                <a:cubicBezTo>
                  <a:pt x="21593" y="10282"/>
                  <a:pt x="21465" y="9771"/>
                  <a:pt x="21226" y="9321"/>
                </a:cubicBezTo>
                <a:lnTo>
                  <a:pt x="17012" y="1258"/>
                </a:lnTo>
                <a:cubicBezTo>
                  <a:pt x="16793" y="865"/>
                  <a:pt x="16484" y="543"/>
                  <a:pt x="16118" y="322"/>
                </a:cubicBezTo>
                <a:cubicBezTo>
                  <a:pt x="15748" y="99"/>
                  <a:pt x="15331" y="-12"/>
                  <a:pt x="14910" y="1"/>
                </a:cubicBezTo>
                <a:lnTo>
                  <a:pt x="6655" y="1"/>
                </a:lnTo>
                <a:close/>
                <a:moveTo>
                  <a:pt x="7548" y="2327"/>
                </a:moveTo>
                <a:lnTo>
                  <a:pt x="14024" y="2327"/>
                </a:lnTo>
                <a:cubicBezTo>
                  <a:pt x="14354" y="2317"/>
                  <a:pt x="14681" y="2402"/>
                  <a:pt x="14972" y="2577"/>
                </a:cubicBezTo>
                <a:cubicBezTo>
                  <a:pt x="15259" y="2750"/>
                  <a:pt x="15499" y="3005"/>
                  <a:pt x="15671" y="3313"/>
                </a:cubicBezTo>
                <a:lnTo>
                  <a:pt x="18979" y="9636"/>
                </a:lnTo>
                <a:cubicBezTo>
                  <a:pt x="19166" y="9989"/>
                  <a:pt x="19266" y="10393"/>
                  <a:pt x="19266" y="10802"/>
                </a:cubicBezTo>
                <a:cubicBezTo>
                  <a:pt x="19267" y="11215"/>
                  <a:pt x="19167" y="11620"/>
                  <a:pt x="18979" y="11975"/>
                </a:cubicBezTo>
                <a:lnTo>
                  <a:pt x="15753" y="18156"/>
                </a:lnTo>
                <a:cubicBezTo>
                  <a:pt x="15561" y="18476"/>
                  <a:pt x="15307" y="18742"/>
                  <a:pt x="15007" y="18933"/>
                </a:cubicBezTo>
                <a:cubicBezTo>
                  <a:pt x="14666" y="19148"/>
                  <a:pt x="14281" y="19261"/>
                  <a:pt x="13889" y="19258"/>
                </a:cubicBezTo>
                <a:lnTo>
                  <a:pt x="7450" y="19258"/>
                </a:lnTo>
                <a:cubicBezTo>
                  <a:pt x="7120" y="19249"/>
                  <a:pt x="6797" y="19145"/>
                  <a:pt x="6511" y="18961"/>
                </a:cubicBezTo>
                <a:cubicBezTo>
                  <a:pt x="6213" y="18768"/>
                  <a:pt x="5964" y="18493"/>
                  <a:pt x="5792" y="18161"/>
                </a:cubicBezTo>
                <a:lnTo>
                  <a:pt x="2530" y="11817"/>
                </a:lnTo>
                <a:cubicBezTo>
                  <a:pt x="2392" y="11475"/>
                  <a:pt x="2323" y="11103"/>
                  <a:pt x="2328" y="10728"/>
                </a:cubicBezTo>
                <a:cubicBezTo>
                  <a:pt x="2333" y="10380"/>
                  <a:pt x="2402" y="10038"/>
                  <a:pt x="2530" y="9721"/>
                </a:cubicBezTo>
                <a:lnTo>
                  <a:pt x="5903" y="3295"/>
                </a:lnTo>
                <a:cubicBezTo>
                  <a:pt x="6087" y="2986"/>
                  <a:pt x="6340" y="2735"/>
                  <a:pt x="6637" y="2565"/>
                </a:cubicBezTo>
                <a:cubicBezTo>
                  <a:pt x="6918" y="2405"/>
                  <a:pt x="7232" y="2323"/>
                  <a:pt x="7548" y="232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îṧliḓé"/>
          <p:cNvSpPr/>
          <p:nvPr/>
        </p:nvSpPr>
        <p:spPr bwMode="auto">
          <a:xfrm>
            <a:off x="4346256" y="2643406"/>
            <a:ext cx="175719" cy="517080"/>
          </a:xfrm>
          <a:custGeom>
            <a:avLst/>
            <a:gdLst>
              <a:gd name="T0" fmla="+- 0 11496 1393"/>
              <a:gd name="T1" fmla="*/ T0 w 20207"/>
              <a:gd name="T2" fmla="*/ 10800 h 21600"/>
              <a:gd name="T3" fmla="+- 0 11496 1393"/>
              <a:gd name="T4" fmla="*/ T3 w 20207"/>
              <a:gd name="T5" fmla="*/ 10800 h 21600"/>
              <a:gd name="T6" fmla="+- 0 11496 1393"/>
              <a:gd name="T7" fmla="*/ T6 w 20207"/>
              <a:gd name="T8" fmla="*/ 10800 h 21600"/>
              <a:gd name="T9" fmla="+- 0 11496 1393"/>
              <a:gd name="T10" fmla="*/ T9 w 20207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207" h="21600">
                <a:moveTo>
                  <a:pt x="6664" y="0"/>
                </a:moveTo>
                <a:cubicBezTo>
                  <a:pt x="663" y="3444"/>
                  <a:pt x="-1393" y="7604"/>
                  <a:pt x="937" y="11591"/>
                </a:cubicBezTo>
                <a:cubicBezTo>
                  <a:pt x="3360" y="15738"/>
                  <a:pt x="10314" y="19350"/>
                  <a:pt x="20207" y="21600"/>
                </a:cubicBez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miter lim="4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îṧļiḋe"/>
          <p:cNvSpPr/>
          <p:nvPr/>
        </p:nvSpPr>
        <p:spPr bwMode="auto">
          <a:xfrm rot="15465916">
            <a:off x="7621189" y="4275589"/>
            <a:ext cx="175309" cy="517080"/>
          </a:xfrm>
          <a:custGeom>
            <a:avLst/>
            <a:gdLst>
              <a:gd name="T0" fmla="+- 0 11496 1393"/>
              <a:gd name="T1" fmla="*/ T0 w 20207"/>
              <a:gd name="T2" fmla="*/ 10800 h 21600"/>
              <a:gd name="T3" fmla="+- 0 11496 1393"/>
              <a:gd name="T4" fmla="*/ T3 w 20207"/>
              <a:gd name="T5" fmla="*/ 10800 h 21600"/>
              <a:gd name="T6" fmla="+- 0 11496 1393"/>
              <a:gd name="T7" fmla="*/ T6 w 20207"/>
              <a:gd name="T8" fmla="*/ 10800 h 21600"/>
              <a:gd name="T9" fmla="+- 0 11496 1393"/>
              <a:gd name="T10" fmla="*/ T9 w 20207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207" h="21600">
                <a:moveTo>
                  <a:pt x="6664" y="0"/>
                </a:moveTo>
                <a:cubicBezTo>
                  <a:pt x="663" y="3444"/>
                  <a:pt x="-1393" y="7604"/>
                  <a:pt x="937" y="11591"/>
                </a:cubicBezTo>
                <a:cubicBezTo>
                  <a:pt x="3360" y="15738"/>
                  <a:pt x="10314" y="19350"/>
                  <a:pt x="20207" y="21600"/>
                </a:cubicBez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miter lim="4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íṡḻídé"/>
          <p:cNvSpPr/>
          <p:nvPr/>
        </p:nvSpPr>
        <p:spPr bwMode="auto">
          <a:xfrm>
            <a:off x="6994405" y="2352078"/>
            <a:ext cx="788160" cy="219971"/>
          </a:xfrm>
          <a:custGeom>
            <a:avLst/>
            <a:gdLst>
              <a:gd name="T0" fmla="*/ 10800 w 21600"/>
              <a:gd name="T1" fmla="+- 0 11878 2157"/>
              <a:gd name="T2" fmla="*/ 11878 h 19443"/>
              <a:gd name="T3" fmla="*/ 10800 w 21600"/>
              <a:gd name="T4" fmla="+- 0 11878 2157"/>
              <a:gd name="T5" fmla="*/ 11878 h 19443"/>
              <a:gd name="T6" fmla="*/ 10800 w 21600"/>
              <a:gd name="T7" fmla="+- 0 11878 2157"/>
              <a:gd name="T8" fmla="*/ 11878 h 19443"/>
              <a:gd name="T9" fmla="*/ 10800 w 21600"/>
              <a:gd name="T10" fmla="+- 0 11878 2157"/>
              <a:gd name="T11" fmla="*/ 11878 h 1944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19443">
                <a:moveTo>
                  <a:pt x="21600" y="10269"/>
                </a:moveTo>
                <a:cubicBezTo>
                  <a:pt x="17881" y="1095"/>
                  <a:pt x="13075" y="-2157"/>
                  <a:pt x="8526" y="1425"/>
                </a:cubicBezTo>
                <a:cubicBezTo>
                  <a:pt x="5128" y="4102"/>
                  <a:pt x="2118" y="10463"/>
                  <a:pt x="0" y="19443"/>
                </a:cubicBez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miter lim="4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rmAutofit fontScale="525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ísḷíḓè"/>
          <p:cNvSpPr/>
          <p:nvPr/>
        </p:nvSpPr>
        <p:spPr bwMode="auto">
          <a:xfrm>
            <a:off x="5305780" y="4703666"/>
            <a:ext cx="828263" cy="198577"/>
          </a:xfrm>
          <a:custGeom>
            <a:avLst/>
            <a:gdLst>
              <a:gd name="T0" fmla="*/ 10800 w 21600"/>
              <a:gd name="T1" fmla="*/ 10285 h 20570"/>
              <a:gd name="T2" fmla="*/ 10800 w 21600"/>
              <a:gd name="T3" fmla="*/ 10285 h 20570"/>
              <a:gd name="T4" fmla="*/ 10800 w 21600"/>
              <a:gd name="T5" fmla="*/ 10285 h 20570"/>
              <a:gd name="T6" fmla="*/ 10800 w 21600"/>
              <a:gd name="T7" fmla="*/ 10285 h 20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0570">
                <a:moveTo>
                  <a:pt x="0" y="11524"/>
                </a:moveTo>
                <a:cubicBezTo>
                  <a:pt x="3205" y="18556"/>
                  <a:pt x="6868" y="21600"/>
                  <a:pt x="10513" y="20262"/>
                </a:cubicBezTo>
                <a:cubicBezTo>
                  <a:pt x="14683" y="18731"/>
                  <a:pt x="18595" y="11582"/>
                  <a:pt x="21600" y="0"/>
                </a:cubicBezTo>
              </a:path>
            </a:pathLst>
          </a:cu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miter lim="4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40" tIns="45720" rIns="91440" bIns="45720" anchor="ctr">
            <a:normAutofit fontScale="375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íśľidè"/>
          <p:cNvSpPr/>
          <p:nvPr/>
        </p:nvSpPr>
        <p:spPr bwMode="auto">
          <a:xfrm>
            <a:off x="6801224" y="3096877"/>
            <a:ext cx="796719" cy="717093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1" u="sng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ïsḷïḓe"/>
          <p:cNvSpPr/>
          <p:nvPr/>
        </p:nvSpPr>
        <p:spPr bwMode="auto">
          <a:xfrm>
            <a:off x="5753911" y="3731201"/>
            <a:ext cx="796719" cy="717093"/>
          </a:xfrm>
          <a:custGeom>
            <a:avLst/>
            <a:gdLst>
              <a:gd name="T0" fmla="+- 0 10802 6"/>
              <a:gd name="T1" fmla="*/ T0 w 21593"/>
              <a:gd name="T2" fmla="+- 0 10804 12"/>
              <a:gd name="T3" fmla="*/ 10804 h 21584"/>
              <a:gd name="T4" fmla="+- 0 10802 6"/>
              <a:gd name="T5" fmla="*/ T4 w 21593"/>
              <a:gd name="T6" fmla="+- 0 10804 12"/>
              <a:gd name="T7" fmla="*/ 10804 h 21584"/>
              <a:gd name="T8" fmla="+- 0 10802 6"/>
              <a:gd name="T9" fmla="*/ T8 w 21593"/>
              <a:gd name="T10" fmla="+- 0 10804 12"/>
              <a:gd name="T11" fmla="*/ 10804 h 21584"/>
              <a:gd name="T12" fmla="+- 0 10802 6"/>
              <a:gd name="T13" fmla="*/ T12 w 21593"/>
              <a:gd name="T14" fmla="+- 0 10804 12"/>
              <a:gd name="T15" fmla="*/ 10804 h 2158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93" h="21584">
                <a:moveTo>
                  <a:pt x="6656" y="1"/>
                </a:moveTo>
                <a:lnTo>
                  <a:pt x="14911" y="1"/>
                </a:lnTo>
                <a:cubicBezTo>
                  <a:pt x="15332" y="-12"/>
                  <a:pt x="15749" y="99"/>
                  <a:pt x="16119" y="322"/>
                </a:cubicBezTo>
                <a:cubicBezTo>
                  <a:pt x="16485" y="543"/>
                  <a:pt x="16792" y="865"/>
                  <a:pt x="17011" y="1258"/>
                </a:cubicBezTo>
                <a:lnTo>
                  <a:pt x="21227" y="9321"/>
                </a:lnTo>
                <a:cubicBezTo>
                  <a:pt x="21466" y="9771"/>
                  <a:pt x="21593" y="10284"/>
                  <a:pt x="21593" y="10806"/>
                </a:cubicBezTo>
                <a:cubicBezTo>
                  <a:pt x="21594" y="11332"/>
                  <a:pt x="21468" y="11848"/>
                  <a:pt x="21227" y="12301"/>
                </a:cubicBezTo>
                <a:lnTo>
                  <a:pt x="17115" y="20182"/>
                </a:lnTo>
                <a:cubicBezTo>
                  <a:pt x="16872" y="20590"/>
                  <a:pt x="16545" y="20928"/>
                  <a:pt x="16163" y="21171"/>
                </a:cubicBezTo>
                <a:cubicBezTo>
                  <a:pt x="15730" y="21445"/>
                  <a:pt x="15238" y="21588"/>
                  <a:pt x="14739" y="21584"/>
                </a:cubicBezTo>
                <a:lnTo>
                  <a:pt x="6530" y="21584"/>
                </a:lnTo>
                <a:cubicBezTo>
                  <a:pt x="6109" y="21572"/>
                  <a:pt x="5698" y="21443"/>
                  <a:pt x="5333" y="21207"/>
                </a:cubicBezTo>
                <a:cubicBezTo>
                  <a:pt x="4953" y="20962"/>
                  <a:pt x="4637" y="20609"/>
                  <a:pt x="4418" y="20186"/>
                </a:cubicBezTo>
                <a:lnTo>
                  <a:pt x="259" y="12100"/>
                </a:lnTo>
                <a:cubicBezTo>
                  <a:pt x="82" y="11664"/>
                  <a:pt x="-6" y="11190"/>
                  <a:pt x="1" y="10712"/>
                </a:cubicBezTo>
                <a:cubicBezTo>
                  <a:pt x="7" y="10269"/>
                  <a:pt x="95" y="9832"/>
                  <a:pt x="259" y="9428"/>
                </a:cubicBezTo>
                <a:lnTo>
                  <a:pt x="4560" y="1235"/>
                </a:lnTo>
                <a:cubicBezTo>
                  <a:pt x="4794" y="841"/>
                  <a:pt x="5116" y="521"/>
                  <a:pt x="5494" y="305"/>
                </a:cubicBezTo>
                <a:cubicBezTo>
                  <a:pt x="5853" y="100"/>
                  <a:pt x="6252" y="-5"/>
                  <a:pt x="6656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1" u="sng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ïṥḷîḑe"/>
          <p:cNvSpPr/>
          <p:nvPr/>
        </p:nvSpPr>
        <p:spPr bwMode="auto">
          <a:xfrm>
            <a:off x="6991339" y="3247491"/>
            <a:ext cx="416491" cy="415863"/>
          </a:xfrm>
          <a:custGeom>
            <a:avLst/>
            <a:gdLst>
              <a:gd name="connsiteX0" fmla="*/ 374702 w 609191"/>
              <a:gd name="connsiteY0" fmla="*/ 366164 h 608274"/>
              <a:gd name="connsiteX1" fmla="*/ 520208 w 609191"/>
              <a:gd name="connsiteY1" fmla="*/ 366164 h 608274"/>
              <a:gd name="connsiteX2" fmla="*/ 520208 w 609191"/>
              <a:gd name="connsiteY2" fmla="*/ 403846 h 608274"/>
              <a:gd name="connsiteX3" fmla="*/ 374702 w 609191"/>
              <a:gd name="connsiteY3" fmla="*/ 403846 h 608274"/>
              <a:gd name="connsiteX4" fmla="*/ 88912 w 609191"/>
              <a:gd name="connsiteY4" fmla="*/ 366164 h 608274"/>
              <a:gd name="connsiteX5" fmla="*/ 234488 w 609191"/>
              <a:gd name="connsiteY5" fmla="*/ 366164 h 608274"/>
              <a:gd name="connsiteX6" fmla="*/ 234488 w 609191"/>
              <a:gd name="connsiteY6" fmla="*/ 403846 h 608274"/>
              <a:gd name="connsiteX7" fmla="*/ 88912 w 609191"/>
              <a:gd name="connsiteY7" fmla="*/ 403846 h 608274"/>
              <a:gd name="connsiteX8" fmla="*/ 374702 w 609191"/>
              <a:gd name="connsiteY8" fmla="*/ 274641 h 608274"/>
              <a:gd name="connsiteX9" fmla="*/ 520208 w 609191"/>
              <a:gd name="connsiteY9" fmla="*/ 274641 h 608274"/>
              <a:gd name="connsiteX10" fmla="*/ 520208 w 609191"/>
              <a:gd name="connsiteY10" fmla="*/ 312323 h 608274"/>
              <a:gd name="connsiteX11" fmla="*/ 374702 w 609191"/>
              <a:gd name="connsiteY11" fmla="*/ 312323 h 608274"/>
              <a:gd name="connsiteX12" fmla="*/ 88912 w 609191"/>
              <a:gd name="connsiteY12" fmla="*/ 274641 h 608274"/>
              <a:gd name="connsiteX13" fmla="*/ 234488 w 609191"/>
              <a:gd name="connsiteY13" fmla="*/ 274641 h 608274"/>
              <a:gd name="connsiteX14" fmla="*/ 234488 w 609191"/>
              <a:gd name="connsiteY14" fmla="*/ 312323 h 608274"/>
              <a:gd name="connsiteX15" fmla="*/ 88912 w 609191"/>
              <a:gd name="connsiteY15" fmla="*/ 312323 h 608274"/>
              <a:gd name="connsiteX16" fmla="*/ 88912 w 609191"/>
              <a:gd name="connsiteY16" fmla="*/ 183117 h 608274"/>
              <a:gd name="connsiteX17" fmla="*/ 234488 w 609191"/>
              <a:gd name="connsiteY17" fmla="*/ 183117 h 608274"/>
              <a:gd name="connsiteX18" fmla="*/ 234488 w 609191"/>
              <a:gd name="connsiteY18" fmla="*/ 220799 h 608274"/>
              <a:gd name="connsiteX19" fmla="*/ 88912 w 609191"/>
              <a:gd name="connsiteY19" fmla="*/ 220799 h 608274"/>
              <a:gd name="connsiteX20" fmla="*/ 374702 w 609191"/>
              <a:gd name="connsiteY20" fmla="*/ 183117 h 608274"/>
              <a:gd name="connsiteX21" fmla="*/ 520208 w 609191"/>
              <a:gd name="connsiteY21" fmla="*/ 183117 h 608274"/>
              <a:gd name="connsiteX22" fmla="*/ 520208 w 609191"/>
              <a:gd name="connsiteY22" fmla="*/ 220799 h 608274"/>
              <a:gd name="connsiteX23" fmla="*/ 374702 w 609191"/>
              <a:gd name="connsiteY23" fmla="*/ 220799 h 608274"/>
              <a:gd name="connsiteX24" fmla="*/ 323389 w 609191"/>
              <a:gd name="connsiteY24" fmla="*/ 129142 h 608274"/>
              <a:gd name="connsiteX25" fmla="*/ 323389 w 609191"/>
              <a:gd name="connsiteY25" fmla="*/ 570651 h 608274"/>
              <a:gd name="connsiteX26" fmla="*/ 428610 w 609191"/>
              <a:gd name="connsiteY26" fmla="*/ 570651 h 608274"/>
              <a:gd name="connsiteX27" fmla="*/ 428610 w 609191"/>
              <a:gd name="connsiteY27" fmla="*/ 502741 h 608274"/>
              <a:gd name="connsiteX28" fmla="*/ 466290 w 609191"/>
              <a:gd name="connsiteY28" fmla="*/ 502741 h 608274"/>
              <a:gd name="connsiteX29" fmla="*/ 466290 w 609191"/>
              <a:gd name="connsiteY29" fmla="*/ 570651 h 608274"/>
              <a:gd name="connsiteX30" fmla="*/ 571511 w 609191"/>
              <a:gd name="connsiteY30" fmla="*/ 570651 h 608274"/>
              <a:gd name="connsiteX31" fmla="*/ 571511 w 609191"/>
              <a:gd name="connsiteY31" fmla="*/ 129142 h 608274"/>
              <a:gd name="connsiteX32" fmla="*/ 88912 w 609191"/>
              <a:gd name="connsiteY32" fmla="*/ 91523 h 608274"/>
              <a:gd name="connsiteX33" fmla="*/ 234488 w 609191"/>
              <a:gd name="connsiteY33" fmla="*/ 91523 h 608274"/>
              <a:gd name="connsiteX34" fmla="*/ 234488 w 609191"/>
              <a:gd name="connsiteY34" fmla="*/ 129134 h 608274"/>
              <a:gd name="connsiteX35" fmla="*/ 88912 w 609191"/>
              <a:gd name="connsiteY35" fmla="*/ 129134 h 608274"/>
              <a:gd name="connsiteX36" fmla="*/ 37680 w 609191"/>
              <a:gd name="connsiteY36" fmla="*/ 37623 h 608274"/>
              <a:gd name="connsiteX37" fmla="*/ 37680 w 609191"/>
              <a:gd name="connsiteY37" fmla="*/ 570651 h 608274"/>
              <a:gd name="connsiteX38" fmla="*/ 142902 w 609191"/>
              <a:gd name="connsiteY38" fmla="*/ 570651 h 608274"/>
              <a:gd name="connsiteX39" fmla="*/ 142902 w 609191"/>
              <a:gd name="connsiteY39" fmla="*/ 502741 h 608274"/>
              <a:gd name="connsiteX40" fmla="*/ 180582 w 609191"/>
              <a:gd name="connsiteY40" fmla="*/ 502741 h 608274"/>
              <a:gd name="connsiteX41" fmla="*/ 180582 w 609191"/>
              <a:gd name="connsiteY41" fmla="*/ 570651 h 608274"/>
              <a:gd name="connsiteX42" fmla="*/ 285709 w 609191"/>
              <a:gd name="connsiteY42" fmla="*/ 570651 h 608274"/>
              <a:gd name="connsiteX43" fmla="*/ 285709 w 609191"/>
              <a:gd name="connsiteY43" fmla="*/ 37623 h 608274"/>
              <a:gd name="connsiteX44" fmla="*/ 0 w 609191"/>
              <a:gd name="connsiteY44" fmla="*/ 0 h 608274"/>
              <a:gd name="connsiteX45" fmla="*/ 323389 w 609191"/>
              <a:gd name="connsiteY45" fmla="*/ 0 h 608274"/>
              <a:gd name="connsiteX46" fmla="*/ 323389 w 609191"/>
              <a:gd name="connsiteY46" fmla="*/ 91519 h 608274"/>
              <a:gd name="connsiteX47" fmla="*/ 609191 w 609191"/>
              <a:gd name="connsiteY47" fmla="*/ 91519 h 608274"/>
              <a:gd name="connsiteX48" fmla="*/ 609191 w 609191"/>
              <a:gd name="connsiteY48" fmla="*/ 608274 h 608274"/>
              <a:gd name="connsiteX49" fmla="*/ 0 w 609191"/>
              <a:gd name="connsiteY49" fmla="*/ 608274 h 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9191" h="608274">
                <a:moveTo>
                  <a:pt x="374702" y="366164"/>
                </a:moveTo>
                <a:lnTo>
                  <a:pt x="520208" y="366164"/>
                </a:lnTo>
                <a:lnTo>
                  <a:pt x="520208" y="403846"/>
                </a:lnTo>
                <a:lnTo>
                  <a:pt x="374702" y="403846"/>
                </a:lnTo>
                <a:close/>
                <a:moveTo>
                  <a:pt x="88912" y="366164"/>
                </a:moveTo>
                <a:lnTo>
                  <a:pt x="234488" y="366164"/>
                </a:lnTo>
                <a:lnTo>
                  <a:pt x="234488" y="403846"/>
                </a:lnTo>
                <a:lnTo>
                  <a:pt x="88912" y="403846"/>
                </a:lnTo>
                <a:close/>
                <a:moveTo>
                  <a:pt x="374702" y="274641"/>
                </a:moveTo>
                <a:lnTo>
                  <a:pt x="520208" y="274641"/>
                </a:lnTo>
                <a:lnTo>
                  <a:pt x="520208" y="312323"/>
                </a:lnTo>
                <a:lnTo>
                  <a:pt x="374702" y="312323"/>
                </a:lnTo>
                <a:close/>
                <a:moveTo>
                  <a:pt x="88912" y="274641"/>
                </a:moveTo>
                <a:lnTo>
                  <a:pt x="234488" y="274641"/>
                </a:lnTo>
                <a:lnTo>
                  <a:pt x="234488" y="312323"/>
                </a:lnTo>
                <a:lnTo>
                  <a:pt x="88912" y="312323"/>
                </a:lnTo>
                <a:close/>
                <a:moveTo>
                  <a:pt x="88912" y="183117"/>
                </a:moveTo>
                <a:lnTo>
                  <a:pt x="234488" y="183117"/>
                </a:lnTo>
                <a:lnTo>
                  <a:pt x="234488" y="220799"/>
                </a:lnTo>
                <a:lnTo>
                  <a:pt x="88912" y="220799"/>
                </a:lnTo>
                <a:close/>
                <a:moveTo>
                  <a:pt x="374702" y="183117"/>
                </a:moveTo>
                <a:lnTo>
                  <a:pt x="520208" y="183117"/>
                </a:lnTo>
                <a:lnTo>
                  <a:pt x="520208" y="220799"/>
                </a:lnTo>
                <a:lnTo>
                  <a:pt x="374702" y="220799"/>
                </a:lnTo>
                <a:close/>
                <a:moveTo>
                  <a:pt x="323389" y="129142"/>
                </a:moveTo>
                <a:lnTo>
                  <a:pt x="323389" y="570651"/>
                </a:lnTo>
                <a:lnTo>
                  <a:pt x="428610" y="570651"/>
                </a:lnTo>
                <a:lnTo>
                  <a:pt x="428610" y="502741"/>
                </a:lnTo>
                <a:lnTo>
                  <a:pt x="466290" y="502741"/>
                </a:lnTo>
                <a:lnTo>
                  <a:pt x="466290" y="570651"/>
                </a:lnTo>
                <a:lnTo>
                  <a:pt x="571511" y="570651"/>
                </a:lnTo>
                <a:lnTo>
                  <a:pt x="571511" y="129142"/>
                </a:lnTo>
                <a:close/>
                <a:moveTo>
                  <a:pt x="88912" y="91523"/>
                </a:moveTo>
                <a:lnTo>
                  <a:pt x="234488" y="91523"/>
                </a:lnTo>
                <a:lnTo>
                  <a:pt x="234488" y="129134"/>
                </a:lnTo>
                <a:lnTo>
                  <a:pt x="88912" y="129134"/>
                </a:lnTo>
                <a:close/>
                <a:moveTo>
                  <a:pt x="37680" y="37623"/>
                </a:moveTo>
                <a:lnTo>
                  <a:pt x="37680" y="570651"/>
                </a:lnTo>
                <a:lnTo>
                  <a:pt x="142902" y="570651"/>
                </a:lnTo>
                <a:lnTo>
                  <a:pt x="142902" y="502741"/>
                </a:lnTo>
                <a:lnTo>
                  <a:pt x="180582" y="502741"/>
                </a:lnTo>
                <a:lnTo>
                  <a:pt x="180582" y="570651"/>
                </a:lnTo>
                <a:lnTo>
                  <a:pt x="285709" y="570651"/>
                </a:lnTo>
                <a:lnTo>
                  <a:pt x="285709" y="37623"/>
                </a:lnTo>
                <a:close/>
                <a:moveTo>
                  <a:pt x="0" y="0"/>
                </a:moveTo>
                <a:lnTo>
                  <a:pt x="323389" y="0"/>
                </a:lnTo>
                <a:lnTo>
                  <a:pt x="323389" y="91519"/>
                </a:lnTo>
                <a:lnTo>
                  <a:pt x="609191" y="91519"/>
                </a:lnTo>
                <a:lnTo>
                  <a:pt x="609191" y="608274"/>
                </a:lnTo>
                <a:lnTo>
                  <a:pt x="0" y="608274"/>
                </a:lnTo>
                <a:close/>
              </a:path>
            </a:pathLst>
          </a:custGeom>
          <a:solidFill>
            <a:srgbClr val="733E19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1" u="sng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ïṥḷîḑe"/>
          <p:cNvSpPr/>
          <p:nvPr/>
        </p:nvSpPr>
        <p:spPr bwMode="auto">
          <a:xfrm>
            <a:off x="4885547" y="3247491"/>
            <a:ext cx="416491" cy="415863"/>
          </a:xfrm>
          <a:custGeom>
            <a:avLst/>
            <a:gdLst>
              <a:gd name="connsiteX0" fmla="*/ 374702 w 609191"/>
              <a:gd name="connsiteY0" fmla="*/ 366164 h 608274"/>
              <a:gd name="connsiteX1" fmla="*/ 520208 w 609191"/>
              <a:gd name="connsiteY1" fmla="*/ 366164 h 608274"/>
              <a:gd name="connsiteX2" fmla="*/ 520208 w 609191"/>
              <a:gd name="connsiteY2" fmla="*/ 403846 h 608274"/>
              <a:gd name="connsiteX3" fmla="*/ 374702 w 609191"/>
              <a:gd name="connsiteY3" fmla="*/ 403846 h 608274"/>
              <a:gd name="connsiteX4" fmla="*/ 88912 w 609191"/>
              <a:gd name="connsiteY4" fmla="*/ 366164 h 608274"/>
              <a:gd name="connsiteX5" fmla="*/ 234488 w 609191"/>
              <a:gd name="connsiteY5" fmla="*/ 366164 h 608274"/>
              <a:gd name="connsiteX6" fmla="*/ 234488 w 609191"/>
              <a:gd name="connsiteY6" fmla="*/ 403846 h 608274"/>
              <a:gd name="connsiteX7" fmla="*/ 88912 w 609191"/>
              <a:gd name="connsiteY7" fmla="*/ 403846 h 608274"/>
              <a:gd name="connsiteX8" fmla="*/ 374702 w 609191"/>
              <a:gd name="connsiteY8" fmla="*/ 274641 h 608274"/>
              <a:gd name="connsiteX9" fmla="*/ 520208 w 609191"/>
              <a:gd name="connsiteY9" fmla="*/ 274641 h 608274"/>
              <a:gd name="connsiteX10" fmla="*/ 520208 w 609191"/>
              <a:gd name="connsiteY10" fmla="*/ 312323 h 608274"/>
              <a:gd name="connsiteX11" fmla="*/ 374702 w 609191"/>
              <a:gd name="connsiteY11" fmla="*/ 312323 h 608274"/>
              <a:gd name="connsiteX12" fmla="*/ 88912 w 609191"/>
              <a:gd name="connsiteY12" fmla="*/ 274641 h 608274"/>
              <a:gd name="connsiteX13" fmla="*/ 234488 w 609191"/>
              <a:gd name="connsiteY13" fmla="*/ 274641 h 608274"/>
              <a:gd name="connsiteX14" fmla="*/ 234488 w 609191"/>
              <a:gd name="connsiteY14" fmla="*/ 312323 h 608274"/>
              <a:gd name="connsiteX15" fmla="*/ 88912 w 609191"/>
              <a:gd name="connsiteY15" fmla="*/ 312323 h 608274"/>
              <a:gd name="connsiteX16" fmla="*/ 88912 w 609191"/>
              <a:gd name="connsiteY16" fmla="*/ 183117 h 608274"/>
              <a:gd name="connsiteX17" fmla="*/ 234488 w 609191"/>
              <a:gd name="connsiteY17" fmla="*/ 183117 h 608274"/>
              <a:gd name="connsiteX18" fmla="*/ 234488 w 609191"/>
              <a:gd name="connsiteY18" fmla="*/ 220799 h 608274"/>
              <a:gd name="connsiteX19" fmla="*/ 88912 w 609191"/>
              <a:gd name="connsiteY19" fmla="*/ 220799 h 608274"/>
              <a:gd name="connsiteX20" fmla="*/ 374702 w 609191"/>
              <a:gd name="connsiteY20" fmla="*/ 183117 h 608274"/>
              <a:gd name="connsiteX21" fmla="*/ 520208 w 609191"/>
              <a:gd name="connsiteY21" fmla="*/ 183117 h 608274"/>
              <a:gd name="connsiteX22" fmla="*/ 520208 w 609191"/>
              <a:gd name="connsiteY22" fmla="*/ 220799 h 608274"/>
              <a:gd name="connsiteX23" fmla="*/ 374702 w 609191"/>
              <a:gd name="connsiteY23" fmla="*/ 220799 h 608274"/>
              <a:gd name="connsiteX24" fmla="*/ 323389 w 609191"/>
              <a:gd name="connsiteY24" fmla="*/ 129142 h 608274"/>
              <a:gd name="connsiteX25" fmla="*/ 323389 w 609191"/>
              <a:gd name="connsiteY25" fmla="*/ 570651 h 608274"/>
              <a:gd name="connsiteX26" fmla="*/ 428610 w 609191"/>
              <a:gd name="connsiteY26" fmla="*/ 570651 h 608274"/>
              <a:gd name="connsiteX27" fmla="*/ 428610 w 609191"/>
              <a:gd name="connsiteY27" fmla="*/ 502741 h 608274"/>
              <a:gd name="connsiteX28" fmla="*/ 466290 w 609191"/>
              <a:gd name="connsiteY28" fmla="*/ 502741 h 608274"/>
              <a:gd name="connsiteX29" fmla="*/ 466290 w 609191"/>
              <a:gd name="connsiteY29" fmla="*/ 570651 h 608274"/>
              <a:gd name="connsiteX30" fmla="*/ 571511 w 609191"/>
              <a:gd name="connsiteY30" fmla="*/ 570651 h 608274"/>
              <a:gd name="connsiteX31" fmla="*/ 571511 w 609191"/>
              <a:gd name="connsiteY31" fmla="*/ 129142 h 608274"/>
              <a:gd name="connsiteX32" fmla="*/ 88912 w 609191"/>
              <a:gd name="connsiteY32" fmla="*/ 91523 h 608274"/>
              <a:gd name="connsiteX33" fmla="*/ 234488 w 609191"/>
              <a:gd name="connsiteY33" fmla="*/ 91523 h 608274"/>
              <a:gd name="connsiteX34" fmla="*/ 234488 w 609191"/>
              <a:gd name="connsiteY34" fmla="*/ 129134 h 608274"/>
              <a:gd name="connsiteX35" fmla="*/ 88912 w 609191"/>
              <a:gd name="connsiteY35" fmla="*/ 129134 h 608274"/>
              <a:gd name="connsiteX36" fmla="*/ 37680 w 609191"/>
              <a:gd name="connsiteY36" fmla="*/ 37623 h 608274"/>
              <a:gd name="connsiteX37" fmla="*/ 37680 w 609191"/>
              <a:gd name="connsiteY37" fmla="*/ 570651 h 608274"/>
              <a:gd name="connsiteX38" fmla="*/ 142902 w 609191"/>
              <a:gd name="connsiteY38" fmla="*/ 570651 h 608274"/>
              <a:gd name="connsiteX39" fmla="*/ 142902 w 609191"/>
              <a:gd name="connsiteY39" fmla="*/ 502741 h 608274"/>
              <a:gd name="connsiteX40" fmla="*/ 180582 w 609191"/>
              <a:gd name="connsiteY40" fmla="*/ 502741 h 608274"/>
              <a:gd name="connsiteX41" fmla="*/ 180582 w 609191"/>
              <a:gd name="connsiteY41" fmla="*/ 570651 h 608274"/>
              <a:gd name="connsiteX42" fmla="*/ 285709 w 609191"/>
              <a:gd name="connsiteY42" fmla="*/ 570651 h 608274"/>
              <a:gd name="connsiteX43" fmla="*/ 285709 w 609191"/>
              <a:gd name="connsiteY43" fmla="*/ 37623 h 608274"/>
              <a:gd name="connsiteX44" fmla="*/ 0 w 609191"/>
              <a:gd name="connsiteY44" fmla="*/ 0 h 608274"/>
              <a:gd name="connsiteX45" fmla="*/ 323389 w 609191"/>
              <a:gd name="connsiteY45" fmla="*/ 0 h 608274"/>
              <a:gd name="connsiteX46" fmla="*/ 323389 w 609191"/>
              <a:gd name="connsiteY46" fmla="*/ 91519 h 608274"/>
              <a:gd name="connsiteX47" fmla="*/ 609191 w 609191"/>
              <a:gd name="connsiteY47" fmla="*/ 91519 h 608274"/>
              <a:gd name="connsiteX48" fmla="*/ 609191 w 609191"/>
              <a:gd name="connsiteY48" fmla="*/ 608274 h 608274"/>
              <a:gd name="connsiteX49" fmla="*/ 0 w 609191"/>
              <a:gd name="connsiteY49" fmla="*/ 608274 h 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9191" h="608274">
                <a:moveTo>
                  <a:pt x="374702" y="366164"/>
                </a:moveTo>
                <a:lnTo>
                  <a:pt x="520208" y="366164"/>
                </a:lnTo>
                <a:lnTo>
                  <a:pt x="520208" y="403846"/>
                </a:lnTo>
                <a:lnTo>
                  <a:pt x="374702" y="403846"/>
                </a:lnTo>
                <a:close/>
                <a:moveTo>
                  <a:pt x="88912" y="366164"/>
                </a:moveTo>
                <a:lnTo>
                  <a:pt x="234488" y="366164"/>
                </a:lnTo>
                <a:lnTo>
                  <a:pt x="234488" y="403846"/>
                </a:lnTo>
                <a:lnTo>
                  <a:pt x="88912" y="403846"/>
                </a:lnTo>
                <a:close/>
                <a:moveTo>
                  <a:pt x="374702" y="274641"/>
                </a:moveTo>
                <a:lnTo>
                  <a:pt x="520208" y="274641"/>
                </a:lnTo>
                <a:lnTo>
                  <a:pt x="520208" y="312323"/>
                </a:lnTo>
                <a:lnTo>
                  <a:pt x="374702" y="312323"/>
                </a:lnTo>
                <a:close/>
                <a:moveTo>
                  <a:pt x="88912" y="274641"/>
                </a:moveTo>
                <a:lnTo>
                  <a:pt x="234488" y="274641"/>
                </a:lnTo>
                <a:lnTo>
                  <a:pt x="234488" y="312323"/>
                </a:lnTo>
                <a:lnTo>
                  <a:pt x="88912" y="312323"/>
                </a:lnTo>
                <a:close/>
                <a:moveTo>
                  <a:pt x="88912" y="183117"/>
                </a:moveTo>
                <a:lnTo>
                  <a:pt x="234488" y="183117"/>
                </a:lnTo>
                <a:lnTo>
                  <a:pt x="234488" y="220799"/>
                </a:lnTo>
                <a:lnTo>
                  <a:pt x="88912" y="220799"/>
                </a:lnTo>
                <a:close/>
                <a:moveTo>
                  <a:pt x="374702" y="183117"/>
                </a:moveTo>
                <a:lnTo>
                  <a:pt x="520208" y="183117"/>
                </a:lnTo>
                <a:lnTo>
                  <a:pt x="520208" y="220799"/>
                </a:lnTo>
                <a:lnTo>
                  <a:pt x="374702" y="220799"/>
                </a:lnTo>
                <a:close/>
                <a:moveTo>
                  <a:pt x="323389" y="129142"/>
                </a:moveTo>
                <a:lnTo>
                  <a:pt x="323389" y="570651"/>
                </a:lnTo>
                <a:lnTo>
                  <a:pt x="428610" y="570651"/>
                </a:lnTo>
                <a:lnTo>
                  <a:pt x="428610" y="502741"/>
                </a:lnTo>
                <a:lnTo>
                  <a:pt x="466290" y="502741"/>
                </a:lnTo>
                <a:lnTo>
                  <a:pt x="466290" y="570651"/>
                </a:lnTo>
                <a:lnTo>
                  <a:pt x="571511" y="570651"/>
                </a:lnTo>
                <a:lnTo>
                  <a:pt x="571511" y="129142"/>
                </a:lnTo>
                <a:close/>
                <a:moveTo>
                  <a:pt x="88912" y="91523"/>
                </a:moveTo>
                <a:lnTo>
                  <a:pt x="234488" y="91523"/>
                </a:lnTo>
                <a:lnTo>
                  <a:pt x="234488" y="129134"/>
                </a:lnTo>
                <a:lnTo>
                  <a:pt x="88912" y="129134"/>
                </a:lnTo>
                <a:close/>
                <a:moveTo>
                  <a:pt x="37680" y="37623"/>
                </a:moveTo>
                <a:lnTo>
                  <a:pt x="37680" y="570651"/>
                </a:lnTo>
                <a:lnTo>
                  <a:pt x="142902" y="570651"/>
                </a:lnTo>
                <a:lnTo>
                  <a:pt x="142902" y="502741"/>
                </a:lnTo>
                <a:lnTo>
                  <a:pt x="180582" y="502741"/>
                </a:lnTo>
                <a:lnTo>
                  <a:pt x="180582" y="570651"/>
                </a:lnTo>
                <a:lnTo>
                  <a:pt x="285709" y="570651"/>
                </a:lnTo>
                <a:lnTo>
                  <a:pt x="285709" y="37623"/>
                </a:lnTo>
                <a:close/>
                <a:moveTo>
                  <a:pt x="0" y="0"/>
                </a:moveTo>
                <a:lnTo>
                  <a:pt x="323389" y="0"/>
                </a:lnTo>
                <a:lnTo>
                  <a:pt x="323389" y="91519"/>
                </a:lnTo>
                <a:lnTo>
                  <a:pt x="609191" y="91519"/>
                </a:lnTo>
                <a:lnTo>
                  <a:pt x="609191" y="608274"/>
                </a:lnTo>
                <a:lnTo>
                  <a:pt x="0" y="608274"/>
                </a:lnTo>
                <a:close/>
              </a:path>
            </a:pathLst>
          </a:custGeom>
          <a:solidFill>
            <a:srgbClr val="733E19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1" u="sng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ïṥḷîḑe"/>
          <p:cNvSpPr/>
          <p:nvPr/>
        </p:nvSpPr>
        <p:spPr bwMode="auto">
          <a:xfrm>
            <a:off x="5932861" y="2577238"/>
            <a:ext cx="416491" cy="415863"/>
          </a:xfrm>
          <a:custGeom>
            <a:avLst/>
            <a:gdLst>
              <a:gd name="connsiteX0" fmla="*/ 374702 w 609191"/>
              <a:gd name="connsiteY0" fmla="*/ 366164 h 608274"/>
              <a:gd name="connsiteX1" fmla="*/ 520208 w 609191"/>
              <a:gd name="connsiteY1" fmla="*/ 366164 h 608274"/>
              <a:gd name="connsiteX2" fmla="*/ 520208 w 609191"/>
              <a:gd name="connsiteY2" fmla="*/ 403846 h 608274"/>
              <a:gd name="connsiteX3" fmla="*/ 374702 w 609191"/>
              <a:gd name="connsiteY3" fmla="*/ 403846 h 608274"/>
              <a:gd name="connsiteX4" fmla="*/ 88912 w 609191"/>
              <a:gd name="connsiteY4" fmla="*/ 366164 h 608274"/>
              <a:gd name="connsiteX5" fmla="*/ 234488 w 609191"/>
              <a:gd name="connsiteY5" fmla="*/ 366164 h 608274"/>
              <a:gd name="connsiteX6" fmla="*/ 234488 w 609191"/>
              <a:gd name="connsiteY6" fmla="*/ 403846 h 608274"/>
              <a:gd name="connsiteX7" fmla="*/ 88912 w 609191"/>
              <a:gd name="connsiteY7" fmla="*/ 403846 h 608274"/>
              <a:gd name="connsiteX8" fmla="*/ 374702 w 609191"/>
              <a:gd name="connsiteY8" fmla="*/ 274641 h 608274"/>
              <a:gd name="connsiteX9" fmla="*/ 520208 w 609191"/>
              <a:gd name="connsiteY9" fmla="*/ 274641 h 608274"/>
              <a:gd name="connsiteX10" fmla="*/ 520208 w 609191"/>
              <a:gd name="connsiteY10" fmla="*/ 312323 h 608274"/>
              <a:gd name="connsiteX11" fmla="*/ 374702 w 609191"/>
              <a:gd name="connsiteY11" fmla="*/ 312323 h 608274"/>
              <a:gd name="connsiteX12" fmla="*/ 88912 w 609191"/>
              <a:gd name="connsiteY12" fmla="*/ 274641 h 608274"/>
              <a:gd name="connsiteX13" fmla="*/ 234488 w 609191"/>
              <a:gd name="connsiteY13" fmla="*/ 274641 h 608274"/>
              <a:gd name="connsiteX14" fmla="*/ 234488 w 609191"/>
              <a:gd name="connsiteY14" fmla="*/ 312323 h 608274"/>
              <a:gd name="connsiteX15" fmla="*/ 88912 w 609191"/>
              <a:gd name="connsiteY15" fmla="*/ 312323 h 608274"/>
              <a:gd name="connsiteX16" fmla="*/ 88912 w 609191"/>
              <a:gd name="connsiteY16" fmla="*/ 183117 h 608274"/>
              <a:gd name="connsiteX17" fmla="*/ 234488 w 609191"/>
              <a:gd name="connsiteY17" fmla="*/ 183117 h 608274"/>
              <a:gd name="connsiteX18" fmla="*/ 234488 w 609191"/>
              <a:gd name="connsiteY18" fmla="*/ 220799 h 608274"/>
              <a:gd name="connsiteX19" fmla="*/ 88912 w 609191"/>
              <a:gd name="connsiteY19" fmla="*/ 220799 h 608274"/>
              <a:gd name="connsiteX20" fmla="*/ 374702 w 609191"/>
              <a:gd name="connsiteY20" fmla="*/ 183117 h 608274"/>
              <a:gd name="connsiteX21" fmla="*/ 520208 w 609191"/>
              <a:gd name="connsiteY21" fmla="*/ 183117 h 608274"/>
              <a:gd name="connsiteX22" fmla="*/ 520208 w 609191"/>
              <a:gd name="connsiteY22" fmla="*/ 220799 h 608274"/>
              <a:gd name="connsiteX23" fmla="*/ 374702 w 609191"/>
              <a:gd name="connsiteY23" fmla="*/ 220799 h 608274"/>
              <a:gd name="connsiteX24" fmla="*/ 323389 w 609191"/>
              <a:gd name="connsiteY24" fmla="*/ 129142 h 608274"/>
              <a:gd name="connsiteX25" fmla="*/ 323389 w 609191"/>
              <a:gd name="connsiteY25" fmla="*/ 570651 h 608274"/>
              <a:gd name="connsiteX26" fmla="*/ 428610 w 609191"/>
              <a:gd name="connsiteY26" fmla="*/ 570651 h 608274"/>
              <a:gd name="connsiteX27" fmla="*/ 428610 w 609191"/>
              <a:gd name="connsiteY27" fmla="*/ 502741 h 608274"/>
              <a:gd name="connsiteX28" fmla="*/ 466290 w 609191"/>
              <a:gd name="connsiteY28" fmla="*/ 502741 h 608274"/>
              <a:gd name="connsiteX29" fmla="*/ 466290 w 609191"/>
              <a:gd name="connsiteY29" fmla="*/ 570651 h 608274"/>
              <a:gd name="connsiteX30" fmla="*/ 571511 w 609191"/>
              <a:gd name="connsiteY30" fmla="*/ 570651 h 608274"/>
              <a:gd name="connsiteX31" fmla="*/ 571511 w 609191"/>
              <a:gd name="connsiteY31" fmla="*/ 129142 h 608274"/>
              <a:gd name="connsiteX32" fmla="*/ 88912 w 609191"/>
              <a:gd name="connsiteY32" fmla="*/ 91523 h 608274"/>
              <a:gd name="connsiteX33" fmla="*/ 234488 w 609191"/>
              <a:gd name="connsiteY33" fmla="*/ 91523 h 608274"/>
              <a:gd name="connsiteX34" fmla="*/ 234488 w 609191"/>
              <a:gd name="connsiteY34" fmla="*/ 129134 h 608274"/>
              <a:gd name="connsiteX35" fmla="*/ 88912 w 609191"/>
              <a:gd name="connsiteY35" fmla="*/ 129134 h 608274"/>
              <a:gd name="connsiteX36" fmla="*/ 37680 w 609191"/>
              <a:gd name="connsiteY36" fmla="*/ 37623 h 608274"/>
              <a:gd name="connsiteX37" fmla="*/ 37680 w 609191"/>
              <a:gd name="connsiteY37" fmla="*/ 570651 h 608274"/>
              <a:gd name="connsiteX38" fmla="*/ 142902 w 609191"/>
              <a:gd name="connsiteY38" fmla="*/ 570651 h 608274"/>
              <a:gd name="connsiteX39" fmla="*/ 142902 w 609191"/>
              <a:gd name="connsiteY39" fmla="*/ 502741 h 608274"/>
              <a:gd name="connsiteX40" fmla="*/ 180582 w 609191"/>
              <a:gd name="connsiteY40" fmla="*/ 502741 h 608274"/>
              <a:gd name="connsiteX41" fmla="*/ 180582 w 609191"/>
              <a:gd name="connsiteY41" fmla="*/ 570651 h 608274"/>
              <a:gd name="connsiteX42" fmla="*/ 285709 w 609191"/>
              <a:gd name="connsiteY42" fmla="*/ 570651 h 608274"/>
              <a:gd name="connsiteX43" fmla="*/ 285709 w 609191"/>
              <a:gd name="connsiteY43" fmla="*/ 37623 h 608274"/>
              <a:gd name="connsiteX44" fmla="*/ 0 w 609191"/>
              <a:gd name="connsiteY44" fmla="*/ 0 h 608274"/>
              <a:gd name="connsiteX45" fmla="*/ 323389 w 609191"/>
              <a:gd name="connsiteY45" fmla="*/ 0 h 608274"/>
              <a:gd name="connsiteX46" fmla="*/ 323389 w 609191"/>
              <a:gd name="connsiteY46" fmla="*/ 91519 h 608274"/>
              <a:gd name="connsiteX47" fmla="*/ 609191 w 609191"/>
              <a:gd name="connsiteY47" fmla="*/ 91519 h 608274"/>
              <a:gd name="connsiteX48" fmla="*/ 609191 w 609191"/>
              <a:gd name="connsiteY48" fmla="*/ 608274 h 608274"/>
              <a:gd name="connsiteX49" fmla="*/ 0 w 609191"/>
              <a:gd name="connsiteY49" fmla="*/ 608274 h 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9191" h="608274">
                <a:moveTo>
                  <a:pt x="374702" y="366164"/>
                </a:moveTo>
                <a:lnTo>
                  <a:pt x="520208" y="366164"/>
                </a:lnTo>
                <a:lnTo>
                  <a:pt x="520208" y="403846"/>
                </a:lnTo>
                <a:lnTo>
                  <a:pt x="374702" y="403846"/>
                </a:lnTo>
                <a:close/>
                <a:moveTo>
                  <a:pt x="88912" y="366164"/>
                </a:moveTo>
                <a:lnTo>
                  <a:pt x="234488" y="366164"/>
                </a:lnTo>
                <a:lnTo>
                  <a:pt x="234488" y="403846"/>
                </a:lnTo>
                <a:lnTo>
                  <a:pt x="88912" y="403846"/>
                </a:lnTo>
                <a:close/>
                <a:moveTo>
                  <a:pt x="374702" y="274641"/>
                </a:moveTo>
                <a:lnTo>
                  <a:pt x="520208" y="274641"/>
                </a:lnTo>
                <a:lnTo>
                  <a:pt x="520208" y="312323"/>
                </a:lnTo>
                <a:lnTo>
                  <a:pt x="374702" y="312323"/>
                </a:lnTo>
                <a:close/>
                <a:moveTo>
                  <a:pt x="88912" y="274641"/>
                </a:moveTo>
                <a:lnTo>
                  <a:pt x="234488" y="274641"/>
                </a:lnTo>
                <a:lnTo>
                  <a:pt x="234488" y="312323"/>
                </a:lnTo>
                <a:lnTo>
                  <a:pt x="88912" y="312323"/>
                </a:lnTo>
                <a:close/>
                <a:moveTo>
                  <a:pt x="88912" y="183117"/>
                </a:moveTo>
                <a:lnTo>
                  <a:pt x="234488" y="183117"/>
                </a:lnTo>
                <a:lnTo>
                  <a:pt x="234488" y="220799"/>
                </a:lnTo>
                <a:lnTo>
                  <a:pt x="88912" y="220799"/>
                </a:lnTo>
                <a:close/>
                <a:moveTo>
                  <a:pt x="374702" y="183117"/>
                </a:moveTo>
                <a:lnTo>
                  <a:pt x="520208" y="183117"/>
                </a:lnTo>
                <a:lnTo>
                  <a:pt x="520208" y="220799"/>
                </a:lnTo>
                <a:lnTo>
                  <a:pt x="374702" y="220799"/>
                </a:lnTo>
                <a:close/>
                <a:moveTo>
                  <a:pt x="323389" y="129142"/>
                </a:moveTo>
                <a:lnTo>
                  <a:pt x="323389" y="570651"/>
                </a:lnTo>
                <a:lnTo>
                  <a:pt x="428610" y="570651"/>
                </a:lnTo>
                <a:lnTo>
                  <a:pt x="428610" y="502741"/>
                </a:lnTo>
                <a:lnTo>
                  <a:pt x="466290" y="502741"/>
                </a:lnTo>
                <a:lnTo>
                  <a:pt x="466290" y="570651"/>
                </a:lnTo>
                <a:lnTo>
                  <a:pt x="571511" y="570651"/>
                </a:lnTo>
                <a:lnTo>
                  <a:pt x="571511" y="129142"/>
                </a:lnTo>
                <a:close/>
                <a:moveTo>
                  <a:pt x="88912" y="91523"/>
                </a:moveTo>
                <a:lnTo>
                  <a:pt x="234488" y="91523"/>
                </a:lnTo>
                <a:lnTo>
                  <a:pt x="234488" y="129134"/>
                </a:lnTo>
                <a:lnTo>
                  <a:pt x="88912" y="129134"/>
                </a:lnTo>
                <a:close/>
                <a:moveTo>
                  <a:pt x="37680" y="37623"/>
                </a:moveTo>
                <a:lnTo>
                  <a:pt x="37680" y="570651"/>
                </a:lnTo>
                <a:lnTo>
                  <a:pt x="142902" y="570651"/>
                </a:lnTo>
                <a:lnTo>
                  <a:pt x="142902" y="502741"/>
                </a:lnTo>
                <a:lnTo>
                  <a:pt x="180582" y="502741"/>
                </a:lnTo>
                <a:lnTo>
                  <a:pt x="180582" y="570651"/>
                </a:lnTo>
                <a:lnTo>
                  <a:pt x="285709" y="570651"/>
                </a:lnTo>
                <a:lnTo>
                  <a:pt x="285709" y="37623"/>
                </a:lnTo>
                <a:close/>
                <a:moveTo>
                  <a:pt x="0" y="0"/>
                </a:moveTo>
                <a:lnTo>
                  <a:pt x="323389" y="0"/>
                </a:lnTo>
                <a:lnTo>
                  <a:pt x="323389" y="91519"/>
                </a:lnTo>
                <a:lnTo>
                  <a:pt x="609191" y="91519"/>
                </a:lnTo>
                <a:lnTo>
                  <a:pt x="609191" y="608274"/>
                </a:lnTo>
                <a:lnTo>
                  <a:pt x="0" y="60827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1" u="sng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ïṥḷîḑe"/>
          <p:cNvSpPr/>
          <p:nvPr/>
        </p:nvSpPr>
        <p:spPr bwMode="auto">
          <a:xfrm>
            <a:off x="5943849" y="3872093"/>
            <a:ext cx="416491" cy="415863"/>
          </a:xfrm>
          <a:custGeom>
            <a:avLst/>
            <a:gdLst>
              <a:gd name="connsiteX0" fmla="*/ 374702 w 609191"/>
              <a:gd name="connsiteY0" fmla="*/ 366164 h 608274"/>
              <a:gd name="connsiteX1" fmla="*/ 520208 w 609191"/>
              <a:gd name="connsiteY1" fmla="*/ 366164 h 608274"/>
              <a:gd name="connsiteX2" fmla="*/ 520208 w 609191"/>
              <a:gd name="connsiteY2" fmla="*/ 403846 h 608274"/>
              <a:gd name="connsiteX3" fmla="*/ 374702 w 609191"/>
              <a:gd name="connsiteY3" fmla="*/ 403846 h 608274"/>
              <a:gd name="connsiteX4" fmla="*/ 88912 w 609191"/>
              <a:gd name="connsiteY4" fmla="*/ 366164 h 608274"/>
              <a:gd name="connsiteX5" fmla="*/ 234488 w 609191"/>
              <a:gd name="connsiteY5" fmla="*/ 366164 h 608274"/>
              <a:gd name="connsiteX6" fmla="*/ 234488 w 609191"/>
              <a:gd name="connsiteY6" fmla="*/ 403846 h 608274"/>
              <a:gd name="connsiteX7" fmla="*/ 88912 w 609191"/>
              <a:gd name="connsiteY7" fmla="*/ 403846 h 608274"/>
              <a:gd name="connsiteX8" fmla="*/ 374702 w 609191"/>
              <a:gd name="connsiteY8" fmla="*/ 274641 h 608274"/>
              <a:gd name="connsiteX9" fmla="*/ 520208 w 609191"/>
              <a:gd name="connsiteY9" fmla="*/ 274641 h 608274"/>
              <a:gd name="connsiteX10" fmla="*/ 520208 w 609191"/>
              <a:gd name="connsiteY10" fmla="*/ 312323 h 608274"/>
              <a:gd name="connsiteX11" fmla="*/ 374702 w 609191"/>
              <a:gd name="connsiteY11" fmla="*/ 312323 h 608274"/>
              <a:gd name="connsiteX12" fmla="*/ 88912 w 609191"/>
              <a:gd name="connsiteY12" fmla="*/ 274641 h 608274"/>
              <a:gd name="connsiteX13" fmla="*/ 234488 w 609191"/>
              <a:gd name="connsiteY13" fmla="*/ 274641 h 608274"/>
              <a:gd name="connsiteX14" fmla="*/ 234488 w 609191"/>
              <a:gd name="connsiteY14" fmla="*/ 312323 h 608274"/>
              <a:gd name="connsiteX15" fmla="*/ 88912 w 609191"/>
              <a:gd name="connsiteY15" fmla="*/ 312323 h 608274"/>
              <a:gd name="connsiteX16" fmla="*/ 88912 w 609191"/>
              <a:gd name="connsiteY16" fmla="*/ 183117 h 608274"/>
              <a:gd name="connsiteX17" fmla="*/ 234488 w 609191"/>
              <a:gd name="connsiteY17" fmla="*/ 183117 h 608274"/>
              <a:gd name="connsiteX18" fmla="*/ 234488 w 609191"/>
              <a:gd name="connsiteY18" fmla="*/ 220799 h 608274"/>
              <a:gd name="connsiteX19" fmla="*/ 88912 w 609191"/>
              <a:gd name="connsiteY19" fmla="*/ 220799 h 608274"/>
              <a:gd name="connsiteX20" fmla="*/ 374702 w 609191"/>
              <a:gd name="connsiteY20" fmla="*/ 183117 h 608274"/>
              <a:gd name="connsiteX21" fmla="*/ 520208 w 609191"/>
              <a:gd name="connsiteY21" fmla="*/ 183117 h 608274"/>
              <a:gd name="connsiteX22" fmla="*/ 520208 w 609191"/>
              <a:gd name="connsiteY22" fmla="*/ 220799 h 608274"/>
              <a:gd name="connsiteX23" fmla="*/ 374702 w 609191"/>
              <a:gd name="connsiteY23" fmla="*/ 220799 h 608274"/>
              <a:gd name="connsiteX24" fmla="*/ 323389 w 609191"/>
              <a:gd name="connsiteY24" fmla="*/ 129142 h 608274"/>
              <a:gd name="connsiteX25" fmla="*/ 323389 w 609191"/>
              <a:gd name="connsiteY25" fmla="*/ 570651 h 608274"/>
              <a:gd name="connsiteX26" fmla="*/ 428610 w 609191"/>
              <a:gd name="connsiteY26" fmla="*/ 570651 h 608274"/>
              <a:gd name="connsiteX27" fmla="*/ 428610 w 609191"/>
              <a:gd name="connsiteY27" fmla="*/ 502741 h 608274"/>
              <a:gd name="connsiteX28" fmla="*/ 466290 w 609191"/>
              <a:gd name="connsiteY28" fmla="*/ 502741 h 608274"/>
              <a:gd name="connsiteX29" fmla="*/ 466290 w 609191"/>
              <a:gd name="connsiteY29" fmla="*/ 570651 h 608274"/>
              <a:gd name="connsiteX30" fmla="*/ 571511 w 609191"/>
              <a:gd name="connsiteY30" fmla="*/ 570651 h 608274"/>
              <a:gd name="connsiteX31" fmla="*/ 571511 w 609191"/>
              <a:gd name="connsiteY31" fmla="*/ 129142 h 608274"/>
              <a:gd name="connsiteX32" fmla="*/ 88912 w 609191"/>
              <a:gd name="connsiteY32" fmla="*/ 91523 h 608274"/>
              <a:gd name="connsiteX33" fmla="*/ 234488 w 609191"/>
              <a:gd name="connsiteY33" fmla="*/ 91523 h 608274"/>
              <a:gd name="connsiteX34" fmla="*/ 234488 w 609191"/>
              <a:gd name="connsiteY34" fmla="*/ 129134 h 608274"/>
              <a:gd name="connsiteX35" fmla="*/ 88912 w 609191"/>
              <a:gd name="connsiteY35" fmla="*/ 129134 h 608274"/>
              <a:gd name="connsiteX36" fmla="*/ 37680 w 609191"/>
              <a:gd name="connsiteY36" fmla="*/ 37623 h 608274"/>
              <a:gd name="connsiteX37" fmla="*/ 37680 w 609191"/>
              <a:gd name="connsiteY37" fmla="*/ 570651 h 608274"/>
              <a:gd name="connsiteX38" fmla="*/ 142902 w 609191"/>
              <a:gd name="connsiteY38" fmla="*/ 570651 h 608274"/>
              <a:gd name="connsiteX39" fmla="*/ 142902 w 609191"/>
              <a:gd name="connsiteY39" fmla="*/ 502741 h 608274"/>
              <a:gd name="connsiteX40" fmla="*/ 180582 w 609191"/>
              <a:gd name="connsiteY40" fmla="*/ 502741 h 608274"/>
              <a:gd name="connsiteX41" fmla="*/ 180582 w 609191"/>
              <a:gd name="connsiteY41" fmla="*/ 570651 h 608274"/>
              <a:gd name="connsiteX42" fmla="*/ 285709 w 609191"/>
              <a:gd name="connsiteY42" fmla="*/ 570651 h 608274"/>
              <a:gd name="connsiteX43" fmla="*/ 285709 w 609191"/>
              <a:gd name="connsiteY43" fmla="*/ 37623 h 608274"/>
              <a:gd name="connsiteX44" fmla="*/ 0 w 609191"/>
              <a:gd name="connsiteY44" fmla="*/ 0 h 608274"/>
              <a:gd name="connsiteX45" fmla="*/ 323389 w 609191"/>
              <a:gd name="connsiteY45" fmla="*/ 0 h 608274"/>
              <a:gd name="connsiteX46" fmla="*/ 323389 w 609191"/>
              <a:gd name="connsiteY46" fmla="*/ 91519 h 608274"/>
              <a:gd name="connsiteX47" fmla="*/ 609191 w 609191"/>
              <a:gd name="connsiteY47" fmla="*/ 91519 h 608274"/>
              <a:gd name="connsiteX48" fmla="*/ 609191 w 609191"/>
              <a:gd name="connsiteY48" fmla="*/ 608274 h 608274"/>
              <a:gd name="connsiteX49" fmla="*/ 0 w 609191"/>
              <a:gd name="connsiteY49" fmla="*/ 608274 h 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9191" h="608274">
                <a:moveTo>
                  <a:pt x="374702" y="366164"/>
                </a:moveTo>
                <a:lnTo>
                  <a:pt x="520208" y="366164"/>
                </a:lnTo>
                <a:lnTo>
                  <a:pt x="520208" y="403846"/>
                </a:lnTo>
                <a:lnTo>
                  <a:pt x="374702" y="403846"/>
                </a:lnTo>
                <a:close/>
                <a:moveTo>
                  <a:pt x="88912" y="366164"/>
                </a:moveTo>
                <a:lnTo>
                  <a:pt x="234488" y="366164"/>
                </a:lnTo>
                <a:lnTo>
                  <a:pt x="234488" y="403846"/>
                </a:lnTo>
                <a:lnTo>
                  <a:pt x="88912" y="403846"/>
                </a:lnTo>
                <a:close/>
                <a:moveTo>
                  <a:pt x="374702" y="274641"/>
                </a:moveTo>
                <a:lnTo>
                  <a:pt x="520208" y="274641"/>
                </a:lnTo>
                <a:lnTo>
                  <a:pt x="520208" y="312323"/>
                </a:lnTo>
                <a:lnTo>
                  <a:pt x="374702" y="312323"/>
                </a:lnTo>
                <a:close/>
                <a:moveTo>
                  <a:pt x="88912" y="274641"/>
                </a:moveTo>
                <a:lnTo>
                  <a:pt x="234488" y="274641"/>
                </a:lnTo>
                <a:lnTo>
                  <a:pt x="234488" y="312323"/>
                </a:lnTo>
                <a:lnTo>
                  <a:pt x="88912" y="312323"/>
                </a:lnTo>
                <a:close/>
                <a:moveTo>
                  <a:pt x="88912" y="183117"/>
                </a:moveTo>
                <a:lnTo>
                  <a:pt x="234488" y="183117"/>
                </a:lnTo>
                <a:lnTo>
                  <a:pt x="234488" y="220799"/>
                </a:lnTo>
                <a:lnTo>
                  <a:pt x="88912" y="220799"/>
                </a:lnTo>
                <a:close/>
                <a:moveTo>
                  <a:pt x="374702" y="183117"/>
                </a:moveTo>
                <a:lnTo>
                  <a:pt x="520208" y="183117"/>
                </a:lnTo>
                <a:lnTo>
                  <a:pt x="520208" y="220799"/>
                </a:lnTo>
                <a:lnTo>
                  <a:pt x="374702" y="220799"/>
                </a:lnTo>
                <a:close/>
                <a:moveTo>
                  <a:pt x="323389" y="129142"/>
                </a:moveTo>
                <a:lnTo>
                  <a:pt x="323389" y="570651"/>
                </a:lnTo>
                <a:lnTo>
                  <a:pt x="428610" y="570651"/>
                </a:lnTo>
                <a:lnTo>
                  <a:pt x="428610" y="502741"/>
                </a:lnTo>
                <a:lnTo>
                  <a:pt x="466290" y="502741"/>
                </a:lnTo>
                <a:lnTo>
                  <a:pt x="466290" y="570651"/>
                </a:lnTo>
                <a:lnTo>
                  <a:pt x="571511" y="570651"/>
                </a:lnTo>
                <a:lnTo>
                  <a:pt x="571511" y="129142"/>
                </a:lnTo>
                <a:close/>
                <a:moveTo>
                  <a:pt x="88912" y="91523"/>
                </a:moveTo>
                <a:lnTo>
                  <a:pt x="234488" y="91523"/>
                </a:lnTo>
                <a:lnTo>
                  <a:pt x="234488" y="129134"/>
                </a:lnTo>
                <a:lnTo>
                  <a:pt x="88912" y="129134"/>
                </a:lnTo>
                <a:close/>
                <a:moveTo>
                  <a:pt x="37680" y="37623"/>
                </a:moveTo>
                <a:lnTo>
                  <a:pt x="37680" y="570651"/>
                </a:lnTo>
                <a:lnTo>
                  <a:pt x="142902" y="570651"/>
                </a:lnTo>
                <a:lnTo>
                  <a:pt x="142902" y="502741"/>
                </a:lnTo>
                <a:lnTo>
                  <a:pt x="180582" y="502741"/>
                </a:lnTo>
                <a:lnTo>
                  <a:pt x="180582" y="570651"/>
                </a:lnTo>
                <a:lnTo>
                  <a:pt x="285709" y="570651"/>
                </a:lnTo>
                <a:lnTo>
                  <a:pt x="285709" y="37623"/>
                </a:lnTo>
                <a:close/>
                <a:moveTo>
                  <a:pt x="0" y="0"/>
                </a:moveTo>
                <a:lnTo>
                  <a:pt x="323389" y="0"/>
                </a:lnTo>
                <a:lnTo>
                  <a:pt x="323389" y="91519"/>
                </a:lnTo>
                <a:lnTo>
                  <a:pt x="609191" y="91519"/>
                </a:lnTo>
                <a:lnTo>
                  <a:pt x="609191" y="608274"/>
                </a:lnTo>
                <a:lnTo>
                  <a:pt x="0" y="60827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zh-CN" sz="1600" b="0" i="1" u="sng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7" name="PA_组合 8"/>
          <p:cNvGrpSpPr/>
          <p:nvPr>
            <p:custDataLst>
              <p:tags r:id="rId1"/>
            </p:custDataLst>
          </p:nvPr>
        </p:nvGrpSpPr>
        <p:grpSpPr>
          <a:xfrm>
            <a:off x="8251579" y="2832879"/>
            <a:ext cx="1765487" cy="1141084"/>
            <a:chOff x="1274879" y="3454349"/>
            <a:chExt cx="2657021" cy="1141084"/>
          </a:xfrm>
        </p:grpSpPr>
        <p:sp>
          <p:nvSpPr>
            <p:cNvPr id="48" name="矩形 47"/>
            <p:cNvSpPr/>
            <p:nvPr/>
          </p:nvSpPr>
          <p:spPr>
            <a:xfrm>
              <a:off x="1444249" y="3825992"/>
              <a:ext cx="2321641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100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or print </a:t>
              </a:r>
              <a:r>
                <a:rPr lang="en-US" altLang="zh-CN" sz="1100" dirty="0" smtClean="0">
                  <a:solidFill>
                    <a:srgbClr val="733E19"/>
                  </a:solidFill>
                  <a:cs typeface="+mn-ea"/>
                  <a:sym typeface="+mn-lt"/>
                </a:rPr>
                <a:t>the</a:t>
              </a:r>
              <a:endParaRPr lang="en-US" altLang="zh-CN" sz="1100" dirty="0" smtClean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274879" y="3454349"/>
              <a:ext cx="26570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rgbClr val="733E19"/>
                  </a:solidFill>
                  <a:cs typeface="+mn-ea"/>
                  <a:sym typeface="+mn-lt"/>
                </a:rPr>
                <a:t>标题文字添加</a:t>
              </a:r>
              <a:endParaRPr lang="zh-CN" altLang="en-US" b="1" dirty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PA_组合 8"/>
          <p:cNvGrpSpPr/>
          <p:nvPr>
            <p:custDataLst>
              <p:tags r:id="rId2"/>
            </p:custDataLst>
          </p:nvPr>
        </p:nvGrpSpPr>
        <p:grpSpPr>
          <a:xfrm>
            <a:off x="4472717" y="1421892"/>
            <a:ext cx="3278540" cy="779570"/>
            <a:chOff x="136322" y="3382734"/>
            <a:chExt cx="4934134" cy="779570"/>
          </a:xfrm>
        </p:grpSpPr>
        <p:sp>
          <p:nvSpPr>
            <p:cNvPr id="51" name="矩形 50"/>
            <p:cNvSpPr/>
            <p:nvPr/>
          </p:nvSpPr>
          <p:spPr>
            <a:xfrm>
              <a:off x="136322" y="3731417"/>
              <a:ext cx="4934134" cy="4308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100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or print </a:t>
              </a:r>
              <a:r>
                <a:rPr lang="en-US" altLang="zh-CN" sz="1100" dirty="0" smtClean="0">
                  <a:solidFill>
                    <a:srgbClr val="733E19"/>
                  </a:solidFill>
                  <a:cs typeface="+mn-ea"/>
                  <a:sym typeface="+mn-lt"/>
                </a:rPr>
                <a:t>the</a:t>
              </a:r>
              <a:endParaRPr lang="en-US" altLang="zh-CN" sz="1100" dirty="0" smtClean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220167" y="3382734"/>
              <a:ext cx="26570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rgbClr val="733E19"/>
                  </a:solidFill>
                  <a:cs typeface="+mn-ea"/>
                  <a:sym typeface="+mn-lt"/>
                </a:rPr>
                <a:t>标题文字添加</a:t>
              </a:r>
              <a:endParaRPr lang="zh-CN" altLang="en-US" b="1" dirty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PA_组合 8"/>
          <p:cNvGrpSpPr/>
          <p:nvPr>
            <p:custDataLst>
              <p:tags r:id="rId3"/>
            </p:custDataLst>
          </p:nvPr>
        </p:nvGrpSpPr>
        <p:grpSpPr>
          <a:xfrm>
            <a:off x="5225852" y="5124749"/>
            <a:ext cx="1765487" cy="1141084"/>
            <a:chOff x="1274879" y="3454349"/>
            <a:chExt cx="2657021" cy="1141084"/>
          </a:xfrm>
        </p:grpSpPr>
        <p:sp>
          <p:nvSpPr>
            <p:cNvPr id="54" name="矩形 53"/>
            <p:cNvSpPr/>
            <p:nvPr/>
          </p:nvSpPr>
          <p:spPr>
            <a:xfrm>
              <a:off x="1444249" y="3825992"/>
              <a:ext cx="2321641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100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or print </a:t>
              </a:r>
              <a:r>
                <a:rPr lang="en-US" altLang="zh-CN" sz="1100" dirty="0" smtClean="0">
                  <a:solidFill>
                    <a:srgbClr val="733E19"/>
                  </a:solidFill>
                  <a:cs typeface="+mn-ea"/>
                  <a:sym typeface="+mn-lt"/>
                </a:rPr>
                <a:t>the</a:t>
              </a:r>
              <a:endParaRPr lang="en-US" altLang="zh-CN" sz="1100" dirty="0" smtClean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274879" y="3454349"/>
              <a:ext cx="26570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rgbClr val="733E19"/>
                  </a:solidFill>
                  <a:cs typeface="+mn-ea"/>
                  <a:sym typeface="+mn-lt"/>
                </a:rPr>
                <a:t>标题文字添加</a:t>
              </a:r>
              <a:endParaRPr lang="zh-CN" altLang="en-US" b="1" dirty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PA_组合 8"/>
          <p:cNvGrpSpPr/>
          <p:nvPr>
            <p:custDataLst>
              <p:tags r:id="rId4"/>
            </p:custDataLst>
          </p:nvPr>
        </p:nvGrpSpPr>
        <p:grpSpPr>
          <a:xfrm>
            <a:off x="2563474" y="2883870"/>
            <a:ext cx="1765487" cy="1141084"/>
            <a:chOff x="1274879" y="3454349"/>
            <a:chExt cx="2657021" cy="1141084"/>
          </a:xfrm>
        </p:grpSpPr>
        <p:sp>
          <p:nvSpPr>
            <p:cNvPr id="57" name="矩形 56"/>
            <p:cNvSpPr/>
            <p:nvPr/>
          </p:nvSpPr>
          <p:spPr>
            <a:xfrm>
              <a:off x="1444249" y="3825992"/>
              <a:ext cx="2321641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100" dirty="0">
                  <a:solidFill>
                    <a:srgbClr val="733E19"/>
                  </a:solidFill>
                  <a:cs typeface="+mn-ea"/>
                  <a:sym typeface="+mn-lt"/>
                </a:rPr>
                <a:t>The user can demonstrate on a projector or computer, or print </a:t>
              </a:r>
              <a:r>
                <a:rPr lang="en-US" altLang="zh-CN" sz="1100" dirty="0" smtClean="0">
                  <a:solidFill>
                    <a:srgbClr val="733E19"/>
                  </a:solidFill>
                  <a:cs typeface="+mn-ea"/>
                  <a:sym typeface="+mn-lt"/>
                </a:rPr>
                <a:t>the</a:t>
              </a:r>
              <a:endParaRPr lang="en-US" altLang="zh-CN" sz="1100" dirty="0" smtClean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274879" y="3454349"/>
              <a:ext cx="26570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rgbClr val="733E19"/>
                  </a:solidFill>
                  <a:cs typeface="+mn-ea"/>
                  <a:sym typeface="+mn-lt"/>
                </a:rPr>
                <a:t>标题文字添加</a:t>
              </a:r>
              <a:endParaRPr lang="zh-CN" altLang="en-US" b="1" dirty="0">
                <a:solidFill>
                  <a:srgbClr val="733E19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64379" y="2838471"/>
            <a:ext cx="461985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添加章节标题</a:t>
            </a:r>
            <a:endParaRPr kumimoji="0" lang="zh-CN" altLang="en-US" sz="5400" b="0" i="0" u="none" strike="noStrike" kern="1200" cap="none" spc="30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09336" y="2715633"/>
            <a:ext cx="96048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>
                  <a:outerShdw dist="50800" dir="600000" algn="ctr" rotWithShape="0">
                    <a:srgbClr val="704330">
                      <a:alpha val="42000"/>
                    </a:srgb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02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>
                <a:outerShdw dist="50800" dir="600000" algn="ctr" rotWithShape="0">
                  <a:srgbClr val="704330">
                    <a:alpha val="42000"/>
                  </a:srgb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331083" y="3885457"/>
            <a:ext cx="5473700" cy="0"/>
          </a:xfrm>
          <a:prstGeom prst="line">
            <a:avLst/>
          </a:prstGeom>
          <a:ln w="34925">
            <a:solidFill>
              <a:srgbClr val="7043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63674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21683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97427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55436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63674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21683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97427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55436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pic>
        <p:nvPicPr>
          <p:cNvPr id="14" name="图片 13" descr="媒体采访直播演讲人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899795"/>
            <a:ext cx="4800600" cy="48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auto">
          <a:xfrm rot="20822727">
            <a:off x="1807137" y="3949404"/>
            <a:ext cx="1111805" cy="1111805"/>
          </a:xfrm>
          <a:custGeom>
            <a:avLst/>
            <a:gdLst>
              <a:gd name="T0" fmla="*/ 18 w 1811"/>
              <a:gd name="T1" fmla="*/ 1151 h 1812"/>
              <a:gd name="T2" fmla="*/ 9 w 1811"/>
              <a:gd name="T3" fmla="*/ 975 h 1812"/>
              <a:gd name="T4" fmla="*/ 44 w 1811"/>
              <a:gd name="T5" fmla="*/ 838 h 1812"/>
              <a:gd name="T6" fmla="*/ 146 w 1811"/>
              <a:gd name="T7" fmla="*/ 456 h 1812"/>
              <a:gd name="T8" fmla="*/ 205 w 1811"/>
              <a:gd name="T9" fmla="*/ 309 h 1812"/>
              <a:gd name="T10" fmla="*/ 417 w 1811"/>
              <a:gd name="T11" fmla="*/ 155 h 1812"/>
              <a:gd name="T12" fmla="*/ 897 w 1811"/>
              <a:gd name="T13" fmla="*/ 26 h 1812"/>
              <a:gd name="T14" fmla="*/ 959 w 1811"/>
              <a:gd name="T15" fmla="*/ 11 h 1812"/>
              <a:gd name="T16" fmla="*/ 1101 w 1811"/>
              <a:gd name="T17" fmla="*/ 0 h 1812"/>
              <a:gd name="T18" fmla="*/ 1299 w 1811"/>
              <a:gd name="T19" fmla="*/ 90 h 1812"/>
              <a:gd name="T20" fmla="*/ 1303 w 1811"/>
              <a:gd name="T21" fmla="*/ 98 h 1812"/>
              <a:gd name="T22" fmla="*/ 1407 w 1811"/>
              <a:gd name="T23" fmla="*/ 203 h 1812"/>
              <a:gd name="T24" fmla="*/ 1609 w 1811"/>
              <a:gd name="T25" fmla="*/ 404 h 1812"/>
              <a:gd name="T26" fmla="*/ 1692 w 1811"/>
              <a:gd name="T27" fmla="*/ 486 h 1812"/>
              <a:gd name="T28" fmla="*/ 1721 w 1811"/>
              <a:gd name="T29" fmla="*/ 513 h 1812"/>
              <a:gd name="T30" fmla="*/ 1798 w 1811"/>
              <a:gd name="T31" fmla="*/ 648 h 1812"/>
              <a:gd name="T32" fmla="*/ 1802 w 1811"/>
              <a:gd name="T33" fmla="*/ 667 h 1812"/>
              <a:gd name="T34" fmla="*/ 1810 w 1811"/>
              <a:gd name="T35" fmla="*/ 762 h 1812"/>
              <a:gd name="T36" fmla="*/ 1807 w 1811"/>
              <a:gd name="T37" fmla="*/ 839 h 1812"/>
              <a:gd name="T38" fmla="*/ 1770 w 1811"/>
              <a:gd name="T39" fmla="*/ 980 h 1812"/>
              <a:gd name="T40" fmla="*/ 1706 w 1811"/>
              <a:gd name="T41" fmla="*/ 1215 h 1812"/>
              <a:gd name="T42" fmla="*/ 1703 w 1811"/>
              <a:gd name="T43" fmla="*/ 1222 h 1812"/>
              <a:gd name="T44" fmla="*/ 1675 w 1811"/>
              <a:gd name="T45" fmla="*/ 1335 h 1812"/>
              <a:gd name="T46" fmla="*/ 1539 w 1811"/>
              <a:gd name="T47" fmla="*/ 1580 h 1812"/>
              <a:gd name="T48" fmla="*/ 1380 w 1811"/>
              <a:gd name="T49" fmla="*/ 1660 h 1812"/>
              <a:gd name="T50" fmla="*/ 1273 w 1811"/>
              <a:gd name="T51" fmla="*/ 1686 h 1812"/>
              <a:gd name="T52" fmla="*/ 1271 w 1811"/>
              <a:gd name="T53" fmla="*/ 1690 h 1812"/>
              <a:gd name="T54" fmla="*/ 1090 w 1811"/>
              <a:gd name="T55" fmla="*/ 1736 h 1812"/>
              <a:gd name="T56" fmla="*/ 856 w 1811"/>
              <a:gd name="T57" fmla="*/ 1800 h 1812"/>
              <a:gd name="T58" fmla="*/ 840 w 1811"/>
              <a:gd name="T59" fmla="*/ 1801 h 1812"/>
              <a:gd name="T60" fmla="*/ 675 w 1811"/>
              <a:gd name="T61" fmla="*/ 1798 h 1812"/>
              <a:gd name="T62" fmla="*/ 575 w 1811"/>
              <a:gd name="T63" fmla="*/ 1757 h 1812"/>
              <a:gd name="T64" fmla="*/ 415 w 1811"/>
              <a:gd name="T65" fmla="*/ 1618 h 1812"/>
              <a:gd name="T66" fmla="*/ 406 w 1811"/>
              <a:gd name="T67" fmla="*/ 1603 h 1812"/>
              <a:gd name="T68" fmla="*/ 212 w 1811"/>
              <a:gd name="T69" fmla="*/ 1409 h 1812"/>
              <a:gd name="T70" fmla="*/ 197 w 1811"/>
              <a:gd name="T71" fmla="*/ 1400 h 1812"/>
              <a:gd name="T72" fmla="*/ 81 w 1811"/>
              <a:gd name="T73" fmla="*/ 1277 h 1812"/>
              <a:gd name="T74" fmla="*/ 18 w 1811"/>
              <a:gd name="T75" fmla="*/ 115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1" h="1812">
                <a:moveTo>
                  <a:pt x="18" y="1151"/>
                </a:moveTo>
                <a:cubicBezTo>
                  <a:pt x="0" y="1093"/>
                  <a:pt x="1" y="1034"/>
                  <a:pt x="9" y="975"/>
                </a:cubicBezTo>
                <a:cubicBezTo>
                  <a:pt x="21" y="930"/>
                  <a:pt x="32" y="884"/>
                  <a:pt x="44" y="838"/>
                </a:cubicBezTo>
                <a:cubicBezTo>
                  <a:pt x="78" y="711"/>
                  <a:pt x="112" y="584"/>
                  <a:pt x="146" y="456"/>
                </a:cubicBezTo>
                <a:cubicBezTo>
                  <a:pt x="160" y="404"/>
                  <a:pt x="176" y="354"/>
                  <a:pt x="205" y="309"/>
                </a:cubicBezTo>
                <a:cubicBezTo>
                  <a:pt x="257" y="231"/>
                  <a:pt x="328" y="179"/>
                  <a:pt x="417" y="155"/>
                </a:cubicBezTo>
                <a:cubicBezTo>
                  <a:pt x="576" y="110"/>
                  <a:pt x="737" y="69"/>
                  <a:pt x="897" y="26"/>
                </a:cubicBezTo>
                <a:cubicBezTo>
                  <a:pt x="917" y="21"/>
                  <a:pt x="938" y="16"/>
                  <a:pt x="959" y="11"/>
                </a:cubicBezTo>
                <a:cubicBezTo>
                  <a:pt x="1006" y="7"/>
                  <a:pt x="1054" y="4"/>
                  <a:pt x="1101" y="0"/>
                </a:cubicBezTo>
                <a:cubicBezTo>
                  <a:pt x="1176" y="10"/>
                  <a:pt x="1240" y="44"/>
                  <a:pt x="1299" y="90"/>
                </a:cubicBezTo>
                <a:cubicBezTo>
                  <a:pt x="1300" y="93"/>
                  <a:pt x="1301" y="96"/>
                  <a:pt x="1303" y="98"/>
                </a:cubicBezTo>
                <a:cubicBezTo>
                  <a:pt x="1338" y="133"/>
                  <a:pt x="1372" y="168"/>
                  <a:pt x="1407" y="203"/>
                </a:cubicBezTo>
                <a:cubicBezTo>
                  <a:pt x="1474" y="270"/>
                  <a:pt x="1541" y="337"/>
                  <a:pt x="1609" y="404"/>
                </a:cubicBezTo>
                <a:cubicBezTo>
                  <a:pt x="1636" y="431"/>
                  <a:pt x="1664" y="459"/>
                  <a:pt x="1692" y="486"/>
                </a:cubicBezTo>
                <a:cubicBezTo>
                  <a:pt x="1702" y="495"/>
                  <a:pt x="1711" y="504"/>
                  <a:pt x="1721" y="513"/>
                </a:cubicBezTo>
                <a:cubicBezTo>
                  <a:pt x="1753" y="554"/>
                  <a:pt x="1783" y="597"/>
                  <a:pt x="1798" y="648"/>
                </a:cubicBezTo>
                <a:cubicBezTo>
                  <a:pt x="1800" y="654"/>
                  <a:pt x="1801" y="661"/>
                  <a:pt x="1802" y="667"/>
                </a:cubicBezTo>
                <a:cubicBezTo>
                  <a:pt x="1805" y="699"/>
                  <a:pt x="1809" y="730"/>
                  <a:pt x="1810" y="762"/>
                </a:cubicBezTo>
                <a:cubicBezTo>
                  <a:pt x="1811" y="787"/>
                  <a:pt x="1808" y="813"/>
                  <a:pt x="1807" y="839"/>
                </a:cubicBezTo>
                <a:cubicBezTo>
                  <a:pt x="1794" y="886"/>
                  <a:pt x="1782" y="933"/>
                  <a:pt x="1770" y="980"/>
                </a:cubicBezTo>
                <a:cubicBezTo>
                  <a:pt x="1749" y="1058"/>
                  <a:pt x="1727" y="1136"/>
                  <a:pt x="1706" y="1215"/>
                </a:cubicBezTo>
                <a:cubicBezTo>
                  <a:pt x="1705" y="1217"/>
                  <a:pt x="1704" y="1220"/>
                  <a:pt x="1703" y="1222"/>
                </a:cubicBezTo>
                <a:cubicBezTo>
                  <a:pt x="1693" y="1259"/>
                  <a:pt x="1684" y="1297"/>
                  <a:pt x="1675" y="1335"/>
                </a:cubicBezTo>
                <a:cubicBezTo>
                  <a:pt x="1655" y="1430"/>
                  <a:pt x="1615" y="1515"/>
                  <a:pt x="1539" y="1580"/>
                </a:cubicBezTo>
                <a:cubicBezTo>
                  <a:pt x="1492" y="1619"/>
                  <a:pt x="1438" y="1644"/>
                  <a:pt x="1380" y="1660"/>
                </a:cubicBezTo>
                <a:cubicBezTo>
                  <a:pt x="1344" y="1668"/>
                  <a:pt x="1309" y="1677"/>
                  <a:pt x="1273" y="1686"/>
                </a:cubicBezTo>
                <a:cubicBezTo>
                  <a:pt x="1272" y="1686"/>
                  <a:pt x="1271" y="1689"/>
                  <a:pt x="1271" y="1690"/>
                </a:cubicBezTo>
                <a:cubicBezTo>
                  <a:pt x="1210" y="1705"/>
                  <a:pt x="1150" y="1720"/>
                  <a:pt x="1090" y="1736"/>
                </a:cubicBezTo>
                <a:cubicBezTo>
                  <a:pt x="1012" y="1757"/>
                  <a:pt x="934" y="1778"/>
                  <a:pt x="856" y="1800"/>
                </a:cubicBezTo>
                <a:cubicBezTo>
                  <a:pt x="851" y="1800"/>
                  <a:pt x="845" y="1799"/>
                  <a:pt x="840" y="1801"/>
                </a:cubicBezTo>
                <a:cubicBezTo>
                  <a:pt x="785" y="1812"/>
                  <a:pt x="730" y="1810"/>
                  <a:pt x="675" y="1798"/>
                </a:cubicBezTo>
                <a:cubicBezTo>
                  <a:pt x="641" y="1785"/>
                  <a:pt x="606" y="1774"/>
                  <a:pt x="575" y="1757"/>
                </a:cubicBezTo>
                <a:cubicBezTo>
                  <a:pt x="511" y="1723"/>
                  <a:pt x="466" y="1667"/>
                  <a:pt x="415" y="1618"/>
                </a:cubicBezTo>
                <a:cubicBezTo>
                  <a:pt x="412" y="1613"/>
                  <a:pt x="410" y="1607"/>
                  <a:pt x="406" y="1603"/>
                </a:cubicBezTo>
                <a:cubicBezTo>
                  <a:pt x="342" y="1538"/>
                  <a:pt x="277" y="1473"/>
                  <a:pt x="212" y="1409"/>
                </a:cubicBezTo>
                <a:cubicBezTo>
                  <a:pt x="208" y="1405"/>
                  <a:pt x="202" y="1403"/>
                  <a:pt x="197" y="1400"/>
                </a:cubicBezTo>
                <a:cubicBezTo>
                  <a:pt x="158" y="1359"/>
                  <a:pt x="118" y="1320"/>
                  <a:pt x="81" y="1277"/>
                </a:cubicBezTo>
                <a:cubicBezTo>
                  <a:pt x="50" y="1241"/>
                  <a:pt x="29" y="1198"/>
                  <a:pt x="18" y="11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reeform 8"/>
          <p:cNvSpPr/>
          <p:nvPr/>
        </p:nvSpPr>
        <p:spPr bwMode="auto">
          <a:xfrm rot="20822727">
            <a:off x="5514956" y="3949404"/>
            <a:ext cx="1111805" cy="1111805"/>
          </a:xfrm>
          <a:custGeom>
            <a:avLst/>
            <a:gdLst>
              <a:gd name="T0" fmla="*/ 18 w 1811"/>
              <a:gd name="T1" fmla="*/ 1151 h 1812"/>
              <a:gd name="T2" fmla="*/ 9 w 1811"/>
              <a:gd name="T3" fmla="*/ 975 h 1812"/>
              <a:gd name="T4" fmla="*/ 44 w 1811"/>
              <a:gd name="T5" fmla="*/ 838 h 1812"/>
              <a:gd name="T6" fmla="*/ 146 w 1811"/>
              <a:gd name="T7" fmla="*/ 456 h 1812"/>
              <a:gd name="T8" fmla="*/ 205 w 1811"/>
              <a:gd name="T9" fmla="*/ 309 h 1812"/>
              <a:gd name="T10" fmla="*/ 417 w 1811"/>
              <a:gd name="T11" fmla="*/ 155 h 1812"/>
              <a:gd name="T12" fmla="*/ 897 w 1811"/>
              <a:gd name="T13" fmla="*/ 26 h 1812"/>
              <a:gd name="T14" fmla="*/ 959 w 1811"/>
              <a:gd name="T15" fmla="*/ 11 h 1812"/>
              <a:gd name="T16" fmla="*/ 1101 w 1811"/>
              <a:gd name="T17" fmla="*/ 0 h 1812"/>
              <a:gd name="T18" fmla="*/ 1299 w 1811"/>
              <a:gd name="T19" fmla="*/ 90 h 1812"/>
              <a:gd name="T20" fmla="*/ 1303 w 1811"/>
              <a:gd name="T21" fmla="*/ 98 h 1812"/>
              <a:gd name="T22" fmla="*/ 1407 w 1811"/>
              <a:gd name="T23" fmla="*/ 203 h 1812"/>
              <a:gd name="T24" fmla="*/ 1609 w 1811"/>
              <a:gd name="T25" fmla="*/ 404 h 1812"/>
              <a:gd name="T26" fmla="*/ 1692 w 1811"/>
              <a:gd name="T27" fmla="*/ 486 h 1812"/>
              <a:gd name="T28" fmla="*/ 1721 w 1811"/>
              <a:gd name="T29" fmla="*/ 513 h 1812"/>
              <a:gd name="T30" fmla="*/ 1798 w 1811"/>
              <a:gd name="T31" fmla="*/ 648 h 1812"/>
              <a:gd name="T32" fmla="*/ 1802 w 1811"/>
              <a:gd name="T33" fmla="*/ 667 h 1812"/>
              <a:gd name="T34" fmla="*/ 1810 w 1811"/>
              <a:gd name="T35" fmla="*/ 762 h 1812"/>
              <a:gd name="T36" fmla="*/ 1807 w 1811"/>
              <a:gd name="T37" fmla="*/ 839 h 1812"/>
              <a:gd name="T38" fmla="*/ 1770 w 1811"/>
              <a:gd name="T39" fmla="*/ 980 h 1812"/>
              <a:gd name="T40" fmla="*/ 1706 w 1811"/>
              <a:gd name="T41" fmla="*/ 1215 h 1812"/>
              <a:gd name="T42" fmla="*/ 1703 w 1811"/>
              <a:gd name="T43" fmla="*/ 1222 h 1812"/>
              <a:gd name="T44" fmla="*/ 1675 w 1811"/>
              <a:gd name="T45" fmla="*/ 1335 h 1812"/>
              <a:gd name="T46" fmla="*/ 1539 w 1811"/>
              <a:gd name="T47" fmla="*/ 1580 h 1812"/>
              <a:gd name="T48" fmla="*/ 1380 w 1811"/>
              <a:gd name="T49" fmla="*/ 1660 h 1812"/>
              <a:gd name="T50" fmla="*/ 1273 w 1811"/>
              <a:gd name="T51" fmla="*/ 1686 h 1812"/>
              <a:gd name="T52" fmla="*/ 1271 w 1811"/>
              <a:gd name="T53" fmla="*/ 1690 h 1812"/>
              <a:gd name="T54" fmla="*/ 1090 w 1811"/>
              <a:gd name="T55" fmla="*/ 1736 h 1812"/>
              <a:gd name="T56" fmla="*/ 856 w 1811"/>
              <a:gd name="T57" fmla="*/ 1800 h 1812"/>
              <a:gd name="T58" fmla="*/ 840 w 1811"/>
              <a:gd name="T59" fmla="*/ 1801 h 1812"/>
              <a:gd name="T60" fmla="*/ 675 w 1811"/>
              <a:gd name="T61" fmla="*/ 1798 h 1812"/>
              <a:gd name="T62" fmla="*/ 575 w 1811"/>
              <a:gd name="T63" fmla="*/ 1757 h 1812"/>
              <a:gd name="T64" fmla="*/ 415 w 1811"/>
              <a:gd name="T65" fmla="*/ 1618 h 1812"/>
              <a:gd name="T66" fmla="*/ 406 w 1811"/>
              <a:gd name="T67" fmla="*/ 1603 h 1812"/>
              <a:gd name="T68" fmla="*/ 212 w 1811"/>
              <a:gd name="T69" fmla="*/ 1409 h 1812"/>
              <a:gd name="T70" fmla="*/ 197 w 1811"/>
              <a:gd name="T71" fmla="*/ 1400 h 1812"/>
              <a:gd name="T72" fmla="*/ 81 w 1811"/>
              <a:gd name="T73" fmla="*/ 1277 h 1812"/>
              <a:gd name="T74" fmla="*/ 18 w 1811"/>
              <a:gd name="T75" fmla="*/ 115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1" h="1812">
                <a:moveTo>
                  <a:pt x="18" y="1151"/>
                </a:moveTo>
                <a:cubicBezTo>
                  <a:pt x="0" y="1093"/>
                  <a:pt x="1" y="1034"/>
                  <a:pt x="9" y="975"/>
                </a:cubicBezTo>
                <a:cubicBezTo>
                  <a:pt x="21" y="930"/>
                  <a:pt x="32" y="884"/>
                  <a:pt x="44" y="838"/>
                </a:cubicBezTo>
                <a:cubicBezTo>
                  <a:pt x="78" y="711"/>
                  <a:pt x="112" y="584"/>
                  <a:pt x="146" y="456"/>
                </a:cubicBezTo>
                <a:cubicBezTo>
                  <a:pt x="160" y="404"/>
                  <a:pt x="176" y="354"/>
                  <a:pt x="205" y="309"/>
                </a:cubicBezTo>
                <a:cubicBezTo>
                  <a:pt x="257" y="231"/>
                  <a:pt x="328" y="179"/>
                  <a:pt x="417" y="155"/>
                </a:cubicBezTo>
                <a:cubicBezTo>
                  <a:pt x="576" y="110"/>
                  <a:pt x="737" y="69"/>
                  <a:pt x="897" y="26"/>
                </a:cubicBezTo>
                <a:cubicBezTo>
                  <a:pt x="917" y="21"/>
                  <a:pt x="938" y="16"/>
                  <a:pt x="959" y="11"/>
                </a:cubicBezTo>
                <a:cubicBezTo>
                  <a:pt x="1006" y="7"/>
                  <a:pt x="1054" y="4"/>
                  <a:pt x="1101" y="0"/>
                </a:cubicBezTo>
                <a:cubicBezTo>
                  <a:pt x="1176" y="10"/>
                  <a:pt x="1240" y="44"/>
                  <a:pt x="1299" y="90"/>
                </a:cubicBezTo>
                <a:cubicBezTo>
                  <a:pt x="1300" y="93"/>
                  <a:pt x="1301" y="96"/>
                  <a:pt x="1303" y="98"/>
                </a:cubicBezTo>
                <a:cubicBezTo>
                  <a:pt x="1338" y="133"/>
                  <a:pt x="1372" y="168"/>
                  <a:pt x="1407" y="203"/>
                </a:cubicBezTo>
                <a:cubicBezTo>
                  <a:pt x="1474" y="270"/>
                  <a:pt x="1541" y="337"/>
                  <a:pt x="1609" y="404"/>
                </a:cubicBezTo>
                <a:cubicBezTo>
                  <a:pt x="1636" y="431"/>
                  <a:pt x="1664" y="459"/>
                  <a:pt x="1692" y="486"/>
                </a:cubicBezTo>
                <a:cubicBezTo>
                  <a:pt x="1702" y="495"/>
                  <a:pt x="1711" y="504"/>
                  <a:pt x="1721" y="513"/>
                </a:cubicBezTo>
                <a:cubicBezTo>
                  <a:pt x="1753" y="554"/>
                  <a:pt x="1783" y="597"/>
                  <a:pt x="1798" y="648"/>
                </a:cubicBezTo>
                <a:cubicBezTo>
                  <a:pt x="1800" y="654"/>
                  <a:pt x="1801" y="661"/>
                  <a:pt x="1802" y="667"/>
                </a:cubicBezTo>
                <a:cubicBezTo>
                  <a:pt x="1805" y="699"/>
                  <a:pt x="1809" y="730"/>
                  <a:pt x="1810" y="762"/>
                </a:cubicBezTo>
                <a:cubicBezTo>
                  <a:pt x="1811" y="787"/>
                  <a:pt x="1808" y="813"/>
                  <a:pt x="1807" y="839"/>
                </a:cubicBezTo>
                <a:cubicBezTo>
                  <a:pt x="1794" y="886"/>
                  <a:pt x="1782" y="933"/>
                  <a:pt x="1770" y="980"/>
                </a:cubicBezTo>
                <a:cubicBezTo>
                  <a:pt x="1749" y="1058"/>
                  <a:pt x="1727" y="1136"/>
                  <a:pt x="1706" y="1215"/>
                </a:cubicBezTo>
                <a:cubicBezTo>
                  <a:pt x="1705" y="1217"/>
                  <a:pt x="1704" y="1220"/>
                  <a:pt x="1703" y="1222"/>
                </a:cubicBezTo>
                <a:cubicBezTo>
                  <a:pt x="1693" y="1259"/>
                  <a:pt x="1684" y="1297"/>
                  <a:pt x="1675" y="1335"/>
                </a:cubicBezTo>
                <a:cubicBezTo>
                  <a:pt x="1655" y="1430"/>
                  <a:pt x="1615" y="1515"/>
                  <a:pt x="1539" y="1580"/>
                </a:cubicBezTo>
                <a:cubicBezTo>
                  <a:pt x="1492" y="1619"/>
                  <a:pt x="1438" y="1644"/>
                  <a:pt x="1380" y="1660"/>
                </a:cubicBezTo>
                <a:cubicBezTo>
                  <a:pt x="1344" y="1668"/>
                  <a:pt x="1309" y="1677"/>
                  <a:pt x="1273" y="1686"/>
                </a:cubicBezTo>
                <a:cubicBezTo>
                  <a:pt x="1272" y="1686"/>
                  <a:pt x="1271" y="1689"/>
                  <a:pt x="1271" y="1690"/>
                </a:cubicBezTo>
                <a:cubicBezTo>
                  <a:pt x="1210" y="1705"/>
                  <a:pt x="1150" y="1720"/>
                  <a:pt x="1090" y="1736"/>
                </a:cubicBezTo>
                <a:cubicBezTo>
                  <a:pt x="1012" y="1757"/>
                  <a:pt x="934" y="1778"/>
                  <a:pt x="856" y="1800"/>
                </a:cubicBezTo>
                <a:cubicBezTo>
                  <a:pt x="851" y="1800"/>
                  <a:pt x="845" y="1799"/>
                  <a:pt x="840" y="1801"/>
                </a:cubicBezTo>
                <a:cubicBezTo>
                  <a:pt x="785" y="1812"/>
                  <a:pt x="730" y="1810"/>
                  <a:pt x="675" y="1798"/>
                </a:cubicBezTo>
                <a:cubicBezTo>
                  <a:pt x="641" y="1785"/>
                  <a:pt x="606" y="1774"/>
                  <a:pt x="575" y="1757"/>
                </a:cubicBezTo>
                <a:cubicBezTo>
                  <a:pt x="511" y="1723"/>
                  <a:pt x="466" y="1667"/>
                  <a:pt x="415" y="1618"/>
                </a:cubicBezTo>
                <a:cubicBezTo>
                  <a:pt x="412" y="1613"/>
                  <a:pt x="410" y="1607"/>
                  <a:pt x="406" y="1603"/>
                </a:cubicBezTo>
                <a:cubicBezTo>
                  <a:pt x="342" y="1538"/>
                  <a:pt x="277" y="1473"/>
                  <a:pt x="212" y="1409"/>
                </a:cubicBezTo>
                <a:cubicBezTo>
                  <a:pt x="208" y="1405"/>
                  <a:pt x="202" y="1403"/>
                  <a:pt x="197" y="1400"/>
                </a:cubicBezTo>
                <a:cubicBezTo>
                  <a:pt x="158" y="1359"/>
                  <a:pt x="118" y="1320"/>
                  <a:pt x="81" y="1277"/>
                </a:cubicBezTo>
                <a:cubicBezTo>
                  <a:pt x="50" y="1241"/>
                  <a:pt x="29" y="1198"/>
                  <a:pt x="18" y="11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reeform 8"/>
          <p:cNvSpPr/>
          <p:nvPr/>
        </p:nvSpPr>
        <p:spPr bwMode="auto">
          <a:xfrm rot="20822727">
            <a:off x="9266639" y="3949404"/>
            <a:ext cx="1111805" cy="1111805"/>
          </a:xfrm>
          <a:custGeom>
            <a:avLst/>
            <a:gdLst>
              <a:gd name="T0" fmla="*/ 18 w 1811"/>
              <a:gd name="T1" fmla="*/ 1151 h 1812"/>
              <a:gd name="T2" fmla="*/ 9 w 1811"/>
              <a:gd name="T3" fmla="*/ 975 h 1812"/>
              <a:gd name="T4" fmla="*/ 44 w 1811"/>
              <a:gd name="T5" fmla="*/ 838 h 1812"/>
              <a:gd name="T6" fmla="*/ 146 w 1811"/>
              <a:gd name="T7" fmla="*/ 456 h 1812"/>
              <a:gd name="T8" fmla="*/ 205 w 1811"/>
              <a:gd name="T9" fmla="*/ 309 h 1812"/>
              <a:gd name="T10" fmla="*/ 417 w 1811"/>
              <a:gd name="T11" fmla="*/ 155 h 1812"/>
              <a:gd name="T12" fmla="*/ 897 w 1811"/>
              <a:gd name="T13" fmla="*/ 26 h 1812"/>
              <a:gd name="T14" fmla="*/ 959 w 1811"/>
              <a:gd name="T15" fmla="*/ 11 h 1812"/>
              <a:gd name="T16" fmla="*/ 1101 w 1811"/>
              <a:gd name="T17" fmla="*/ 0 h 1812"/>
              <a:gd name="T18" fmla="*/ 1299 w 1811"/>
              <a:gd name="T19" fmla="*/ 90 h 1812"/>
              <a:gd name="T20" fmla="*/ 1303 w 1811"/>
              <a:gd name="T21" fmla="*/ 98 h 1812"/>
              <a:gd name="T22" fmla="*/ 1407 w 1811"/>
              <a:gd name="T23" fmla="*/ 203 h 1812"/>
              <a:gd name="T24" fmla="*/ 1609 w 1811"/>
              <a:gd name="T25" fmla="*/ 404 h 1812"/>
              <a:gd name="T26" fmla="*/ 1692 w 1811"/>
              <a:gd name="T27" fmla="*/ 486 h 1812"/>
              <a:gd name="T28" fmla="*/ 1721 w 1811"/>
              <a:gd name="T29" fmla="*/ 513 h 1812"/>
              <a:gd name="T30" fmla="*/ 1798 w 1811"/>
              <a:gd name="T31" fmla="*/ 648 h 1812"/>
              <a:gd name="T32" fmla="*/ 1802 w 1811"/>
              <a:gd name="T33" fmla="*/ 667 h 1812"/>
              <a:gd name="T34" fmla="*/ 1810 w 1811"/>
              <a:gd name="T35" fmla="*/ 762 h 1812"/>
              <a:gd name="T36" fmla="*/ 1807 w 1811"/>
              <a:gd name="T37" fmla="*/ 839 h 1812"/>
              <a:gd name="T38" fmla="*/ 1770 w 1811"/>
              <a:gd name="T39" fmla="*/ 980 h 1812"/>
              <a:gd name="T40" fmla="*/ 1706 w 1811"/>
              <a:gd name="T41" fmla="*/ 1215 h 1812"/>
              <a:gd name="T42" fmla="*/ 1703 w 1811"/>
              <a:gd name="T43" fmla="*/ 1222 h 1812"/>
              <a:gd name="T44" fmla="*/ 1675 w 1811"/>
              <a:gd name="T45" fmla="*/ 1335 h 1812"/>
              <a:gd name="T46" fmla="*/ 1539 w 1811"/>
              <a:gd name="T47" fmla="*/ 1580 h 1812"/>
              <a:gd name="T48" fmla="*/ 1380 w 1811"/>
              <a:gd name="T49" fmla="*/ 1660 h 1812"/>
              <a:gd name="T50" fmla="*/ 1273 w 1811"/>
              <a:gd name="T51" fmla="*/ 1686 h 1812"/>
              <a:gd name="T52" fmla="*/ 1271 w 1811"/>
              <a:gd name="T53" fmla="*/ 1690 h 1812"/>
              <a:gd name="T54" fmla="*/ 1090 w 1811"/>
              <a:gd name="T55" fmla="*/ 1736 h 1812"/>
              <a:gd name="T56" fmla="*/ 856 w 1811"/>
              <a:gd name="T57" fmla="*/ 1800 h 1812"/>
              <a:gd name="T58" fmla="*/ 840 w 1811"/>
              <a:gd name="T59" fmla="*/ 1801 h 1812"/>
              <a:gd name="T60" fmla="*/ 675 w 1811"/>
              <a:gd name="T61" fmla="*/ 1798 h 1812"/>
              <a:gd name="T62" fmla="*/ 575 w 1811"/>
              <a:gd name="T63" fmla="*/ 1757 h 1812"/>
              <a:gd name="T64" fmla="*/ 415 w 1811"/>
              <a:gd name="T65" fmla="*/ 1618 h 1812"/>
              <a:gd name="T66" fmla="*/ 406 w 1811"/>
              <a:gd name="T67" fmla="*/ 1603 h 1812"/>
              <a:gd name="T68" fmla="*/ 212 w 1811"/>
              <a:gd name="T69" fmla="*/ 1409 h 1812"/>
              <a:gd name="T70" fmla="*/ 197 w 1811"/>
              <a:gd name="T71" fmla="*/ 1400 h 1812"/>
              <a:gd name="T72" fmla="*/ 81 w 1811"/>
              <a:gd name="T73" fmla="*/ 1277 h 1812"/>
              <a:gd name="T74" fmla="*/ 18 w 1811"/>
              <a:gd name="T75" fmla="*/ 115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1" h="1812">
                <a:moveTo>
                  <a:pt x="18" y="1151"/>
                </a:moveTo>
                <a:cubicBezTo>
                  <a:pt x="0" y="1093"/>
                  <a:pt x="1" y="1034"/>
                  <a:pt x="9" y="975"/>
                </a:cubicBezTo>
                <a:cubicBezTo>
                  <a:pt x="21" y="930"/>
                  <a:pt x="32" y="884"/>
                  <a:pt x="44" y="838"/>
                </a:cubicBezTo>
                <a:cubicBezTo>
                  <a:pt x="78" y="711"/>
                  <a:pt x="112" y="584"/>
                  <a:pt x="146" y="456"/>
                </a:cubicBezTo>
                <a:cubicBezTo>
                  <a:pt x="160" y="404"/>
                  <a:pt x="176" y="354"/>
                  <a:pt x="205" y="309"/>
                </a:cubicBezTo>
                <a:cubicBezTo>
                  <a:pt x="257" y="231"/>
                  <a:pt x="328" y="179"/>
                  <a:pt x="417" y="155"/>
                </a:cubicBezTo>
                <a:cubicBezTo>
                  <a:pt x="576" y="110"/>
                  <a:pt x="737" y="69"/>
                  <a:pt x="897" y="26"/>
                </a:cubicBezTo>
                <a:cubicBezTo>
                  <a:pt x="917" y="21"/>
                  <a:pt x="938" y="16"/>
                  <a:pt x="959" y="11"/>
                </a:cubicBezTo>
                <a:cubicBezTo>
                  <a:pt x="1006" y="7"/>
                  <a:pt x="1054" y="4"/>
                  <a:pt x="1101" y="0"/>
                </a:cubicBezTo>
                <a:cubicBezTo>
                  <a:pt x="1176" y="10"/>
                  <a:pt x="1240" y="44"/>
                  <a:pt x="1299" y="90"/>
                </a:cubicBezTo>
                <a:cubicBezTo>
                  <a:pt x="1300" y="93"/>
                  <a:pt x="1301" y="96"/>
                  <a:pt x="1303" y="98"/>
                </a:cubicBezTo>
                <a:cubicBezTo>
                  <a:pt x="1338" y="133"/>
                  <a:pt x="1372" y="168"/>
                  <a:pt x="1407" y="203"/>
                </a:cubicBezTo>
                <a:cubicBezTo>
                  <a:pt x="1474" y="270"/>
                  <a:pt x="1541" y="337"/>
                  <a:pt x="1609" y="404"/>
                </a:cubicBezTo>
                <a:cubicBezTo>
                  <a:pt x="1636" y="431"/>
                  <a:pt x="1664" y="459"/>
                  <a:pt x="1692" y="486"/>
                </a:cubicBezTo>
                <a:cubicBezTo>
                  <a:pt x="1702" y="495"/>
                  <a:pt x="1711" y="504"/>
                  <a:pt x="1721" y="513"/>
                </a:cubicBezTo>
                <a:cubicBezTo>
                  <a:pt x="1753" y="554"/>
                  <a:pt x="1783" y="597"/>
                  <a:pt x="1798" y="648"/>
                </a:cubicBezTo>
                <a:cubicBezTo>
                  <a:pt x="1800" y="654"/>
                  <a:pt x="1801" y="661"/>
                  <a:pt x="1802" y="667"/>
                </a:cubicBezTo>
                <a:cubicBezTo>
                  <a:pt x="1805" y="699"/>
                  <a:pt x="1809" y="730"/>
                  <a:pt x="1810" y="762"/>
                </a:cubicBezTo>
                <a:cubicBezTo>
                  <a:pt x="1811" y="787"/>
                  <a:pt x="1808" y="813"/>
                  <a:pt x="1807" y="839"/>
                </a:cubicBezTo>
                <a:cubicBezTo>
                  <a:pt x="1794" y="886"/>
                  <a:pt x="1782" y="933"/>
                  <a:pt x="1770" y="980"/>
                </a:cubicBezTo>
                <a:cubicBezTo>
                  <a:pt x="1749" y="1058"/>
                  <a:pt x="1727" y="1136"/>
                  <a:pt x="1706" y="1215"/>
                </a:cubicBezTo>
                <a:cubicBezTo>
                  <a:pt x="1705" y="1217"/>
                  <a:pt x="1704" y="1220"/>
                  <a:pt x="1703" y="1222"/>
                </a:cubicBezTo>
                <a:cubicBezTo>
                  <a:pt x="1693" y="1259"/>
                  <a:pt x="1684" y="1297"/>
                  <a:pt x="1675" y="1335"/>
                </a:cubicBezTo>
                <a:cubicBezTo>
                  <a:pt x="1655" y="1430"/>
                  <a:pt x="1615" y="1515"/>
                  <a:pt x="1539" y="1580"/>
                </a:cubicBezTo>
                <a:cubicBezTo>
                  <a:pt x="1492" y="1619"/>
                  <a:pt x="1438" y="1644"/>
                  <a:pt x="1380" y="1660"/>
                </a:cubicBezTo>
                <a:cubicBezTo>
                  <a:pt x="1344" y="1668"/>
                  <a:pt x="1309" y="1677"/>
                  <a:pt x="1273" y="1686"/>
                </a:cubicBezTo>
                <a:cubicBezTo>
                  <a:pt x="1272" y="1686"/>
                  <a:pt x="1271" y="1689"/>
                  <a:pt x="1271" y="1690"/>
                </a:cubicBezTo>
                <a:cubicBezTo>
                  <a:pt x="1210" y="1705"/>
                  <a:pt x="1150" y="1720"/>
                  <a:pt x="1090" y="1736"/>
                </a:cubicBezTo>
                <a:cubicBezTo>
                  <a:pt x="1012" y="1757"/>
                  <a:pt x="934" y="1778"/>
                  <a:pt x="856" y="1800"/>
                </a:cubicBezTo>
                <a:cubicBezTo>
                  <a:pt x="851" y="1800"/>
                  <a:pt x="845" y="1799"/>
                  <a:pt x="840" y="1801"/>
                </a:cubicBezTo>
                <a:cubicBezTo>
                  <a:pt x="785" y="1812"/>
                  <a:pt x="730" y="1810"/>
                  <a:pt x="675" y="1798"/>
                </a:cubicBezTo>
                <a:cubicBezTo>
                  <a:pt x="641" y="1785"/>
                  <a:pt x="606" y="1774"/>
                  <a:pt x="575" y="1757"/>
                </a:cubicBezTo>
                <a:cubicBezTo>
                  <a:pt x="511" y="1723"/>
                  <a:pt x="466" y="1667"/>
                  <a:pt x="415" y="1618"/>
                </a:cubicBezTo>
                <a:cubicBezTo>
                  <a:pt x="412" y="1613"/>
                  <a:pt x="410" y="1607"/>
                  <a:pt x="406" y="1603"/>
                </a:cubicBezTo>
                <a:cubicBezTo>
                  <a:pt x="342" y="1538"/>
                  <a:pt x="277" y="1473"/>
                  <a:pt x="212" y="1409"/>
                </a:cubicBezTo>
                <a:cubicBezTo>
                  <a:pt x="208" y="1405"/>
                  <a:pt x="202" y="1403"/>
                  <a:pt x="197" y="1400"/>
                </a:cubicBezTo>
                <a:cubicBezTo>
                  <a:pt x="158" y="1359"/>
                  <a:pt x="118" y="1320"/>
                  <a:pt x="81" y="1277"/>
                </a:cubicBezTo>
                <a:cubicBezTo>
                  <a:pt x="50" y="1241"/>
                  <a:pt x="29" y="1198"/>
                  <a:pt x="18" y="115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685194" y="4321967"/>
            <a:ext cx="274694" cy="366676"/>
            <a:chOff x="2448949" y="6473150"/>
            <a:chExt cx="274694" cy="366676"/>
          </a:xfrm>
          <a:solidFill>
            <a:schemeClr val="bg1"/>
          </a:solidFill>
        </p:grpSpPr>
        <p:sp>
          <p:nvSpPr>
            <p:cNvPr id="10" name="AutoShape 115"/>
            <p:cNvSpPr/>
            <p:nvPr/>
          </p:nvSpPr>
          <p:spPr bwMode="auto">
            <a:xfrm>
              <a:off x="2448949" y="6473150"/>
              <a:ext cx="274694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11" name="AutoShape 116"/>
            <p:cNvSpPr/>
            <p:nvPr/>
          </p:nvSpPr>
          <p:spPr bwMode="auto">
            <a:xfrm>
              <a:off x="2563457" y="6690903"/>
              <a:ext cx="45678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sp>
        <p:nvSpPr>
          <p:cNvPr id="20" name="AutoShape 149"/>
          <p:cNvSpPr/>
          <p:nvPr/>
        </p:nvSpPr>
        <p:spPr bwMode="auto">
          <a:xfrm>
            <a:off x="5887833" y="4373591"/>
            <a:ext cx="366051" cy="2634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 flipH="1">
            <a:off x="1002376" y="5602292"/>
            <a:ext cx="26812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05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05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1264915" y="5217359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 flipH="1">
            <a:off x="4794573" y="5602292"/>
            <a:ext cx="26812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05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05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5057112" y="5217359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8481901" y="5602292"/>
            <a:ext cx="26812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05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05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8744440" y="5217359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7" name="Freeform 8"/>
          <p:cNvSpPr/>
          <p:nvPr/>
        </p:nvSpPr>
        <p:spPr bwMode="auto">
          <a:xfrm rot="20822727">
            <a:off x="1807137" y="1607036"/>
            <a:ext cx="1111805" cy="1111805"/>
          </a:xfrm>
          <a:custGeom>
            <a:avLst/>
            <a:gdLst>
              <a:gd name="T0" fmla="*/ 18 w 1811"/>
              <a:gd name="T1" fmla="*/ 1151 h 1812"/>
              <a:gd name="T2" fmla="*/ 9 w 1811"/>
              <a:gd name="T3" fmla="*/ 975 h 1812"/>
              <a:gd name="T4" fmla="*/ 44 w 1811"/>
              <a:gd name="T5" fmla="*/ 838 h 1812"/>
              <a:gd name="T6" fmla="*/ 146 w 1811"/>
              <a:gd name="T7" fmla="*/ 456 h 1812"/>
              <a:gd name="T8" fmla="*/ 205 w 1811"/>
              <a:gd name="T9" fmla="*/ 309 h 1812"/>
              <a:gd name="T10" fmla="*/ 417 w 1811"/>
              <a:gd name="T11" fmla="*/ 155 h 1812"/>
              <a:gd name="T12" fmla="*/ 897 w 1811"/>
              <a:gd name="T13" fmla="*/ 26 h 1812"/>
              <a:gd name="T14" fmla="*/ 959 w 1811"/>
              <a:gd name="T15" fmla="*/ 11 h 1812"/>
              <a:gd name="T16" fmla="*/ 1101 w 1811"/>
              <a:gd name="T17" fmla="*/ 0 h 1812"/>
              <a:gd name="T18" fmla="*/ 1299 w 1811"/>
              <a:gd name="T19" fmla="*/ 90 h 1812"/>
              <a:gd name="T20" fmla="*/ 1303 w 1811"/>
              <a:gd name="T21" fmla="*/ 98 h 1812"/>
              <a:gd name="T22" fmla="*/ 1407 w 1811"/>
              <a:gd name="T23" fmla="*/ 203 h 1812"/>
              <a:gd name="T24" fmla="*/ 1609 w 1811"/>
              <a:gd name="T25" fmla="*/ 404 h 1812"/>
              <a:gd name="T26" fmla="*/ 1692 w 1811"/>
              <a:gd name="T27" fmla="*/ 486 h 1812"/>
              <a:gd name="T28" fmla="*/ 1721 w 1811"/>
              <a:gd name="T29" fmla="*/ 513 h 1812"/>
              <a:gd name="T30" fmla="*/ 1798 w 1811"/>
              <a:gd name="T31" fmla="*/ 648 h 1812"/>
              <a:gd name="T32" fmla="*/ 1802 w 1811"/>
              <a:gd name="T33" fmla="*/ 667 h 1812"/>
              <a:gd name="T34" fmla="*/ 1810 w 1811"/>
              <a:gd name="T35" fmla="*/ 762 h 1812"/>
              <a:gd name="T36" fmla="*/ 1807 w 1811"/>
              <a:gd name="T37" fmla="*/ 839 h 1812"/>
              <a:gd name="T38" fmla="*/ 1770 w 1811"/>
              <a:gd name="T39" fmla="*/ 980 h 1812"/>
              <a:gd name="T40" fmla="*/ 1706 w 1811"/>
              <a:gd name="T41" fmla="*/ 1215 h 1812"/>
              <a:gd name="T42" fmla="*/ 1703 w 1811"/>
              <a:gd name="T43" fmla="*/ 1222 h 1812"/>
              <a:gd name="T44" fmla="*/ 1675 w 1811"/>
              <a:gd name="T45" fmla="*/ 1335 h 1812"/>
              <a:gd name="T46" fmla="*/ 1539 w 1811"/>
              <a:gd name="T47" fmla="*/ 1580 h 1812"/>
              <a:gd name="T48" fmla="*/ 1380 w 1811"/>
              <a:gd name="T49" fmla="*/ 1660 h 1812"/>
              <a:gd name="T50" fmla="*/ 1273 w 1811"/>
              <a:gd name="T51" fmla="*/ 1686 h 1812"/>
              <a:gd name="T52" fmla="*/ 1271 w 1811"/>
              <a:gd name="T53" fmla="*/ 1690 h 1812"/>
              <a:gd name="T54" fmla="*/ 1090 w 1811"/>
              <a:gd name="T55" fmla="*/ 1736 h 1812"/>
              <a:gd name="T56" fmla="*/ 856 w 1811"/>
              <a:gd name="T57" fmla="*/ 1800 h 1812"/>
              <a:gd name="T58" fmla="*/ 840 w 1811"/>
              <a:gd name="T59" fmla="*/ 1801 h 1812"/>
              <a:gd name="T60" fmla="*/ 675 w 1811"/>
              <a:gd name="T61" fmla="*/ 1798 h 1812"/>
              <a:gd name="T62" fmla="*/ 575 w 1811"/>
              <a:gd name="T63" fmla="*/ 1757 h 1812"/>
              <a:gd name="T64" fmla="*/ 415 w 1811"/>
              <a:gd name="T65" fmla="*/ 1618 h 1812"/>
              <a:gd name="T66" fmla="*/ 406 w 1811"/>
              <a:gd name="T67" fmla="*/ 1603 h 1812"/>
              <a:gd name="T68" fmla="*/ 212 w 1811"/>
              <a:gd name="T69" fmla="*/ 1409 h 1812"/>
              <a:gd name="T70" fmla="*/ 197 w 1811"/>
              <a:gd name="T71" fmla="*/ 1400 h 1812"/>
              <a:gd name="T72" fmla="*/ 81 w 1811"/>
              <a:gd name="T73" fmla="*/ 1277 h 1812"/>
              <a:gd name="T74" fmla="*/ 18 w 1811"/>
              <a:gd name="T75" fmla="*/ 115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1" h="1812">
                <a:moveTo>
                  <a:pt x="18" y="1151"/>
                </a:moveTo>
                <a:cubicBezTo>
                  <a:pt x="0" y="1093"/>
                  <a:pt x="1" y="1034"/>
                  <a:pt x="9" y="975"/>
                </a:cubicBezTo>
                <a:cubicBezTo>
                  <a:pt x="21" y="930"/>
                  <a:pt x="32" y="884"/>
                  <a:pt x="44" y="838"/>
                </a:cubicBezTo>
                <a:cubicBezTo>
                  <a:pt x="78" y="711"/>
                  <a:pt x="112" y="584"/>
                  <a:pt x="146" y="456"/>
                </a:cubicBezTo>
                <a:cubicBezTo>
                  <a:pt x="160" y="404"/>
                  <a:pt x="176" y="354"/>
                  <a:pt x="205" y="309"/>
                </a:cubicBezTo>
                <a:cubicBezTo>
                  <a:pt x="257" y="231"/>
                  <a:pt x="328" y="179"/>
                  <a:pt x="417" y="155"/>
                </a:cubicBezTo>
                <a:cubicBezTo>
                  <a:pt x="576" y="110"/>
                  <a:pt x="737" y="69"/>
                  <a:pt x="897" y="26"/>
                </a:cubicBezTo>
                <a:cubicBezTo>
                  <a:pt x="917" y="21"/>
                  <a:pt x="938" y="16"/>
                  <a:pt x="959" y="11"/>
                </a:cubicBezTo>
                <a:cubicBezTo>
                  <a:pt x="1006" y="7"/>
                  <a:pt x="1054" y="4"/>
                  <a:pt x="1101" y="0"/>
                </a:cubicBezTo>
                <a:cubicBezTo>
                  <a:pt x="1176" y="10"/>
                  <a:pt x="1240" y="44"/>
                  <a:pt x="1299" y="90"/>
                </a:cubicBezTo>
                <a:cubicBezTo>
                  <a:pt x="1300" y="93"/>
                  <a:pt x="1301" y="96"/>
                  <a:pt x="1303" y="98"/>
                </a:cubicBezTo>
                <a:cubicBezTo>
                  <a:pt x="1338" y="133"/>
                  <a:pt x="1372" y="168"/>
                  <a:pt x="1407" y="203"/>
                </a:cubicBezTo>
                <a:cubicBezTo>
                  <a:pt x="1474" y="270"/>
                  <a:pt x="1541" y="337"/>
                  <a:pt x="1609" y="404"/>
                </a:cubicBezTo>
                <a:cubicBezTo>
                  <a:pt x="1636" y="431"/>
                  <a:pt x="1664" y="459"/>
                  <a:pt x="1692" y="486"/>
                </a:cubicBezTo>
                <a:cubicBezTo>
                  <a:pt x="1702" y="495"/>
                  <a:pt x="1711" y="504"/>
                  <a:pt x="1721" y="513"/>
                </a:cubicBezTo>
                <a:cubicBezTo>
                  <a:pt x="1753" y="554"/>
                  <a:pt x="1783" y="597"/>
                  <a:pt x="1798" y="648"/>
                </a:cubicBezTo>
                <a:cubicBezTo>
                  <a:pt x="1800" y="654"/>
                  <a:pt x="1801" y="661"/>
                  <a:pt x="1802" y="667"/>
                </a:cubicBezTo>
                <a:cubicBezTo>
                  <a:pt x="1805" y="699"/>
                  <a:pt x="1809" y="730"/>
                  <a:pt x="1810" y="762"/>
                </a:cubicBezTo>
                <a:cubicBezTo>
                  <a:pt x="1811" y="787"/>
                  <a:pt x="1808" y="813"/>
                  <a:pt x="1807" y="839"/>
                </a:cubicBezTo>
                <a:cubicBezTo>
                  <a:pt x="1794" y="886"/>
                  <a:pt x="1782" y="933"/>
                  <a:pt x="1770" y="980"/>
                </a:cubicBezTo>
                <a:cubicBezTo>
                  <a:pt x="1749" y="1058"/>
                  <a:pt x="1727" y="1136"/>
                  <a:pt x="1706" y="1215"/>
                </a:cubicBezTo>
                <a:cubicBezTo>
                  <a:pt x="1705" y="1217"/>
                  <a:pt x="1704" y="1220"/>
                  <a:pt x="1703" y="1222"/>
                </a:cubicBezTo>
                <a:cubicBezTo>
                  <a:pt x="1693" y="1259"/>
                  <a:pt x="1684" y="1297"/>
                  <a:pt x="1675" y="1335"/>
                </a:cubicBezTo>
                <a:cubicBezTo>
                  <a:pt x="1655" y="1430"/>
                  <a:pt x="1615" y="1515"/>
                  <a:pt x="1539" y="1580"/>
                </a:cubicBezTo>
                <a:cubicBezTo>
                  <a:pt x="1492" y="1619"/>
                  <a:pt x="1438" y="1644"/>
                  <a:pt x="1380" y="1660"/>
                </a:cubicBezTo>
                <a:cubicBezTo>
                  <a:pt x="1344" y="1668"/>
                  <a:pt x="1309" y="1677"/>
                  <a:pt x="1273" y="1686"/>
                </a:cubicBezTo>
                <a:cubicBezTo>
                  <a:pt x="1272" y="1686"/>
                  <a:pt x="1271" y="1689"/>
                  <a:pt x="1271" y="1690"/>
                </a:cubicBezTo>
                <a:cubicBezTo>
                  <a:pt x="1210" y="1705"/>
                  <a:pt x="1150" y="1720"/>
                  <a:pt x="1090" y="1736"/>
                </a:cubicBezTo>
                <a:cubicBezTo>
                  <a:pt x="1012" y="1757"/>
                  <a:pt x="934" y="1778"/>
                  <a:pt x="856" y="1800"/>
                </a:cubicBezTo>
                <a:cubicBezTo>
                  <a:pt x="851" y="1800"/>
                  <a:pt x="845" y="1799"/>
                  <a:pt x="840" y="1801"/>
                </a:cubicBezTo>
                <a:cubicBezTo>
                  <a:pt x="785" y="1812"/>
                  <a:pt x="730" y="1810"/>
                  <a:pt x="675" y="1798"/>
                </a:cubicBezTo>
                <a:cubicBezTo>
                  <a:pt x="641" y="1785"/>
                  <a:pt x="606" y="1774"/>
                  <a:pt x="575" y="1757"/>
                </a:cubicBezTo>
                <a:cubicBezTo>
                  <a:pt x="511" y="1723"/>
                  <a:pt x="466" y="1667"/>
                  <a:pt x="415" y="1618"/>
                </a:cubicBezTo>
                <a:cubicBezTo>
                  <a:pt x="412" y="1613"/>
                  <a:pt x="410" y="1607"/>
                  <a:pt x="406" y="1603"/>
                </a:cubicBezTo>
                <a:cubicBezTo>
                  <a:pt x="342" y="1538"/>
                  <a:pt x="277" y="1473"/>
                  <a:pt x="212" y="1409"/>
                </a:cubicBezTo>
                <a:cubicBezTo>
                  <a:pt x="208" y="1405"/>
                  <a:pt x="202" y="1403"/>
                  <a:pt x="197" y="1400"/>
                </a:cubicBezTo>
                <a:cubicBezTo>
                  <a:pt x="158" y="1359"/>
                  <a:pt x="118" y="1320"/>
                  <a:pt x="81" y="1277"/>
                </a:cubicBezTo>
                <a:cubicBezTo>
                  <a:pt x="50" y="1241"/>
                  <a:pt x="29" y="1198"/>
                  <a:pt x="18" y="115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Freeform 8"/>
          <p:cNvSpPr/>
          <p:nvPr/>
        </p:nvSpPr>
        <p:spPr bwMode="auto">
          <a:xfrm rot="20822727">
            <a:off x="5514956" y="1607036"/>
            <a:ext cx="1111805" cy="1111805"/>
          </a:xfrm>
          <a:custGeom>
            <a:avLst/>
            <a:gdLst>
              <a:gd name="T0" fmla="*/ 18 w 1811"/>
              <a:gd name="T1" fmla="*/ 1151 h 1812"/>
              <a:gd name="T2" fmla="*/ 9 w 1811"/>
              <a:gd name="T3" fmla="*/ 975 h 1812"/>
              <a:gd name="T4" fmla="*/ 44 w 1811"/>
              <a:gd name="T5" fmla="*/ 838 h 1812"/>
              <a:gd name="T6" fmla="*/ 146 w 1811"/>
              <a:gd name="T7" fmla="*/ 456 h 1812"/>
              <a:gd name="T8" fmla="*/ 205 w 1811"/>
              <a:gd name="T9" fmla="*/ 309 h 1812"/>
              <a:gd name="T10" fmla="*/ 417 w 1811"/>
              <a:gd name="T11" fmla="*/ 155 h 1812"/>
              <a:gd name="T12" fmla="*/ 897 w 1811"/>
              <a:gd name="T13" fmla="*/ 26 h 1812"/>
              <a:gd name="T14" fmla="*/ 959 w 1811"/>
              <a:gd name="T15" fmla="*/ 11 h 1812"/>
              <a:gd name="T16" fmla="*/ 1101 w 1811"/>
              <a:gd name="T17" fmla="*/ 0 h 1812"/>
              <a:gd name="T18" fmla="*/ 1299 w 1811"/>
              <a:gd name="T19" fmla="*/ 90 h 1812"/>
              <a:gd name="T20" fmla="*/ 1303 w 1811"/>
              <a:gd name="T21" fmla="*/ 98 h 1812"/>
              <a:gd name="T22" fmla="*/ 1407 w 1811"/>
              <a:gd name="T23" fmla="*/ 203 h 1812"/>
              <a:gd name="T24" fmla="*/ 1609 w 1811"/>
              <a:gd name="T25" fmla="*/ 404 h 1812"/>
              <a:gd name="T26" fmla="*/ 1692 w 1811"/>
              <a:gd name="T27" fmla="*/ 486 h 1812"/>
              <a:gd name="T28" fmla="*/ 1721 w 1811"/>
              <a:gd name="T29" fmla="*/ 513 h 1812"/>
              <a:gd name="T30" fmla="*/ 1798 w 1811"/>
              <a:gd name="T31" fmla="*/ 648 h 1812"/>
              <a:gd name="T32" fmla="*/ 1802 w 1811"/>
              <a:gd name="T33" fmla="*/ 667 h 1812"/>
              <a:gd name="T34" fmla="*/ 1810 w 1811"/>
              <a:gd name="T35" fmla="*/ 762 h 1812"/>
              <a:gd name="T36" fmla="*/ 1807 w 1811"/>
              <a:gd name="T37" fmla="*/ 839 h 1812"/>
              <a:gd name="T38" fmla="*/ 1770 w 1811"/>
              <a:gd name="T39" fmla="*/ 980 h 1812"/>
              <a:gd name="T40" fmla="*/ 1706 w 1811"/>
              <a:gd name="T41" fmla="*/ 1215 h 1812"/>
              <a:gd name="T42" fmla="*/ 1703 w 1811"/>
              <a:gd name="T43" fmla="*/ 1222 h 1812"/>
              <a:gd name="T44" fmla="*/ 1675 w 1811"/>
              <a:gd name="T45" fmla="*/ 1335 h 1812"/>
              <a:gd name="T46" fmla="*/ 1539 w 1811"/>
              <a:gd name="T47" fmla="*/ 1580 h 1812"/>
              <a:gd name="T48" fmla="*/ 1380 w 1811"/>
              <a:gd name="T49" fmla="*/ 1660 h 1812"/>
              <a:gd name="T50" fmla="*/ 1273 w 1811"/>
              <a:gd name="T51" fmla="*/ 1686 h 1812"/>
              <a:gd name="T52" fmla="*/ 1271 w 1811"/>
              <a:gd name="T53" fmla="*/ 1690 h 1812"/>
              <a:gd name="T54" fmla="*/ 1090 w 1811"/>
              <a:gd name="T55" fmla="*/ 1736 h 1812"/>
              <a:gd name="T56" fmla="*/ 856 w 1811"/>
              <a:gd name="T57" fmla="*/ 1800 h 1812"/>
              <a:gd name="T58" fmla="*/ 840 w 1811"/>
              <a:gd name="T59" fmla="*/ 1801 h 1812"/>
              <a:gd name="T60" fmla="*/ 675 w 1811"/>
              <a:gd name="T61" fmla="*/ 1798 h 1812"/>
              <a:gd name="T62" fmla="*/ 575 w 1811"/>
              <a:gd name="T63" fmla="*/ 1757 h 1812"/>
              <a:gd name="T64" fmla="*/ 415 w 1811"/>
              <a:gd name="T65" fmla="*/ 1618 h 1812"/>
              <a:gd name="T66" fmla="*/ 406 w 1811"/>
              <a:gd name="T67" fmla="*/ 1603 h 1812"/>
              <a:gd name="T68" fmla="*/ 212 w 1811"/>
              <a:gd name="T69" fmla="*/ 1409 h 1812"/>
              <a:gd name="T70" fmla="*/ 197 w 1811"/>
              <a:gd name="T71" fmla="*/ 1400 h 1812"/>
              <a:gd name="T72" fmla="*/ 81 w 1811"/>
              <a:gd name="T73" fmla="*/ 1277 h 1812"/>
              <a:gd name="T74" fmla="*/ 18 w 1811"/>
              <a:gd name="T75" fmla="*/ 115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1" h="1812">
                <a:moveTo>
                  <a:pt x="18" y="1151"/>
                </a:moveTo>
                <a:cubicBezTo>
                  <a:pt x="0" y="1093"/>
                  <a:pt x="1" y="1034"/>
                  <a:pt x="9" y="975"/>
                </a:cubicBezTo>
                <a:cubicBezTo>
                  <a:pt x="21" y="930"/>
                  <a:pt x="32" y="884"/>
                  <a:pt x="44" y="838"/>
                </a:cubicBezTo>
                <a:cubicBezTo>
                  <a:pt x="78" y="711"/>
                  <a:pt x="112" y="584"/>
                  <a:pt x="146" y="456"/>
                </a:cubicBezTo>
                <a:cubicBezTo>
                  <a:pt x="160" y="404"/>
                  <a:pt x="176" y="354"/>
                  <a:pt x="205" y="309"/>
                </a:cubicBezTo>
                <a:cubicBezTo>
                  <a:pt x="257" y="231"/>
                  <a:pt x="328" y="179"/>
                  <a:pt x="417" y="155"/>
                </a:cubicBezTo>
                <a:cubicBezTo>
                  <a:pt x="576" y="110"/>
                  <a:pt x="737" y="69"/>
                  <a:pt x="897" y="26"/>
                </a:cubicBezTo>
                <a:cubicBezTo>
                  <a:pt x="917" y="21"/>
                  <a:pt x="938" y="16"/>
                  <a:pt x="959" y="11"/>
                </a:cubicBezTo>
                <a:cubicBezTo>
                  <a:pt x="1006" y="7"/>
                  <a:pt x="1054" y="4"/>
                  <a:pt x="1101" y="0"/>
                </a:cubicBezTo>
                <a:cubicBezTo>
                  <a:pt x="1176" y="10"/>
                  <a:pt x="1240" y="44"/>
                  <a:pt x="1299" y="90"/>
                </a:cubicBezTo>
                <a:cubicBezTo>
                  <a:pt x="1300" y="93"/>
                  <a:pt x="1301" y="96"/>
                  <a:pt x="1303" y="98"/>
                </a:cubicBezTo>
                <a:cubicBezTo>
                  <a:pt x="1338" y="133"/>
                  <a:pt x="1372" y="168"/>
                  <a:pt x="1407" y="203"/>
                </a:cubicBezTo>
                <a:cubicBezTo>
                  <a:pt x="1474" y="270"/>
                  <a:pt x="1541" y="337"/>
                  <a:pt x="1609" y="404"/>
                </a:cubicBezTo>
                <a:cubicBezTo>
                  <a:pt x="1636" y="431"/>
                  <a:pt x="1664" y="459"/>
                  <a:pt x="1692" y="486"/>
                </a:cubicBezTo>
                <a:cubicBezTo>
                  <a:pt x="1702" y="495"/>
                  <a:pt x="1711" y="504"/>
                  <a:pt x="1721" y="513"/>
                </a:cubicBezTo>
                <a:cubicBezTo>
                  <a:pt x="1753" y="554"/>
                  <a:pt x="1783" y="597"/>
                  <a:pt x="1798" y="648"/>
                </a:cubicBezTo>
                <a:cubicBezTo>
                  <a:pt x="1800" y="654"/>
                  <a:pt x="1801" y="661"/>
                  <a:pt x="1802" y="667"/>
                </a:cubicBezTo>
                <a:cubicBezTo>
                  <a:pt x="1805" y="699"/>
                  <a:pt x="1809" y="730"/>
                  <a:pt x="1810" y="762"/>
                </a:cubicBezTo>
                <a:cubicBezTo>
                  <a:pt x="1811" y="787"/>
                  <a:pt x="1808" y="813"/>
                  <a:pt x="1807" y="839"/>
                </a:cubicBezTo>
                <a:cubicBezTo>
                  <a:pt x="1794" y="886"/>
                  <a:pt x="1782" y="933"/>
                  <a:pt x="1770" y="980"/>
                </a:cubicBezTo>
                <a:cubicBezTo>
                  <a:pt x="1749" y="1058"/>
                  <a:pt x="1727" y="1136"/>
                  <a:pt x="1706" y="1215"/>
                </a:cubicBezTo>
                <a:cubicBezTo>
                  <a:pt x="1705" y="1217"/>
                  <a:pt x="1704" y="1220"/>
                  <a:pt x="1703" y="1222"/>
                </a:cubicBezTo>
                <a:cubicBezTo>
                  <a:pt x="1693" y="1259"/>
                  <a:pt x="1684" y="1297"/>
                  <a:pt x="1675" y="1335"/>
                </a:cubicBezTo>
                <a:cubicBezTo>
                  <a:pt x="1655" y="1430"/>
                  <a:pt x="1615" y="1515"/>
                  <a:pt x="1539" y="1580"/>
                </a:cubicBezTo>
                <a:cubicBezTo>
                  <a:pt x="1492" y="1619"/>
                  <a:pt x="1438" y="1644"/>
                  <a:pt x="1380" y="1660"/>
                </a:cubicBezTo>
                <a:cubicBezTo>
                  <a:pt x="1344" y="1668"/>
                  <a:pt x="1309" y="1677"/>
                  <a:pt x="1273" y="1686"/>
                </a:cubicBezTo>
                <a:cubicBezTo>
                  <a:pt x="1272" y="1686"/>
                  <a:pt x="1271" y="1689"/>
                  <a:pt x="1271" y="1690"/>
                </a:cubicBezTo>
                <a:cubicBezTo>
                  <a:pt x="1210" y="1705"/>
                  <a:pt x="1150" y="1720"/>
                  <a:pt x="1090" y="1736"/>
                </a:cubicBezTo>
                <a:cubicBezTo>
                  <a:pt x="1012" y="1757"/>
                  <a:pt x="934" y="1778"/>
                  <a:pt x="856" y="1800"/>
                </a:cubicBezTo>
                <a:cubicBezTo>
                  <a:pt x="851" y="1800"/>
                  <a:pt x="845" y="1799"/>
                  <a:pt x="840" y="1801"/>
                </a:cubicBezTo>
                <a:cubicBezTo>
                  <a:pt x="785" y="1812"/>
                  <a:pt x="730" y="1810"/>
                  <a:pt x="675" y="1798"/>
                </a:cubicBezTo>
                <a:cubicBezTo>
                  <a:pt x="641" y="1785"/>
                  <a:pt x="606" y="1774"/>
                  <a:pt x="575" y="1757"/>
                </a:cubicBezTo>
                <a:cubicBezTo>
                  <a:pt x="511" y="1723"/>
                  <a:pt x="466" y="1667"/>
                  <a:pt x="415" y="1618"/>
                </a:cubicBezTo>
                <a:cubicBezTo>
                  <a:pt x="412" y="1613"/>
                  <a:pt x="410" y="1607"/>
                  <a:pt x="406" y="1603"/>
                </a:cubicBezTo>
                <a:cubicBezTo>
                  <a:pt x="342" y="1538"/>
                  <a:pt x="277" y="1473"/>
                  <a:pt x="212" y="1409"/>
                </a:cubicBezTo>
                <a:cubicBezTo>
                  <a:pt x="208" y="1405"/>
                  <a:pt x="202" y="1403"/>
                  <a:pt x="197" y="1400"/>
                </a:cubicBezTo>
                <a:cubicBezTo>
                  <a:pt x="158" y="1359"/>
                  <a:pt x="118" y="1320"/>
                  <a:pt x="81" y="1277"/>
                </a:cubicBezTo>
                <a:cubicBezTo>
                  <a:pt x="50" y="1241"/>
                  <a:pt x="29" y="1198"/>
                  <a:pt x="18" y="115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Freeform 8"/>
          <p:cNvSpPr/>
          <p:nvPr/>
        </p:nvSpPr>
        <p:spPr bwMode="auto">
          <a:xfrm rot="20822727">
            <a:off x="9266639" y="1607036"/>
            <a:ext cx="1111805" cy="1111805"/>
          </a:xfrm>
          <a:custGeom>
            <a:avLst/>
            <a:gdLst>
              <a:gd name="T0" fmla="*/ 18 w 1811"/>
              <a:gd name="T1" fmla="*/ 1151 h 1812"/>
              <a:gd name="T2" fmla="*/ 9 w 1811"/>
              <a:gd name="T3" fmla="*/ 975 h 1812"/>
              <a:gd name="T4" fmla="*/ 44 w 1811"/>
              <a:gd name="T5" fmla="*/ 838 h 1812"/>
              <a:gd name="T6" fmla="*/ 146 w 1811"/>
              <a:gd name="T7" fmla="*/ 456 h 1812"/>
              <a:gd name="T8" fmla="*/ 205 w 1811"/>
              <a:gd name="T9" fmla="*/ 309 h 1812"/>
              <a:gd name="T10" fmla="*/ 417 w 1811"/>
              <a:gd name="T11" fmla="*/ 155 h 1812"/>
              <a:gd name="T12" fmla="*/ 897 w 1811"/>
              <a:gd name="T13" fmla="*/ 26 h 1812"/>
              <a:gd name="T14" fmla="*/ 959 w 1811"/>
              <a:gd name="T15" fmla="*/ 11 h 1812"/>
              <a:gd name="T16" fmla="*/ 1101 w 1811"/>
              <a:gd name="T17" fmla="*/ 0 h 1812"/>
              <a:gd name="T18" fmla="*/ 1299 w 1811"/>
              <a:gd name="T19" fmla="*/ 90 h 1812"/>
              <a:gd name="T20" fmla="*/ 1303 w 1811"/>
              <a:gd name="T21" fmla="*/ 98 h 1812"/>
              <a:gd name="T22" fmla="*/ 1407 w 1811"/>
              <a:gd name="T23" fmla="*/ 203 h 1812"/>
              <a:gd name="T24" fmla="*/ 1609 w 1811"/>
              <a:gd name="T25" fmla="*/ 404 h 1812"/>
              <a:gd name="T26" fmla="*/ 1692 w 1811"/>
              <a:gd name="T27" fmla="*/ 486 h 1812"/>
              <a:gd name="T28" fmla="*/ 1721 w 1811"/>
              <a:gd name="T29" fmla="*/ 513 h 1812"/>
              <a:gd name="T30" fmla="*/ 1798 w 1811"/>
              <a:gd name="T31" fmla="*/ 648 h 1812"/>
              <a:gd name="T32" fmla="*/ 1802 w 1811"/>
              <a:gd name="T33" fmla="*/ 667 h 1812"/>
              <a:gd name="T34" fmla="*/ 1810 w 1811"/>
              <a:gd name="T35" fmla="*/ 762 h 1812"/>
              <a:gd name="T36" fmla="*/ 1807 w 1811"/>
              <a:gd name="T37" fmla="*/ 839 h 1812"/>
              <a:gd name="T38" fmla="*/ 1770 w 1811"/>
              <a:gd name="T39" fmla="*/ 980 h 1812"/>
              <a:gd name="T40" fmla="*/ 1706 w 1811"/>
              <a:gd name="T41" fmla="*/ 1215 h 1812"/>
              <a:gd name="T42" fmla="*/ 1703 w 1811"/>
              <a:gd name="T43" fmla="*/ 1222 h 1812"/>
              <a:gd name="T44" fmla="*/ 1675 w 1811"/>
              <a:gd name="T45" fmla="*/ 1335 h 1812"/>
              <a:gd name="T46" fmla="*/ 1539 w 1811"/>
              <a:gd name="T47" fmla="*/ 1580 h 1812"/>
              <a:gd name="T48" fmla="*/ 1380 w 1811"/>
              <a:gd name="T49" fmla="*/ 1660 h 1812"/>
              <a:gd name="T50" fmla="*/ 1273 w 1811"/>
              <a:gd name="T51" fmla="*/ 1686 h 1812"/>
              <a:gd name="T52" fmla="*/ 1271 w 1811"/>
              <a:gd name="T53" fmla="*/ 1690 h 1812"/>
              <a:gd name="T54" fmla="*/ 1090 w 1811"/>
              <a:gd name="T55" fmla="*/ 1736 h 1812"/>
              <a:gd name="T56" fmla="*/ 856 w 1811"/>
              <a:gd name="T57" fmla="*/ 1800 h 1812"/>
              <a:gd name="T58" fmla="*/ 840 w 1811"/>
              <a:gd name="T59" fmla="*/ 1801 h 1812"/>
              <a:gd name="T60" fmla="*/ 675 w 1811"/>
              <a:gd name="T61" fmla="*/ 1798 h 1812"/>
              <a:gd name="T62" fmla="*/ 575 w 1811"/>
              <a:gd name="T63" fmla="*/ 1757 h 1812"/>
              <a:gd name="T64" fmla="*/ 415 w 1811"/>
              <a:gd name="T65" fmla="*/ 1618 h 1812"/>
              <a:gd name="T66" fmla="*/ 406 w 1811"/>
              <a:gd name="T67" fmla="*/ 1603 h 1812"/>
              <a:gd name="T68" fmla="*/ 212 w 1811"/>
              <a:gd name="T69" fmla="*/ 1409 h 1812"/>
              <a:gd name="T70" fmla="*/ 197 w 1811"/>
              <a:gd name="T71" fmla="*/ 1400 h 1812"/>
              <a:gd name="T72" fmla="*/ 81 w 1811"/>
              <a:gd name="T73" fmla="*/ 1277 h 1812"/>
              <a:gd name="T74" fmla="*/ 18 w 1811"/>
              <a:gd name="T75" fmla="*/ 1151 h 1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1" h="1812">
                <a:moveTo>
                  <a:pt x="18" y="1151"/>
                </a:moveTo>
                <a:cubicBezTo>
                  <a:pt x="0" y="1093"/>
                  <a:pt x="1" y="1034"/>
                  <a:pt x="9" y="975"/>
                </a:cubicBezTo>
                <a:cubicBezTo>
                  <a:pt x="21" y="930"/>
                  <a:pt x="32" y="884"/>
                  <a:pt x="44" y="838"/>
                </a:cubicBezTo>
                <a:cubicBezTo>
                  <a:pt x="78" y="711"/>
                  <a:pt x="112" y="584"/>
                  <a:pt x="146" y="456"/>
                </a:cubicBezTo>
                <a:cubicBezTo>
                  <a:pt x="160" y="404"/>
                  <a:pt x="176" y="354"/>
                  <a:pt x="205" y="309"/>
                </a:cubicBezTo>
                <a:cubicBezTo>
                  <a:pt x="257" y="231"/>
                  <a:pt x="328" y="179"/>
                  <a:pt x="417" y="155"/>
                </a:cubicBezTo>
                <a:cubicBezTo>
                  <a:pt x="576" y="110"/>
                  <a:pt x="737" y="69"/>
                  <a:pt x="897" y="26"/>
                </a:cubicBezTo>
                <a:cubicBezTo>
                  <a:pt x="917" y="21"/>
                  <a:pt x="938" y="16"/>
                  <a:pt x="959" y="11"/>
                </a:cubicBezTo>
                <a:cubicBezTo>
                  <a:pt x="1006" y="7"/>
                  <a:pt x="1054" y="4"/>
                  <a:pt x="1101" y="0"/>
                </a:cubicBezTo>
                <a:cubicBezTo>
                  <a:pt x="1176" y="10"/>
                  <a:pt x="1240" y="44"/>
                  <a:pt x="1299" y="90"/>
                </a:cubicBezTo>
                <a:cubicBezTo>
                  <a:pt x="1300" y="93"/>
                  <a:pt x="1301" y="96"/>
                  <a:pt x="1303" y="98"/>
                </a:cubicBezTo>
                <a:cubicBezTo>
                  <a:pt x="1338" y="133"/>
                  <a:pt x="1372" y="168"/>
                  <a:pt x="1407" y="203"/>
                </a:cubicBezTo>
                <a:cubicBezTo>
                  <a:pt x="1474" y="270"/>
                  <a:pt x="1541" y="337"/>
                  <a:pt x="1609" y="404"/>
                </a:cubicBezTo>
                <a:cubicBezTo>
                  <a:pt x="1636" y="431"/>
                  <a:pt x="1664" y="459"/>
                  <a:pt x="1692" y="486"/>
                </a:cubicBezTo>
                <a:cubicBezTo>
                  <a:pt x="1702" y="495"/>
                  <a:pt x="1711" y="504"/>
                  <a:pt x="1721" y="513"/>
                </a:cubicBezTo>
                <a:cubicBezTo>
                  <a:pt x="1753" y="554"/>
                  <a:pt x="1783" y="597"/>
                  <a:pt x="1798" y="648"/>
                </a:cubicBezTo>
                <a:cubicBezTo>
                  <a:pt x="1800" y="654"/>
                  <a:pt x="1801" y="661"/>
                  <a:pt x="1802" y="667"/>
                </a:cubicBezTo>
                <a:cubicBezTo>
                  <a:pt x="1805" y="699"/>
                  <a:pt x="1809" y="730"/>
                  <a:pt x="1810" y="762"/>
                </a:cubicBezTo>
                <a:cubicBezTo>
                  <a:pt x="1811" y="787"/>
                  <a:pt x="1808" y="813"/>
                  <a:pt x="1807" y="839"/>
                </a:cubicBezTo>
                <a:cubicBezTo>
                  <a:pt x="1794" y="886"/>
                  <a:pt x="1782" y="933"/>
                  <a:pt x="1770" y="980"/>
                </a:cubicBezTo>
                <a:cubicBezTo>
                  <a:pt x="1749" y="1058"/>
                  <a:pt x="1727" y="1136"/>
                  <a:pt x="1706" y="1215"/>
                </a:cubicBezTo>
                <a:cubicBezTo>
                  <a:pt x="1705" y="1217"/>
                  <a:pt x="1704" y="1220"/>
                  <a:pt x="1703" y="1222"/>
                </a:cubicBezTo>
                <a:cubicBezTo>
                  <a:pt x="1693" y="1259"/>
                  <a:pt x="1684" y="1297"/>
                  <a:pt x="1675" y="1335"/>
                </a:cubicBezTo>
                <a:cubicBezTo>
                  <a:pt x="1655" y="1430"/>
                  <a:pt x="1615" y="1515"/>
                  <a:pt x="1539" y="1580"/>
                </a:cubicBezTo>
                <a:cubicBezTo>
                  <a:pt x="1492" y="1619"/>
                  <a:pt x="1438" y="1644"/>
                  <a:pt x="1380" y="1660"/>
                </a:cubicBezTo>
                <a:cubicBezTo>
                  <a:pt x="1344" y="1668"/>
                  <a:pt x="1309" y="1677"/>
                  <a:pt x="1273" y="1686"/>
                </a:cubicBezTo>
                <a:cubicBezTo>
                  <a:pt x="1272" y="1686"/>
                  <a:pt x="1271" y="1689"/>
                  <a:pt x="1271" y="1690"/>
                </a:cubicBezTo>
                <a:cubicBezTo>
                  <a:pt x="1210" y="1705"/>
                  <a:pt x="1150" y="1720"/>
                  <a:pt x="1090" y="1736"/>
                </a:cubicBezTo>
                <a:cubicBezTo>
                  <a:pt x="1012" y="1757"/>
                  <a:pt x="934" y="1778"/>
                  <a:pt x="856" y="1800"/>
                </a:cubicBezTo>
                <a:cubicBezTo>
                  <a:pt x="851" y="1800"/>
                  <a:pt x="845" y="1799"/>
                  <a:pt x="840" y="1801"/>
                </a:cubicBezTo>
                <a:cubicBezTo>
                  <a:pt x="785" y="1812"/>
                  <a:pt x="730" y="1810"/>
                  <a:pt x="675" y="1798"/>
                </a:cubicBezTo>
                <a:cubicBezTo>
                  <a:pt x="641" y="1785"/>
                  <a:pt x="606" y="1774"/>
                  <a:pt x="575" y="1757"/>
                </a:cubicBezTo>
                <a:cubicBezTo>
                  <a:pt x="511" y="1723"/>
                  <a:pt x="466" y="1667"/>
                  <a:pt x="415" y="1618"/>
                </a:cubicBezTo>
                <a:cubicBezTo>
                  <a:pt x="412" y="1613"/>
                  <a:pt x="410" y="1607"/>
                  <a:pt x="406" y="1603"/>
                </a:cubicBezTo>
                <a:cubicBezTo>
                  <a:pt x="342" y="1538"/>
                  <a:pt x="277" y="1473"/>
                  <a:pt x="212" y="1409"/>
                </a:cubicBezTo>
                <a:cubicBezTo>
                  <a:pt x="208" y="1405"/>
                  <a:pt x="202" y="1403"/>
                  <a:pt x="197" y="1400"/>
                </a:cubicBezTo>
                <a:cubicBezTo>
                  <a:pt x="158" y="1359"/>
                  <a:pt x="118" y="1320"/>
                  <a:pt x="81" y="1277"/>
                </a:cubicBezTo>
                <a:cubicBezTo>
                  <a:pt x="50" y="1241"/>
                  <a:pt x="29" y="1198"/>
                  <a:pt x="18" y="115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文本框 48"/>
          <p:cNvSpPr txBox="1"/>
          <p:nvPr/>
        </p:nvSpPr>
        <p:spPr>
          <a:xfrm flipH="1">
            <a:off x="1002376" y="3259924"/>
            <a:ext cx="26812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05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05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1264915" y="2874991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 flipH="1">
            <a:off x="4794573" y="3259924"/>
            <a:ext cx="26812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05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05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 flipH="1">
            <a:off x="5057112" y="2874991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 flipH="1">
            <a:off x="8481901" y="3259924"/>
            <a:ext cx="268128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05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05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</p:txBody>
      </p:sp>
      <p:sp>
        <p:nvSpPr>
          <p:cNvPr id="56" name="文本框 55"/>
          <p:cNvSpPr txBox="1"/>
          <p:nvPr/>
        </p:nvSpPr>
        <p:spPr>
          <a:xfrm flipH="1">
            <a:off x="8744440" y="2874991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57" name="AutoShape 117"/>
          <p:cNvSpPr/>
          <p:nvPr/>
        </p:nvSpPr>
        <p:spPr bwMode="auto">
          <a:xfrm>
            <a:off x="2180014" y="2025591"/>
            <a:ext cx="366051" cy="274694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5887833" y="1979913"/>
            <a:ext cx="366050" cy="366050"/>
            <a:chOff x="3868099" y="5741049"/>
            <a:chExt cx="366050" cy="366050"/>
          </a:xfrm>
          <a:solidFill>
            <a:schemeClr val="bg1"/>
          </a:solidFill>
        </p:grpSpPr>
        <p:sp>
          <p:nvSpPr>
            <p:cNvPr id="59" name="AutoShape 123"/>
            <p:cNvSpPr/>
            <p:nvPr/>
          </p:nvSpPr>
          <p:spPr bwMode="auto">
            <a:xfrm>
              <a:off x="3868099" y="5741049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0" name="AutoShape 124"/>
            <p:cNvSpPr/>
            <p:nvPr/>
          </p:nvSpPr>
          <p:spPr bwMode="auto">
            <a:xfrm>
              <a:off x="3971344" y="5843668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1" name="AutoShape 125"/>
            <p:cNvSpPr/>
            <p:nvPr/>
          </p:nvSpPr>
          <p:spPr bwMode="auto">
            <a:xfrm>
              <a:off x="4005134" y="5878083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639203" y="2008696"/>
            <a:ext cx="366676" cy="308484"/>
            <a:chOff x="4600201" y="5775463"/>
            <a:chExt cx="366676" cy="308484"/>
          </a:xfrm>
          <a:solidFill>
            <a:schemeClr val="bg1"/>
          </a:solidFill>
        </p:grpSpPr>
        <p:sp>
          <p:nvSpPr>
            <p:cNvPr id="63" name="AutoShape 120"/>
            <p:cNvSpPr/>
            <p:nvPr/>
          </p:nvSpPr>
          <p:spPr bwMode="auto">
            <a:xfrm>
              <a:off x="4692182" y="5855558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4" name="AutoShape 121"/>
            <p:cNvSpPr/>
            <p:nvPr/>
          </p:nvSpPr>
          <p:spPr bwMode="auto">
            <a:xfrm>
              <a:off x="4737861" y="5901235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5" name="AutoShape 122"/>
            <p:cNvSpPr/>
            <p:nvPr/>
          </p:nvSpPr>
          <p:spPr bwMode="auto">
            <a:xfrm>
              <a:off x="4600201" y="5775463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237268" y="4321968"/>
            <a:ext cx="251543" cy="366676"/>
            <a:chOff x="3192941" y="6473150"/>
            <a:chExt cx="251543" cy="366676"/>
          </a:xfrm>
          <a:solidFill>
            <a:schemeClr val="bg1"/>
          </a:solidFill>
        </p:grpSpPr>
        <p:sp>
          <p:nvSpPr>
            <p:cNvPr id="67" name="AutoShape 113"/>
            <p:cNvSpPr/>
            <p:nvPr/>
          </p:nvSpPr>
          <p:spPr bwMode="auto">
            <a:xfrm>
              <a:off x="3192941" y="6473150"/>
              <a:ext cx="25154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8" name="AutoShape 114"/>
            <p:cNvSpPr/>
            <p:nvPr/>
          </p:nvSpPr>
          <p:spPr bwMode="auto">
            <a:xfrm>
              <a:off x="3249882" y="6530717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43" name="组合 42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4564788" y="3241807"/>
            <a:ext cx="499536" cy="817777"/>
          </a:xfrm>
          <a:custGeom>
            <a:avLst/>
            <a:gdLst>
              <a:gd name="T0" fmla="*/ 0 w 397"/>
              <a:gd name="T1" fmla="*/ 256 h 653"/>
              <a:gd name="T2" fmla="*/ 102 w 397"/>
              <a:gd name="T3" fmla="*/ 157 h 653"/>
              <a:gd name="T4" fmla="*/ 237 w 397"/>
              <a:gd name="T5" fmla="*/ 77 h 653"/>
              <a:gd name="T6" fmla="*/ 341 w 397"/>
              <a:gd name="T7" fmla="*/ 14 h 653"/>
              <a:gd name="T8" fmla="*/ 391 w 397"/>
              <a:gd name="T9" fmla="*/ 36 h 653"/>
              <a:gd name="T10" fmla="*/ 395 w 397"/>
              <a:gd name="T11" fmla="*/ 154 h 653"/>
              <a:gd name="T12" fmla="*/ 396 w 397"/>
              <a:gd name="T13" fmla="*/ 377 h 653"/>
              <a:gd name="T14" fmla="*/ 336 w 397"/>
              <a:gd name="T15" fmla="*/ 476 h 653"/>
              <a:gd name="T16" fmla="*/ 195 w 397"/>
              <a:gd name="T17" fmla="*/ 560 h 653"/>
              <a:gd name="T18" fmla="*/ 102 w 397"/>
              <a:gd name="T19" fmla="*/ 613 h 653"/>
              <a:gd name="T20" fmla="*/ 63 w 397"/>
              <a:gd name="T21" fmla="*/ 637 h 653"/>
              <a:gd name="T22" fmla="*/ 4 w 397"/>
              <a:gd name="T23" fmla="*/ 611 h 653"/>
              <a:gd name="T24" fmla="*/ 0 w 397"/>
              <a:gd name="T25" fmla="*/ 604 h 653"/>
              <a:gd name="T26" fmla="*/ 0 w 397"/>
              <a:gd name="T27" fmla="*/ 256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7" h="653">
                <a:moveTo>
                  <a:pt x="0" y="256"/>
                </a:moveTo>
                <a:cubicBezTo>
                  <a:pt x="14" y="203"/>
                  <a:pt x="60" y="182"/>
                  <a:pt x="102" y="157"/>
                </a:cubicBezTo>
                <a:cubicBezTo>
                  <a:pt x="147" y="130"/>
                  <a:pt x="192" y="104"/>
                  <a:pt x="237" y="77"/>
                </a:cubicBezTo>
                <a:cubicBezTo>
                  <a:pt x="272" y="56"/>
                  <a:pt x="306" y="35"/>
                  <a:pt x="341" y="14"/>
                </a:cubicBezTo>
                <a:cubicBezTo>
                  <a:pt x="366" y="0"/>
                  <a:pt x="388" y="8"/>
                  <a:pt x="391" y="36"/>
                </a:cubicBezTo>
                <a:cubicBezTo>
                  <a:pt x="395" y="75"/>
                  <a:pt x="395" y="114"/>
                  <a:pt x="395" y="154"/>
                </a:cubicBezTo>
                <a:cubicBezTo>
                  <a:pt x="396" y="228"/>
                  <a:pt x="394" y="303"/>
                  <a:pt x="396" y="377"/>
                </a:cubicBezTo>
                <a:cubicBezTo>
                  <a:pt x="397" y="425"/>
                  <a:pt x="375" y="454"/>
                  <a:pt x="336" y="476"/>
                </a:cubicBezTo>
                <a:cubicBezTo>
                  <a:pt x="288" y="504"/>
                  <a:pt x="242" y="532"/>
                  <a:pt x="195" y="560"/>
                </a:cubicBezTo>
                <a:cubicBezTo>
                  <a:pt x="164" y="578"/>
                  <a:pt x="133" y="595"/>
                  <a:pt x="102" y="613"/>
                </a:cubicBezTo>
                <a:cubicBezTo>
                  <a:pt x="89" y="621"/>
                  <a:pt x="77" y="630"/>
                  <a:pt x="63" y="637"/>
                </a:cubicBezTo>
                <a:cubicBezTo>
                  <a:pt x="30" y="653"/>
                  <a:pt x="15" y="646"/>
                  <a:pt x="4" y="611"/>
                </a:cubicBezTo>
                <a:cubicBezTo>
                  <a:pt x="3" y="608"/>
                  <a:pt x="1" y="606"/>
                  <a:pt x="0" y="604"/>
                </a:cubicBezTo>
                <a:cubicBezTo>
                  <a:pt x="0" y="488"/>
                  <a:pt x="0" y="372"/>
                  <a:pt x="0" y="256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7130285" y="3239198"/>
            <a:ext cx="496927" cy="819081"/>
          </a:xfrm>
          <a:custGeom>
            <a:avLst/>
            <a:gdLst>
              <a:gd name="T0" fmla="*/ 395 w 395"/>
              <a:gd name="T1" fmla="*/ 614 h 653"/>
              <a:gd name="T2" fmla="*/ 390 w 395"/>
              <a:gd name="T3" fmla="*/ 624 h 653"/>
              <a:gd name="T4" fmla="*/ 343 w 395"/>
              <a:gd name="T5" fmla="*/ 642 h 653"/>
              <a:gd name="T6" fmla="*/ 240 w 395"/>
              <a:gd name="T7" fmla="*/ 584 h 653"/>
              <a:gd name="T8" fmla="*/ 96 w 395"/>
              <a:gd name="T9" fmla="*/ 500 h 653"/>
              <a:gd name="T10" fmla="*/ 27 w 395"/>
              <a:gd name="T11" fmla="*/ 454 h 653"/>
              <a:gd name="T12" fmla="*/ 0 w 395"/>
              <a:gd name="T13" fmla="*/ 383 h 653"/>
              <a:gd name="T14" fmla="*/ 2 w 395"/>
              <a:gd name="T15" fmla="*/ 163 h 653"/>
              <a:gd name="T16" fmla="*/ 4 w 395"/>
              <a:gd name="T17" fmla="*/ 48 h 653"/>
              <a:gd name="T18" fmla="*/ 61 w 395"/>
              <a:gd name="T19" fmla="*/ 20 h 653"/>
              <a:gd name="T20" fmla="*/ 259 w 395"/>
              <a:gd name="T21" fmla="*/ 137 h 653"/>
              <a:gd name="T22" fmla="*/ 337 w 395"/>
              <a:gd name="T23" fmla="*/ 184 h 653"/>
              <a:gd name="T24" fmla="*/ 395 w 395"/>
              <a:gd name="T25" fmla="*/ 250 h 653"/>
              <a:gd name="T26" fmla="*/ 395 w 395"/>
              <a:gd name="T27" fmla="*/ 614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5" h="653">
                <a:moveTo>
                  <a:pt x="395" y="614"/>
                </a:moveTo>
                <a:cubicBezTo>
                  <a:pt x="393" y="617"/>
                  <a:pt x="391" y="621"/>
                  <a:pt x="390" y="624"/>
                </a:cubicBezTo>
                <a:cubicBezTo>
                  <a:pt x="380" y="645"/>
                  <a:pt x="364" y="653"/>
                  <a:pt x="343" y="642"/>
                </a:cubicBezTo>
                <a:cubicBezTo>
                  <a:pt x="308" y="624"/>
                  <a:pt x="274" y="603"/>
                  <a:pt x="240" y="584"/>
                </a:cubicBezTo>
                <a:cubicBezTo>
                  <a:pt x="192" y="556"/>
                  <a:pt x="144" y="529"/>
                  <a:pt x="96" y="500"/>
                </a:cubicBezTo>
                <a:cubicBezTo>
                  <a:pt x="72" y="486"/>
                  <a:pt x="49" y="471"/>
                  <a:pt x="27" y="454"/>
                </a:cubicBezTo>
                <a:cubicBezTo>
                  <a:pt x="3" y="437"/>
                  <a:pt x="0" y="409"/>
                  <a:pt x="0" y="383"/>
                </a:cubicBezTo>
                <a:cubicBezTo>
                  <a:pt x="0" y="309"/>
                  <a:pt x="1" y="236"/>
                  <a:pt x="2" y="163"/>
                </a:cubicBezTo>
                <a:cubicBezTo>
                  <a:pt x="2" y="125"/>
                  <a:pt x="2" y="86"/>
                  <a:pt x="4" y="48"/>
                </a:cubicBezTo>
                <a:cubicBezTo>
                  <a:pt x="5" y="11"/>
                  <a:pt x="30" y="0"/>
                  <a:pt x="61" y="20"/>
                </a:cubicBezTo>
                <a:cubicBezTo>
                  <a:pt x="127" y="59"/>
                  <a:pt x="193" y="98"/>
                  <a:pt x="259" y="137"/>
                </a:cubicBezTo>
                <a:cubicBezTo>
                  <a:pt x="285" y="153"/>
                  <a:pt x="311" y="168"/>
                  <a:pt x="337" y="184"/>
                </a:cubicBezTo>
                <a:cubicBezTo>
                  <a:pt x="363" y="200"/>
                  <a:pt x="382" y="222"/>
                  <a:pt x="395" y="250"/>
                </a:cubicBezTo>
                <a:cubicBezTo>
                  <a:pt x="395" y="371"/>
                  <a:pt x="395" y="492"/>
                  <a:pt x="395" y="61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6105129" y="2658799"/>
            <a:ext cx="500839" cy="819081"/>
          </a:xfrm>
          <a:custGeom>
            <a:avLst/>
            <a:gdLst>
              <a:gd name="T0" fmla="*/ 398 w 399"/>
              <a:gd name="T1" fmla="*/ 431 h 653"/>
              <a:gd name="T2" fmla="*/ 398 w 399"/>
              <a:gd name="T3" fmla="*/ 587 h 653"/>
              <a:gd name="T4" fmla="*/ 395 w 399"/>
              <a:gd name="T5" fmla="*/ 615 h 653"/>
              <a:gd name="T6" fmla="*/ 344 w 399"/>
              <a:gd name="T7" fmla="*/ 641 h 653"/>
              <a:gd name="T8" fmla="*/ 279 w 399"/>
              <a:gd name="T9" fmla="*/ 603 h 653"/>
              <a:gd name="T10" fmla="*/ 140 w 399"/>
              <a:gd name="T11" fmla="*/ 523 h 653"/>
              <a:gd name="T12" fmla="*/ 29 w 399"/>
              <a:gd name="T13" fmla="*/ 454 h 653"/>
              <a:gd name="T14" fmla="*/ 0 w 399"/>
              <a:gd name="T15" fmla="*/ 379 h 653"/>
              <a:gd name="T16" fmla="*/ 2 w 399"/>
              <a:gd name="T17" fmla="*/ 98 h 653"/>
              <a:gd name="T18" fmla="*/ 4 w 399"/>
              <a:gd name="T19" fmla="*/ 40 h 653"/>
              <a:gd name="T20" fmla="*/ 51 w 399"/>
              <a:gd name="T21" fmla="*/ 14 h 653"/>
              <a:gd name="T22" fmla="*/ 121 w 399"/>
              <a:gd name="T23" fmla="*/ 54 h 653"/>
              <a:gd name="T24" fmla="*/ 220 w 399"/>
              <a:gd name="T25" fmla="*/ 112 h 653"/>
              <a:gd name="T26" fmla="*/ 318 w 399"/>
              <a:gd name="T27" fmla="*/ 169 h 653"/>
              <a:gd name="T28" fmla="*/ 360 w 399"/>
              <a:gd name="T29" fmla="*/ 195 h 653"/>
              <a:gd name="T30" fmla="*/ 398 w 399"/>
              <a:gd name="T31" fmla="*/ 271 h 653"/>
              <a:gd name="T32" fmla="*/ 398 w 399"/>
              <a:gd name="T33" fmla="*/ 431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9" h="653">
                <a:moveTo>
                  <a:pt x="398" y="431"/>
                </a:moveTo>
                <a:cubicBezTo>
                  <a:pt x="398" y="483"/>
                  <a:pt x="398" y="535"/>
                  <a:pt x="398" y="587"/>
                </a:cubicBezTo>
                <a:cubicBezTo>
                  <a:pt x="398" y="596"/>
                  <a:pt x="397" y="606"/>
                  <a:pt x="395" y="615"/>
                </a:cubicBezTo>
                <a:cubicBezTo>
                  <a:pt x="390" y="641"/>
                  <a:pt x="368" y="653"/>
                  <a:pt x="344" y="641"/>
                </a:cubicBezTo>
                <a:cubicBezTo>
                  <a:pt x="322" y="629"/>
                  <a:pt x="301" y="615"/>
                  <a:pt x="279" y="603"/>
                </a:cubicBezTo>
                <a:cubicBezTo>
                  <a:pt x="233" y="576"/>
                  <a:pt x="186" y="550"/>
                  <a:pt x="140" y="523"/>
                </a:cubicBezTo>
                <a:cubicBezTo>
                  <a:pt x="103" y="501"/>
                  <a:pt x="65" y="478"/>
                  <a:pt x="29" y="454"/>
                </a:cubicBezTo>
                <a:cubicBezTo>
                  <a:pt x="2" y="437"/>
                  <a:pt x="0" y="407"/>
                  <a:pt x="0" y="379"/>
                </a:cubicBezTo>
                <a:cubicBezTo>
                  <a:pt x="0" y="285"/>
                  <a:pt x="1" y="192"/>
                  <a:pt x="2" y="98"/>
                </a:cubicBezTo>
                <a:cubicBezTo>
                  <a:pt x="3" y="78"/>
                  <a:pt x="2" y="59"/>
                  <a:pt x="4" y="40"/>
                </a:cubicBezTo>
                <a:cubicBezTo>
                  <a:pt x="6" y="11"/>
                  <a:pt x="24" y="0"/>
                  <a:pt x="51" y="14"/>
                </a:cubicBezTo>
                <a:cubicBezTo>
                  <a:pt x="75" y="26"/>
                  <a:pt x="98" y="40"/>
                  <a:pt x="121" y="54"/>
                </a:cubicBezTo>
                <a:cubicBezTo>
                  <a:pt x="154" y="73"/>
                  <a:pt x="187" y="93"/>
                  <a:pt x="220" y="112"/>
                </a:cubicBezTo>
                <a:cubicBezTo>
                  <a:pt x="253" y="131"/>
                  <a:pt x="285" y="150"/>
                  <a:pt x="318" y="169"/>
                </a:cubicBezTo>
                <a:cubicBezTo>
                  <a:pt x="332" y="178"/>
                  <a:pt x="346" y="185"/>
                  <a:pt x="360" y="195"/>
                </a:cubicBezTo>
                <a:cubicBezTo>
                  <a:pt x="386" y="213"/>
                  <a:pt x="399" y="239"/>
                  <a:pt x="398" y="271"/>
                </a:cubicBezTo>
                <a:cubicBezTo>
                  <a:pt x="397" y="325"/>
                  <a:pt x="398" y="378"/>
                  <a:pt x="398" y="43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5069540" y="2366642"/>
            <a:ext cx="513882" cy="808647"/>
          </a:xfrm>
          <a:custGeom>
            <a:avLst/>
            <a:gdLst>
              <a:gd name="T0" fmla="*/ 403 w 408"/>
              <a:gd name="T1" fmla="*/ 221 h 644"/>
              <a:gd name="T2" fmla="*/ 404 w 408"/>
              <a:gd name="T3" fmla="*/ 367 h 644"/>
              <a:gd name="T4" fmla="*/ 343 w 408"/>
              <a:gd name="T5" fmla="*/ 469 h 644"/>
              <a:gd name="T6" fmla="*/ 157 w 408"/>
              <a:gd name="T7" fmla="*/ 575 h 644"/>
              <a:gd name="T8" fmla="*/ 70 w 408"/>
              <a:gd name="T9" fmla="*/ 626 h 644"/>
              <a:gd name="T10" fmla="*/ 61 w 408"/>
              <a:gd name="T11" fmla="*/ 630 h 644"/>
              <a:gd name="T12" fmla="*/ 7 w 408"/>
              <a:gd name="T13" fmla="*/ 596 h 644"/>
              <a:gd name="T14" fmla="*/ 3 w 408"/>
              <a:gd name="T15" fmla="*/ 427 h 644"/>
              <a:gd name="T16" fmla="*/ 3 w 408"/>
              <a:gd name="T17" fmla="*/ 279 h 644"/>
              <a:gd name="T18" fmla="*/ 71 w 408"/>
              <a:gd name="T19" fmla="*/ 171 h 644"/>
              <a:gd name="T20" fmla="*/ 205 w 408"/>
              <a:gd name="T21" fmla="*/ 94 h 644"/>
              <a:gd name="T22" fmla="*/ 344 w 408"/>
              <a:gd name="T23" fmla="*/ 15 h 644"/>
              <a:gd name="T24" fmla="*/ 402 w 408"/>
              <a:gd name="T25" fmla="*/ 47 h 644"/>
              <a:gd name="T26" fmla="*/ 402 w 408"/>
              <a:gd name="T27" fmla="*/ 221 h 644"/>
              <a:gd name="T28" fmla="*/ 403 w 408"/>
              <a:gd name="T29" fmla="*/ 22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8" h="644">
                <a:moveTo>
                  <a:pt x="403" y="221"/>
                </a:moveTo>
                <a:cubicBezTo>
                  <a:pt x="403" y="270"/>
                  <a:pt x="400" y="318"/>
                  <a:pt x="404" y="367"/>
                </a:cubicBezTo>
                <a:cubicBezTo>
                  <a:pt x="408" y="417"/>
                  <a:pt x="382" y="446"/>
                  <a:pt x="343" y="469"/>
                </a:cubicBezTo>
                <a:cubicBezTo>
                  <a:pt x="281" y="504"/>
                  <a:pt x="219" y="539"/>
                  <a:pt x="157" y="575"/>
                </a:cubicBezTo>
                <a:cubicBezTo>
                  <a:pt x="128" y="592"/>
                  <a:pt x="99" y="609"/>
                  <a:pt x="70" y="626"/>
                </a:cubicBezTo>
                <a:cubicBezTo>
                  <a:pt x="67" y="628"/>
                  <a:pt x="64" y="629"/>
                  <a:pt x="61" y="630"/>
                </a:cubicBezTo>
                <a:cubicBezTo>
                  <a:pt x="26" y="644"/>
                  <a:pt x="8" y="634"/>
                  <a:pt x="7" y="596"/>
                </a:cubicBezTo>
                <a:cubicBezTo>
                  <a:pt x="5" y="540"/>
                  <a:pt x="4" y="483"/>
                  <a:pt x="3" y="427"/>
                </a:cubicBezTo>
                <a:cubicBezTo>
                  <a:pt x="3" y="377"/>
                  <a:pt x="6" y="328"/>
                  <a:pt x="3" y="279"/>
                </a:cubicBezTo>
                <a:cubicBezTo>
                  <a:pt x="0" y="225"/>
                  <a:pt x="27" y="194"/>
                  <a:pt x="71" y="171"/>
                </a:cubicBezTo>
                <a:cubicBezTo>
                  <a:pt x="116" y="146"/>
                  <a:pt x="160" y="120"/>
                  <a:pt x="205" y="94"/>
                </a:cubicBezTo>
                <a:cubicBezTo>
                  <a:pt x="251" y="67"/>
                  <a:pt x="298" y="41"/>
                  <a:pt x="344" y="15"/>
                </a:cubicBezTo>
                <a:cubicBezTo>
                  <a:pt x="369" y="0"/>
                  <a:pt x="403" y="9"/>
                  <a:pt x="402" y="47"/>
                </a:cubicBezTo>
                <a:cubicBezTo>
                  <a:pt x="402" y="105"/>
                  <a:pt x="402" y="163"/>
                  <a:pt x="402" y="221"/>
                </a:cubicBezTo>
                <a:cubicBezTo>
                  <a:pt x="403" y="221"/>
                  <a:pt x="403" y="221"/>
                  <a:pt x="403" y="22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5639506" y="4942574"/>
            <a:ext cx="936465" cy="534750"/>
          </a:xfrm>
          <a:custGeom>
            <a:avLst/>
            <a:gdLst>
              <a:gd name="T0" fmla="*/ 373 w 745"/>
              <a:gd name="T1" fmla="*/ 425 h 426"/>
              <a:gd name="T2" fmla="*/ 298 w 745"/>
              <a:gd name="T3" fmla="*/ 393 h 426"/>
              <a:gd name="T4" fmla="*/ 153 w 745"/>
              <a:gd name="T5" fmla="*/ 313 h 426"/>
              <a:gd name="T6" fmla="*/ 54 w 745"/>
              <a:gd name="T7" fmla="*/ 257 h 426"/>
              <a:gd name="T8" fmla="*/ 31 w 745"/>
              <a:gd name="T9" fmla="*/ 245 h 426"/>
              <a:gd name="T10" fmla="*/ 6 w 745"/>
              <a:gd name="T11" fmla="*/ 213 h 426"/>
              <a:gd name="T12" fmla="*/ 25 w 745"/>
              <a:gd name="T13" fmla="*/ 181 h 426"/>
              <a:gd name="T14" fmla="*/ 169 w 745"/>
              <a:gd name="T15" fmla="*/ 101 h 426"/>
              <a:gd name="T16" fmla="*/ 302 w 745"/>
              <a:gd name="T17" fmla="*/ 26 h 426"/>
              <a:gd name="T18" fmla="*/ 322 w 745"/>
              <a:gd name="T19" fmla="*/ 14 h 426"/>
              <a:gd name="T20" fmla="*/ 396 w 745"/>
              <a:gd name="T21" fmla="*/ 15 h 426"/>
              <a:gd name="T22" fmla="*/ 719 w 745"/>
              <a:gd name="T23" fmla="*/ 186 h 426"/>
              <a:gd name="T24" fmla="*/ 740 w 745"/>
              <a:gd name="T25" fmla="*/ 208 h 426"/>
              <a:gd name="T26" fmla="*/ 718 w 745"/>
              <a:gd name="T27" fmla="*/ 243 h 426"/>
              <a:gd name="T28" fmla="*/ 523 w 745"/>
              <a:gd name="T29" fmla="*/ 352 h 426"/>
              <a:gd name="T30" fmla="*/ 407 w 745"/>
              <a:gd name="T31" fmla="*/ 416 h 426"/>
              <a:gd name="T32" fmla="*/ 373 w 745"/>
              <a:gd name="T33" fmla="*/ 42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45" h="426">
                <a:moveTo>
                  <a:pt x="373" y="425"/>
                </a:moveTo>
                <a:cubicBezTo>
                  <a:pt x="343" y="426"/>
                  <a:pt x="322" y="405"/>
                  <a:pt x="298" y="393"/>
                </a:cubicBezTo>
                <a:cubicBezTo>
                  <a:pt x="249" y="367"/>
                  <a:pt x="201" y="340"/>
                  <a:pt x="153" y="313"/>
                </a:cubicBezTo>
                <a:cubicBezTo>
                  <a:pt x="120" y="294"/>
                  <a:pt x="87" y="275"/>
                  <a:pt x="54" y="257"/>
                </a:cubicBezTo>
                <a:cubicBezTo>
                  <a:pt x="47" y="253"/>
                  <a:pt x="37" y="251"/>
                  <a:pt x="31" y="245"/>
                </a:cubicBezTo>
                <a:cubicBezTo>
                  <a:pt x="22" y="236"/>
                  <a:pt x="11" y="225"/>
                  <a:pt x="6" y="213"/>
                </a:cubicBezTo>
                <a:cubicBezTo>
                  <a:pt x="0" y="198"/>
                  <a:pt x="13" y="188"/>
                  <a:pt x="25" y="181"/>
                </a:cubicBezTo>
                <a:cubicBezTo>
                  <a:pt x="73" y="154"/>
                  <a:pt x="121" y="128"/>
                  <a:pt x="169" y="101"/>
                </a:cubicBezTo>
                <a:cubicBezTo>
                  <a:pt x="213" y="76"/>
                  <a:pt x="257" y="51"/>
                  <a:pt x="302" y="26"/>
                </a:cubicBezTo>
                <a:cubicBezTo>
                  <a:pt x="309" y="22"/>
                  <a:pt x="315" y="18"/>
                  <a:pt x="322" y="14"/>
                </a:cubicBezTo>
                <a:cubicBezTo>
                  <a:pt x="347" y="0"/>
                  <a:pt x="370" y="0"/>
                  <a:pt x="396" y="15"/>
                </a:cubicBezTo>
                <a:cubicBezTo>
                  <a:pt x="503" y="74"/>
                  <a:pt x="612" y="129"/>
                  <a:pt x="719" y="186"/>
                </a:cubicBezTo>
                <a:cubicBezTo>
                  <a:pt x="729" y="191"/>
                  <a:pt x="745" y="193"/>
                  <a:pt x="740" y="208"/>
                </a:cubicBezTo>
                <a:cubicBezTo>
                  <a:pt x="736" y="221"/>
                  <a:pt x="729" y="237"/>
                  <a:pt x="718" y="243"/>
                </a:cubicBezTo>
                <a:cubicBezTo>
                  <a:pt x="654" y="281"/>
                  <a:pt x="588" y="316"/>
                  <a:pt x="523" y="352"/>
                </a:cubicBezTo>
                <a:cubicBezTo>
                  <a:pt x="484" y="374"/>
                  <a:pt x="446" y="395"/>
                  <a:pt x="407" y="416"/>
                </a:cubicBezTo>
                <a:cubicBezTo>
                  <a:pt x="397" y="421"/>
                  <a:pt x="384" y="422"/>
                  <a:pt x="373" y="42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>
            <a:off x="5126928" y="4103929"/>
            <a:ext cx="933857" cy="549098"/>
          </a:xfrm>
          <a:custGeom>
            <a:avLst/>
            <a:gdLst>
              <a:gd name="T0" fmla="*/ 372 w 743"/>
              <a:gd name="T1" fmla="*/ 438 h 438"/>
              <a:gd name="T2" fmla="*/ 293 w 743"/>
              <a:gd name="T3" fmla="*/ 403 h 438"/>
              <a:gd name="T4" fmla="*/ 157 w 743"/>
              <a:gd name="T5" fmla="*/ 325 h 438"/>
              <a:gd name="T6" fmla="*/ 26 w 743"/>
              <a:gd name="T7" fmla="*/ 253 h 438"/>
              <a:gd name="T8" fmla="*/ 26 w 743"/>
              <a:gd name="T9" fmla="*/ 203 h 438"/>
              <a:gd name="T10" fmla="*/ 349 w 743"/>
              <a:gd name="T11" fmla="*/ 15 h 438"/>
              <a:gd name="T12" fmla="*/ 416 w 743"/>
              <a:gd name="T13" fmla="*/ 15 h 438"/>
              <a:gd name="T14" fmla="*/ 722 w 743"/>
              <a:gd name="T15" fmla="*/ 196 h 438"/>
              <a:gd name="T16" fmla="*/ 721 w 743"/>
              <a:gd name="T17" fmla="*/ 243 h 438"/>
              <a:gd name="T18" fmla="*/ 402 w 743"/>
              <a:gd name="T19" fmla="*/ 425 h 438"/>
              <a:gd name="T20" fmla="*/ 372 w 743"/>
              <a:gd name="T21" fmla="*/ 438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3" h="438">
                <a:moveTo>
                  <a:pt x="372" y="438"/>
                </a:moveTo>
                <a:cubicBezTo>
                  <a:pt x="340" y="436"/>
                  <a:pt x="318" y="417"/>
                  <a:pt x="293" y="403"/>
                </a:cubicBezTo>
                <a:cubicBezTo>
                  <a:pt x="248" y="377"/>
                  <a:pt x="203" y="350"/>
                  <a:pt x="157" y="325"/>
                </a:cubicBezTo>
                <a:cubicBezTo>
                  <a:pt x="114" y="300"/>
                  <a:pt x="69" y="277"/>
                  <a:pt x="26" y="253"/>
                </a:cubicBezTo>
                <a:cubicBezTo>
                  <a:pt x="0" y="238"/>
                  <a:pt x="1" y="218"/>
                  <a:pt x="26" y="203"/>
                </a:cubicBezTo>
                <a:cubicBezTo>
                  <a:pt x="134" y="140"/>
                  <a:pt x="242" y="78"/>
                  <a:pt x="349" y="15"/>
                </a:cubicBezTo>
                <a:cubicBezTo>
                  <a:pt x="372" y="0"/>
                  <a:pt x="395" y="3"/>
                  <a:pt x="416" y="15"/>
                </a:cubicBezTo>
                <a:cubicBezTo>
                  <a:pt x="518" y="75"/>
                  <a:pt x="620" y="136"/>
                  <a:pt x="722" y="196"/>
                </a:cubicBezTo>
                <a:cubicBezTo>
                  <a:pt x="743" y="209"/>
                  <a:pt x="743" y="230"/>
                  <a:pt x="721" y="243"/>
                </a:cubicBezTo>
                <a:cubicBezTo>
                  <a:pt x="615" y="304"/>
                  <a:pt x="509" y="365"/>
                  <a:pt x="402" y="425"/>
                </a:cubicBezTo>
                <a:cubicBezTo>
                  <a:pt x="393" y="431"/>
                  <a:pt x="382" y="434"/>
                  <a:pt x="372" y="43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5589944" y="2664016"/>
            <a:ext cx="493014" cy="808647"/>
          </a:xfrm>
          <a:custGeom>
            <a:avLst/>
            <a:gdLst>
              <a:gd name="T0" fmla="*/ 392 w 393"/>
              <a:gd name="T1" fmla="*/ 222 h 645"/>
              <a:gd name="T2" fmla="*/ 392 w 393"/>
              <a:gd name="T3" fmla="*/ 393 h 645"/>
              <a:gd name="T4" fmla="*/ 363 w 393"/>
              <a:gd name="T5" fmla="*/ 449 h 645"/>
              <a:gd name="T6" fmla="*/ 296 w 393"/>
              <a:gd name="T7" fmla="*/ 491 h 645"/>
              <a:gd name="T8" fmla="*/ 195 w 393"/>
              <a:gd name="T9" fmla="*/ 550 h 645"/>
              <a:gd name="T10" fmla="*/ 56 w 393"/>
              <a:gd name="T11" fmla="*/ 631 h 645"/>
              <a:gd name="T12" fmla="*/ 4 w 393"/>
              <a:gd name="T13" fmla="*/ 604 h 645"/>
              <a:gd name="T14" fmla="*/ 4 w 393"/>
              <a:gd name="T15" fmla="*/ 554 h 645"/>
              <a:gd name="T16" fmla="*/ 1 w 393"/>
              <a:gd name="T17" fmla="*/ 273 h 645"/>
              <a:gd name="T18" fmla="*/ 60 w 393"/>
              <a:gd name="T19" fmla="*/ 180 h 645"/>
              <a:gd name="T20" fmla="*/ 236 w 393"/>
              <a:gd name="T21" fmla="*/ 76 h 645"/>
              <a:gd name="T22" fmla="*/ 344 w 393"/>
              <a:gd name="T23" fmla="*/ 15 h 645"/>
              <a:gd name="T24" fmla="*/ 392 w 393"/>
              <a:gd name="T25" fmla="*/ 46 h 645"/>
              <a:gd name="T26" fmla="*/ 392 w 393"/>
              <a:gd name="T27" fmla="*/ 222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3" h="645">
                <a:moveTo>
                  <a:pt x="392" y="222"/>
                </a:moveTo>
                <a:cubicBezTo>
                  <a:pt x="392" y="279"/>
                  <a:pt x="392" y="336"/>
                  <a:pt x="392" y="393"/>
                </a:cubicBezTo>
                <a:cubicBezTo>
                  <a:pt x="393" y="418"/>
                  <a:pt x="382" y="436"/>
                  <a:pt x="363" y="449"/>
                </a:cubicBezTo>
                <a:cubicBezTo>
                  <a:pt x="341" y="464"/>
                  <a:pt x="318" y="477"/>
                  <a:pt x="296" y="491"/>
                </a:cubicBezTo>
                <a:cubicBezTo>
                  <a:pt x="262" y="511"/>
                  <a:pt x="229" y="531"/>
                  <a:pt x="195" y="550"/>
                </a:cubicBezTo>
                <a:cubicBezTo>
                  <a:pt x="149" y="577"/>
                  <a:pt x="103" y="604"/>
                  <a:pt x="56" y="631"/>
                </a:cubicBezTo>
                <a:cubicBezTo>
                  <a:pt x="30" y="645"/>
                  <a:pt x="8" y="633"/>
                  <a:pt x="4" y="604"/>
                </a:cubicBezTo>
                <a:cubicBezTo>
                  <a:pt x="3" y="588"/>
                  <a:pt x="4" y="571"/>
                  <a:pt x="4" y="554"/>
                </a:cubicBezTo>
                <a:cubicBezTo>
                  <a:pt x="3" y="460"/>
                  <a:pt x="4" y="367"/>
                  <a:pt x="1" y="273"/>
                </a:cubicBezTo>
                <a:cubicBezTo>
                  <a:pt x="0" y="227"/>
                  <a:pt x="25" y="201"/>
                  <a:pt x="60" y="180"/>
                </a:cubicBezTo>
                <a:cubicBezTo>
                  <a:pt x="119" y="145"/>
                  <a:pt x="177" y="110"/>
                  <a:pt x="236" y="76"/>
                </a:cubicBezTo>
                <a:cubicBezTo>
                  <a:pt x="272" y="55"/>
                  <a:pt x="308" y="34"/>
                  <a:pt x="344" y="15"/>
                </a:cubicBezTo>
                <a:cubicBezTo>
                  <a:pt x="372" y="0"/>
                  <a:pt x="392" y="13"/>
                  <a:pt x="392" y="46"/>
                </a:cubicBezTo>
                <a:cubicBezTo>
                  <a:pt x="392" y="105"/>
                  <a:pt x="392" y="163"/>
                  <a:pt x="392" y="222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 bwMode="auto">
          <a:xfrm>
            <a:off x="6617708" y="3550919"/>
            <a:ext cx="496927" cy="799517"/>
          </a:xfrm>
          <a:custGeom>
            <a:avLst/>
            <a:gdLst>
              <a:gd name="T0" fmla="*/ 394 w 395"/>
              <a:gd name="T1" fmla="*/ 419 h 637"/>
              <a:gd name="T2" fmla="*/ 394 w 395"/>
              <a:gd name="T3" fmla="*/ 571 h 637"/>
              <a:gd name="T4" fmla="*/ 390 w 395"/>
              <a:gd name="T5" fmla="*/ 598 h 637"/>
              <a:gd name="T6" fmla="*/ 330 w 395"/>
              <a:gd name="T7" fmla="*/ 619 h 637"/>
              <a:gd name="T8" fmla="*/ 192 w 395"/>
              <a:gd name="T9" fmla="*/ 538 h 637"/>
              <a:gd name="T10" fmla="*/ 36 w 395"/>
              <a:gd name="T11" fmla="*/ 446 h 637"/>
              <a:gd name="T12" fmla="*/ 0 w 395"/>
              <a:gd name="T13" fmla="*/ 368 h 637"/>
              <a:gd name="T14" fmla="*/ 3 w 395"/>
              <a:gd name="T15" fmla="*/ 135 h 637"/>
              <a:gd name="T16" fmla="*/ 4 w 395"/>
              <a:gd name="T17" fmla="*/ 39 h 637"/>
              <a:gd name="T18" fmla="*/ 52 w 395"/>
              <a:gd name="T19" fmla="*/ 13 h 637"/>
              <a:gd name="T20" fmla="*/ 272 w 395"/>
              <a:gd name="T21" fmla="*/ 137 h 637"/>
              <a:gd name="T22" fmla="*/ 366 w 395"/>
              <a:gd name="T23" fmla="*/ 198 h 637"/>
              <a:gd name="T24" fmla="*/ 394 w 395"/>
              <a:gd name="T25" fmla="*/ 261 h 637"/>
              <a:gd name="T26" fmla="*/ 395 w 395"/>
              <a:gd name="T27" fmla="*/ 419 h 637"/>
              <a:gd name="T28" fmla="*/ 394 w 395"/>
              <a:gd name="T29" fmla="*/ 419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5" h="637">
                <a:moveTo>
                  <a:pt x="394" y="419"/>
                </a:moveTo>
                <a:cubicBezTo>
                  <a:pt x="394" y="470"/>
                  <a:pt x="394" y="520"/>
                  <a:pt x="394" y="571"/>
                </a:cubicBezTo>
                <a:cubicBezTo>
                  <a:pt x="394" y="580"/>
                  <a:pt x="392" y="589"/>
                  <a:pt x="390" y="598"/>
                </a:cubicBezTo>
                <a:cubicBezTo>
                  <a:pt x="383" y="631"/>
                  <a:pt x="359" y="637"/>
                  <a:pt x="330" y="619"/>
                </a:cubicBezTo>
                <a:cubicBezTo>
                  <a:pt x="285" y="590"/>
                  <a:pt x="238" y="565"/>
                  <a:pt x="192" y="538"/>
                </a:cubicBezTo>
                <a:cubicBezTo>
                  <a:pt x="140" y="508"/>
                  <a:pt x="87" y="478"/>
                  <a:pt x="36" y="446"/>
                </a:cubicBezTo>
                <a:cubicBezTo>
                  <a:pt x="9" y="429"/>
                  <a:pt x="0" y="400"/>
                  <a:pt x="0" y="368"/>
                </a:cubicBezTo>
                <a:cubicBezTo>
                  <a:pt x="1" y="290"/>
                  <a:pt x="2" y="213"/>
                  <a:pt x="3" y="135"/>
                </a:cubicBezTo>
                <a:cubicBezTo>
                  <a:pt x="3" y="103"/>
                  <a:pt x="2" y="71"/>
                  <a:pt x="4" y="39"/>
                </a:cubicBezTo>
                <a:cubicBezTo>
                  <a:pt x="5" y="11"/>
                  <a:pt x="28" y="0"/>
                  <a:pt x="52" y="13"/>
                </a:cubicBezTo>
                <a:cubicBezTo>
                  <a:pt x="125" y="55"/>
                  <a:pt x="199" y="95"/>
                  <a:pt x="272" y="137"/>
                </a:cubicBezTo>
                <a:cubicBezTo>
                  <a:pt x="304" y="156"/>
                  <a:pt x="335" y="177"/>
                  <a:pt x="366" y="198"/>
                </a:cubicBezTo>
                <a:cubicBezTo>
                  <a:pt x="389" y="213"/>
                  <a:pt x="394" y="237"/>
                  <a:pt x="394" y="261"/>
                </a:cubicBezTo>
                <a:cubicBezTo>
                  <a:pt x="395" y="314"/>
                  <a:pt x="395" y="366"/>
                  <a:pt x="395" y="419"/>
                </a:cubicBezTo>
                <a:cubicBezTo>
                  <a:pt x="394" y="419"/>
                  <a:pt x="394" y="419"/>
                  <a:pt x="394" y="419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 bwMode="auto">
          <a:xfrm>
            <a:off x="6617708" y="2382294"/>
            <a:ext cx="499536" cy="785170"/>
          </a:xfrm>
          <a:custGeom>
            <a:avLst/>
            <a:gdLst>
              <a:gd name="T0" fmla="*/ 45 w 397"/>
              <a:gd name="T1" fmla="*/ 1 h 626"/>
              <a:gd name="T2" fmla="*/ 105 w 397"/>
              <a:gd name="T3" fmla="*/ 34 h 626"/>
              <a:gd name="T4" fmla="*/ 208 w 397"/>
              <a:gd name="T5" fmla="*/ 93 h 626"/>
              <a:gd name="T6" fmla="*/ 357 w 397"/>
              <a:gd name="T7" fmla="*/ 182 h 626"/>
              <a:gd name="T8" fmla="*/ 396 w 397"/>
              <a:gd name="T9" fmla="*/ 265 h 626"/>
              <a:gd name="T10" fmla="*/ 395 w 397"/>
              <a:gd name="T11" fmla="*/ 429 h 626"/>
              <a:gd name="T12" fmla="*/ 394 w 397"/>
              <a:gd name="T13" fmla="*/ 577 h 626"/>
              <a:gd name="T14" fmla="*/ 388 w 397"/>
              <a:gd name="T15" fmla="*/ 602 h 626"/>
              <a:gd name="T16" fmla="*/ 353 w 397"/>
              <a:gd name="T17" fmla="*/ 618 h 626"/>
              <a:gd name="T18" fmla="*/ 281 w 397"/>
              <a:gd name="T19" fmla="*/ 581 h 626"/>
              <a:gd name="T20" fmla="*/ 62 w 397"/>
              <a:gd name="T21" fmla="*/ 453 h 626"/>
              <a:gd name="T22" fmla="*/ 26 w 397"/>
              <a:gd name="T23" fmla="*/ 428 h 626"/>
              <a:gd name="T24" fmla="*/ 0 w 397"/>
              <a:gd name="T25" fmla="*/ 368 h 626"/>
              <a:gd name="T26" fmla="*/ 3 w 397"/>
              <a:gd name="T27" fmla="*/ 118 h 626"/>
              <a:gd name="T28" fmla="*/ 4 w 397"/>
              <a:gd name="T29" fmla="*/ 33 h 626"/>
              <a:gd name="T30" fmla="*/ 45 w 397"/>
              <a:gd name="T31" fmla="*/ 1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7" h="626">
                <a:moveTo>
                  <a:pt x="45" y="1"/>
                </a:moveTo>
                <a:cubicBezTo>
                  <a:pt x="61" y="10"/>
                  <a:pt x="83" y="22"/>
                  <a:pt x="105" y="34"/>
                </a:cubicBezTo>
                <a:cubicBezTo>
                  <a:pt x="140" y="53"/>
                  <a:pt x="174" y="73"/>
                  <a:pt x="208" y="93"/>
                </a:cubicBezTo>
                <a:cubicBezTo>
                  <a:pt x="258" y="123"/>
                  <a:pt x="308" y="151"/>
                  <a:pt x="357" y="182"/>
                </a:cubicBezTo>
                <a:cubicBezTo>
                  <a:pt x="387" y="201"/>
                  <a:pt x="397" y="230"/>
                  <a:pt x="396" y="265"/>
                </a:cubicBezTo>
                <a:cubicBezTo>
                  <a:pt x="394" y="320"/>
                  <a:pt x="395" y="375"/>
                  <a:pt x="395" y="429"/>
                </a:cubicBezTo>
                <a:cubicBezTo>
                  <a:pt x="395" y="478"/>
                  <a:pt x="395" y="528"/>
                  <a:pt x="394" y="577"/>
                </a:cubicBezTo>
                <a:cubicBezTo>
                  <a:pt x="394" y="585"/>
                  <a:pt x="392" y="594"/>
                  <a:pt x="388" y="602"/>
                </a:cubicBezTo>
                <a:cubicBezTo>
                  <a:pt x="382" y="617"/>
                  <a:pt x="370" y="626"/>
                  <a:pt x="353" y="618"/>
                </a:cubicBezTo>
                <a:cubicBezTo>
                  <a:pt x="329" y="606"/>
                  <a:pt x="305" y="594"/>
                  <a:pt x="281" y="581"/>
                </a:cubicBezTo>
                <a:cubicBezTo>
                  <a:pt x="208" y="538"/>
                  <a:pt x="135" y="496"/>
                  <a:pt x="62" y="453"/>
                </a:cubicBezTo>
                <a:cubicBezTo>
                  <a:pt x="49" y="446"/>
                  <a:pt x="37" y="438"/>
                  <a:pt x="26" y="428"/>
                </a:cubicBezTo>
                <a:cubicBezTo>
                  <a:pt x="7" y="413"/>
                  <a:pt x="0" y="392"/>
                  <a:pt x="0" y="368"/>
                </a:cubicBezTo>
                <a:cubicBezTo>
                  <a:pt x="1" y="285"/>
                  <a:pt x="2" y="202"/>
                  <a:pt x="3" y="118"/>
                </a:cubicBezTo>
                <a:cubicBezTo>
                  <a:pt x="3" y="90"/>
                  <a:pt x="3" y="61"/>
                  <a:pt x="4" y="33"/>
                </a:cubicBezTo>
                <a:cubicBezTo>
                  <a:pt x="4" y="11"/>
                  <a:pt x="16" y="0"/>
                  <a:pt x="45" y="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 bwMode="auto">
          <a:xfrm>
            <a:off x="5077365" y="3548310"/>
            <a:ext cx="495622" cy="804735"/>
          </a:xfrm>
          <a:custGeom>
            <a:avLst/>
            <a:gdLst>
              <a:gd name="T0" fmla="*/ 393 w 394"/>
              <a:gd name="T1" fmla="*/ 207 h 641"/>
              <a:gd name="T2" fmla="*/ 394 w 394"/>
              <a:gd name="T3" fmla="*/ 382 h 641"/>
              <a:gd name="T4" fmla="*/ 352 w 394"/>
              <a:gd name="T5" fmla="*/ 453 h 641"/>
              <a:gd name="T6" fmla="*/ 57 w 394"/>
              <a:gd name="T7" fmla="*/ 622 h 641"/>
              <a:gd name="T8" fmla="*/ 4 w 394"/>
              <a:gd name="T9" fmla="*/ 595 h 641"/>
              <a:gd name="T10" fmla="*/ 3 w 394"/>
              <a:gd name="T11" fmla="*/ 559 h 641"/>
              <a:gd name="T12" fmla="*/ 1 w 394"/>
              <a:gd name="T13" fmla="*/ 264 h 641"/>
              <a:gd name="T14" fmla="*/ 53 w 394"/>
              <a:gd name="T15" fmla="*/ 181 h 641"/>
              <a:gd name="T16" fmla="*/ 182 w 394"/>
              <a:gd name="T17" fmla="*/ 109 h 641"/>
              <a:gd name="T18" fmla="*/ 339 w 394"/>
              <a:gd name="T19" fmla="*/ 17 h 641"/>
              <a:gd name="T20" fmla="*/ 391 w 394"/>
              <a:gd name="T21" fmla="*/ 43 h 641"/>
              <a:gd name="T22" fmla="*/ 392 w 394"/>
              <a:gd name="T23" fmla="*/ 207 h 641"/>
              <a:gd name="T24" fmla="*/ 393 w 394"/>
              <a:gd name="T25" fmla="*/ 207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4" h="641">
                <a:moveTo>
                  <a:pt x="393" y="207"/>
                </a:moveTo>
                <a:cubicBezTo>
                  <a:pt x="393" y="265"/>
                  <a:pt x="393" y="324"/>
                  <a:pt x="394" y="382"/>
                </a:cubicBezTo>
                <a:cubicBezTo>
                  <a:pt x="394" y="416"/>
                  <a:pt x="378" y="438"/>
                  <a:pt x="352" y="453"/>
                </a:cubicBezTo>
                <a:cubicBezTo>
                  <a:pt x="253" y="510"/>
                  <a:pt x="155" y="566"/>
                  <a:pt x="57" y="622"/>
                </a:cubicBezTo>
                <a:cubicBezTo>
                  <a:pt x="23" y="641"/>
                  <a:pt x="8" y="633"/>
                  <a:pt x="4" y="595"/>
                </a:cubicBezTo>
                <a:cubicBezTo>
                  <a:pt x="3" y="583"/>
                  <a:pt x="3" y="571"/>
                  <a:pt x="3" y="559"/>
                </a:cubicBezTo>
                <a:cubicBezTo>
                  <a:pt x="2" y="460"/>
                  <a:pt x="2" y="362"/>
                  <a:pt x="1" y="264"/>
                </a:cubicBezTo>
                <a:cubicBezTo>
                  <a:pt x="0" y="224"/>
                  <a:pt x="22" y="199"/>
                  <a:pt x="53" y="181"/>
                </a:cubicBezTo>
                <a:cubicBezTo>
                  <a:pt x="95" y="156"/>
                  <a:pt x="139" y="133"/>
                  <a:pt x="182" y="109"/>
                </a:cubicBezTo>
                <a:cubicBezTo>
                  <a:pt x="234" y="79"/>
                  <a:pt x="287" y="48"/>
                  <a:pt x="339" y="17"/>
                </a:cubicBezTo>
                <a:cubicBezTo>
                  <a:pt x="368" y="0"/>
                  <a:pt x="390" y="10"/>
                  <a:pt x="391" y="43"/>
                </a:cubicBezTo>
                <a:cubicBezTo>
                  <a:pt x="393" y="98"/>
                  <a:pt x="392" y="152"/>
                  <a:pt x="392" y="207"/>
                </a:cubicBezTo>
                <a:cubicBezTo>
                  <a:pt x="392" y="207"/>
                  <a:pt x="393" y="207"/>
                  <a:pt x="393" y="20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Freeform 16"/>
          <p:cNvSpPr/>
          <p:nvPr/>
        </p:nvSpPr>
        <p:spPr bwMode="auto">
          <a:xfrm>
            <a:off x="6107738" y="2069269"/>
            <a:ext cx="490405" cy="800821"/>
          </a:xfrm>
          <a:custGeom>
            <a:avLst/>
            <a:gdLst>
              <a:gd name="T0" fmla="*/ 6 w 390"/>
              <a:gd name="T1" fmla="*/ 212 h 638"/>
              <a:gd name="T2" fmla="*/ 6 w 390"/>
              <a:gd name="T3" fmla="*/ 45 h 638"/>
              <a:gd name="T4" fmla="*/ 56 w 390"/>
              <a:gd name="T5" fmla="*/ 16 h 638"/>
              <a:gd name="T6" fmla="*/ 301 w 390"/>
              <a:gd name="T7" fmla="*/ 160 h 638"/>
              <a:gd name="T8" fmla="*/ 376 w 390"/>
              <a:gd name="T9" fmla="*/ 217 h 638"/>
              <a:gd name="T10" fmla="*/ 389 w 390"/>
              <a:gd name="T11" fmla="*/ 258 h 638"/>
              <a:gd name="T12" fmla="*/ 388 w 390"/>
              <a:gd name="T13" fmla="*/ 589 h 638"/>
              <a:gd name="T14" fmla="*/ 382 w 390"/>
              <a:gd name="T15" fmla="*/ 618 h 638"/>
              <a:gd name="T16" fmla="*/ 348 w 390"/>
              <a:gd name="T17" fmla="*/ 630 h 638"/>
              <a:gd name="T18" fmla="*/ 194 w 390"/>
              <a:gd name="T19" fmla="*/ 541 h 638"/>
              <a:gd name="T20" fmla="*/ 64 w 390"/>
              <a:gd name="T21" fmla="*/ 466 h 638"/>
              <a:gd name="T22" fmla="*/ 4 w 390"/>
              <a:gd name="T23" fmla="*/ 362 h 638"/>
              <a:gd name="T24" fmla="*/ 4 w 390"/>
              <a:gd name="T25" fmla="*/ 212 h 638"/>
              <a:gd name="T26" fmla="*/ 6 w 390"/>
              <a:gd name="T27" fmla="*/ 212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0" h="638">
                <a:moveTo>
                  <a:pt x="6" y="212"/>
                </a:moveTo>
                <a:cubicBezTo>
                  <a:pt x="6" y="156"/>
                  <a:pt x="5" y="101"/>
                  <a:pt x="6" y="45"/>
                </a:cubicBezTo>
                <a:cubicBezTo>
                  <a:pt x="6" y="11"/>
                  <a:pt x="28" y="0"/>
                  <a:pt x="56" y="16"/>
                </a:cubicBezTo>
                <a:cubicBezTo>
                  <a:pt x="138" y="64"/>
                  <a:pt x="219" y="113"/>
                  <a:pt x="301" y="160"/>
                </a:cubicBezTo>
                <a:cubicBezTo>
                  <a:pt x="329" y="176"/>
                  <a:pt x="359" y="188"/>
                  <a:pt x="376" y="217"/>
                </a:cubicBezTo>
                <a:cubicBezTo>
                  <a:pt x="383" y="229"/>
                  <a:pt x="389" y="244"/>
                  <a:pt x="389" y="258"/>
                </a:cubicBezTo>
                <a:cubicBezTo>
                  <a:pt x="390" y="368"/>
                  <a:pt x="389" y="479"/>
                  <a:pt x="388" y="589"/>
                </a:cubicBezTo>
                <a:cubicBezTo>
                  <a:pt x="388" y="599"/>
                  <a:pt x="386" y="609"/>
                  <a:pt x="382" y="618"/>
                </a:cubicBezTo>
                <a:cubicBezTo>
                  <a:pt x="375" y="634"/>
                  <a:pt x="362" y="638"/>
                  <a:pt x="348" y="630"/>
                </a:cubicBezTo>
                <a:cubicBezTo>
                  <a:pt x="296" y="600"/>
                  <a:pt x="245" y="570"/>
                  <a:pt x="194" y="541"/>
                </a:cubicBezTo>
                <a:cubicBezTo>
                  <a:pt x="151" y="516"/>
                  <a:pt x="108" y="489"/>
                  <a:pt x="64" y="466"/>
                </a:cubicBezTo>
                <a:cubicBezTo>
                  <a:pt x="20" y="443"/>
                  <a:pt x="0" y="413"/>
                  <a:pt x="4" y="362"/>
                </a:cubicBezTo>
                <a:cubicBezTo>
                  <a:pt x="7" y="312"/>
                  <a:pt x="4" y="262"/>
                  <a:pt x="4" y="212"/>
                </a:cubicBezTo>
                <a:cubicBezTo>
                  <a:pt x="5" y="212"/>
                  <a:pt x="5" y="212"/>
                  <a:pt x="6" y="21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Freeform 17"/>
          <p:cNvSpPr/>
          <p:nvPr/>
        </p:nvSpPr>
        <p:spPr bwMode="auto">
          <a:xfrm>
            <a:off x="5595161" y="3249632"/>
            <a:ext cx="489101" cy="806038"/>
          </a:xfrm>
          <a:custGeom>
            <a:avLst/>
            <a:gdLst>
              <a:gd name="T0" fmla="*/ 0 w 389"/>
              <a:gd name="T1" fmla="*/ 419 h 642"/>
              <a:gd name="T2" fmla="*/ 0 w 389"/>
              <a:gd name="T3" fmla="*/ 255 h 642"/>
              <a:gd name="T4" fmla="*/ 52 w 389"/>
              <a:gd name="T5" fmla="*/ 183 h 642"/>
              <a:gd name="T6" fmla="*/ 333 w 389"/>
              <a:gd name="T7" fmla="*/ 20 h 642"/>
              <a:gd name="T8" fmla="*/ 385 w 389"/>
              <a:gd name="T9" fmla="*/ 51 h 642"/>
              <a:gd name="T10" fmla="*/ 386 w 389"/>
              <a:gd name="T11" fmla="*/ 344 h 642"/>
              <a:gd name="T12" fmla="*/ 312 w 389"/>
              <a:gd name="T13" fmla="*/ 474 h 642"/>
              <a:gd name="T14" fmla="*/ 59 w 389"/>
              <a:gd name="T15" fmla="*/ 621 h 642"/>
              <a:gd name="T16" fmla="*/ 2 w 389"/>
              <a:gd name="T17" fmla="*/ 591 h 642"/>
              <a:gd name="T18" fmla="*/ 2 w 389"/>
              <a:gd name="T19" fmla="*/ 419 h 642"/>
              <a:gd name="T20" fmla="*/ 0 w 389"/>
              <a:gd name="T21" fmla="*/ 419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9" h="642">
                <a:moveTo>
                  <a:pt x="0" y="419"/>
                </a:moveTo>
                <a:cubicBezTo>
                  <a:pt x="0" y="364"/>
                  <a:pt x="0" y="310"/>
                  <a:pt x="0" y="255"/>
                </a:cubicBezTo>
                <a:cubicBezTo>
                  <a:pt x="0" y="218"/>
                  <a:pt x="25" y="199"/>
                  <a:pt x="52" y="183"/>
                </a:cubicBezTo>
                <a:cubicBezTo>
                  <a:pt x="145" y="128"/>
                  <a:pt x="239" y="74"/>
                  <a:pt x="333" y="20"/>
                </a:cubicBezTo>
                <a:cubicBezTo>
                  <a:pt x="369" y="0"/>
                  <a:pt x="385" y="9"/>
                  <a:pt x="385" y="51"/>
                </a:cubicBezTo>
                <a:cubicBezTo>
                  <a:pt x="385" y="149"/>
                  <a:pt x="381" y="247"/>
                  <a:pt x="386" y="344"/>
                </a:cubicBezTo>
                <a:cubicBezTo>
                  <a:pt x="389" y="407"/>
                  <a:pt x="368" y="445"/>
                  <a:pt x="312" y="474"/>
                </a:cubicBezTo>
                <a:cubicBezTo>
                  <a:pt x="225" y="519"/>
                  <a:pt x="143" y="571"/>
                  <a:pt x="59" y="621"/>
                </a:cubicBezTo>
                <a:cubicBezTo>
                  <a:pt x="24" y="642"/>
                  <a:pt x="3" y="632"/>
                  <a:pt x="2" y="591"/>
                </a:cubicBezTo>
                <a:cubicBezTo>
                  <a:pt x="1" y="533"/>
                  <a:pt x="2" y="476"/>
                  <a:pt x="2" y="419"/>
                </a:cubicBezTo>
                <a:cubicBezTo>
                  <a:pt x="1" y="419"/>
                  <a:pt x="1" y="419"/>
                  <a:pt x="0" y="4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Freeform 18"/>
          <p:cNvSpPr/>
          <p:nvPr/>
        </p:nvSpPr>
        <p:spPr bwMode="auto">
          <a:xfrm>
            <a:off x="6112955" y="3250937"/>
            <a:ext cx="487797" cy="798213"/>
          </a:xfrm>
          <a:custGeom>
            <a:avLst/>
            <a:gdLst>
              <a:gd name="T0" fmla="*/ 2 w 388"/>
              <a:gd name="T1" fmla="*/ 218 h 636"/>
              <a:gd name="T2" fmla="*/ 2 w 388"/>
              <a:gd name="T3" fmla="*/ 44 h 636"/>
              <a:gd name="T4" fmla="*/ 49 w 388"/>
              <a:gd name="T5" fmla="*/ 18 h 636"/>
              <a:gd name="T6" fmla="*/ 329 w 388"/>
              <a:gd name="T7" fmla="*/ 180 h 636"/>
              <a:gd name="T8" fmla="*/ 385 w 388"/>
              <a:gd name="T9" fmla="*/ 278 h 636"/>
              <a:gd name="T10" fmla="*/ 384 w 388"/>
              <a:gd name="T11" fmla="*/ 575 h 636"/>
              <a:gd name="T12" fmla="*/ 385 w 388"/>
              <a:gd name="T13" fmla="*/ 587 h 636"/>
              <a:gd name="T14" fmla="*/ 366 w 388"/>
              <a:gd name="T15" fmla="*/ 628 h 636"/>
              <a:gd name="T16" fmla="*/ 326 w 388"/>
              <a:gd name="T17" fmla="*/ 619 h 636"/>
              <a:gd name="T18" fmla="*/ 145 w 388"/>
              <a:gd name="T19" fmla="*/ 514 h 636"/>
              <a:gd name="T20" fmla="*/ 37 w 388"/>
              <a:gd name="T21" fmla="*/ 450 h 636"/>
              <a:gd name="T22" fmla="*/ 1 w 388"/>
              <a:gd name="T23" fmla="*/ 384 h 636"/>
              <a:gd name="T24" fmla="*/ 1 w 388"/>
              <a:gd name="T25" fmla="*/ 218 h 636"/>
              <a:gd name="T26" fmla="*/ 2 w 388"/>
              <a:gd name="T27" fmla="*/ 218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8" h="636">
                <a:moveTo>
                  <a:pt x="2" y="218"/>
                </a:moveTo>
                <a:cubicBezTo>
                  <a:pt x="2" y="160"/>
                  <a:pt x="1" y="102"/>
                  <a:pt x="2" y="44"/>
                </a:cubicBezTo>
                <a:cubicBezTo>
                  <a:pt x="2" y="9"/>
                  <a:pt x="19" y="0"/>
                  <a:pt x="49" y="18"/>
                </a:cubicBezTo>
                <a:cubicBezTo>
                  <a:pt x="142" y="72"/>
                  <a:pt x="236" y="126"/>
                  <a:pt x="329" y="180"/>
                </a:cubicBezTo>
                <a:cubicBezTo>
                  <a:pt x="367" y="201"/>
                  <a:pt x="388" y="229"/>
                  <a:pt x="385" y="278"/>
                </a:cubicBezTo>
                <a:cubicBezTo>
                  <a:pt x="381" y="377"/>
                  <a:pt x="384" y="476"/>
                  <a:pt x="384" y="575"/>
                </a:cubicBezTo>
                <a:cubicBezTo>
                  <a:pt x="384" y="579"/>
                  <a:pt x="385" y="583"/>
                  <a:pt x="385" y="587"/>
                </a:cubicBezTo>
                <a:cubicBezTo>
                  <a:pt x="384" y="604"/>
                  <a:pt x="382" y="620"/>
                  <a:pt x="366" y="628"/>
                </a:cubicBezTo>
                <a:cubicBezTo>
                  <a:pt x="350" y="636"/>
                  <a:pt x="338" y="626"/>
                  <a:pt x="326" y="619"/>
                </a:cubicBezTo>
                <a:cubicBezTo>
                  <a:pt x="266" y="583"/>
                  <a:pt x="205" y="549"/>
                  <a:pt x="145" y="514"/>
                </a:cubicBezTo>
                <a:cubicBezTo>
                  <a:pt x="109" y="493"/>
                  <a:pt x="73" y="472"/>
                  <a:pt x="37" y="450"/>
                </a:cubicBezTo>
                <a:cubicBezTo>
                  <a:pt x="13" y="435"/>
                  <a:pt x="0" y="413"/>
                  <a:pt x="1" y="384"/>
                </a:cubicBezTo>
                <a:cubicBezTo>
                  <a:pt x="2" y="329"/>
                  <a:pt x="1" y="273"/>
                  <a:pt x="1" y="218"/>
                </a:cubicBezTo>
                <a:cubicBezTo>
                  <a:pt x="1" y="218"/>
                  <a:pt x="1" y="218"/>
                  <a:pt x="2" y="21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Freeform 19"/>
          <p:cNvSpPr/>
          <p:nvPr/>
        </p:nvSpPr>
        <p:spPr bwMode="auto">
          <a:xfrm>
            <a:off x="4575222" y="2674450"/>
            <a:ext cx="483884" cy="794300"/>
          </a:xfrm>
          <a:custGeom>
            <a:avLst/>
            <a:gdLst>
              <a:gd name="T0" fmla="*/ 379 w 385"/>
              <a:gd name="T1" fmla="*/ 217 h 633"/>
              <a:gd name="T2" fmla="*/ 380 w 385"/>
              <a:gd name="T3" fmla="*/ 364 h 633"/>
              <a:gd name="T4" fmla="*/ 322 w 385"/>
              <a:gd name="T5" fmla="*/ 459 h 633"/>
              <a:gd name="T6" fmla="*/ 152 w 385"/>
              <a:gd name="T7" fmla="*/ 557 h 633"/>
              <a:gd name="T8" fmla="*/ 47 w 385"/>
              <a:gd name="T9" fmla="*/ 619 h 633"/>
              <a:gd name="T10" fmla="*/ 2 w 385"/>
              <a:gd name="T11" fmla="*/ 589 h 633"/>
              <a:gd name="T12" fmla="*/ 1 w 385"/>
              <a:gd name="T13" fmla="*/ 472 h 633"/>
              <a:gd name="T14" fmla="*/ 0 w 385"/>
              <a:gd name="T15" fmla="*/ 262 h 633"/>
              <a:gd name="T16" fmla="*/ 57 w 385"/>
              <a:gd name="T17" fmla="*/ 173 h 633"/>
              <a:gd name="T18" fmla="*/ 320 w 385"/>
              <a:gd name="T19" fmla="*/ 16 h 633"/>
              <a:gd name="T20" fmla="*/ 339 w 385"/>
              <a:gd name="T21" fmla="*/ 6 h 633"/>
              <a:gd name="T22" fmla="*/ 372 w 385"/>
              <a:gd name="T23" fmla="*/ 18 h 633"/>
              <a:gd name="T24" fmla="*/ 379 w 385"/>
              <a:gd name="T25" fmla="*/ 45 h 633"/>
              <a:gd name="T26" fmla="*/ 379 w 385"/>
              <a:gd name="T27" fmla="*/ 217 h 633"/>
              <a:gd name="T28" fmla="*/ 379 w 385"/>
              <a:gd name="T29" fmla="*/ 217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5" h="633">
                <a:moveTo>
                  <a:pt x="379" y="217"/>
                </a:moveTo>
                <a:cubicBezTo>
                  <a:pt x="379" y="266"/>
                  <a:pt x="376" y="316"/>
                  <a:pt x="380" y="364"/>
                </a:cubicBezTo>
                <a:cubicBezTo>
                  <a:pt x="385" y="413"/>
                  <a:pt x="359" y="438"/>
                  <a:pt x="322" y="459"/>
                </a:cubicBezTo>
                <a:cubicBezTo>
                  <a:pt x="265" y="491"/>
                  <a:pt x="209" y="524"/>
                  <a:pt x="152" y="557"/>
                </a:cubicBezTo>
                <a:cubicBezTo>
                  <a:pt x="117" y="578"/>
                  <a:pt x="83" y="599"/>
                  <a:pt x="47" y="619"/>
                </a:cubicBezTo>
                <a:cubicBezTo>
                  <a:pt x="22" y="633"/>
                  <a:pt x="3" y="621"/>
                  <a:pt x="2" y="589"/>
                </a:cubicBezTo>
                <a:cubicBezTo>
                  <a:pt x="1" y="550"/>
                  <a:pt x="1" y="511"/>
                  <a:pt x="1" y="472"/>
                </a:cubicBezTo>
                <a:cubicBezTo>
                  <a:pt x="1" y="402"/>
                  <a:pt x="1" y="332"/>
                  <a:pt x="0" y="262"/>
                </a:cubicBezTo>
                <a:cubicBezTo>
                  <a:pt x="0" y="220"/>
                  <a:pt x="23" y="193"/>
                  <a:pt x="57" y="173"/>
                </a:cubicBezTo>
                <a:cubicBezTo>
                  <a:pt x="145" y="121"/>
                  <a:pt x="232" y="68"/>
                  <a:pt x="320" y="16"/>
                </a:cubicBezTo>
                <a:cubicBezTo>
                  <a:pt x="326" y="12"/>
                  <a:pt x="333" y="9"/>
                  <a:pt x="339" y="6"/>
                </a:cubicBezTo>
                <a:cubicBezTo>
                  <a:pt x="354" y="0"/>
                  <a:pt x="366" y="4"/>
                  <a:pt x="372" y="18"/>
                </a:cubicBezTo>
                <a:cubicBezTo>
                  <a:pt x="376" y="27"/>
                  <a:pt x="379" y="36"/>
                  <a:pt x="379" y="45"/>
                </a:cubicBezTo>
                <a:cubicBezTo>
                  <a:pt x="379" y="102"/>
                  <a:pt x="379" y="160"/>
                  <a:pt x="379" y="217"/>
                </a:cubicBezTo>
                <a:cubicBezTo>
                  <a:pt x="379" y="217"/>
                  <a:pt x="379" y="217"/>
                  <a:pt x="379" y="217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Freeform 20"/>
          <p:cNvSpPr/>
          <p:nvPr/>
        </p:nvSpPr>
        <p:spPr bwMode="auto">
          <a:xfrm>
            <a:off x="6624229" y="2956172"/>
            <a:ext cx="486493" cy="796909"/>
          </a:xfrm>
          <a:custGeom>
            <a:avLst/>
            <a:gdLst>
              <a:gd name="T0" fmla="*/ 384 w 387"/>
              <a:gd name="T1" fmla="*/ 415 h 635"/>
              <a:gd name="T2" fmla="*/ 384 w 387"/>
              <a:gd name="T3" fmla="*/ 571 h 635"/>
              <a:gd name="T4" fmla="*/ 384 w 387"/>
              <a:gd name="T5" fmla="*/ 583 h 635"/>
              <a:gd name="T6" fmla="*/ 328 w 387"/>
              <a:gd name="T7" fmla="*/ 614 h 635"/>
              <a:gd name="T8" fmla="*/ 56 w 387"/>
              <a:gd name="T9" fmla="*/ 457 h 635"/>
              <a:gd name="T10" fmla="*/ 2 w 387"/>
              <a:gd name="T11" fmla="*/ 368 h 635"/>
              <a:gd name="T12" fmla="*/ 2 w 387"/>
              <a:gd name="T13" fmla="*/ 79 h 635"/>
              <a:gd name="T14" fmla="*/ 0 w 387"/>
              <a:gd name="T15" fmla="*/ 43 h 635"/>
              <a:gd name="T16" fmla="*/ 48 w 387"/>
              <a:gd name="T17" fmla="*/ 13 h 635"/>
              <a:gd name="T18" fmla="*/ 212 w 387"/>
              <a:gd name="T19" fmla="*/ 109 h 635"/>
              <a:gd name="T20" fmla="*/ 341 w 387"/>
              <a:gd name="T21" fmla="*/ 183 h 635"/>
              <a:gd name="T22" fmla="*/ 385 w 387"/>
              <a:gd name="T23" fmla="*/ 263 h 635"/>
              <a:gd name="T24" fmla="*/ 385 w 387"/>
              <a:gd name="T25" fmla="*/ 415 h 635"/>
              <a:gd name="T26" fmla="*/ 384 w 387"/>
              <a:gd name="T27" fmla="*/ 41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7" h="635">
                <a:moveTo>
                  <a:pt x="384" y="415"/>
                </a:moveTo>
                <a:cubicBezTo>
                  <a:pt x="384" y="467"/>
                  <a:pt x="384" y="519"/>
                  <a:pt x="384" y="571"/>
                </a:cubicBezTo>
                <a:cubicBezTo>
                  <a:pt x="384" y="575"/>
                  <a:pt x="384" y="579"/>
                  <a:pt x="384" y="583"/>
                </a:cubicBezTo>
                <a:cubicBezTo>
                  <a:pt x="383" y="624"/>
                  <a:pt x="363" y="635"/>
                  <a:pt x="328" y="614"/>
                </a:cubicBezTo>
                <a:cubicBezTo>
                  <a:pt x="237" y="562"/>
                  <a:pt x="146" y="510"/>
                  <a:pt x="56" y="457"/>
                </a:cubicBezTo>
                <a:cubicBezTo>
                  <a:pt x="22" y="438"/>
                  <a:pt x="0" y="413"/>
                  <a:pt x="2" y="368"/>
                </a:cubicBezTo>
                <a:cubicBezTo>
                  <a:pt x="4" y="272"/>
                  <a:pt x="2" y="175"/>
                  <a:pt x="2" y="79"/>
                </a:cubicBezTo>
                <a:cubicBezTo>
                  <a:pt x="2" y="67"/>
                  <a:pt x="1" y="55"/>
                  <a:pt x="0" y="43"/>
                </a:cubicBezTo>
                <a:cubicBezTo>
                  <a:pt x="0" y="16"/>
                  <a:pt x="24" y="0"/>
                  <a:pt x="48" y="13"/>
                </a:cubicBezTo>
                <a:cubicBezTo>
                  <a:pt x="103" y="45"/>
                  <a:pt x="157" y="77"/>
                  <a:pt x="212" y="109"/>
                </a:cubicBezTo>
                <a:cubicBezTo>
                  <a:pt x="255" y="134"/>
                  <a:pt x="298" y="159"/>
                  <a:pt x="341" y="183"/>
                </a:cubicBezTo>
                <a:cubicBezTo>
                  <a:pt x="373" y="201"/>
                  <a:pt x="387" y="226"/>
                  <a:pt x="385" y="263"/>
                </a:cubicBezTo>
                <a:cubicBezTo>
                  <a:pt x="383" y="314"/>
                  <a:pt x="385" y="364"/>
                  <a:pt x="385" y="415"/>
                </a:cubicBezTo>
                <a:cubicBezTo>
                  <a:pt x="385" y="415"/>
                  <a:pt x="384" y="415"/>
                  <a:pt x="384" y="415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Freeform 21"/>
          <p:cNvSpPr/>
          <p:nvPr/>
        </p:nvSpPr>
        <p:spPr bwMode="auto">
          <a:xfrm>
            <a:off x="6159909" y="4662156"/>
            <a:ext cx="927336" cy="530838"/>
          </a:xfrm>
          <a:custGeom>
            <a:avLst/>
            <a:gdLst>
              <a:gd name="T0" fmla="*/ 0 w 737"/>
              <a:gd name="T1" fmla="*/ 213 h 423"/>
              <a:gd name="T2" fmla="*/ 310 w 737"/>
              <a:gd name="T3" fmla="*/ 29 h 423"/>
              <a:gd name="T4" fmla="*/ 432 w 737"/>
              <a:gd name="T5" fmla="*/ 29 h 423"/>
              <a:gd name="T6" fmla="*/ 711 w 737"/>
              <a:gd name="T7" fmla="*/ 184 h 423"/>
              <a:gd name="T8" fmla="*/ 711 w 737"/>
              <a:gd name="T9" fmla="*/ 241 h 423"/>
              <a:gd name="T10" fmla="*/ 533 w 737"/>
              <a:gd name="T11" fmla="*/ 339 h 423"/>
              <a:gd name="T12" fmla="*/ 407 w 737"/>
              <a:gd name="T13" fmla="*/ 410 h 423"/>
              <a:gd name="T14" fmla="*/ 344 w 737"/>
              <a:gd name="T15" fmla="*/ 410 h 423"/>
              <a:gd name="T16" fmla="*/ 30 w 737"/>
              <a:gd name="T17" fmla="*/ 240 h 423"/>
              <a:gd name="T18" fmla="*/ 0 w 737"/>
              <a:gd name="T19" fmla="*/ 213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7" h="423">
                <a:moveTo>
                  <a:pt x="0" y="213"/>
                </a:moveTo>
                <a:cubicBezTo>
                  <a:pt x="108" y="150"/>
                  <a:pt x="211" y="93"/>
                  <a:pt x="310" y="29"/>
                </a:cubicBezTo>
                <a:cubicBezTo>
                  <a:pt x="355" y="0"/>
                  <a:pt x="389" y="4"/>
                  <a:pt x="432" y="29"/>
                </a:cubicBezTo>
                <a:cubicBezTo>
                  <a:pt x="524" y="82"/>
                  <a:pt x="618" y="132"/>
                  <a:pt x="711" y="184"/>
                </a:cubicBezTo>
                <a:cubicBezTo>
                  <a:pt x="736" y="198"/>
                  <a:pt x="737" y="227"/>
                  <a:pt x="711" y="241"/>
                </a:cubicBezTo>
                <a:cubicBezTo>
                  <a:pt x="652" y="274"/>
                  <a:pt x="592" y="306"/>
                  <a:pt x="533" y="339"/>
                </a:cubicBezTo>
                <a:cubicBezTo>
                  <a:pt x="491" y="362"/>
                  <a:pt x="449" y="386"/>
                  <a:pt x="407" y="410"/>
                </a:cubicBezTo>
                <a:cubicBezTo>
                  <a:pt x="386" y="423"/>
                  <a:pt x="367" y="423"/>
                  <a:pt x="344" y="410"/>
                </a:cubicBezTo>
                <a:cubicBezTo>
                  <a:pt x="240" y="352"/>
                  <a:pt x="134" y="297"/>
                  <a:pt x="30" y="240"/>
                </a:cubicBezTo>
                <a:cubicBezTo>
                  <a:pt x="19" y="234"/>
                  <a:pt x="12" y="224"/>
                  <a:pt x="0" y="21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Freeform 22"/>
          <p:cNvSpPr/>
          <p:nvPr/>
        </p:nvSpPr>
        <p:spPr bwMode="auto">
          <a:xfrm>
            <a:off x="5083887" y="2966606"/>
            <a:ext cx="486493" cy="783866"/>
          </a:xfrm>
          <a:custGeom>
            <a:avLst/>
            <a:gdLst>
              <a:gd name="T0" fmla="*/ 386 w 387"/>
              <a:gd name="T1" fmla="*/ 211 h 625"/>
              <a:gd name="T2" fmla="*/ 386 w 387"/>
              <a:gd name="T3" fmla="*/ 367 h 625"/>
              <a:gd name="T4" fmla="*/ 353 w 387"/>
              <a:gd name="T5" fmla="*/ 433 h 625"/>
              <a:gd name="T6" fmla="*/ 245 w 387"/>
              <a:gd name="T7" fmla="*/ 498 h 625"/>
              <a:gd name="T8" fmla="*/ 112 w 387"/>
              <a:gd name="T9" fmla="*/ 574 h 625"/>
              <a:gd name="T10" fmla="*/ 46 w 387"/>
              <a:gd name="T11" fmla="*/ 612 h 625"/>
              <a:gd name="T12" fmla="*/ 4 w 387"/>
              <a:gd name="T13" fmla="*/ 585 h 625"/>
              <a:gd name="T14" fmla="*/ 2 w 387"/>
              <a:gd name="T15" fmla="*/ 385 h 625"/>
              <a:gd name="T16" fmla="*/ 0 w 387"/>
              <a:gd name="T17" fmla="*/ 246 h 625"/>
              <a:gd name="T18" fmla="*/ 30 w 387"/>
              <a:gd name="T19" fmla="*/ 187 h 625"/>
              <a:gd name="T20" fmla="*/ 190 w 387"/>
              <a:gd name="T21" fmla="*/ 93 h 625"/>
              <a:gd name="T22" fmla="*/ 328 w 387"/>
              <a:gd name="T23" fmla="*/ 14 h 625"/>
              <a:gd name="T24" fmla="*/ 369 w 387"/>
              <a:gd name="T25" fmla="*/ 6 h 625"/>
              <a:gd name="T26" fmla="*/ 385 w 387"/>
              <a:gd name="T27" fmla="*/ 48 h 625"/>
              <a:gd name="T28" fmla="*/ 386 w 387"/>
              <a:gd name="T29" fmla="*/ 211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7" h="625">
                <a:moveTo>
                  <a:pt x="386" y="211"/>
                </a:moveTo>
                <a:cubicBezTo>
                  <a:pt x="386" y="263"/>
                  <a:pt x="385" y="315"/>
                  <a:pt x="386" y="367"/>
                </a:cubicBezTo>
                <a:cubicBezTo>
                  <a:pt x="387" y="396"/>
                  <a:pt x="375" y="418"/>
                  <a:pt x="353" y="433"/>
                </a:cubicBezTo>
                <a:cubicBezTo>
                  <a:pt x="318" y="456"/>
                  <a:pt x="281" y="477"/>
                  <a:pt x="245" y="498"/>
                </a:cubicBezTo>
                <a:cubicBezTo>
                  <a:pt x="201" y="523"/>
                  <a:pt x="157" y="548"/>
                  <a:pt x="112" y="574"/>
                </a:cubicBezTo>
                <a:cubicBezTo>
                  <a:pt x="90" y="587"/>
                  <a:pt x="69" y="601"/>
                  <a:pt x="46" y="612"/>
                </a:cubicBezTo>
                <a:cubicBezTo>
                  <a:pt x="20" y="625"/>
                  <a:pt x="4" y="613"/>
                  <a:pt x="4" y="585"/>
                </a:cubicBezTo>
                <a:cubicBezTo>
                  <a:pt x="3" y="518"/>
                  <a:pt x="3" y="452"/>
                  <a:pt x="2" y="385"/>
                </a:cubicBezTo>
                <a:cubicBezTo>
                  <a:pt x="2" y="339"/>
                  <a:pt x="1" y="292"/>
                  <a:pt x="0" y="246"/>
                </a:cubicBezTo>
                <a:cubicBezTo>
                  <a:pt x="0" y="221"/>
                  <a:pt x="7" y="200"/>
                  <a:pt x="30" y="187"/>
                </a:cubicBezTo>
                <a:cubicBezTo>
                  <a:pt x="83" y="155"/>
                  <a:pt x="136" y="124"/>
                  <a:pt x="190" y="93"/>
                </a:cubicBezTo>
                <a:cubicBezTo>
                  <a:pt x="236" y="66"/>
                  <a:pt x="281" y="39"/>
                  <a:pt x="328" y="14"/>
                </a:cubicBezTo>
                <a:cubicBezTo>
                  <a:pt x="340" y="7"/>
                  <a:pt x="361" y="0"/>
                  <a:pt x="369" y="6"/>
                </a:cubicBezTo>
                <a:cubicBezTo>
                  <a:pt x="379" y="13"/>
                  <a:pt x="385" y="33"/>
                  <a:pt x="385" y="48"/>
                </a:cubicBezTo>
                <a:cubicBezTo>
                  <a:pt x="387" y="102"/>
                  <a:pt x="386" y="157"/>
                  <a:pt x="386" y="21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Freeform 23"/>
          <p:cNvSpPr/>
          <p:nvPr/>
        </p:nvSpPr>
        <p:spPr bwMode="auto">
          <a:xfrm>
            <a:off x="4603916" y="4403911"/>
            <a:ext cx="924727" cy="525621"/>
          </a:xfrm>
          <a:custGeom>
            <a:avLst/>
            <a:gdLst>
              <a:gd name="T0" fmla="*/ 0 w 736"/>
              <a:gd name="T1" fmla="*/ 221 h 419"/>
              <a:gd name="T2" fmla="*/ 30 w 736"/>
              <a:gd name="T3" fmla="*/ 204 h 419"/>
              <a:gd name="T4" fmla="*/ 364 w 736"/>
              <a:gd name="T5" fmla="*/ 9 h 419"/>
              <a:gd name="T6" fmla="*/ 407 w 736"/>
              <a:gd name="T7" fmla="*/ 9 h 419"/>
              <a:gd name="T8" fmla="*/ 519 w 736"/>
              <a:gd name="T9" fmla="*/ 70 h 419"/>
              <a:gd name="T10" fmla="*/ 614 w 736"/>
              <a:gd name="T11" fmla="*/ 126 h 419"/>
              <a:gd name="T12" fmla="*/ 676 w 736"/>
              <a:gd name="T13" fmla="*/ 158 h 419"/>
              <a:gd name="T14" fmla="*/ 721 w 736"/>
              <a:gd name="T15" fmla="*/ 186 h 419"/>
              <a:gd name="T16" fmla="*/ 716 w 736"/>
              <a:gd name="T17" fmla="*/ 234 h 419"/>
              <a:gd name="T18" fmla="*/ 548 w 736"/>
              <a:gd name="T19" fmla="*/ 325 h 419"/>
              <a:gd name="T20" fmla="*/ 415 w 736"/>
              <a:gd name="T21" fmla="*/ 401 h 419"/>
              <a:gd name="T22" fmla="*/ 328 w 736"/>
              <a:gd name="T23" fmla="*/ 405 h 419"/>
              <a:gd name="T24" fmla="*/ 194 w 736"/>
              <a:gd name="T25" fmla="*/ 330 h 419"/>
              <a:gd name="T26" fmla="*/ 60 w 736"/>
              <a:gd name="T27" fmla="*/ 256 h 419"/>
              <a:gd name="T28" fmla="*/ 0 w 736"/>
              <a:gd name="T29" fmla="*/ 221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36" h="419">
                <a:moveTo>
                  <a:pt x="0" y="221"/>
                </a:moveTo>
                <a:cubicBezTo>
                  <a:pt x="15" y="213"/>
                  <a:pt x="22" y="208"/>
                  <a:pt x="30" y="204"/>
                </a:cubicBezTo>
                <a:cubicBezTo>
                  <a:pt x="141" y="139"/>
                  <a:pt x="253" y="74"/>
                  <a:pt x="364" y="9"/>
                </a:cubicBezTo>
                <a:cubicBezTo>
                  <a:pt x="380" y="0"/>
                  <a:pt x="392" y="1"/>
                  <a:pt x="407" y="9"/>
                </a:cubicBezTo>
                <a:cubicBezTo>
                  <a:pt x="443" y="30"/>
                  <a:pt x="482" y="49"/>
                  <a:pt x="519" y="70"/>
                </a:cubicBezTo>
                <a:cubicBezTo>
                  <a:pt x="551" y="88"/>
                  <a:pt x="582" y="107"/>
                  <a:pt x="614" y="126"/>
                </a:cubicBezTo>
                <a:cubicBezTo>
                  <a:pt x="634" y="137"/>
                  <a:pt x="656" y="147"/>
                  <a:pt x="676" y="158"/>
                </a:cubicBezTo>
                <a:cubicBezTo>
                  <a:pt x="692" y="166"/>
                  <a:pt x="707" y="175"/>
                  <a:pt x="721" y="186"/>
                </a:cubicBezTo>
                <a:cubicBezTo>
                  <a:pt x="736" y="197"/>
                  <a:pt x="732" y="225"/>
                  <a:pt x="716" y="234"/>
                </a:cubicBezTo>
                <a:cubicBezTo>
                  <a:pt x="660" y="264"/>
                  <a:pt x="604" y="295"/>
                  <a:pt x="548" y="325"/>
                </a:cubicBezTo>
                <a:cubicBezTo>
                  <a:pt x="504" y="350"/>
                  <a:pt x="459" y="375"/>
                  <a:pt x="415" y="401"/>
                </a:cubicBezTo>
                <a:cubicBezTo>
                  <a:pt x="386" y="418"/>
                  <a:pt x="356" y="419"/>
                  <a:pt x="328" y="405"/>
                </a:cubicBezTo>
                <a:cubicBezTo>
                  <a:pt x="282" y="382"/>
                  <a:pt x="239" y="355"/>
                  <a:pt x="194" y="330"/>
                </a:cubicBezTo>
                <a:cubicBezTo>
                  <a:pt x="150" y="305"/>
                  <a:pt x="105" y="281"/>
                  <a:pt x="60" y="256"/>
                </a:cubicBezTo>
                <a:cubicBezTo>
                  <a:pt x="42" y="246"/>
                  <a:pt x="23" y="235"/>
                  <a:pt x="0" y="2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Freeform 24"/>
          <p:cNvSpPr/>
          <p:nvPr/>
        </p:nvSpPr>
        <p:spPr bwMode="auto">
          <a:xfrm>
            <a:off x="5632984" y="3826119"/>
            <a:ext cx="926031" cy="532142"/>
          </a:xfrm>
          <a:custGeom>
            <a:avLst/>
            <a:gdLst>
              <a:gd name="T0" fmla="*/ 0 w 736"/>
              <a:gd name="T1" fmla="*/ 207 h 425"/>
              <a:gd name="T2" fmla="*/ 18 w 736"/>
              <a:gd name="T3" fmla="*/ 195 h 425"/>
              <a:gd name="T4" fmla="*/ 248 w 736"/>
              <a:gd name="T5" fmla="*/ 63 h 425"/>
              <a:gd name="T6" fmla="*/ 306 w 736"/>
              <a:gd name="T7" fmla="*/ 29 h 425"/>
              <a:gd name="T8" fmla="*/ 422 w 736"/>
              <a:gd name="T9" fmla="*/ 29 h 425"/>
              <a:gd name="T10" fmla="*/ 613 w 736"/>
              <a:gd name="T11" fmla="*/ 135 h 425"/>
              <a:gd name="T12" fmla="*/ 709 w 736"/>
              <a:gd name="T13" fmla="*/ 190 h 425"/>
              <a:gd name="T14" fmla="*/ 710 w 736"/>
              <a:gd name="T15" fmla="*/ 245 h 425"/>
              <a:gd name="T16" fmla="*/ 662 w 736"/>
              <a:gd name="T17" fmla="*/ 273 h 425"/>
              <a:gd name="T18" fmla="*/ 486 w 736"/>
              <a:gd name="T19" fmla="*/ 369 h 425"/>
              <a:gd name="T20" fmla="*/ 400 w 736"/>
              <a:gd name="T21" fmla="*/ 417 h 425"/>
              <a:gd name="T22" fmla="*/ 363 w 736"/>
              <a:gd name="T23" fmla="*/ 416 h 425"/>
              <a:gd name="T24" fmla="*/ 38 w 736"/>
              <a:gd name="T25" fmla="*/ 228 h 425"/>
              <a:gd name="T26" fmla="*/ 0 w 736"/>
              <a:gd name="T27" fmla="*/ 207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6" h="425">
                <a:moveTo>
                  <a:pt x="0" y="207"/>
                </a:moveTo>
                <a:cubicBezTo>
                  <a:pt x="7" y="202"/>
                  <a:pt x="12" y="198"/>
                  <a:pt x="18" y="195"/>
                </a:cubicBezTo>
                <a:cubicBezTo>
                  <a:pt x="94" y="151"/>
                  <a:pt x="171" y="107"/>
                  <a:pt x="248" y="63"/>
                </a:cubicBezTo>
                <a:cubicBezTo>
                  <a:pt x="267" y="52"/>
                  <a:pt x="288" y="42"/>
                  <a:pt x="306" y="29"/>
                </a:cubicBezTo>
                <a:cubicBezTo>
                  <a:pt x="345" y="0"/>
                  <a:pt x="382" y="6"/>
                  <a:pt x="422" y="29"/>
                </a:cubicBezTo>
                <a:cubicBezTo>
                  <a:pt x="485" y="65"/>
                  <a:pt x="549" y="99"/>
                  <a:pt x="613" y="135"/>
                </a:cubicBezTo>
                <a:cubicBezTo>
                  <a:pt x="645" y="153"/>
                  <a:pt x="677" y="171"/>
                  <a:pt x="709" y="190"/>
                </a:cubicBezTo>
                <a:cubicBezTo>
                  <a:pt x="736" y="206"/>
                  <a:pt x="736" y="229"/>
                  <a:pt x="710" y="245"/>
                </a:cubicBezTo>
                <a:cubicBezTo>
                  <a:pt x="694" y="255"/>
                  <a:pt x="678" y="264"/>
                  <a:pt x="662" y="273"/>
                </a:cubicBezTo>
                <a:cubicBezTo>
                  <a:pt x="603" y="305"/>
                  <a:pt x="545" y="337"/>
                  <a:pt x="486" y="369"/>
                </a:cubicBezTo>
                <a:cubicBezTo>
                  <a:pt x="457" y="385"/>
                  <a:pt x="428" y="400"/>
                  <a:pt x="400" y="417"/>
                </a:cubicBezTo>
                <a:cubicBezTo>
                  <a:pt x="387" y="425"/>
                  <a:pt x="376" y="424"/>
                  <a:pt x="363" y="416"/>
                </a:cubicBezTo>
                <a:cubicBezTo>
                  <a:pt x="255" y="353"/>
                  <a:pt x="147" y="291"/>
                  <a:pt x="38" y="228"/>
                </a:cubicBezTo>
                <a:cubicBezTo>
                  <a:pt x="27" y="222"/>
                  <a:pt x="15" y="215"/>
                  <a:pt x="0" y="207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Freeform 25"/>
          <p:cNvSpPr/>
          <p:nvPr/>
        </p:nvSpPr>
        <p:spPr bwMode="auto">
          <a:xfrm>
            <a:off x="7139415" y="3849596"/>
            <a:ext cx="477363" cy="794300"/>
          </a:xfrm>
          <a:custGeom>
            <a:avLst/>
            <a:gdLst>
              <a:gd name="T0" fmla="*/ 1 w 380"/>
              <a:gd name="T1" fmla="*/ 217 h 633"/>
              <a:gd name="T2" fmla="*/ 1 w 380"/>
              <a:gd name="T3" fmla="*/ 53 h 633"/>
              <a:gd name="T4" fmla="*/ 2 w 380"/>
              <a:gd name="T5" fmla="*/ 35 h 633"/>
              <a:gd name="T6" fmla="*/ 49 w 380"/>
              <a:gd name="T7" fmla="*/ 15 h 633"/>
              <a:gd name="T8" fmla="*/ 330 w 380"/>
              <a:gd name="T9" fmla="*/ 181 h 633"/>
              <a:gd name="T10" fmla="*/ 380 w 380"/>
              <a:gd name="T11" fmla="*/ 266 h 633"/>
              <a:gd name="T12" fmla="*/ 380 w 380"/>
              <a:gd name="T13" fmla="*/ 576 h 633"/>
              <a:gd name="T14" fmla="*/ 379 w 380"/>
              <a:gd name="T15" fmla="*/ 594 h 633"/>
              <a:gd name="T16" fmla="*/ 337 w 380"/>
              <a:gd name="T17" fmla="*/ 615 h 633"/>
              <a:gd name="T18" fmla="*/ 55 w 380"/>
              <a:gd name="T19" fmla="*/ 448 h 633"/>
              <a:gd name="T20" fmla="*/ 30 w 380"/>
              <a:gd name="T21" fmla="*/ 439 h 633"/>
              <a:gd name="T22" fmla="*/ 1 w 380"/>
              <a:gd name="T23" fmla="*/ 389 h 633"/>
              <a:gd name="T24" fmla="*/ 1 w 380"/>
              <a:gd name="T25" fmla="*/ 217 h 633"/>
              <a:gd name="T26" fmla="*/ 1 w 380"/>
              <a:gd name="T27" fmla="*/ 217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80" h="633">
                <a:moveTo>
                  <a:pt x="1" y="217"/>
                </a:moveTo>
                <a:cubicBezTo>
                  <a:pt x="1" y="162"/>
                  <a:pt x="1" y="108"/>
                  <a:pt x="1" y="53"/>
                </a:cubicBezTo>
                <a:cubicBezTo>
                  <a:pt x="1" y="47"/>
                  <a:pt x="2" y="41"/>
                  <a:pt x="2" y="35"/>
                </a:cubicBezTo>
                <a:cubicBezTo>
                  <a:pt x="7" y="6"/>
                  <a:pt x="24" y="0"/>
                  <a:pt x="49" y="15"/>
                </a:cubicBezTo>
                <a:cubicBezTo>
                  <a:pt x="143" y="71"/>
                  <a:pt x="237" y="126"/>
                  <a:pt x="330" y="181"/>
                </a:cubicBezTo>
                <a:cubicBezTo>
                  <a:pt x="363" y="200"/>
                  <a:pt x="380" y="227"/>
                  <a:pt x="380" y="266"/>
                </a:cubicBezTo>
                <a:cubicBezTo>
                  <a:pt x="379" y="369"/>
                  <a:pt x="380" y="472"/>
                  <a:pt x="380" y="576"/>
                </a:cubicBezTo>
                <a:cubicBezTo>
                  <a:pt x="380" y="582"/>
                  <a:pt x="380" y="588"/>
                  <a:pt x="379" y="594"/>
                </a:cubicBezTo>
                <a:cubicBezTo>
                  <a:pt x="376" y="628"/>
                  <a:pt x="366" y="633"/>
                  <a:pt x="337" y="615"/>
                </a:cubicBezTo>
                <a:cubicBezTo>
                  <a:pt x="243" y="559"/>
                  <a:pt x="150" y="504"/>
                  <a:pt x="55" y="448"/>
                </a:cubicBezTo>
                <a:cubicBezTo>
                  <a:pt x="48" y="443"/>
                  <a:pt x="39" y="441"/>
                  <a:pt x="30" y="439"/>
                </a:cubicBezTo>
                <a:cubicBezTo>
                  <a:pt x="15" y="435"/>
                  <a:pt x="1" y="412"/>
                  <a:pt x="1" y="389"/>
                </a:cubicBezTo>
                <a:cubicBezTo>
                  <a:pt x="0" y="332"/>
                  <a:pt x="1" y="274"/>
                  <a:pt x="1" y="217"/>
                </a:cubicBezTo>
                <a:cubicBezTo>
                  <a:pt x="1" y="217"/>
                  <a:pt x="1" y="217"/>
                  <a:pt x="1" y="21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Freeform 26"/>
          <p:cNvSpPr/>
          <p:nvPr/>
        </p:nvSpPr>
        <p:spPr bwMode="auto">
          <a:xfrm>
            <a:off x="5600378" y="2079703"/>
            <a:ext cx="472145" cy="785170"/>
          </a:xfrm>
          <a:custGeom>
            <a:avLst/>
            <a:gdLst>
              <a:gd name="T0" fmla="*/ 374 w 375"/>
              <a:gd name="T1" fmla="*/ 211 h 626"/>
              <a:gd name="T2" fmla="*/ 374 w 375"/>
              <a:gd name="T3" fmla="*/ 373 h 626"/>
              <a:gd name="T4" fmla="*/ 334 w 375"/>
              <a:gd name="T5" fmla="*/ 443 h 626"/>
              <a:gd name="T6" fmla="*/ 50 w 375"/>
              <a:gd name="T7" fmla="*/ 609 h 626"/>
              <a:gd name="T8" fmla="*/ 8 w 375"/>
              <a:gd name="T9" fmla="*/ 585 h 626"/>
              <a:gd name="T10" fmla="*/ 8 w 375"/>
              <a:gd name="T11" fmla="*/ 317 h 626"/>
              <a:gd name="T12" fmla="*/ 5 w 375"/>
              <a:gd name="T13" fmla="*/ 263 h 626"/>
              <a:gd name="T14" fmla="*/ 46 w 375"/>
              <a:gd name="T15" fmla="*/ 183 h 626"/>
              <a:gd name="T16" fmla="*/ 192 w 375"/>
              <a:gd name="T17" fmla="*/ 97 h 626"/>
              <a:gd name="T18" fmla="*/ 333 w 375"/>
              <a:gd name="T19" fmla="*/ 14 h 626"/>
              <a:gd name="T20" fmla="*/ 374 w 375"/>
              <a:gd name="T21" fmla="*/ 40 h 626"/>
              <a:gd name="T22" fmla="*/ 374 w 375"/>
              <a:gd name="T23" fmla="*/ 211 h 626"/>
              <a:gd name="T24" fmla="*/ 374 w 375"/>
              <a:gd name="T25" fmla="*/ 211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5" h="626">
                <a:moveTo>
                  <a:pt x="374" y="211"/>
                </a:moveTo>
                <a:cubicBezTo>
                  <a:pt x="374" y="265"/>
                  <a:pt x="373" y="319"/>
                  <a:pt x="374" y="373"/>
                </a:cubicBezTo>
                <a:cubicBezTo>
                  <a:pt x="375" y="406"/>
                  <a:pt x="362" y="427"/>
                  <a:pt x="334" y="443"/>
                </a:cubicBezTo>
                <a:cubicBezTo>
                  <a:pt x="239" y="498"/>
                  <a:pt x="145" y="554"/>
                  <a:pt x="50" y="609"/>
                </a:cubicBezTo>
                <a:cubicBezTo>
                  <a:pt x="20" y="626"/>
                  <a:pt x="8" y="620"/>
                  <a:pt x="8" y="585"/>
                </a:cubicBezTo>
                <a:cubicBezTo>
                  <a:pt x="8" y="496"/>
                  <a:pt x="8" y="407"/>
                  <a:pt x="8" y="317"/>
                </a:cubicBezTo>
                <a:cubicBezTo>
                  <a:pt x="8" y="299"/>
                  <a:pt x="8" y="281"/>
                  <a:pt x="5" y="263"/>
                </a:cubicBezTo>
                <a:cubicBezTo>
                  <a:pt x="0" y="227"/>
                  <a:pt x="17" y="201"/>
                  <a:pt x="46" y="183"/>
                </a:cubicBezTo>
                <a:cubicBezTo>
                  <a:pt x="94" y="154"/>
                  <a:pt x="143" y="126"/>
                  <a:pt x="192" y="97"/>
                </a:cubicBezTo>
                <a:cubicBezTo>
                  <a:pt x="239" y="70"/>
                  <a:pt x="286" y="42"/>
                  <a:pt x="333" y="14"/>
                </a:cubicBezTo>
                <a:cubicBezTo>
                  <a:pt x="356" y="0"/>
                  <a:pt x="374" y="11"/>
                  <a:pt x="374" y="40"/>
                </a:cubicBezTo>
                <a:cubicBezTo>
                  <a:pt x="375" y="97"/>
                  <a:pt x="374" y="154"/>
                  <a:pt x="374" y="211"/>
                </a:cubicBezTo>
                <a:cubicBezTo>
                  <a:pt x="374" y="211"/>
                  <a:pt x="374" y="211"/>
                  <a:pt x="374" y="21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Freeform 27"/>
          <p:cNvSpPr/>
          <p:nvPr/>
        </p:nvSpPr>
        <p:spPr bwMode="auto">
          <a:xfrm>
            <a:off x="6172951" y="4123493"/>
            <a:ext cx="899946" cy="511274"/>
          </a:xfrm>
          <a:custGeom>
            <a:avLst/>
            <a:gdLst>
              <a:gd name="T0" fmla="*/ 359 w 716"/>
              <a:gd name="T1" fmla="*/ 408 h 408"/>
              <a:gd name="T2" fmla="*/ 286 w 716"/>
              <a:gd name="T3" fmla="*/ 375 h 408"/>
              <a:gd name="T4" fmla="*/ 102 w 716"/>
              <a:gd name="T5" fmla="*/ 271 h 408"/>
              <a:gd name="T6" fmla="*/ 17 w 716"/>
              <a:gd name="T7" fmla="*/ 224 h 408"/>
              <a:gd name="T8" fmla="*/ 20 w 716"/>
              <a:gd name="T9" fmla="*/ 187 h 408"/>
              <a:gd name="T10" fmla="*/ 166 w 716"/>
              <a:gd name="T11" fmla="*/ 104 h 408"/>
              <a:gd name="T12" fmla="*/ 305 w 716"/>
              <a:gd name="T13" fmla="*/ 22 h 408"/>
              <a:gd name="T14" fmla="*/ 404 w 716"/>
              <a:gd name="T15" fmla="*/ 23 h 408"/>
              <a:gd name="T16" fmla="*/ 552 w 716"/>
              <a:gd name="T17" fmla="*/ 108 h 408"/>
              <a:gd name="T18" fmla="*/ 692 w 716"/>
              <a:gd name="T19" fmla="*/ 187 h 408"/>
              <a:gd name="T20" fmla="*/ 691 w 716"/>
              <a:gd name="T21" fmla="*/ 229 h 408"/>
              <a:gd name="T22" fmla="*/ 512 w 716"/>
              <a:gd name="T23" fmla="*/ 330 h 408"/>
              <a:gd name="T24" fmla="*/ 389 w 716"/>
              <a:gd name="T25" fmla="*/ 400 h 408"/>
              <a:gd name="T26" fmla="*/ 359 w 716"/>
              <a:gd name="T27" fmla="*/ 408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16" h="408">
                <a:moveTo>
                  <a:pt x="359" y="408"/>
                </a:moveTo>
                <a:cubicBezTo>
                  <a:pt x="329" y="408"/>
                  <a:pt x="309" y="387"/>
                  <a:pt x="286" y="375"/>
                </a:cubicBezTo>
                <a:cubicBezTo>
                  <a:pt x="224" y="341"/>
                  <a:pt x="163" y="306"/>
                  <a:pt x="102" y="271"/>
                </a:cubicBezTo>
                <a:cubicBezTo>
                  <a:pt x="74" y="255"/>
                  <a:pt x="45" y="240"/>
                  <a:pt x="17" y="224"/>
                </a:cubicBezTo>
                <a:cubicBezTo>
                  <a:pt x="0" y="214"/>
                  <a:pt x="1" y="198"/>
                  <a:pt x="20" y="187"/>
                </a:cubicBezTo>
                <a:cubicBezTo>
                  <a:pt x="68" y="159"/>
                  <a:pt x="117" y="132"/>
                  <a:pt x="166" y="104"/>
                </a:cubicBezTo>
                <a:cubicBezTo>
                  <a:pt x="212" y="77"/>
                  <a:pt x="260" y="51"/>
                  <a:pt x="305" y="22"/>
                </a:cubicBezTo>
                <a:cubicBezTo>
                  <a:pt x="339" y="0"/>
                  <a:pt x="370" y="3"/>
                  <a:pt x="404" y="23"/>
                </a:cubicBezTo>
                <a:cubicBezTo>
                  <a:pt x="453" y="53"/>
                  <a:pt x="503" y="80"/>
                  <a:pt x="552" y="108"/>
                </a:cubicBezTo>
                <a:cubicBezTo>
                  <a:pt x="599" y="134"/>
                  <a:pt x="646" y="160"/>
                  <a:pt x="692" y="187"/>
                </a:cubicBezTo>
                <a:cubicBezTo>
                  <a:pt x="716" y="201"/>
                  <a:pt x="715" y="215"/>
                  <a:pt x="691" y="229"/>
                </a:cubicBezTo>
                <a:cubicBezTo>
                  <a:pt x="631" y="262"/>
                  <a:pt x="572" y="296"/>
                  <a:pt x="512" y="330"/>
                </a:cubicBezTo>
                <a:cubicBezTo>
                  <a:pt x="471" y="353"/>
                  <a:pt x="431" y="377"/>
                  <a:pt x="389" y="400"/>
                </a:cubicBezTo>
                <a:cubicBezTo>
                  <a:pt x="380" y="404"/>
                  <a:pt x="369" y="405"/>
                  <a:pt x="359" y="408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Freeform 28"/>
          <p:cNvSpPr/>
          <p:nvPr/>
        </p:nvSpPr>
        <p:spPr bwMode="auto">
          <a:xfrm>
            <a:off x="7138111" y="2678362"/>
            <a:ext cx="470842" cy="770824"/>
          </a:xfrm>
          <a:custGeom>
            <a:avLst/>
            <a:gdLst>
              <a:gd name="T0" fmla="*/ 373 w 374"/>
              <a:gd name="T1" fmla="*/ 419 h 615"/>
              <a:gd name="T2" fmla="*/ 373 w 374"/>
              <a:gd name="T3" fmla="*/ 578 h 615"/>
              <a:gd name="T4" fmla="*/ 360 w 374"/>
              <a:gd name="T5" fmla="*/ 611 h 615"/>
              <a:gd name="T6" fmla="*/ 328 w 374"/>
              <a:gd name="T7" fmla="*/ 603 h 615"/>
              <a:gd name="T8" fmla="*/ 134 w 374"/>
              <a:gd name="T9" fmla="*/ 491 h 615"/>
              <a:gd name="T10" fmla="*/ 25 w 374"/>
              <a:gd name="T11" fmla="*/ 426 h 615"/>
              <a:gd name="T12" fmla="*/ 1 w 374"/>
              <a:gd name="T13" fmla="*/ 374 h 615"/>
              <a:gd name="T14" fmla="*/ 4 w 374"/>
              <a:gd name="T15" fmla="*/ 327 h 615"/>
              <a:gd name="T16" fmla="*/ 5 w 374"/>
              <a:gd name="T17" fmla="*/ 45 h 615"/>
              <a:gd name="T18" fmla="*/ 50 w 374"/>
              <a:gd name="T19" fmla="*/ 18 h 615"/>
              <a:gd name="T20" fmla="*/ 299 w 374"/>
              <a:gd name="T21" fmla="*/ 163 h 615"/>
              <a:gd name="T22" fmla="*/ 335 w 374"/>
              <a:gd name="T23" fmla="*/ 184 h 615"/>
              <a:gd name="T24" fmla="*/ 373 w 374"/>
              <a:gd name="T25" fmla="*/ 257 h 615"/>
              <a:gd name="T26" fmla="*/ 373 w 374"/>
              <a:gd name="T27" fmla="*/ 419 h 615"/>
              <a:gd name="T28" fmla="*/ 373 w 374"/>
              <a:gd name="T29" fmla="*/ 419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4" h="615">
                <a:moveTo>
                  <a:pt x="373" y="419"/>
                </a:moveTo>
                <a:cubicBezTo>
                  <a:pt x="373" y="472"/>
                  <a:pt x="374" y="525"/>
                  <a:pt x="373" y="578"/>
                </a:cubicBezTo>
                <a:cubicBezTo>
                  <a:pt x="372" y="590"/>
                  <a:pt x="368" y="606"/>
                  <a:pt x="360" y="611"/>
                </a:cubicBezTo>
                <a:cubicBezTo>
                  <a:pt x="353" y="615"/>
                  <a:pt x="337" y="609"/>
                  <a:pt x="328" y="603"/>
                </a:cubicBezTo>
                <a:cubicBezTo>
                  <a:pt x="263" y="566"/>
                  <a:pt x="198" y="529"/>
                  <a:pt x="134" y="491"/>
                </a:cubicBezTo>
                <a:cubicBezTo>
                  <a:pt x="98" y="469"/>
                  <a:pt x="61" y="448"/>
                  <a:pt x="25" y="426"/>
                </a:cubicBezTo>
                <a:cubicBezTo>
                  <a:pt x="6" y="414"/>
                  <a:pt x="0" y="396"/>
                  <a:pt x="1" y="374"/>
                </a:cubicBezTo>
                <a:cubicBezTo>
                  <a:pt x="2" y="358"/>
                  <a:pt x="4" y="343"/>
                  <a:pt x="4" y="327"/>
                </a:cubicBezTo>
                <a:cubicBezTo>
                  <a:pt x="5" y="233"/>
                  <a:pt x="5" y="139"/>
                  <a:pt x="5" y="45"/>
                </a:cubicBezTo>
                <a:cubicBezTo>
                  <a:pt x="5" y="10"/>
                  <a:pt x="20" y="0"/>
                  <a:pt x="50" y="18"/>
                </a:cubicBezTo>
                <a:cubicBezTo>
                  <a:pt x="133" y="66"/>
                  <a:pt x="216" y="115"/>
                  <a:pt x="299" y="163"/>
                </a:cubicBezTo>
                <a:cubicBezTo>
                  <a:pt x="311" y="170"/>
                  <a:pt x="324" y="177"/>
                  <a:pt x="335" y="184"/>
                </a:cubicBezTo>
                <a:cubicBezTo>
                  <a:pt x="362" y="201"/>
                  <a:pt x="373" y="226"/>
                  <a:pt x="373" y="257"/>
                </a:cubicBezTo>
                <a:cubicBezTo>
                  <a:pt x="372" y="311"/>
                  <a:pt x="373" y="365"/>
                  <a:pt x="373" y="419"/>
                </a:cubicBezTo>
                <a:cubicBezTo>
                  <a:pt x="373" y="419"/>
                  <a:pt x="373" y="419"/>
                  <a:pt x="373" y="4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Freeform 29"/>
          <p:cNvSpPr/>
          <p:nvPr/>
        </p:nvSpPr>
        <p:spPr bwMode="auto">
          <a:xfrm>
            <a:off x="5657766" y="4398694"/>
            <a:ext cx="906467" cy="516491"/>
          </a:xfrm>
          <a:custGeom>
            <a:avLst/>
            <a:gdLst>
              <a:gd name="T0" fmla="*/ 721 w 721"/>
              <a:gd name="T1" fmla="*/ 201 h 412"/>
              <a:gd name="T2" fmla="*/ 700 w 721"/>
              <a:gd name="T3" fmla="*/ 215 h 412"/>
              <a:gd name="T4" fmla="*/ 378 w 721"/>
              <a:gd name="T5" fmla="*/ 404 h 412"/>
              <a:gd name="T6" fmla="*/ 346 w 721"/>
              <a:gd name="T7" fmla="*/ 406 h 412"/>
              <a:gd name="T8" fmla="*/ 14 w 721"/>
              <a:gd name="T9" fmla="*/ 226 h 412"/>
              <a:gd name="T10" fmla="*/ 0 w 721"/>
              <a:gd name="T11" fmla="*/ 210 h 412"/>
              <a:gd name="T12" fmla="*/ 14 w 721"/>
              <a:gd name="T13" fmla="*/ 191 h 412"/>
              <a:gd name="T14" fmla="*/ 337 w 721"/>
              <a:gd name="T15" fmla="*/ 13 h 412"/>
              <a:gd name="T16" fmla="*/ 400 w 721"/>
              <a:gd name="T17" fmla="*/ 17 h 412"/>
              <a:gd name="T18" fmla="*/ 695 w 721"/>
              <a:gd name="T19" fmla="*/ 183 h 412"/>
              <a:gd name="T20" fmla="*/ 721 w 721"/>
              <a:gd name="T21" fmla="*/ 20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21" h="412">
                <a:moveTo>
                  <a:pt x="721" y="201"/>
                </a:moveTo>
                <a:cubicBezTo>
                  <a:pt x="711" y="208"/>
                  <a:pt x="705" y="211"/>
                  <a:pt x="700" y="215"/>
                </a:cubicBezTo>
                <a:cubicBezTo>
                  <a:pt x="593" y="278"/>
                  <a:pt x="485" y="341"/>
                  <a:pt x="378" y="404"/>
                </a:cubicBezTo>
                <a:cubicBezTo>
                  <a:pt x="367" y="411"/>
                  <a:pt x="358" y="412"/>
                  <a:pt x="346" y="406"/>
                </a:cubicBezTo>
                <a:cubicBezTo>
                  <a:pt x="235" y="345"/>
                  <a:pt x="124" y="286"/>
                  <a:pt x="14" y="226"/>
                </a:cubicBezTo>
                <a:cubicBezTo>
                  <a:pt x="8" y="223"/>
                  <a:pt x="0" y="215"/>
                  <a:pt x="0" y="210"/>
                </a:cubicBezTo>
                <a:cubicBezTo>
                  <a:pt x="1" y="203"/>
                  <a:pt x="8" y="195"/>
                  <a:pt x="14" y="191"/>
                </a:cubicBezTo>
                <a:cubicBezTo>
                  <a:pt x="122" y="131"/>
                  <a:pt x="230" y="72"/>
                  <a:pt x="337" y="13"/>
                </a:cubicBezTo>
                <a:cubicBezTo>
                  <a:pt x="360" y="0"/>
                  <a:pt x="380" y="7"/>
                  <a:pt x="400" y="17"/>
                </a:cubicBezTo>
                <a:cubicBezTo>
                  <a:pt x="498" y="72"/>
                  <a:pt x="597" y="127"/>
                  <a:pt x="695" y="183"/>
                </a:cubicBezTo>
                <a:cubicBezTo>
                  <a:pt x="703" y="187"/>
                  <a:pt x="710" y="193"/>
                  <a:pt x="721" y="201"/>
                </a:cubicBezTo>
                <a:close/>
              </a:path>
            </a:pathLst>
          </a:custGeom>
          <a:solidFill>
            <a:srgbClr val="733E1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Freeform 30"/>
          <p:cNvSpPr/>
          <p:nvPr/>
        </p:nvSpPr>
        <p:spPr bwMode="auto">
          <a:xfrm>
            <a:off x="4584352" y="3861335"/>
            <a:ext cx="461711" cy="773432"/>
          </a:xfrm>
          <a:custGeom>
            <a:avLst/>
            <a:gdLst>
              <a:gd name="T0" fmla="*/ 21 w 367"/>
              <a:gd name="T1" fmla="*/ 617 h 617"/>
              <a:gd name="T2" fmla="*/ 2 w 367"/>
              <a:gd name="T3" fmla="*/ 574 h 617"/>
              <a:gd name="T4" fmla="*/ 2 w 367"/>
              <a:gd name="T5" fmla="*/ 472 h 617"/>
              <a:gd name="T6" fmla="*/ 0 w 367"/>
              <a:gd name="T7" fmla="*/ 259 h 617"/>
              <a:gd name="T8" fmla="*/ 47 w 367"/>
              <a:gd name="T9" fmla="*/ 177 h 617"/>
              <a:gd name="T10" fmla="*/ 327 w 367"/>
              <a:gd name="T11" fmla="*/ 12 h 617"/>
              <a:gd name="T12" fmla="*/ 363 w 367"/>
              <a:gd name="T13" fmla="*/ 29 h 617"/>
              <a:gd name="T14" fmla="*/ 364 w 367"/>
              <a:gd name="T15" fmla="*/ 90 h 617"/>
              <a:gd name="T16" fmla="*/ 364 w 367"/>
              <a:gd name="T17" fmla="*/ 334 h 617"/>
              <a:gd name="T18" fmla="*/ 366 w 367"/>
              <a:gd name="T19" fmla="*/ 370 h 617"/>
              <a:gd name="T20" fmla="*/ 350 w 367"/>
              <a:gd name="T21" fmla="*/ 415 h 617"/>
              <a:gd name="T22" fmla="*/ 274 w 367"/>
              <a:gd name="T23" fmla="*/ 468 h 617"/>
              <a:gd name="T24" fmla="*/ 29 w 367"/>
              <a:gd name="T25" fmla="*/ 613 h 617"/>
              <a:gd name="T26" fmla="*/ 21 w 367"/>
              <a:gd name="T27" fmla="*/ 617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67" h="617">
                <a:moveTo>
                  <a:pt x="21" y="617"/>
                </a:moveTo>
                <a:cubicBezTo>
                  <a:pt x="4" y="606"/>
                  <a:pt x="2" y="591"/>
                  <a:pt x="2" y="574"/>
                </a:cubicBezTo>
                <a:cubicBezTo>
                  <a:pt x="2" y="540"/>
                  <a:pt x="2" y="506"/>
                  <a:pt x="2" y="472"/>
                </a:cubicBezTo>
                <a:cubicBezTo>
                  <a:pt x="2" y="401"/>
                  <a:pt x="1" y="330"/>
                  <a:pt x="0" y="259"/>
                </a:cubicBezTo>
                <a:cubicBezTo>
                  <a:pt x="0" y="222"/>
                  <a:pt x="15" y="196"/>
                  <a:pt x="47" y="177"/>
                </a:cubicBezTo>
                <a:cubicBezTo>
                  <a:pt x="141" y="123"/>
                  <a:pt x="234" y="67"/>
                  <a:pt x="327" y="12"/>
                </a:cubicBezTo>
                <a:cubicBezTo>
                  <a:pt x="348" y="0"/>
                  <a:pt x="360" y="4"/>
                  <a:pt x="363" y="29"/>
                </a:cubicBezTo>
                <a:cubicBezTo>
                  <a:pt x="365" y="49"/>
                  <a:pt x="364" y="70"/>
                  <a:pt x="364" y="90"/>
                </a:cubicBezTo>
                <a:cubicBezTo>
                  <a:pt x="364" y="172"/>
                  <a:pt x="364" y="253"/>
                  <a:pt x="364" y="334"/>
                </a:cubicBezTo>
                <a:cubicBezTo>
                  <a:pt x="364" y="346"/>
                  <a:pt x="365" y="358"/>
                  <a:pt x="366" y="370"/>
                </a:cubicBezTo>
                <a:cubicBezTo>
                  <a:pt x="367" y="388"/>
                  <a:pt x="361" y="401"/>
                  <a:pt x="350" y="415"/>
                </a:cubicBezTo>
                <a:cubicBezTo>
                  <a:pt x="329" y="441"/>
                  <a:pt x="301" y="453"/>
                  <a:pt x="274" y="468"/>
                </a:cubicBezTo>
                <a:cubicBezTo>
                  <a:pt x="191" y="515"/>
                  <a:pt x="110" y="565"/>
                  <a:pt x="29" y="613"/>
                </a:cubicBezTo>
                <a:cubicBezTo>
                  <a:pt x="26" y="614"/>
                  <a:pt x="24" y="615"/>
                  <a:pt x="21" y="61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Freeform 31"/>
          <p:cNvSpPr/>
          <p:nvPr/>
        </p:nvSpPr>
        <p:spPr bwMode="auto">
          <a:xfrm>
            <a:off x="5153013" y="4680416"/>
            <a:ext cx="889512" cy="499536"/>
          </a:xfrm>
          <a:custGeom>
            <a:avLst/>
            <a:gdLst>
              <a:gd name="T0" fmla="*/ 347 w 707"/>
              <a:gd name="T1" fmla="*/ 399 h 399"/>
              <a:gd name="T2" fmla="*/ 301 w 707"/>
              <a:gd name="T3" fmla="*/ 381 h 399"/>
              <a:gd name="T4" fmla="*/ 23 w 707"/>
              <a:gd name="T5" fmla="*/ 225 h 399"/>
              <a:gd name="T6" fmla="*/ 1 w 707"/>
              <a:gd name="T7" fmla="*/ 203 h 399"/>
              <a:gd name="T8" fmla="*/ 22 w 707"/>
              <a:gd name="T9" fmla="*/ 176 h 399"/>
              <a:gd name="T10" fmla="*/ 125 w 707"/>
              <a:gd name="T11" fmla="*/ 121 h 399"/>
              <a:gd name="T12" fmla="*/ 219 w 707"/>
              <a:gd name="T13" fmla="*/ 67 h 399"/>
              <a:gd name="T14" fmla="*/ 255 w 707"/>
              <a:gd name="T15" fmla="*/ 46 h 399"/>
              <a:gd name="T16" fmla="*/ 322 w 707"/>
              <a:gd name="T17" fmla="*/ 7 h 399"/>
              <a:gd name="T18" fmla="*/ 372 w 707"/>
              <a:gd name="T19" fmla="*/ 10 h 399"/>
              <a:gd name="T20" fmla="*/ 684 w 707"/>
              <a:gd name="T21" fmla="*/ 175 h 399"/>
              <a:gd name="T22" fmla="*/ 685 w 707"/>
              <a:gd name="T23" fmla="*/ 216 h 399"/>
              <a:gd name="T24" fmla="*/ 545 w 707"/>
              <a:gd name="T25" fmla="*/ 292 h 399"/>
              <a:gd name="T26" fmla="*/ 450 w 707"/>
              <a:gd name="T27" fmla="*/ 347 h 399"/>
              <a:gd name="T28" fmla="*/ 369 w 707"/>
              <a:gd name="T29" fmla="*/ 393 h 399"/>
              <a:gd name="T30" fmla="*/ 347 w 707"/>
              <a:gd name="T31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07" h="399">
                <a:moveTo>
                  <a:pt x="347" y="399"/>
                </a:moveTo>
                <a:cubicBezTo>
                  <a:pt x="332" y="393"/>
                  <a:pt x="316" y="389"/>
                  <a:pt x="301" y="381"/>
                </a:cubicBezTo>
                <a:cubicBezTo>
                  <a:pt x="208" y="329"/>
                  <a:pt x="115" y="277"/>
                  <a:pt x="23" y="225"/>
                </a:cubicBezTo>
                <a:cubicBezTo>
                  <a:pt x="14" y="220"/>
                  <a:pt x="0" y="209"/>
                  <a:pt x="1" y="203"/>
                </a:cubicBezTo>
                <a:cubicBezTo>
                  <a:pt x="2" y="193"/>
                  <a:pt x="13" y="182"/>
                  <a:pt x="22" y="176"/>
                </a:cubicBezTo>
                <a:cubicBezTo>
                  <a:pt x="56" y="157"/>
                  <a:pt x="91" y="140"/>
                  <a:pt x="125" y="121"/>
                </a:cubicBezTo>
                <a:cubicBezTo>
                  <a:pt x="157" y="104"/>
                  <a:pt x="188" y="85"/>
                  <a:pt x="219" y="67"/>
                </a:cubicBezTo>
                <a:cubicBezTo>
                  <a:pt x="231" y="60"/>
                  <a:pt x="243" y="53"/>
                  <a:pt x="255" y="46"/>
                </a:cubicBezTo>
                <a:cubicBezTo>
                  <a:pt x="278" y="33"/>
                  <a:pt x="299" y="19"/>
                  <a:pt x="322" y="7"/>
                </a:cubicBezTo>
                <a:cubicBezTo>
                  <a:pt x="338" y="0"/>
                  <a:pt x="355" y="1"/>
                  <a:pt x="372" y="10"/>
                </a:cubicBezTo>
                <a:cubicBezTo>
                  <a:pt x="476" y="65"/>
                  <a:pt x="580" y="120"/>
                  <a:pt x="684" y="175"/>
                </a:cubicBezTo>
                <a:cubicBezTo>
                  <a:pt x="706" y="186"/>
                  <a:pt x="707" y="204"/>
                  <a:pt x="685" y="216"/>
                </a:cubicBezTo>
                <a:cubicBezTo>
                  <a:pt x="639" y="242"/>
                  <a:pt x="592" y="266"/>
                  <a:pt x="545" y="292"/>
                </a:cubicBezTo>
                <a:cubicBezTo>
                  <a:pt x="513" y="310"/>
                  <a:pt x="482" y="329"/>
                  <a:pt x="450" y="347"/>
                </a:cubicBezTo>
                <a:cubicBezTo>
                  <a:pt x="423" y="363"/>
                  <a:pt x="396" y="378"/>
                  <a:pt x="369" y="393"/>
                </a:cubicBezTo>
                <a:cubicBezTo>
                  <a:pt x="363" y="396"/>
                  <a:pt x="356" y="397"/>
                  <a:pt x="347" y="39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Freeform 32"/>
          <p:cNvSpPr/>
          <p:nvPr/>
        </p:nvSpPr>
        <p:spPr bwMode="auto">
          <a:xfrm>
            <a:off x="6697268" y="4414345"/>
            <a:ext cx="877774" cy="500839"/>
          </a:xfrm>
          <a:custGeom>
            <a:avLst/>
            <a:gdLst>
              <a:gd name="T0" fmla="*/ 339 w 699"/>
              <a:gd name="T1" fmla="*/ 0 h 400"/>
              <a:gd name="T2" fmla="*/ 424 w 699"/>
              <a:gd name="T3" fmla="*/ 34 h 400"/>
              <a:gd name="T4" fmla="*/ 470 w 699"/>
              <a:gd name="T5" fmla="*/ 60 h 400"/>
              <a:gd name="T6" fmla="*/ 678 w 699"/>
              <a:gd name="T7" fmla="*/ 182 h 400"/>
              <a:gd name="T8" fmla="*/ 677 w 699"/>
              <a:gd name="T9" fmla="*/ 226 h 400"/>
              <a:gd name="T10" fmla="*/ 385 w 699"/>
              <a:gd name="T11" fmla="*/ 390 h 400"/>
              <a:gd name="T12" fmla="*/ 339 w 699"/>
              <a:gd name="T13" fmla="*/ 390 h 400"/>
              <a:gd name="T14" fmla="*/ 16 w 699"/>
              <a:gd name="T15" fmla="*/ 210 h 400"/>
              <a:gd name="T16" fmla="*/ 1 w 699"/>
              <a:gd name="T17" fmla="*/ 195 h 400"/>
              <a:gd name="T18" fmla="*/ 17 w 699"/>
              <a:gd name="T19" fmla="*/ 177 h 400"/>
              <a:gd name="T20" fmla="*/ 310 w 699"/>
              <a:gd name="T21" fmla="*/ 11 h 400"/>
              <a:gd name="T22" fmla="*/ 339 w 699"/>
              <a:gd name="T23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9" h="400">
                <a:moveTo>
                  <a:pt x="339" y="0"/>
                </a:moveTo>
                <a:cubicBezTo>
                  <a:pt x="371" y="6"/>
                  <a:pt x="399" y="14"/>
                  <a:pt x="424" y="34"/>
                </a:cubicBezTo>
                <a:cubicBezTo>
                  <a:pt x="437" y="45"/>
                  <a:pt x="455" y="51"/>
                  <a:pt x="470" y="60"/>
                </a:cubicBezTo>
                <a:cubicBezTo>
                  <a:pt x="539" y="100"/>
                  <a:pt x="609" y="141"/>
                  <a:pt x="678" y="182"/>
                </a:cubicBezTo>
                <a:cubicBezTo>
                  <a:pt x="699" y="194"/>
                  <a:pt x="698" y="214"/>
                  <a:pt x="677" y="226"/>
                </a:cubicBezTo>
                <a:cubicBezTo>
                  <a:pt x="580" y="280"/>
                  <a:pt x="482" y="335"/>
                  <a:pt x="385" y="390"/>
                </a:cubicBezTo>
                <a:cubicBezTo>
                  <a:pt x="370" y="399"/>
                  <a:pt x="355" y="400"/>
                  <a:pt x="339" y="390"/>
                </a:cubicBezTo>
                <a:cubicBezTo>
                  <a:pt x="231" y="330"/>
                  <a:pt x="124" y="270"/>
                  <a:pt x="16" y="210"/>
                </a:cubicBezTo>
                <a:cubicBezTo>
                  <a:pt x="10" y="207"/>
                  <a:pt x="0" y="199"/>
                  <a:pt x="1" y="195"/>
                </a:cubicBezTo>
                <a:cubicBezTo>
                  <a:pt x="3" y="188"/>
                  <a:pt x="10" y="181"/>
                  <a:pt x="17" y="177"/>
                </a:cubicBezTo>
                <a:cubicBezTo>
                  <a:pt x="114" y="121"/>
                  <a:pt x="212" y="66"/>
                  <a:pt x="310" y="11"/>
                </a:cubicBezTo>
                <a:cubicBezTo>
                  <a:pt x="319" y="5"/>
                  <a:pt x="331" y="3"/>
                  <a:pt x="33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 flipH="1">
            <a:off x="479425" y="2568752"/>
            <a:ext cx="3446108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10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  <a:p>
            <a:pPr algn="ctr"/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925052" y="2297799"/>
            <a:ext cx="200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405636" y="4325686"/>
            <a:ext cx="3446108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10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  <a:p>
            <a:pPr algn="ctr"/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187125" y="4953569"/>
            <a:ext cx="2664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340256" y="2568752"/>
            <a:ext cx="3446108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10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  <a:p>
            <a:pPr algn="ctr"/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 flipH="1">
            <a:off x="8340256" y="2223691"/>
            <a:ext cx="242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226516" y="4325686"/>
            <a:ext cx="3446108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r>
              <a:rPr lang="en-US" altLang="zh-CN" sz="11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1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10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  <a:p>
            <a:pPr algn="ctr"/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 flipH="1">
            <a:off x="8226515" y="4938557"/>
            <a:ext cx="145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43" name="组合 42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91460" y="1387317"/>
            <a:ext cx="5809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再此添加您的标题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1133" y="1816415"/>
            <a:ext cx="888973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5" name="矩形: 折角 4"/>
          <p:cNvSpPr/>
          <p:nvPr/>
        </p:nvSpPr>
        <p:spPr>
          <a:xfrm>
            <a:off x="5545914" y="4723943"/>
            <a:ext cx="1276574" cy="1276574"/>
          </a:xfrm>
          <a:prstGeom prst="foldedCorne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58BDEB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9" name="矩形: 折角 8"/>
          <p:cNvSpPr/>
          <p:nvPr/>
        </p:nvSpPr>
        <p:spPr>
          <a:xfrm>
            <a:off x="5545914" y="2689477"/>
            <a:ext cx="1276574" cy="1276574"/>
          </a:xfrm>
          <a:prstGeom prst="foldedCorner">
            <a:avLst/>
          </a:prstGeom>
          <a:solidFill>
            <a:srgbClr val="733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58BDEB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88407" y="2785431"/>
            <a:ext cx="435491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88407" y="4819897"/>
            <a:ext cx="4354912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958653" y="5061235"/>
            <a:ext cx="444764" cy="593694"/>
            <a:chOff x="2448949" y="6473150"/>
            <a:chExt cx="274694" cy="366676"/>
          </a:xfrm>
          <a:solidFill>
            <a:schemeClr val="bg1"/>
          </a:solidFill>
        </p:grpSpPr>
        <p:sp>
          <p:nvSpPr>
            <p:cNvPr id="37" name="AutoShape 115"/>
            <p:cNvSpPr/>
            <p:nvPr/>
          </p:nvSpPr>
          <p:spPr bwMode="auto">
            <a:xfrm>
              <a:off x="2448949" y="6473150"/>
              <a:ext cx="274694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39" name="AutoShape 116"/>
            <p:cNvSpPr/>
            <p:nvPr/>
          </p:nvSpPr>
          <p:spPr bwMode="auto">
            <a:xfrm>
              <a:off x="2563457" y="6690903"/>
              <a:ext cx="45678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873116" y="3038949"/>
            <a:ext cx="592680" cy="592680"/>
            <a:chOff x="3868099" y="5741049"/>
            <a:chExt cx="366050" cy="366050"/>
          </a:xfrm>
          <a:solidFill>
            <a:schemeClr val="bg1"/>
          </a:solidFill>
        </p:grpSpPr>
        <p:sp>
          <p:nvSpPr>
            <p:cNvPr id="41" name="AutoShape 123"/>
            <p:cNvSpPr/>
            <p:nvPr/>
          </p:nvSpPr>
          <p:spPr bwMode="auto">
            <a:xfrm>
              <a:off x="3868099" y="5741049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2" name="AutoShape 124"/>
            <p:cNvSpPr/>
            <p:nvPr/>
          </p:nvSpPr>
          <p:spPr bwMode="auto">
            <a:xfrm>
              <a:off x="3971344" y="5843668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43" name="AutoShape 125"/>
            <p:cNvSpPr/>
            <p:nvPr/>
          </p:nvSpPr>
          <p:spPr bwMode="auto">
            <a:xfrm>
              <a:off x="4005134" y="5878083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23" name="组合 22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pic>
        <p:nvPicPr>
          <p:cNvPr id="29" name="图片 28" descr="图片包含 室内, 人, 桌子, 笔记本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89476"/>
            <a:ext cx="5285300" cy="3330265"/>
          </a:xfrm>
          <a:custGeom>
            <a:avLst/>
            <a:gdLst>
              <a:gd name="connsiteX0" fmla="*/ 0 w 5285300"/>
              <a:gd name="connsiteY0" fmla="*/ 0 h 3330265"/>
              <a:gd name="connsiteX1" fmla="*/ 5285300 w 5285300"/>
              <a:gd name="connsiteY1" fmla="*/ 0 h 3330265"/>
              <a:gd name="connsiteX2" fmla="*/ 5285300 w 5285300"/>
              <a:gd name="connsiteY2" fmla="*/ 3330265 h 3330265"/>
              <a:gd name="connsiteX3" fmla="*/ 0 w 5285300"/>
              <a:gd name="connsiteY3" fmla="*/ 3330265 h 3330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5300" h="3330265">
                <a:moveTo>
                  <a:pt x="0" y="0"/>
                </a:moveTo>
                <a:lnTo>
                  <a:pt x="5285300" y="0"/>
                </a:lnTo>
                <a:lnTo>
                  <a:pt x="5285300" y="3330265"/>
                </a:lnTo>
                <a:lnTo>
                  <a:pt x="0" y="3330265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64379" y="2838471"/>
            <a:ext cx="461985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添加章节标题</a:t>
            </a:r>
            <a:endParaRPr kumimoji="0" lang="zh-CN" altLang="en-US" sz="5400" b="0" i="0" u="none" strike="noStrike" kern="1200" cap="none" spc="30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09336" y="2715633"/>
            <a:ext cx="96048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>
                  <a:outerShdw dist="50800" dir="600000" algn="ctr" rotWithShape="0">
                    <a:srgbClr val="704330">
                      <a:alpha val="42000"/>
                    </a:srgb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03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>
                <a:outerShdw dist="50800" dir="600000" algn="ctr" rotWithShape="0">
                  <a:srgbClr val="704330">
                    <a:alpha val="42000"/>
                  </a:srgb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331083" y="3885457"/>
            <a:ext cx="5473700" cy="0"/>
          </a:xfrm>
          <a:prstGeom prst="line">
            <a:avLst/>
          </a:prstGeom>
          <a:ln w="34925">
            <a:solidFill>
              <a:srgbClr val="7043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63674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21683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97427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55436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63674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21683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97427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55436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pic>
        <p:nvPicPr>
          <p:cNvPr id="14" name="图片 13" descr="媒体采访直播演讲人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899795"/>
            <a:ext cx="4800600" cy="48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412095" y="2736396"/>
            <a:ext cx="3907991" cy="2072588"/>
            <a:chOff x="2246565" y="2715227"/>
            <a:chExt cx="3504327" cy="1858507"/>
          </a:xfrm>
          <a:solidFill>
            <a:schemeClr val="bg1">
              <a:lumMod val="65000"/>
            </a:schemeClr>
          </a:solidFill>
        </p:grpSpPr>
        <p:sp>
          <p:nvSpPr>
            <p:cNvPr id="20" name="空心弧 19"/>
            <p:cNvSpPr/>
            <p:nvPr/>
          </p:nvSpPr>
          <p:spPr>
            <a:xfrm>
              <a:off x="2246565" y="2715437"/>
              <a:ext cx="1858297" cy="1858297"/>
            </a:xfrm>
            <a:prstGeom prst="blockArc">
              <a:avLst>
                <a:gd name="adj1" fmla="val 10800000"/>
                <a:gd name="adj2" fmla="val 2"/>
                <a:gd name="adj3" fmla="val 11508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flipV="1">
              <a:off x="3892595" y="2715227"/>
              <a:ext cx="1858297" cy="1858297"/>
            </a:xfrm>
            <a:prstGeom prst="blockArc">
              <a:avLst>
                <a:gd name="adj1" fmla="val 10800000"/>
                <a:gd name="adj2" fmla="val 2"/>
                <a:gd name="adj3" fmla="val 11508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834426" y="3162168"/>
            <a:ext cx="1223178" cy="1223178"/>
          </a:xfrm>
          <a:prstGeom prst="ellipse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642323" y="3162168"/>
            <a:ext cx="1223178" cy="1223178"/>
          </a:xfrm>
          <a:prstGeom prst="ellipse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522736" y="3162168"/>
            <a:ext cx="1223178" cy="1223178"/>
          </a:xfrm>
          <a:prstGeom prst="ellipse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362327" y="3162168"/>
            <a:ext cx="1223178" cy="1223178"/>
          </a:xfrm>
          <a:prstGeom prst="ellipse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169157" y="3162168"/>
            <a:ext cx="1223178" cy="1223178"/>
          </a:xfrm>
          <a:prstGeom prst="ellipse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cxnSp>
        <p:nvCxnSpPr>
          <p:cNvPr id="22" name="直接连接符 21"/>
          <p:cNvCxnSpPr>
            <a:stCxn id="10" idx="4"/>
          </p:cNvCxnSpPr>
          <p:nvPr/>
        </p:nvCxnSpPr>
        <p:spPr>
          <a:xfrm flipH="1">
            <a:off x="2446009" y="4385346"/>
            <a:ext cx="1" cy="600385"/>
          </a:xfrm>
          <a:prstGeom prst="line">
            <a:avLst/>
          </a:prstGeom>
          <a:ln w="31750">
            <a:solidFill>
              <a:srgbClr val="70433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6138083" y="4385346"/>
            <a:ext cx="1" cy="600385"/>
          </a:xfrm>
          <a:prstGeom prst="line">
            <a:avLst/>
          </a:prstGeom>
          <a:ln w="31750">
            <a:solidFill>
              <a:srgbClr val="70433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9780741" y="4385346"/>
            <a:ext cx="1" cy="600385"/>
          </a:xfrm>
          <a:prstGeom prst="line">
            <a:avLst/>
          </a:prstGeom>
          <a:ln w="31750">
            <a:solidFill>
              <a:srgbClr val="70433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4276938" y="2607725"/>
            <a:ext cx="1" cy="600385"/>
          </a:xfrm>
          <a:prstGeom prst="line">
            <a:avLst/>
          </a:prstGeom>
          <a:ln w="31750">
            <a:solidFill>
              <a:srgbClr val="70433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7973911" y="2607725"/>
            <a:ext cx="1" cy="600385"/>
          </a:xfrm>
          <a:prstGeom prst="line">
            <a:avLst/>
          </a:prstGeom>
          <a:ln w="31750">
            <a:solidFill>
              <a:srgbClr val="70433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324809" y="4925483"/>
            <a:ext cx="230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项目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A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37718" y="5277268"/>
            <a:ext cx="247959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43291" y="4925483"/>
            <a:ext cx="230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项目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C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856200" y="5277268"/>
            <a:ext cx="247959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58515" y="4925483"/>
            <a:ext cx="230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项目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E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471424" y="5277268"/>
            <a:ext cx="247959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833001" y="1198147"/>
            <a:ext cx="230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项目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D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45910" y="1549932"/>
            <a:ext cx="247959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12925" y="1198147"/>
            <a:ext cx="2305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项目</a:t>
            </a:r>
            <a:r>
              <a:rPr kumimoji="0" lang="en-US" altLang="zh-CN" sz="2000" b="0" i="0" u="none" strike="noStrike" kern="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B</a:t>
            </a:r>
            <a:endParaRPr kumimoji="0" lang="zh-CN" altLang="en-US" sz="20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025834" y="1549932"/>
            <a:ext cx="247959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4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099092" y="2750910"/>
            <a:ext cx="3907991" cy="2072588"/>
            <a:chOff x="2246565" y="2715227"/>
            <a:chExt cx="3504327" cy="1858507"/>
          </a:xfrm>
          <a:solidFill>
            <a:schemeClr val="bg1">
              <a:lumMod val="65000"/>
            </a:schemeClr>
          </a:solidFill>
        </p:grpSpPr>
        <p:sp>
          <p:nvSpPr>
            <p:cNvPr id="41" name="空心弧 40"/>
            <p:cNvSpPr/>
            <p:nvPr/>
          </p:nvSpPr>
          <p:spPr>
            <a:xfrm>
              <a:off x="2246565" y="2715437"/>
              <a:ext cx="1858297" cy="1858297"/>
            </a:xfrm>
            <a:prstGeom prst="blockArc">
              <a:avLst>
                <a:gd name="adj1" fmla="val 10800000"/>
                <a:gd name="adj2" fmla="val 2"/>
                <a:gd name="adj3" fmla="val 11508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flipV="1">
              <a:off x="3892595" y="2715227"/>
              <a:ext cx="1858297" cy="1858297"/>
            </a:xfrm>
            <a:prstGeom prst="blockArc">
              <a:avLst>
                <a:gd name="adj1" fmla="val 10800000"/>
                <a:gd name="adj2" fmla="val 2"/>
                <a:gd name="adj3" fmla="val 11508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sp>
        <p:nvSpPr>
          <p:cNvPr id="43" name="空心弧 42"/>
          <p:cNvSpPr/>
          <p:nvPr/>
        </p:nvSpPr>
        <p:spPr>
          <a:xfrm>
            <a:off x="8775174" y="2764321"/>
            <a:ext cx="2072355" cy="2072354"/>
          </a:xfrm>
          <a:prstGeom prst="blockArc">
            <a:avLst>
              <a:gd name="adj1" fmla="val 10800000"/>
              <a:gd name="adj2" fmla="val 2"/>
              <a:gd name="adj3" fmla="val 1150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871039" y="3590732"/>
            <a:ext cx="274694" cy="366676"/>
            <a:chOff x="2448949" y="6473150"/>
            <a:chExt cx="274694" cy="366676"/>
          </a:xfrm>
          <a:solidFill>
            <a:schemeClr val="bg1"/>
          </a:solidFill>
        </p:grpSpPr>
        <p:sp>
          <p:nvSpPr>
            <p:cNvPr id="61" name="AutoShape 115"/>
            <p:cNvSpPr/>
            <p:nvPr/>
          </p:nvSpPr>
          <p:spPr bwMode="auto">
            <a:xfrm>
              <a:off x="2448949" y="6473150"/>
              <a:ext cx="274694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2" name="AutoShape 116"/>
            <p:cNvSpPr/>
            <p:nvPr/>
          </p:nvSpPr>
          <p:spPr bwMode="auto">
            <a:xfrm>
              <a:off x="2563457" y="6690903"/>
              <a:ext cx="45678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262242" y="3590732"/>
            <a:ext cx="366050" cy="366050"/>
            <a:chOff x="3868099" y="5741049"/>
            <a:chExt cx="366050" cy="366050"/>
          </a:xfrm>
          <a:solidFill>
            <a:schemeClr val="bg1"/>
          </a:solidFill>
        </p:grpSpPr>
        <p:sp>
          <p:nvSpPr>
            <p:cNvPr id="64" name="AutoShape 123"/>
            <p:cNvSpPr/>
            <p:nvPr/>
          </p:nvSpPr>
          <p:spPr bwMode="auto">
            <a:xfrm>
              <a:off x="3868099" y="5741049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5" name="AutoShape 124"/>
            <p:cNvSpPr/>
            <p:nvPr/>
          </p:nvSpPr>
          <p:spPr bwMode="auto">
            <a:xfrm>
              <a:off x="3971344" y="5843668"/>
              <a:ext cx="160186" cy="1601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6" name="AutoShape 125"/>
            <p:cNvSpPr/>
            <p:nvPr/>
          </p:nvSpPr>
          <p:spPr bwMode="auto">
            <a:xfrm>
              <a:off x="4005134" y="5878083"/>
              <a:ext cx="91982" cy="91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048681" y="3593315"/>
            <a:ext cx="366676" cy="366051"/>
            <a:chOff x="5380483" y="5004568"/>
            <a:chExt cx="366676" cy="366051"/>
          </a:xfrm>
          <a:solidFill>
            <a:schemeClr val="bg1"/>
          </a:solidFill>
        </p:grpSpPr>
        <p:sp>
          <p:nvSpPr>
            <p:cNvPr id="68" name="AutoShape 84"/>
            <p:cNvSpPr/>
            <p:nvPr/>
          </p:nvSpPr>
          <p:spPr bwMode="auto">
            <a:xfrm>
              <a:off x="5380483" y="5004568"/>
              <a:ext cx="366676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69" name="AutoShape 85"/>
            <p:cNvSpPr/>
            <p:nvPr/>
          </p:nvSpPr>
          <p:spPr bwMode="auto">
            <a:xfrm>
              <a:off x="5598238" y="5141602"/>
              <a:ext cx="102619" cy="11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0" name="AutoShape 86"/>
            <p:cNvSpPr/>
            <p:nvPr/>
          </p:nvSpPr>
          <p:spPr bwMode="auto">
            <a:xfrm>
              <a:off x="5598238" y="5107187"/>
              <a:ext cx="102619" cy="11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1" name="AutoShape 87"/>
            <p:cNvSpPr/>
            <p:nvPr/>
          </p:nvSpPr>
          <p:spPr bwMode="auto">
            <a:xfrm>
              <a:off x="5598238" y="5072772"/>
              <a:ext cx="102619" cy="11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2" name="AutoShape 88"/>
            <p:cNvSpPr/>
            <p:nvPr/>
          </p:nvSpPr>
          <p:spPr bwMode="auto">
            <a:xfrm>
              <a:off x="5472467" y="5313677"/>
              <a:ext cx="102619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3" name="AutoShape 89"/>
            <p:cNvSpPr/>
            <p:nvPr/>
          </p:nvSpPr>
          <p:spPr bwMode="auto">
            <a:xfrm>
              <a:off x="5472467" y="5279263"/>
              <a:ext cx="102619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4" name="AutoShape 90"/>
            <p:cNvSpPr/>
            <p:nvPr/>
          </p:nvSpPr>
          <p:spPr bwMode="auto">
            <a:xfrm>
              <a:off x="5472467" y="5244847"/>
              <a:ext cx="102619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5" name="AutoShape 91"/>
            <p:cNvSpPr/>
            <p:nvPr/>
          </p:nvSpPr>
          <p:spPr bwMode="auto">
            <a:xfrm>
              <a:off x="5598238" y="5313677"/>
              <a:ext cx="102619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6" name="AutoShape 92"/>
            <p:cNvSpPr/>
            <p:nvPr/>
          </p:nvSpPr>
          <p:spPr bwMode="auto">
            <a:xfrm>
              <a:off x="5598238" y="5279263"/>
              <a:ext cx="102619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7" name="AutoShape 93"/>
            <p:cNvSpPr/>
            <p:nvPr/>
          </p:nvSpPr>
          <p:spPr bwMode="auto">
            <a:xfrm>
              <a:off x="5598238" y="5244847"/>
              <a:ext cx="102619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8" name="AutoShape 94"/>
            <p:cNvSpPr/>
            <p:nvPr/>
          </p:nvSpPr>
          <p:spPr bwMode="auto">
            <a:xfrm>
              <a:off x="5472465" y="5176016"/>
              <a:ext cx="228390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79" name="AutoShape 95"/>
            <p:cNvSpPr/>
            <p:nvPr/>
          </p:nvSpPr>
          <p:spPr bwMode="auto">
            <a:xfrm>
              <a:off x="5472465" y="5210433"/>
              <a:ext cx="228390" cy="11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80" name="AutoShape 96"/>
            <p:cNvSpPr/>
            <p:nvPr/>
          </p:nvSpPr>
          <p:spPr bwMode="auto">
            <a:xfrm>
              <a:off x="5472467" y="5050246"/>
              <a:ext cx="102619" cy="1026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938611" y="3621505"/>
            <a:ext cx="366676" cy="308484"/>
            <a:chOff x="4600201" y="5775463"/>
            <a:chExt cx="366676" cy="308484"/>
          </a:xfrm>
          <a:solidFill>
            <a:schemeClr val="bg1"/>
          </a:solidFill>
        </p:grpSpPr>
        <p:sp>
          <p:nvSpPr>
            <p:cNvPr id="82" name="AutoShape 120"/>
            <p:cNvSpPr/>
            <p:nvPr/>
          </p:nvSpPr>
          <p:spPr bwMode="auto">
            <a:xfrm>
              <a:off x="4692182" y="5855558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83" name="AutoShape 121"/>
            <p:cNvSpPr/>
            <p:nvPr/>
          </p:nvSpPr>
          <p:spPr bwMode="auto">
            <a:xfrm>
              <a:off x="4737861" y="5901235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84" name="AutoShape 122"/>
            <p:cNvSpPr/>
            <p:nvPr/>
          </p:nvSpPr>
          <p:spPr bwMode="auto">
            <a:xfrm>
              <a:off x="4600201" y="5775463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654969" y="3565655"/>
            <a:ext cx="274789" cy="400562"/>
            <a:chOff x="3192941" y="6473150"/>
            <a:chExt cx="251543" cy="366676"/>
          </a:xfrm>
          <a:solidFill>
            <a:schemeClr val="bg1"/>
          </a:solidFill>
        </p:grpSpPr>
        <p:sp>
          <p:nvSpPr>
            <p:cNvPr id="86" name="AutoShape 113"/>
            <p:cNvSpPr/>
            <p:nvPr/>
          </p:nvSpPr>
          <p:spPr bwMode="auto">
            <a:xfrm>
              <a:off x="3192941" y="6473150"/>
              <a:ext cx="25154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  <p:sp>
          <p:nvSpPr>
            <p:cNvPr id="87" name="AutoShape 114"/>
            <p:cNvSpPr/>
            <p:nvPr/>
          </p:nvSpPr>
          <p:spPr bwMode="auto">
            <a:xfrm>
              <a:off x="3249882" y="6530717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思源宋体 CN"/>
                <a:ea typeface="Source Han Sans Regular"/>
                <a:cs typeface="+mn-cs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93" name="组合 92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95" name="矩形 94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94" name="文本框 93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图片包含 桌子, 不同, 钟表, 项目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" t="247" r="8896" b="2014"/>
          <a:stretch>
            <a:fillRect/>
          </a:stretch>
        </p:blipFill>
        <p:spPr>
          <a:xfrm>
            <a:off x="636007" y="1915427"/>
            <a:ext cx="4870611" cy="3003083"/>
          </a:xfrm>
          <a:custGeom>
            <a:avLst/>
            <a:gdLst>
              <a:gd name="connsiteX0" fmla="*/ 0 w 4870611"/>
              <a:gd name="connsiteY0" fmla="*/ 0 h 3003083"/>
              <a:gd name="connsiteX1" fmla="*/ 4870611 w 4870611"/>
              <a:gd name="connsiteY1" fmla="*/ 0 h 3003083"/>
              <a:gd name="connsiteX2" fmla="*/ 4870611 w 4870611"/>
              <a:gd name="connsiteY2" fmla="*/ 3003083 h 3003083"/>
              <a:gd name="connsiteX3" fmla="*/ 0 w 4870611"/>
              <a:gd name="connsiteY3" fmla="*/ 3003083 h 300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0611" h="3003083">
                <a:moveTo>
                  <a:pt x="0" y="0"/>
                </a:moveTo>
                <a:lnTo>
                  <a:pt x="4870611" y="0"/>
                </a:lnTo>
                <a:lnTo>
                  <a:pt x="4870611" y="3003083"/>
                </a:lnTo>
                <a:lnTo>
                  <a:pt x="0" y="3003083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" y="1743574"/>
            <a:ext cx="5267465" cy="437283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893717" y="3167497"/>
            <a:ext cx="3225800" cy="3225800"/>
          </a:xfrm>
          <a:prstGeom prst="ellipse">
            <a:avLst/>
          </a:prstGeom>
          <a:solidFill>
            <a:srgbClr val="733E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站酷文艺体" panose="02000603000000000000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4165977" y="4934447"/>
            <a:ext cx="2681280" cy="579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请在此添加您的文本请在此添加您的文本请在此添加您的文本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4428516" y="4549514"/>
            <a:ext cx="21562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添加图片标题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14" name="AutoShape 117"/>
          <p:cNvSpPr/>
          <p:nvPr/>
        </p:nvSpPr>
        <p:spPr bwMode="auto">
          <a:xfrm>
            <a:off x="5219522" y="3991063"/>
            <a:ext cx="574190" cy="430887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思源宋体 CN"/>
              <a:ea typeface="Source Han Sans Regular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7521154" y="2257722"/>
            <a:ext cx="433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7521156" y="1635832"/>
            <a:ext cx="2156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7521154" y="3573963"/>
            <a:ext cx="433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 flipH="1">
            <a:off x="7521156" y="2952073"/>
            <a:ext cx="2156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 flipH="1">
            <a:off x="7521154" y="4890204"/>
            <a:ext cx="43358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7521156" y="4268314"/>
            <a:ext cx="21562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Calibri" panose="020F0502020204030204" pitchFamily="34" charset="0"/>
              </a:rPr>
              <a:t>添加您的标题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Calibri" panose="020F050202020403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19" name="组合 18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364379" y="2838471"/>
            <a:ext cx="4619858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添加章节标题</a:t>
            </a:r>
            <a:endParaRPr kumimoji="0" lang="zh-CN" altLang="en-US" sz="5400" b="0" i="0" u="none" strike="noStrike" kern="1200" cap="none" spc="30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09336" y="2715633"/>
            <a:ext cx="960487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>
                  <a:outerShdw dist="50800" dir="600000" algn="ctr" rotWithShape="0">
                    <a:srgbClr val="704330">
                      <a:alpha val="42000"/>
                    </a:srgbClr>
                  </a:outerShdw>
                </a:effectLst>
                <a:uLnTx/>
                <a:uFillTx/>
                <a:latin typeface="站酷小薇LOGO体" panose="02010600010101010101" pitchFamily="2" charset="-122"/>
                <a:ea typeface="站酷小薇LOGO体" panose="02010600010101010101" pitchFamily="2" charset="-122"/>
                <a:cs typeface="+mn-cs"/>
              </a:rPr>
              <a:t>04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>
                <a:outerShdw dist="50800" dir="600000" algn="ctr" rotWithShape="0">
                  <a:srgbClr val="704330">
                    <a:alpha val="42000"/>
                  </a:srgbClr>
                </a:outerShdw>
              </a:effectLst>
              <a:uLnTx/>
              <a:uFillTx/>
              <a:latin typeface="站酷小薇LOGO体" panose="02010600010101010101" pitchFamily="2" charset="-122"/>
              <a:ea typeface="站酷小薇LOGO体" panose="02010600010101010101" pitchFamily="2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331083" y="3885457"/>
            <a:ext cx="5473700" cy="0"/>
          </a:xfrm>
          <a:prstGeom prst="line">
            <a:avLst/>
          </a:prstGeom>
          <a:ln w="34925">
            <a:solidFill>
              <a:srgbClr val="7043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5963674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21683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797427" y="4220166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55436" y="4147833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963674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21683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97427" y="4832888"/>
            <a:ext cx="236317" cy="236317"/>
          </a:xfrm>
          <a:prstGeom prst="rect">
            <a:avLst/>
          </a:prstGeom>
          <a:solidFill>
            <a:srgbClr val="7043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55436" y="4760555"/>
            <a:ext cx="1828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添加附属标题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pic>
        <p:nvPicPr>
          <p:cNvPr id="14" name="图片 13" descr="媒体采访直播演讲人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899795"/>
            <a:ext cx="4800600" cy="48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2294206"/>
            <a:ext cx="3757613" cy="939800"/>
            <a:chOff x="0" y="952500"/>
            <a:chExt cx="3757613" cy="939800"/>
          </a:xfrm>
          <a:solidFill>
            <a:srgbClr val="704330"/>
          </a:solidFill>
        </p:grpSpPr>
        <p:sp>
          <p:nvSpPr>
            <p:cNvPr id="3" name="圆: 空心 2"/>
            <p:cNvSpPr/>
            <p:nvPr/>
          </p:nvSpPr>
          <p:spPr>
            <a:xfrm>
              <a:off x="2817813" y="952500"/>
              <a:ext cx="939800" cy="939800"/>
            </a:xfrm>
            <a:prstGeom prst="donut">
              <a:avLst>
                <a:gd name="adj" fmla="val 143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1752600"/>
              <a:ext cx="3263900" cy="13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0" y="2789506"/>
            <a:ext cx="6705974" cy="939800"/>
            <a:chOff x="-2948361" y="952500"/>
            <a:chExt cx="6705974" cy="939800"/>
          </a:xfrm>
          <a:solidFill>
            <a:schemeClr val="bg1">
              <a:lumMod val="65000"/>
            </a:schemeClr>
          </a:solidFill>
        </p:grpSpPr>
        <p:sp>
          <p:nvSpPr>
            <p:cNvPr id="7" name="圆: 空心 6"/>
            <p:cNvSpPr/>
            <p:nvPr/>
          </p:nvSpPr>
          <p:spPr>
            <a:xfrm>
              <a:off x="2817813" y="952500"/>
              <a:ext cx="939800" cy="939800"/>
            </a:xfrm>
            <a:prstGeom prst="donut">
              <a:avLst>
                <a:gd name="adj" fmla="val 143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-2948361" y="1752600"/>
              <a:ext cx="6212261" cy="13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flipV="1">
            <a:off x="0" y="4013792"/>
            <a:ext cx="7721974" cy="942353"/>
            <a:chOff x="-3964361" y="939799"/>
            <a:chExt cx="7721974" cy="942353"/>
          </a:xfrm>
          <a:solidFill>
            <a:srgbClr val="704330"/>
          </a:solidFill>
        </p:grpSpPr>
        <p:sp>
          <p:nvSpPr>
            <p:cNvPr id="10" name="圆: 空心 9"/>
            <p:cNvSpPr/>
            <p:nvPr/>
          </p:nvSpPr>
          <p:spPr>
            <a:xfrm>
              <a:off x="2817813" y="939799"/>
              <a:ext cx="939800" cy="939800"/>
            </a:xfrm>
            <a:prstGeom prst="donut">
              <a:avLst>
                <a:gd name="adj" fmla="val 143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V="1">
              <a:off x="-3964361" y="1742452"/>
              <a:ext cx="7228261" cy="13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flipV="1">
            <a:off x="0" y="4511645"/>
            <a:ext cx="3757613" cy="939800"/>
            <a:chOff x="0" y="952500"/>
            <a:chExt cx="3757613" cy="939800"/>
          </a:xfrm>
          <a:solidFill>
            <a:schemeClr val="bg1">
              <a:lumMod val="65000"/>
            </a:schemeClr>
          </a:solidFill>
        </p:grpSpPr>
        <p:sp>
          <p:nvSpPr>
            <p:cNvPr id="13" name="圆: 空心 12"/>
            <p:cNvSpPr/>
            <p:nvPr/>
          </p:nvSpPr>
          <p:spPr>
            <a:xfrm>
              <a:off x="2817813" y="952500"/>
              <a:ext cx="939800" cy="939800"/>
            </a:xfrm>
            <a:prstGeom prst="donut">
              <a:avLst>
                <a:gd name="adj" fmla="val 143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0" y="1752600"/>
              <a:ext cx="3263900" cy="139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071813" y="2528787"/>
            <a:ext cx="42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Arial" panose="020B0604020202020204" pitchFamily="34" charset="0"/>
              </a:rPr>
              <a:t>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25730" y="3028573"/>
            <a:ext cx="42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Arial" panose="020B0604020202020204" pitchFamily="34" charset="0"/>
              </a:rPr>
              <a:t>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041730" y="4255412"/>
            <a:ext cx="42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Arial" panose="020B0604020202020204" pitchFamily="34" charset="0"/>
              </a:rPr>
              <a:t>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66256" y="4750712"/>
            <a:ext cx="420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Arial" panose="020B0604020202020204" pitchFamily="34" charset="0"/>
              </a:rPr>
              <a:t>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80302" y="5500588"/>
            <a:ext cx="317918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Calibri" panose="020F050202020403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3680302" y="5212377"/>
            <a:ext cx="1812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81530" y="4620548"/>
            <a:ext cx="317918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Calibri" panose="020F050202020403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7981530" y="4332337"/>
            <a:ext cx="1812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52073" y="2850854"/>
            <a:ext cx="317918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Calibri" panose="020F050202020403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 flipH="1">
            <a:off x="7252073" y="2562643"/>
            <a:ext cx="1812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57613" y="1797627"/>
            <a:ext cx="317918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733E19"/>
                </a:solidFill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dirty="0" smtClean="0">
                <a:solidFill>
                  <a:srgbClr val="733E19"/>
                </a:solidFill>
                <a:cs typeface="+mn-ea"/>
                <a:sym typeface="+mn-lt"/>
              </a:rPr>
              <a:t>the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Calibri" panose="020F050202020403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 flipH="1">
            <a:off x="3757613" y="1509416"/>
            <a:ext cx="1812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/>
                <a:ea typeface="站酷文艺体" panose="02000603000000000000"/>
                <a:cs typeface="+mn-cs"/>
              </a:rPr>
              <a:t>添加标题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站酷文艺体" panose="02000603000000000000"/>
              <a:ea typeface="站酷文艺体" panose="02000603000000000000"/>
              <a:cs typeface="+mn-cs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sp>
        <p:nvSpPr>
          <p:cNvPr id="2" name="稻壳儿春秋广告/盗版必究        原创来源：http://chn.docer.com/works?userid=199329941#!/work_time"/>
          <p:cNvSpPr/>
          <p:nvPr/>
        </p:nvSpPr>
        <p:spPr bwMode="auto">
          <a:xfrm>
            <a:off x="3755679" y="2353287"/>
            <a:ext cx="2920884" cy="2925352"/>
          </a:xfrm>
          <a:prstGeom prst="ellipse">
            <a:avLst/>
          </a:prstGeom>
          <a:solidFill>
            <a:srgbClr val="A6A6A6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稻壳儿春秋广告/盗版必究        原创来源：http://chn.docer.com/works?userid=199329941#!/work_time"/>
          <p:cNvSpPr/>
          <p:nvPr/>
        </p:nvSpPr>
        <p:spPr bwMode="auto">
          <a:xfrm>
            <a:off x="5624241" y="2353287"/>
            <a:ext cx="2920884" cy="2925352"/>
          </a:xfrm>
          <a:prstGeom prst="ellipse">
            <a:avLst/>
          </a:prstGeom>
          <a:solidFill>
            <a:srgbClr val="733E19"/>
          </a:solidFill>
          <a:ln w="254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稻壳儿春秋广告/盗版必究        原创来源：http://chn.docer.com/works?userid=199329941#!/work_time"/>
          <p:cNvSpPr/>
          <p:nvPr/>
        </p:nvSpPr>
        <p:spPr bwMode="auto">
          <a:xfrm>
            <a:off x="7084683" y="3480540"/>
            <a:ext cx="670877" cy="670845"/>
          </a:xfrm>
          <a:custGeom>
            <a:avLst/>
            <a:gdLst>
              <a:gd name="connsiteX0" fmla="*/ 225913 w 344460"/>
              <a:gd name="connsiteY0" fmla="*/ 237096 h 344444"/>
              <a:gd name="connsiteX1" fmla="*/ 269529 w 344460"/>
              <a:gd name="connsiteY1" fmla="*/ 237096 h 344444"/>
              <a:gd name="connsiteX2" fmla="*/ 269529 w 344460"/>
              <a:gd name="connsiteY2" fmla="*/ 270646 h 344444"/>
              <a:gd name="connsiteX3" fmla="*/ 225913 w 344460"/>
              <a:gd name="connsiteY3" fmla="*/ 270646 h 344444"/>
              <a:gd name="connsiteX4" fmla="*/ 225913 w 344460"/>
              <a:gd name="connsiteY4" fmla="*/ 237096 h 344444"/>
              <a:gd name="connsiteX5" fmla="*/ 150981 w 344460"/>
              <a:gd name="connsiteY5" fmla="*/ 237096 h 344444"/>
              <a:gd name="connsiteX6" fmla="*/ 193479 w 344460"/>
              <a:gd name="connsiteY6" fmla="*/ 237096 h 344444"/>
              <a:gd name="connsiteX7" fmla="*/ 193479 w 344460"/>
              <a:gd name="connsiteY7" fmla="*/ 270646 h 344444"/>
              <a:gd name="connsiteX8" fmla="*/ 150981 w 344460"/>
              <a:gd name="connsiteY8" fmla="*/ 270646 h 344444"/>
              <a:gd name="connsiteX9" fmla="*/ 150981 w 344460"/>
              <a:gd name="connsiteY9" fmla="*/ 237096 h 344444"/>
              <a:gd name="connsiteX10" fmla="*/ 76050 w 344460"/>
              <a:gd name="connsiteY10" fmla="*/ 237096 h 344444"/>
              <a:gd name="connsiteX11" fmla="*/ 118548 w 344460"/>
              <a:gd name="connsiteY11" fmla="*/ 237096 h 344444"/>
              <a:gd name="connsiteX12" fmla="*/ 118548 w 344460"/>
              <a:gd name="connsiteY12" fmla="*/ 270646 h 344444"/>
              <a:gd name="connsiteX13" fmla="*/ 76050 w 344460"/>
              <a:gd name="connsiteY13" fmla="*/ 270646 h 344444"/>
              <a:gd name="connsiteX14" fmla="*/ 76050 w 344460"/>
              <a:gd name="connsiteY14" fmla="*/ 237096 h 344444"/>
              <a:gd name="connsiteX15" fmla="*/ 225913 w 344460"/>
              <a:gd name="connsiteY15" fmla="*/ 183414 h 344444"/>
              <a:gd name="connsiteX16" fmla="*/ 269529 w 344460"/>
              <a:gd name="connsiteY16" fmla="*/ 183414 h 344444"/>
              <a:gd name="connsiteX17" fmla="*/ 269529 w 344460"/>
              <a:gd name="connsiteY17" fmla="*/ 216964 h 344444"/>
              <a:gd name="connsiteX18" fmla="*/ 225913 w 344460"/>
              <a:gd name="connsiteY18" fmla="*/ 216964 h 344444"/>
              <a:gd name="connsiteX19" fmla="*/ 225913 w 344460"/>
              <a:gd name="connsiteY19" fmla="*/ 183414 h 344444"/>
              <a:gd name="connsiteX20" fmla="*/ 150981 w 344460"/>
              <a:gd name="connsiteY20" fmla="*/ 183414 h 344444"/>
              <a:gd name="connsiteX21" fmla="*/ 193479 w 344460"/>
              <a:gd name="connsiteY21" fmla="*/ 183414 h 344444"/>
              <a:gd name="connsiteX22" fmla="*/ 193479 w 344460"/>
              <a:gd name="connsiteY22" fmla="*/ 216964 h 344444"/>
              <a:gd name="connsiteX23" fmla="*/ 150981 w 344460"/>
              <a:gd name="connsiteY23" fmla="*/ 216964 h 344444"/>
              <a:gd name="connsiteX24" fmla="*/ 150981 w 344460"/>
              <a:gd name="connsiteY24" fmla="*/ 183414 h 344444"/>
              <a:gd name="connsiteX25" fmla="*/ 76050 w 344460"/>
              <a:gd name="connsiteY25" fmla="*/ 183414 h 344444"/>
              <a:gd name="connsiteX26" fmla="*/ 118548 w 344460"/>
              <a:gd name="connsiteY26" fmla="*/ 183414 h 344444"/>
              <a:gd name="connsiteX27" fmla="*/ 118548 w 344460"/>
              <a:gd name="connsiteY27" fmla="*/ 216964 h 344444"/>
              <a:gd name="connsiteX28" fmla="*/ 76050 w 344460"/>
              <a:gd name="connsiteY28" fmla="*/ 216964 h 344444"/>
              <a:gd name="connsiteX29" fmla="*/ 76050 w 344460"/>
              <a:gd name="connsiteY29" fmla="*/ 183414 h 344444"/>
              <a:gd name="connsiteX30" fmla="*/ 225913 w 344460"/>
              <a:gd name="connsiteY30" fmla="*/ 129732 h 344444"/>
              <a:gd name="connsiteX31" fmla="*/ 269529 w 344460"/>
              <a:gd name="connsiteY31" fmla="*/ 129732 h 344444"/>
              <a:gd name="connsiteX32" fmla="*/ 269529 w 344460"/>
              <a:gd name="connsiteY32" fmla="*/ 163282 h 344444"/>
              <a:gd name="connsiteX33" fmla="*/ 225913 w 344460"/>
              <a:gd name="connsiteY33" fmla="*/ 163282 h 344444"/>
              <a:gd name="connsiteX34" fmla="*/ 225913 w 344460"/>
              <a:gd name="connsiteY34" fmla="*/ 129732 h 344444"/>
              <a:gd name="connsiteX35" fmla="*/ 150981 w 344460"/>
              <a:gd name="connsiteY35" fmla="*/ 129732 h 344444"/>
              <a:gd name="connsiteX36" fmla="*/ 193479 w 344460"/>
              <a:gd name="connsiteY36" fmla="*/ 129732 h 344444"/>
              <a:gd name="connsiteX37" fmla="*/ 193479 w 344460"/>
              <a:gd name="connsiteY37" fmla="*/ 163282 h 344444"/>
              <a:gd name="connsiteX38" fmla="*/ 150981 w 344460"/>
              <a:gd name="connsiteY38" fmla="*/ 163282 h 344444"/>
              <a:gd name="connsiteX39" fmla="*/ 150981 w 344460"/>
              <a:gd name="connsiteY39" fmla="*/ 129732 h 344444"/>
              <a:gd name="connsiteX40" fmla="*/ 76050 w 344460"/>
              <a:gd name="connsiteY40" fmla="*/ 129732 h 344444"/>
              <a:gd name="connsiteX41" fmla="*/ 118548 w 344460"/>
              <a:gd name="connsiteY41" fmla="*/ 129732 h 344444"/>
              <a:gd name="connsiteX42" fmla="*/ 118548 w 344460"/>
              <a:gd name="connsiteY42" fmla="*/ 163282 h 344444"/>
              <a:gd name="connsiteX43" fmla="*/ 76050 w 344460"/>
              <a:gd name="connsiteY43" fmla="*/ 163282 h 344444"/>
              <a:gd name="connsiteX44" fmla="*/ 76050 w 344460"/>
              <a:gd name="connsiteY44" fmla="*/ 129732 h 344444"/>
              <a:gd name="connsiteX45" fmla="*/ 28705 w 344460"/>
              <a:gd name="connsiteY45" fmla="*/ 53822 h 344444"/>
              <a:gd name="connsiteX46" fmla="*/ 21513 w 344460"/>
              <a:gd name="connsiteY46" fmla="*/ 60982 h 344444"/>
              <a:gd name="connsiteX47" fmla="*/ 21513 w 344460"/>
              <a:gd name="connsiteY47" fmla="*/ 315739 h 344444"/>
              <a:gd name="connsiteX48" fmla="*/ 28705 w 344460"/>
              <a:gd name="connsiteY48" fmla="*/ 322915 h 344444"/>
              <a:gd name="connsiteX49" fmla="*/ 315739 w 344460"/>
              <a:gd name="connsiteY49" fmla="*/ 322915 h 344444"/>
              <a:gd name="connsiteX50" fmla="*/ 322916 w 344460"/>
              <a:gd name="connsiteY50" fmla="*/ 315739 h 344444"/>
              <a:gd name="connsiteX51" fmla="*/ 322916 w 344460"/>
              <a:gd name="connsiteY51" fmla="*/ 60982 h 344444"/>
              <a:gd name="connsiteX52" fmla="*/ 315739 w 344460"/>
              <a:gd name="connsiteY52" fmla="*/ 53822 h 344444"/>
              <a:gd name="connsiteX53" fmla="*/ 269094 w 344460"/>
              <a:gd name="connsiteY53" fmla="*/ 53822 h 344444"/>
              <a:gd name="connsiteX54" fmla="*/ 269094 w 344460"/>
              <a:gd name="connsiteY54" fmla="*/ 75350 h 344444"/>
              <a:gd name="connsiteX55" fmla="*/ 258329 w 344460"/>
              <a:gd name="connsiteY55" fmla="*/ 86115 h 344444"/>
              <a:gd name="connsiteX56" fmla="*/ 247565 w 344460"/>
              <a:gd name="connsiteY56" fmla="*/ 75350 h 344444"/>
              <a:gd name="connsiteX57" fmla="*/ 247565 w 344460"/>
              <a:gd name="connsiteY57" fmla="*/ 53822 h 344444"/>
              <a:gd name="connsiteX58" fmla="*/ 182978 w 344460"/>
              <a:gd name="connsiteY58" fmla="*/ 53822 h 344444"/>
              <a:gd name="connsiteX59" fmla="*/ 182978 w 344460"/>
              <a:gd name="connsiteY59" fmla="*/ 75350 h 344444"/>
              <a:gd name="connsiteX60" fmla="*/ 172230 w 344460"/>
              <a:gd name="connsiteY60" fmla="*/ 86115 h 344444"/>
              <a:gd name="connsiteX61" fmla="*/ 161449 w 344460"/>
              <a:gd name="connsiteY61" fmla="*/ 75350 h 344444"/>
              <a:gd name="connsiteX62" fmla="*/ 161449 w 344460"/>
              <a:gd name="connsiteY62" fmla="*/ 53822 h 344444"/>
              <a:gd name="connsiteX63" fmla="*/ 96863 w 344460"/>
              <a:gd name="connsiteY63" fmla="*/ 53822 h 344444"/>
              <a:gd name="connsiteX64" fmla="*/ 96863 w 344460"/>
              <a:gd name="connsiteY64" fmla="*/ 75350 h 344444"/>
              <a:gd name="connsiteX65" fmla="*/ 86099 w 344460"/>
              <a:gd name="connsiteY65" fmla="*/ 86115 h 344444"/>
              <a:gd name="connsiteX66" fmla="*/ 75334 w 344460"/>
              <a:gd name="connsiteY66" fmla="*/ 75350 h 344444"/>
              <a:gd name="connsiteX67" fmla="*/ 75334 w 344460"/>
              <a:gd name="connsiteY67" fmla="*/ 53822 h 344444"/>
              <a:gd name="connsiteX68" fmla="*/ 86099 w 344460"/>
              <a:gd name="connsiteY68" fmla="*/ 0 h 344444"/>
              <a:gd name="connsiteX69" fmla="*/ 96863 w 344460"/>
              <a:gd name="connsiteY69" fmla="*/ 10764 h 344444"/>
              <a:gd name="connsiteX70" fmla="*/ 96863 w 344460"/>
              <a:gd name="connsiteY70" fmla="*/ 32293 h 344444"/>
              <a:gd name="connsiteX71" fmla="*/ 161449 w 344460"/>
              <a:gd name="connsiteY71" fmla="*/ 32293 h 344444"/>
              <a:gd name="connsiteX72" fmla="*/ 161449 w 344460"/>
              <a:gd name="connsiteY72" fmla="*/ 10764 h 344444"/>
              <a:gd name="connsiteX73" fmla="*/ 172230 w 344460"/>
              <a:gd name="connsiteY73" fmla="*/ 0 h 344444"/>
              <a:gd name="connsiteX74" fmla="*/ 182978 w 344460"/>
              <a:gd name="connsiteY74" fmla="*/ 10764 h 344444"/>
              <a:gd name="connsiteX75" fmla="*/ 182978 w 344460"/>
              <a:gd name="connsiteY75" fmla="*/ 32293 h 344444"/>
              <a:gd name="connsiteX76" fmla="*/ 247565 w 344460"/>
              <a:gd name="connsiteY76" fmla="*/ 32293 h 344444"/>
              <a:gd name="connsiteX77" fmla="*/ 247565 w 344460"/>
              <a:gd name="connsiteY77" fmla="*/ 10764 h 344444"/>
              <a:gd name="connsiteX78" fmla="*/ 258329 w 344460"/>
              <a:gd name="connsiteY78" fmla="*/ 0 h 344444"/>
              <a:gd name="connsiteX79" fmla="*/ 269094 w 344460"/>
              <a:gd name="connsiteY79" fmla="*/ 10764 h 344444"/>
              <a:gd name="connsiteX80" fmla="*/ 269094 w 344460"/>
              <a:gd name="connsiteY80" fmla="*/ 32293 h 344444"/>
              <a:gd name="connsiteX81" fmla="*/ 315739 w 344460"/>
              <a:gd name="connsiteY81" fmla="*/ 32293 h 344444"/>
              <a:gd name="connsiteX82" fmla="*/ 344460 w 344460"/>
              <a:gd name="connsiteY82" fmla="*/ 60982 h 344444"/>
              <a:gd name="connsiteX83" fmla="*/ 344460 w 344460"/>
              <a:gd name="connsiteY83" fmla="*/ 315739 h 344444"/>
              <a:gd name="connsiteX84" fmla="*/ 315739 w 344460"/>
              <a:gd name="connsiteY84" fmla="*/ 344444 h 344444"/>
              <a:gd name="connsiteX85" fmla="*/ 28705 w 344460"/>
              <a:gd name="connsiteY85" fmla="*/ 344444 h 344444"/>
              <a:gd name="connsiteX86" fmla="*/ 0 w 344460"/>
              <a:gd name="connsiteY86" fmla="*/ 315739 h 344444"/>
              <a:gd name="connsiteX87" fmla="*/ 0 w 344460"/>
              <a:gd name="connsiteY87" fmla="*/ 60982 h 344444"/>
              <a:gd name="connsiteX88" fmla="*/ 28705 w 344460"/>
              <a:gd name="connsiteY88" fmla="*/ 32293 h 344444"/>
              <a:gd name="connsiteX89" fmla="*/ 75334 w 344460"/>
              <a:gd name="connsiteY89" fmla="*/ 32293 h 344444"/>
              <a:gd name="connsiteX90" fmla="*/ 75334 w 344460"/>
              <a:gd name="connsiteY90" fmla="*/ 10764 h 344444"/>
              <a:gd name="connsiteX91" fmla="*/ 86099 w 344460"/>
              <a:gd name="connsiteY91" fmla="*/ 0 h 34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44460" h="344444">
                <a:moveTo>
                  <a:pt x="225913" y="237096"/>
                </a:moveTo>
                <a:lnTo>
                  <a:pt x="269529" y="237096"/>
                </a:lnTo>
                <a:lnTo>
                  <a:pt x="269529" y="270646"/>
                </a:lnTo>
                <a:lnTo>
                  <a:pt x="225913" y="270646"/>
                </a:lnTo>
                <a:cubicBezTo>
                  <a:pt x="225913" y="270646"/>
                  <a:pt x="225913" y="237096"/>
                  <a:pt x="225913" y="237096"/>
                </a:cubicBezTo>
                <a:close/>
                <a:moveTo>
                  <a:pt x="150981" y="237096"/>
                </a:moveTo>
                <a:lnTo>
                  <a:pt x="193479" y="237096"/>
                </a:lnTo>
                <a:lnTo>
                  <a:pt x="193479" y="270646"/>
                </a:lnTo>
                <a:lnTo>
                  <a:pt x="150981" y="270646"/>
                </a:lnTo>
                <a:cubicBezTo>
                  <a:pt x="150981" y="270646"/>
                  <a:pt x="150981" y="237096"/>
                  <a:pt x="150981" y="237096"/>
                </a:cubicBezTo>
                <a:close/>
                <a:moveTo>
                  <a:pt x="76050" y="237096"/>
                </a:moveTo>
                <a:lnTo>
                  <a:pt x="118548" y="237096"/>
                </a:lnTo>
                <a:lnTo>
                  <a:pt x="118548" y="270646"/>
                </a:lnTo>
                <a:lnTo>
                  <a:pt x="76050" y="270646"/>
                </a:lnTo>
                <a:cubicBezTo>
                  <a:pt x="76050" y="270646"/>
                  <a:pt x="76050" y="237096"/>
                  <a:pt x="76050" y="237096"/>
                </a:cubicBezTo>
                <a:close/>
                <a:moveTo>
                  <a:pt x="225913" y="183414"/>
                </a:moveTo>
                <a:lnTo>
                  <a:pt x="269529" y="183414"/>
                </a:lnTo>
                <a:lnTo>
                  <a:pt x="269529" y="216964"/>
                </a:lnTo>
                <a:lnTo>
                  <a:pt x="225913" y="216964"/>
                </a:lnTo>
                <a:cubicBezTo>
                  <a:pt x="225913" y="216964"/>
                  <a:pt x="225913" y="183414"/>
                  <a:pt x="225913" y="183414"/>
                </a:cubicBezTo>
                <a:close/>
                <a:moveTo>
                  <a:pt x="150981" y="183414"/>
                </a:moveTo>
                <a:lnTo>
                  <a:pt x="193479" y="183414"/>
                </a:lnTo>
                <a:lnTo>
                  <a:pt x="193479" y="216964"/>
                </a:lnTo>
                <a:lnTo>
                  <a:pt x="150981" y="216964"/>
                </a:lnTo>
                <a:cubicBezTo>
                  <a:pt x="150981" y="216964"/>
                  <a:pt x="150981" y="183414"/>
                  <a:pt x="150981" y="183414"/>
                </a:cubicBezTo>
                <a:close/>
                <a:moveTo>
                  <a:pt x="76050" y="183414"/>
                </a:moveTo>
                <a:lnTo>
                  <a:pt x="118548" y="183414"/>
                </a:lnTo>
                <a:lnTo>
                  <a:pt x="118548" y="216964"/>
                </a:lnTo>
                <a:lnTo>
                  <a:pt x="76050" y="216964"/>
                </a:lnTo>
                <a:cubicBezTo>
                  <a:pt x="76050" y="216964"/>
                  <a:pt x="76050" y="183414"/>
                  <a:pt x="76050" y="183414"/>
                </a:cubicBezTo>
                <a:close/>
                <a:moveTo>
                  <a:pt x="225913" y="129732"/>
                </a:moveTo>
                <a:lnTo>
                  <a:pt x="269529" y="129732"/>
                </a:lnTo>
                <a:lnTo>
                  <a:pt x="269529" y="163282"/>
                </a:lnTo>
                <a:lnTo>
                  <a:pt x="225913" y="163282"/>
                </a:lnTo>
                <a:cubicBezTo>
                  <a:pt x="225913" y="163282"/>
                  <a:pt x="225913" y="129732"/>
                  <a:pt x="225913" y="129732"/>
                </a:cubicBezTo>
                <a:close/>
                <a:moveTo>
                  <a:pt x="150981" y="129732"/>
                </a:moveTo>
                <a:lnTo>
                  <a:pt x="193479" y="129732"/>
                </a:lnTo>
                <a:lnTo>
                  <a:pt x="193479" y="163282"/>
                </a:lnTo>
                <a:lnTo>
                  <a:pt x="150981" y="163282"/>
                </a:lnTo>
                <a:cubicBezTo>
                  <a:pt x="150981" y="163282"/>
                  <a:pt x="150981" y="129732"/>
                  <a:pt x="150981" y="129732"/>
                </a:cubicBezTo>
                <a:close/>
                <a:moveTo>
                  <a:pt x="76050" y="129732"/>
                </a:moveTo>
                <a:lnTo>
                  <a:pt x="118548" y="129732"/>
                </a:lnTo>
                <a:lnTo>
                  <a:pt x="118548" y="163282"/>
                </a:lnTo>
                <a:lnTo>
                  <a:pt x="76050" y="163282"/>
                </a:lnTo>
                <a:cubicBezTo>
                  <a:pt x="76050" y="163282"/>
                  <a:pt x="76050" y="129732"/>
                  <a:pt x="76050" y="129732"/>
                </a:cubicBezTo>
                <a:close/>
                <a:moveTo>
                  <a:pt x="28705" y="53822"/>
                </a:moveTo>
                <a:cubicBezTo>
                  <a:pt x="24734" y="53822"/>
                  <a:pt x="21513" y="57027"/>
                  <a:pt x="21513" y="60982"/>
                </a:cubicBezTo>
                <a:lnTo>
                  <a:pt x="21513" y="315739"/>
                </a:lnTo>
                <a:cubicBezTo>
                  <a:pt x="21513" y="319710"/>
                  <a:pt x="24734" y="322915"/>
                  <a:pt x="28705" y="322915"/>
                </a:cubicBezTo>
                <a:lnTo>
                  <a:pt x="315739" y="322915"/>
                </a:lnTo>
                <a:cubicBezTo>
                  <a:pt x="319710" y="322915"/>
                  <a:pt x="322916" y="319710"/>
                  <a:pt x="322916" y="315739"/>
                </a:cubicBezTo>
                <a:cubicBezTo>
                  <a:pt x="322916" y="315739"/>
                  <a:pt x="322916" y="60982"/>
                  <a:pt x="322916" y="60982"/>
                </a:cubicBezTo>
                <a:cubicBezTo>
                  <a:pt x="322916" y="57027"/>
                  <a:pt x="319710" y="53822"/>
                  <a:pt x="315739" y="53822"/>
                </a:cubicBezTo>
                <a:lnTo>
                  <a:pt x="269094" y="53822"/>
                </a:lnTo>
                <a:lnTo>
                  <a:pt x="269094" y="75350"/>
                </a:lnTo>
                <a:cubicBezTo>
                  <a:pt x="269094" y="81299"/>
                  <a:pt x="264278" y="86115"/>
                  <a:pt x="258329" y="86115"/>
                </a:cubicBezTo>
                <a:cubicBezTo>
                  <a:pt x="252397" y="86115"/>
                  <a:pt x="247565" y="81299"/>
                  <a:pt x="247565" y="75350"/>
                </a:cubicBezTo>
                <a:lnTo>
                  <a:pt x="247565" y="53822"/>
                </a:lnTo>
                <a:lnTo>
                  <a:pt x="182978" y="53822"/>
                </a:lnTo>
                <a:lnTo>
                  <a:pt x="182978" y="75350"/>
                </a:lnTo>
                <a:cubicBezTo>
                  <a:pt x="182978" y="81299"/>
                  <a:pt x="178162" y="86115"/>
                  <a:pt x="172230" y="86115"/>
                </a:cubicBezTo>
                <a:cubicBezTo>
                  <a:pt x="166281" y="86115"/>
                  <a:pt x="161449" y="81299"/>
                  <a:pt x="161449" y="75350"/>
                </a:cubicBezTo>
                <a:lnTo>
                  <a:pt x="161449" y="53822"/>
                </a:lnTo>
                <a:lnTo>
                  <a:pt x="96863" y="53822"/>
                </a:lnTo>
                <a:lnTo>
                  <a:pt x="96863" y="75350"/>
                </a:lnTo>
                <a:cubicBezTo>
                  <a:pt x="96863" y="81299"/>
                  <a:pt x="92047" y="86115"/>
                  <a:pt x="86099" y="86115"/>
                </a:cubicBezTo>
                <a:cubicBezTo>
                  <a:pt x="80166" y="86115"/>
                  <a:pt x="75334" y="81299"/>
                  <a:pt x="75334" y="75350"/>
                </a:cubicBezTo>
                <a:lnTo>
                  <a:pt x="75334" y="53822"/>
                </a:lnTo>
                <a:close/>
                <a:moveTo>
                  <a:pt x="86099" y="0"/>
                </a:moveTo>
                <a:cubicBezTo>
                  <a:pt x="92047" y="0"/>
                  <a:pt x="96863" y="4800"/>
                  <a:pt x="96863" y="10764"/>
                </a:cubicBezTo>
                <a:lnTo>
                  <a:pt x="96863" y="32293"/>
                </a:lnTo>
                <a:lnTo>
                  <a:pt x="161449" y="32293"/>
                </a:lnTo>
                <a:lnTo>
                  <a:pt x="161449" y="10764"/>
                </a:lnTo>
                <a:cubicBezTo>
                  <a:pt x="161449" y="4800"/>
                  <a:pt x="166281" y="0"/>
                  <a:pt x="172230" y="0"/>
                </a:cubicBezTo>
                <a:cubicBezTo>
                  <a:pt x="178162" y="0"/>
                  <a:pt x="182978" y="4800"/>
                  <a:pt x="182978" y="10764"/>
                </a:cubicBezTo>
                <a:lnTo>
                  <a:pt x="182978" y="32293"/>
                </a:lnTo>
                <a:lnTo>
                  <a:pt x="247565" y="32293"/>
                </a:lnTo>
                <a:lnTo>
                  <a:pt x="247565" y="10764"/>
                </a:lnTo>
                <a:cubicBezTo>
                  <a:pt x="247565" y="4800"/>
                  <a:pt x="252397" y="0"/>
                  <a:pt x="258329" y="0"/>
                </a:cubicBezTo>
                <a:cubicBezTo>
                  <a:pt x="264278" y="0"/>
                  <a:pt x="269094" y="4800"/>
                  <a:pt x="269094" y="10764"/>
                </a:cubicBezTo>
                <a:lnTo>
                  <a:pt x="269094" y="32293"/>
                </a:lnTo>
                <a:lnTo>
                  <a:pt x="315739" y="32293"/>
                </a:lnTo>
                <a:cubicBezTo>
                  <a:pt x="331607" y="32293"/>
                  <a:pt x="344460" y="45131"/>
                  <a:pt x="344460" y="60982"/>
                </a:cubicBezTo>
                <a:lnTo>
                  <a:pt x="344460" y="315739"/>
                </a:lnTo>
                <a:cubicBezTo>
                  <a:pt x="344460" y="331591"/>
                  <a:pt x="331607" y="344444"/>
                  <a:pt x="315739" y="344444"/>
                </a:cubicBezTo>
                <a:lnTo>
                  <a:pt x="28705" y="344444"/>
                </a:lnTo>
                <a:cubicBezTo>
                  <a:pt x="12837" y="344444"/>
                  <a:pt x="0" y="331591"/>
                  <a:pt x="0" y="315739"/>
                </a:cubicBezTo>
                <a:lnTo>
                  <a:pt x="0" y="60982"/>
                </a:lnTo>
                <a:cubicBezTo>
                  <a:pt x="0" y="45131"/>
                  <a:pt x="12837" y="32293"/>
                  <a:pt x="28705" y="32293"/>
                </a:cubicBezTo>
                <a:lnTo>
                  <a:pt x="75334" y="32293"/>
                </a:lnTo>
                <a:lnTo>
                  <a:pt x="75334" y="10764"/>
                </a:lnTo>
                <a:cubicBezTo>
                  <a:pt x="75334" y="4800"/>
                  <a:pt x="80166" y="0"/>
                  <a:pt x="860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50800" tIns="50800" rIns="50800" bIns="50800" anchor="ctr">
            <a:noAutofit/>
          </a:bodyPr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3" name="稻壳儿春秋广告/盗版必究        原创来源：http://chn.docer.com/works?userid=199329941#!/work_time"/>
          <p:cNvSpPr/>
          <p:nvPr/>
        </p:nvSpPr>
        <p:spPr bwMode="auto">
          <a:xfrm>
            <a:off x="4547423" y="3524088"/>
            <a:ext cx="668698" cy="583749"/>
          </a:xfrm>
          <a:custGeom>
            <a:avLst/>
            <a:gdLst>
              <a:gd name="connsiteX0" fmla="*/ 90424 w 343342"/>
              <a:gd name="connsiteY0" fmla="*/ 53185 h 299725"/>
              <a:gd name="connsiteX1" fmla="*/ 58902 w 343342"/>
              <a:gd name="connsiteY1" fmla="*/ 170730 h 299725"/>
              <a:gd name="connsiteX2" fmla="*/ 84623 w 343342"/>
              <a:gd name="connsiteY2" fmla="*/ 170730 h 299725"/>
              <a:gd name="connsiteX3" fmla="*/ 102540 w 343342"/>
              <a:gd name="connsiteY3" fmla="*/ 170730 h 299725"/>
              <a:gd name="connsiteX4" fmla="*/ 121825 w 343342"/>
              <a:gd name="connsiteY4" fmla="*/ 182539 h 299725"/>
              <a:gd name="connsiteX5" fmla="*/ 137433 w 343342"/>
              <a:gd name="connsiteY5" fmla="*/ 213477 h 299725"/>
              <a:gd name="connsiteX6" fmla="*/ 210383 w 343342"/>
              <a:gd name="connsiteY6" fmla="*/ 213477 h 299725"/>
              <a:gd name="connsiteX7" fmla="*/ 225992 w 343342"/>
              <a:gd name="connsiteY7" fmla="*/ 182539 h 299725"/>
              <a:gd name="connsiteX8" fmla="*/ 245277 w 343342"/>
              <a:gd name="connsiteY8" fmla="*/ 170730 h 299725"/>
              <a:gd name="connsiteX9" fmla="*/ 263194 w 343342"/>
              <a:gd name="connsiteY9" fmla="*/ 170730 h 299725"/>
              <a:gd name="connsiteX10" fmla="*/ 288915 w 343342"/>
              <a:gd name="connsiteY10" fmla="*/ 170730 h 299725"/>
              <a:gd name="connsiteX11" fmla="*/ 257392 w 343342"/>
              <a:gd name="connsiteY11" fmla="*/ 53185 h 299725"/>
              <a:gd name="connsiteX12" fmla="*/ 90424 w 343342"/>
              <a:gd name="connsiteY12" fmla="*/ 42498 h 299725"/>
              <a:gd name="connsiteX13" fmla="*/ 257392 w 343342"/>
              <a:gd name="connsiteY13" fmla="*/ 42498 h 299725"/>
              <a:gd name="connsiteX14" fmla="*/ 267810 w 343342"/>
              <a:gd name="connsiteY14" fmla="*/ 50433 h 299725"/>
              <a:gd name="connsiteX15" fmla="*/ 304963 w 343342"/>
              <a:gd name="connsiteY15" fmla="*/ 178674 h 299725"/>
              <a:gd name="connsiteX16" fmla="*/ 303082 w 343342"/>
              <a:gd name="connsiteY16" fmla="*/ 187927 h 299725"/>
              <a:gd name="connsiteX17" fmla="*/ 294533 w 343342"/>
              <a:gd name="connsiteY17" fmla="*/ 192103 h 299725"/>
              <a:gd name="connsiteX18" fmla="*/ 263194 w 343342"/>
              <a:gd name="connsiteY18" fmla="*/ 192103 h 299725"/>
              <a:gd name="connsiteX19" fmla="*/ 250895 w 343342"/>
              <a:gd name="connsiteY19" fmla="*/ 192103 h 299725"/>
              <a:gd name="connsiteX20" fmla="*/ 245277 w 343342"/>
              <a:gd name="connsiteY20" fmla="*/ 192103 h 299725"/>
              <a:gd name="connsiteX21" fmla="*/ 229668 w 343342"/>
              <a:gd name="connsiteY21" fmla="*/ 223050 h 299725"/>
              <a:gd name="connsiteX22" fmla="*/ 210383 w 343342"/>
              <a:gd name="connsiteY22" fmla="*/ 234850 h 299725"/>
              <a:gd name="connsiteX23" fmla="*/ 137433 w 343342"/>
              <a:gd name="connsiteY23" fmla="*/ 234850 h 299725"/>
              <a:gd name="connsiteX24" fmla="*/ 118148 w 343342"/>
              <a:gd name="connsiteY24" fmla="*/ 223050 h 299725"/>
              <a:gd name="connsiteX25" fmla="*/ 102540 w 343342"/>
              <a:gd name="connsiteY25" fmla="*/ 192103 h 299725"/>
              <a:gd name="connsiteX26" fmla="*/ 96922 w 343342"/>
              <a:gd name="connsiteY26" fmla="*/ 192103 h 299725"/>
              <a:gd name="connsiteX27" fmla="*/ 84623 w 343342"/>
              <a:gd name="connsiteY27" fmla="*/ 192103 h 299725"/>
              <a:gd name="connsiteX28" fmla="*/ 53284 w 343342"/>
              <a:gd name="connsiteY28" fmla="*/ 192103 h 299725"/>
              <a:gd name="connsiteX29" fmla="*/ 44734 w 343342"/>
              <a:gd name="connsiteY29" fmla="*/ 187927 h 299725"/>
              <a:gd name="connsiteX30" fmla="*/ 42841 w 343342"/>
              <a:gd name="connsiteY30" fmla="*/ 178674 h 299725"/>
              <a:gd name="connsiteX31" fmla="*/ 80006 w 343342"/>
              <a:gd name="connsiteY31" fmla="*/ 50433 h 299725"/>
              <a:gd name="connsiteX32" fmla="*/ 90424 w 343342"/>
              <a:gd name="connsiteY32" fmla="*/ 42498 h 299725"/>
              <a:gd name="connsiteX33" fmla="*/ 64377 w 343342"/>
              <a:gd name="connsiteY33" fmla="*/ 21397 h 299725"/>
              <a:gd name="connsiteX34" fmla="*/ 21443 w 343342"/>
              <a:gd name="connsiteY34" fmla="*/ 181972 h 299725"/>
              <a:gd name="connsiteX35" fmla="*/ 21443 w 343342"/>
              <a:gd name="connsiteY35" fmla="*/ 256903 h 299725"/>
              <a:gd name="connsiteX36" fmla="*/ 42902 w 343342"/>
              <a:gd name="connsiteY36" fmla="*/ 278314 h 299725"/>
              <a:gd name="connsiteX37" fmla="*/ 300409 w 343342"/>
              <a:gd name="connsiteY37" fmla="*/ 278314 h 299725"/>
              <a:gd name="connsiteX38" fmla="*/ 321867 w 343342"/>
              <a:gd name="connsiteY38" fmla="*/ 256903 h 299725"/>
              <a:gd name="connsiteX39" fmla="*/ 321867 w 343342"/>
              <a:gd name="connsiteY39" fmla="*/ 181972 h 299725"/>
              <a:gd name="connsiteX40" fmla="*/ 278950 w 343342"/>
              <a:gd name="connsiteY40" fmla="*/ 21397 h 299725"/>
              <a:gd name="connsiteX41" fmla="*/ 64361 w 343342"/>
              <a:gd name="connsiteY41" fmla="*/ 0 h 299725"/>
              <a:gd name="connsiteX42" fmla="*/ 171671 w 343342"/>
              <a:gd name="connsiteY42" fmla="*/ 0 h 299725"/>
              <a:gd name="connsiteX43" fmla="*/ 278950 w 343342"/>
              <a:gd name="connsiteY43" fmla="*/ 0 h 299725"/>
              <a:gd name="connsiteX44" fmla="*/ 299582 w 343342"/>
              <a:gd name="connsiteY44" fmla="*/ 15500 h 299725"/>
              <a:gd name="connsiteX45" fmla="*/ 342516 w 343342"/>
              <a:gd name="connsiteY45" fmla="*/ 176130 h 299725"/>
              <a:gd name="connsiteX46" fmla="*/ 343342 w 343342"/>
              <a:gd name="connsiteY46" fmla="*/ 181972 h 299725"/>
              <a:gd name="connsiteX47" fmla="*/ 343342 w 343342"/>
              <a:gd name="connsiteY47" fmla="*/ 256903 h 299725"/>
              <a:gd name="connsiteX48" fmla="*/ 300409 w 343342"/>
              <a:gd name="connsiteY48" fmla="*/ 299725 h 299725"/>
              <a:gd name="connsiteX49" fmla="*/ 42902 w 343342"/>
              <a:gd name="connsiteY49" fmla="*/ 299725 h 299725"/>
              <a:gd name="connsiteX50" fmla="*/ 0 w 343342"/>
              <a:gd name="connsiteY50" fmla="*/ 256903 h 299725"/>
              <a:gd name="connsiteX51" fmla="*/ 0 w 343342"/>
              <a:gd name="connsiteY51" fmla="*/ 181972 h 299725"/>
              <a:gd name="connsiteX52" fmla="*/ 810 w 343342"/>
              <a:gd name="connsiteY52" fmla="*/ 176130 h 299725"/>
              <a:gd name="connsiteX53" fmla="*/ 43745 w 343342"/>
              <a:gd name="connsiteY53" fmla="*/ 15500 h 299725"/>
              <a:gd name="connsiteX54" fmla="*/ 64361 w 343342"/>
              <a:gd name="connsiteY54" fmla="*/ 0 h 29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43342" h="299725">
                <a:moveTo>
                  <a:pt x="90424" y="53185"/>
                </a:moveTo>
                <a:lnTo>
                  <a:pt x="58902" y="170730"/>
                </a:lnTo>
                <a:lnTo>
                  <a:pt x="84623" y="170730"/>
                </a:lnTo>
                <a:lnTo>
                  <a:pt x="102540" y="170730"/>
                </a:lnTo>
                <a:cubicBezTo>
                  <a:pt x="110747" y="170730"/>
                  <a:pt x="118148" y="175254"/>
                  <a:pt x="121825" y="182539"/>
                </a:cubicBezTo>
                <a:lnTo>
                  <a:pt x="137433" y="213477"/>
                </a:lnTo>
                <a:lnTo>
                  <a:pt x="210383" y="213477"/>
                </a:lnTo>
                <a:lnTo>
                  <a:pt x="225992" y="182539"/>
                </a:lnTo>
                <a:cubicBezTo>
                  <a:pt x="229668" y="175254"/>
                  <a:pt x="237069" y="170730"/>
                  <a:pt x="245277" y="170730"/>
                </a:cubicBezTo>
                <a:lnTo>
                  <a:pt x="263194" y="170730"/>
                </a:lnTo>
                <a:cubicBezTo>
                  <a:pt x="263194" y="170730"/>
                  <a:pt x="288915" y="170730"/>
                  <a:pt x="288915" y="170730"/>
                </a:cubicBezTo>
                <a:lnTo>
                  <a:pt x="257392" y="53185"/>
                </a:lnTo>
                <a:close/>
                <a:moveTo>
                  <a:pt x="90424" y="42498"/>
                </a:moveTo>
                <a:lnTo>
                  <a:pt x="257392" y="42498"/>
                </a:lnTo>
                <a:cubicBezTo>
                  <a:pt x="262278" y="42498"/>
                  <a:pt x="266552" y="45758"/>
                  <a:pt x="267810" y="50433"/>
                </a:cubicBezTo>
                <a:lnTo>
                  <a:pt x="304963" y="178674"/>
                </a:lnTo>
                <a:cubicBezTo>
                  <a:pt x="305818" y="181880"/>
                  <a:pt x="305122" y="185299"/>
                  <a:pt x="303082" y="187927"/>
                </a:cubicBezTo>
                <a:cubicBezTo>
                  <a:pt x="301043" y="190554"/>
                  <a:pt x="297879" y="192103"/>
                  <a:pt x="294533" y="192103"/>
                </a:cubicBezTo>
                <a:lnTo>
                  <a:pt x="263194" y="192103"/>
                </a:lnTo>
                <a:lnTo>
                  <a:pt x="250895" y="192103"/>
                </a:lnTo>
                <a:lnTo>
                  <a:pt x="245277" y="192103"/>
                </a:lnTo>
                <a:lnTo>
                  <a:pt x="229668" y="223050"/>
                </a:lnTo>
                <a:cubicBezTo>
                  <a:pt x="226016" y="230282"/>
                  <a:pt x="218554" y="234850"/>
                  <a:pt x="210383" y="234850"/>
                </a:cubicBezTo>
                <a:lnTo>
                  <a:pt x="137433" y="234850"/>
                </a:lnTo>
                <a:cubicBezTo>
                  <a:pt x="129263" y="234850"/>
                  <a:pt x="121800" y="230282"/>
                  <a:pt x="118148" y="223050"/>
                </a:cubicBezTo>
                <a:lnTo>
                  <a:pt x="102540" y="192103"/>
                </a:lnTo>
                <a:lnTo>
                  <a:pt x="96922" y="192103"/>
                </a:lnTo>
                <a:lnTo>
                  <a:pt x="84623" y="192103"/>
                </a:lnTo>
                <a:lnTo>
                  <a:pt x="53284" y="192103"/>
                </a:lnTo>
                <a:cubicBezTo>
                  <a:pt x="49937" y="192103"/>
                  <a:pt x="46774" y="190554"/>
                  <a:pt x="44734" y="187927"/>
                </a:cubicBezTo>
                <a:cubicBezTo>
                  <a:pt x="42695" y="185299"/>
                  <a:pt x="42010" y="181880"/>
                  <a:pt x="42841" y="178674"/>
                </a:cubicBezTo>
                <a:lnTo>
                  <a:pt x="80006" y="50433"/>
                </a:lnTo>
                <a:cubicBezTo>
                  <a:pt x="81264" y="45758"/>
                  <a:pt x="85539" y="42498"/>
                  <a:pt x="90424" y="42498"/>
                </a:cubicBezTo>
                <a:close/>
                <a:moveTo>
                  <a:pt x="64377" y="21397"/>
                </a:moveTo>
                <a:lnTo>
                  <a:pt x="21443" y="181972"/>
                </a:lnTo>
                <a:lnTo>
                  <a:pt x="21443" y="256903"/>
                </a:lnTo>
                <a:cubicBezTo>
                  <a:pt x="21443" y="268712"/>
                  <a:pt x="31075" y="278314"/>
                  <a:pt x="42902" y="278314"/>
                </a:cubicBezTo>
                <a:lnTo>
                  <a:pt x="300409" y="278314"/>
                </a:lnTo>
                <a:cubicBezTo>
                  <a:pt x="312251" y="278314"/>
                  <a:pt x="321867" y="268712"/>
                  <a:pt x="321867" y="256903"/>
                </a:cubicBezTo>
                <a:cubicBezTo>
                  <a:pt x="321867" y="256903"/>
                  <a:pt x="321867" y="181972"/>
                  <a:pt x="321867" y="181972"/>
                </a:cubicBezTo>
                <a:lnTo>
                  <a:pt x="278950" y="21397"/>
                </a:lnTo>
                <a:close/>
                <a:moveTo>
                  <a:pt x="64361" y="0"/>
                </a:moveTo>
                <a:lnTo>
                  <a:pt x="171671" y="0"/>
                </a:lnTo>
                <a:lnTo>
                  <a:pt x="278950" y="0"/>
                </a:lnTo>
                <a:cubicBezTo>
                  <a:pt x="288503" y="0"/>
                  <a:pt x="296975" y="6383"/>
                  <a:pt x="299582" y="15500"/>
                </a:cubicBezTo>
                <a:lnTo>
                  <a:pt x="342516" y="176130"/>
                </a:lnTo>
                <a:cubicBezTo>
                  <a:pt x="343056" y="178101"/>
                  <a:pt x="343342" y="180057"/>
                  <a:pt x="343342" y="181972"/>
                </a:cubicBezTo>
                <a:lnTo>
                  <a:pt x="343342" y="256903"/>
                </a:lnTo>
                <a:cubicBezTo>
                  <a:pt x="343342" y="280548"/>
                  <a:pt x="324125" y="299725"/>
                  <a:pt x="300409" y="299725"/>
                </a:cubicBezTo>
                <a:lnTo>
                  <a:pt x="42902" y="299725"/>
                </a:lnTo>
                <a:cubicBezTo>
                  <a:pt x="19201" y="299725"/>
                  <a:pt x="0" y="280548"/>
                  <a:pt x="0" y="256903"/>
                </a:cubicBezTo>
                <a:lnTo>
                  <a:pt x="0" y="181972"/>
                </a:lnTo>
                <a:cubicBezTo>
                  <a:pt x="0" y="180057"/>
                  <a:pt x="270" y="178101"/>
                  <a:pt x="810" y="176130"/>
                </a:cubicBezTo>
                <a:lnTo>
                  <a:pt x="43745" y="15500"/>
                </a:lnTo>
                <a:cubicBezTo>
                  <a:pt x="46351" y="6383"/>
                  <a:pt x="54824" y="0"/>
                  <a:pt x="643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50800" tIns="50800" rIns="50800" bIns="50800" anchor="ctr">
            <a:noAutofit/>
          </a:bodyPr>
          <a:p>
            <a:pPr marL="0" marR="0" lvl="0" indent="0" algn="l" defTabSz="608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稻壳儿春秋广告/盗版必究        原创来源：http://chn.docer.com/works?userid=199329941#!/work_time"/>
          <p:cNvSpPr txBox="1"/>
          <p:nvPr/>
        </p:nvSpPr>
        <p:spPr>
          <a:xfrm>
            <a:off x="513145" y="3882162"/>
            <a:ext cx="27479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cs typeface="+mn-ea"/>
                <a:sym typeface="+mn-lt"/>
              </a:rPr>
              <a:t>Thank you for downloading,, there are any questions, please hull my.</a:t>
            </a:r>
            <a:endParaRPr kumimoji="0" lang="en-US" altLang="zh-CN" sz="1050" b="0" i="0" u="none" strike="noStrike" kern="1200" cap="none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稻壳儿春秋广告/盗版必究        原创来源：http://chn.docer.com/works?userid=199329941#!/work_time"/>
          <p:cNvSpPr txBox="1"/>
          <p:nvPr/>
        </p:nvSpPr>
        <p:spPr>
          <a:xfrm>
            <a:off x="8791906" y="3882162"/>
            <a:ext cx="27479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cs typeface="+mn-ea"/>
                <a:sym typeface="+mn-lt"/>
              </a:rPr>
              <a:t>Thank you for </a:t>
            </a:r>
            <a:r>
              <a:rPr kumimoji="0" lang="en-US" altLang="zh-CN" sz="1050" b="0" i="0" u="none" strike="noStrike" kern="1200" cap="none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cs typeface="+mn-ea"/>
                <a:sym typeface="+mn-lt"/>
              </a:rPr>
              <a:t>downloading,, </a:t>
            </a:r>
            <a:r>
              <a:rPr kumimoji="0" lang="en-US" altLang="zh-CN" sz="1050" b="0" i="0" u="none" strike="noStrike" kern="1200" cap="none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cs typeface="+mn-ea"/>
                <a:sym typeface="+mn-lt"/>
              </a:rPr>
              <a:t>there are any questions, </a:t>
            </a:r>
            <a:r>
              <a:rPr kumimoji="0" lang="en-US" altLang="zh-CN" sz="1050" b="0" i="0" u="none" strike="noStrike" kern="1200" cap="none" normalizeH="0" baseline="0" noProof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cs typeface="+mn-ea"/>
                <a:sym typeface="+mn-lt"/>
              </a:rPr>
              <a:t>please hull my.</a:t>
            </a:r>
            <a:endParaRPr kumimoji="0" lang="en-US" altLang="zh-CN" sz="1050" b="0" i="0" u="none" strike="noStrike" kern="1200" cap="none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51621" y="2729431"/>
            <a:ext cx="1070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733E19"/>
                </a:solidFill>
                <a:cs typeface="+mn-ea"/>
                <a:sym typeface="+mn-lt"/>
              </a:rPr>
              <a:t>78%</a:t>
            </a:r>
            <a:endParaRPr lang="en-US" altLang="zh-CN" sz="3200">
              <a:solidFill>
                <a:srgbClr val="733E19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665158" y="2684699"/>
            <a:ext cx="1070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dirty="0">
                <a:solidFill>
                  <a:srgbClr val="733E19"/>
                </a:solidFill>
                <a:cs typeface="+mn-ea"/>
                <a:sym typeface="+mn-lt"/>
              </a:rPr>
              <a:t>78%</a:t>
            </a:r>
            <a:endParaRPr lang="en-US" altLang="zh-CN" sz="3200" dirty="0">
              <a:solidFill>
                <a:srgbClr val="733E19"/>
              </a:solidFill>
              <a:cs typeface="+mn-ea"/>
              <a:sym typeface="+mn-lt"/>
            </a:endParaRPr>
          </a:p>
        </p:txBody>
      </p:sp>
      <p:sp>
        <p:nvSpPr>
          <p:cNvPr id="34" name="PA-矩形 21"/>
          <p:cNvSpPr/>
          <p:nvPr>
            <p:custDataLst>
              <p:tags r:id="rId1"/>
            </p:custDataLst>
          </p:nvPr>
        </p:nvSpPr>
        <p:spPr>
          <a:xfrm>
            <a:off x="724241" y="3391152"/>
            <a:ext cx="2325748" cy="369332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b="1" dirty="0">
                <a:solidFill>
                  <a:srgbClr val="733E19"/>
                </a:solidFill>
                <a:cs typeface="+mn-ea"/>
                <a:sym typeface="+mn-lt"/>
              </a:rPr>
              <a:t>点击输入标题</a:t>
            </a:r>
            <a:endParaRPr lang="zh-CN" altLang="en-US" b="1" dirty="0">
              <a:solidFill>
                <a:srgbClr val="733E19"/>
              </a:solidFill>
              <a:cs typeface="+mn-ea"/>
              <a:sym typeface="+mn-lt"/>
            </a:endParaRPr>
          </a:p>
        </p:txBody>
      </p:sp>
      <p:sp>
        <p:nvSpPr>
          <p:cNvPr id="35" name="PA-矩形 21"/>
          <p:cNvSpPr/>
          <p:nvPr>
            <p:custDataLst>
              <p:tags r:id="rId2"/>
            </p:custDataLst>
          </p:nvPr>
        </p:nvSpPr>
        <p:spPr>
          <a:xfrm>
            <a:off x="9037778" y="3391152"/>
            <a:ext cx="2325748" cy="369332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b="1" dirty="0">
                <a:solidFill>
                  <a:srgbClr val="733E19"/>
                </a:solidFill>
                <a:cs typeface="+mn-ea"/>
                <a:sym typeface="+mn-lt"/>
              </a:rPr>
              <a:t>点击输入标题</a:t>
            </a:r>
            <a:endParaRPr lang="zh-CN" altLang="en-US" b="1" dirty="0">
              <a:solidFill>
                <a:srgbClr val="733E19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437650" y="407964"/>
            <a:ext cx="3021021" cy="523220"/>
            <a:chOff x="437650" y="407964"/>
            <a:chExt cx="3021021" cy="52322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733E19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rgbClr val="733E19">
                  <a:alpha val="5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思源宋体 CN"/>
                  <a:ea typeface="Source Han Sans Regular"/>
                  <a:cs typeface="+mn-cs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39846" y="407964"/>
              <a:ext cx="24188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33E19"/>
                  </a:solidFill>
                  <a:effectLst/>
                  <a:uLnTx/>
                  <a:uFillTx/>
                  <a:latin typeface="站酷文艺体" panose="02000603000000000000" pitchFamily="2" charset="-122"/>
                  <a:ea typeface="站酷文艺体" panose="02000603000000000000" pitchFamily="2" charset="-122"/>
                  <a:cs typeface="+mn-cs"/>
                </a:rPr>
                <a:t>在此添加标题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33E19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endParaRPr>
            </a:p>
          </p:txBody>
        </p:sp>
      </p:grpSp>
      <p:grpSp>
        <p:nvGrpSpPr>
          <p:cNvPr id="2" name="PA_组合 9"/>
          <p:cNvGrpSpPr/>
          <p:nvPr>
            <p:custDataLst>
              <p:tags r:id="rId1"/>
            </p:custDataLst>
          </p:nvPr>
        </p:nvGrpSpPr>
        <p:grpSpPr bwMode="auto">
          <a:xfrm>
            <a:off x="1600202" y="2342525"/>
            <a:ext cx="579967" cy="1428751"/>
            <a:chOff x="0" y="0"/>
            <a:chExt cx="274" cy="675"/>
          </a:xfrm>
          <a:solidFill>
            <a:srgbClr val="733E19"/>
          </a:solidFill>
        </p:grpSpPr>
        <p:sp>
          <p:nvSpPr>
            <p:cNvPr id="15" name="淘宝店chenying0907 1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0" name="Oval 1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3" name="淘宝店chenying0907 12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29" name="PA_组合 14"/>
          <p:cNvGrpSpPr/>
          <p:nvPr>
            <p:custDataLst>
              <p:tags r:id="rId2"/>
            </p:custDataLst>
          </p:nvPr>
        </p:nvGrpSpPr>
        <p:grpSpPr bwMode="auto">
          <a:xfrm>
            <a:off x="7490884" y="2331940"/>
            <a:ext cx="753533" cy="1430867"/>
            <a:chOff x="0" y="0"/>
            <a:chExt cx="356" cy="676"/>
          </a:xfrm>
          <a:solidFill>
            <a:srgbClr val="A6A6A6"/>
          </a:solidFill>
        </p:grpSpPr>
        <p:sp>
          <p:nvSpPr>
            <p:cNvPr id="32" name="淘宝店chenying0907 15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3" name="Oval 16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34" name="PA_组合 17"/>
          <p:cNvGrpSpPr/>
          <p:nvPr>
            <p:custDataLst>
              <p:tags r:id="rId3"/>
            </p:custDataLst>
          </p:nvPr>
        </p:nvGrpSpPr>
        <p:grpSpPr bwMode="auto">
          <a:xfrm>
            <a:off x="2400302" y="2342525"/>
            <a:ext cx="579967" cy="1428751"/>
            <a:chOff x="0" y="0"/>
            <a:chExt cx="274" cy="675"/>
          </a:xfrm>
          <a:solidFill>
            <a:srgbClr val="733E19"/>
          </a:solidFill>
        </p:grpSpPr>
        <p:sp>
          <p:nvSpPr>
            <p:cNvPr id="35" name="淘宝店chenying0907 18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37" name="PA_组合 20"/>
          <p:cNvGrpSpPr/>
          <p:nvPr>
            <p:custDataLst>
              <p:tags r:id="rId4"/>
            </p:custDataLst>
          </p:nvPr>
        </p:nvGrpSpPr>
        <p:grpSpPr bwMode="auto">
          <a:xfrm>
            <a:off x="8290984" y="2331940"/>
            <a:ext cx="753533" cy="1430867"/>
            <a:chOff x="0" y="0"/>
            <a:chExt cx="356" cy="676"/>
          </a:xfrm>
          <a:solidFill>
            <a:srgbClr val="A6A6A6"/>
          </a:solidFill>
        </p:grpSpPr>
        <p:sp>
          <p:nvSpPr>
            <p:cNvPr id="38" name="淘宝店chenying0907 21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0" name="PA_组合 23"/>
          <p:cNvGrpSpPr/>
          <p:nvPr>
            <p:custDataLst>
              <p:tags r:id="rId5"/>
            </p:custDataLst>
          </p:nvPr>
        </p:nvGrpSpPr>
        <p:grpSpPr bwMode="auto">
          <a:xfrm>
            <a:off x="3200402" y="2342525"/>
            <a:ext cx="579967" cy="1428751"/>
            <a:chOff x="0" y="0"/>
            <a:chExt cx="274" cy="675"/>
          </a:xfrm>
          <a:solidFill>
            <a:srgbClr val="733E19"/>
          </a:solidFill>
        </p:grpSpPr>
        <p:sp>
          <p:nvSpPr>
            <p:cNvPr id="41" name="淘宝店chenying0907 24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2" name="Oval 25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43" name="PA_组合 26"/>
          <p:cNvGrpSpPr/>
          <p:nvPr>
            <p:custDataLst>
              <p:tags r:id="rId6"/>
            </p:custDataLst>
          </p:nvPr>
        </p:nvGrpSpPr>
        <p:grpSpPr bwMode="auto">
          <a:xfrm>
            <a:off x="9091084" y="2331940"/>
            <a:ext cx="753533" cy="1430867"/>
            <a:chOff x="0" y="0"/>
            <a:chExt cx="356" cy="676"/>
          </a:xfrm>
          <a:solidFill>
            <a:srgbClr val="A6A6A6"/>
          </a:solidFill>
        </p:grpSpPr>
        <p:sp>
          <p:nvSpPr>
            <p:cNvPr id="49" name="淘宝店chenying0907 27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0" name="Oval 28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1" name="PA_组合 29"/>
          <p:cNvGrpSpPr/>
          <p:nvPr>
            <p:custDataLst>
              <p:tags r:id="rId7"/>
            </p:custDataLst>
          </p:nvPr>
        </p:nvGrpSpPr>
        <p:grpSpPr bwMode="auto">
          <a:xfrm>
            <a:off x="4000502" y="2342525"/>
            <a:ext cx="579967" cy="1428751"/>
            <a:chOff x="0" y="0"/>
            <a:chExt cx="274" cy="675"/>
          </a:xfrm>
          <a:solidFill>
            <a:srgbClr val="733E19"/>
          </a:solidFill>
        </p:grpSpPr>
        <p:sp>
          <p:nvSpPr>
            <p:cNvPr id="52" name="淘宝店chenying0907 3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3" name="Oval 3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4" name="PA_组合 32"/>
          <p:cNvGrpSpPr/>
          <p:nvPr>
            <p:custDataLst>
              <p:tags r:id="rId8"/>
            </p:custDataLst>
          </p:nvPr>
        </p:nvGrpSpPr>
        <p:grpSpPr bwMode="auto">
          <a:xfrm>
            <a:off x="9889067" y="2331940"/>
            <a:ext cx="755651" cy="1430867"/>
            <a:chOff x="0" y="0"/>
            <a:chExt cx="357" cy="676"/>
          </a:xfrm>
          <a:solidFill>
            <a:srgbClr val="A6A6A6"/>
          </a:solidFill>
        </p:grpSpPr>
        <p:sp>
          <p:nvSpPr>
            <p:cNvPr id="55" name="淘宝店chenying0907 33"/>
            <p:cNvSpPr/>
            <p:nvPr/>
          </p:nvSpPr>
          <p:spPr bwMode="auto">
            <a:xfrm>
              <a:off x="0" y="137"/>
              <a:ext cx="357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6" name="Oval 34"/>
            <p:cNvSpPr>
              <a:spLocks noChangeArrowheads="1"/>
            </p:cNvSpPr>
            <p:nvPr/>
          </p:nvSpPr>
          <p:spPr bwMode="auto">
            <a:xfrm>
              <a:off x="123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57" name="PA_组合 93"/>
          <p:cNvGrpSpPr/>
          <p:nvPr>
            <p:custDataLst>
              <p:tags r:id="rId9"/>
            </p:custDataLst>
          </p:nvPr>
        </p:nvGrpSpPr>
        <p:grpSpPr bwMode="auto">
          <a:xfrm>
            <a:off x="1344084" y="1902258"/>
            <a:ext cx="465667" cy="393700"/>
            <a:chOff x="635" y="1030"/>
            <a:chExt cx="220" cy="186"/>
          </a:xfrm>
          <a:solidFill>
            <a:srgbClr val="733E19"/>
          </a:solidFill>
        </p:grpSpPr>
        <p:sp>
          <p:nvSpPr>
            <p:cNvPr id="58" name="淘宝店chenying0907 56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62" name="PA_组合 92"/>
          <p:cNvGrpSpPr/>
          <p:nvPr>
            <p:custDataLst>
              <p:tags r:id="rId10"/>
            </p:custDataLst>
          </p:nvPr>
        </p:nvGrpSpPr>
        <p:grpSpPr bwMode="auto">
          <a:xfrm>
            <a:off x="2159002" y="1902258"/>
            <a:ext cx="461433" cy="393700"/>
            <a:chOff x="1020" y="1030"/>
            <a:chExt cx="218" cy="186"/>
          </a:xfrm>
          <a:solidFill>
            <a:srgbClr val="733E19"/>
          </a:solidFill>
        </p:grpSpPr>
        <p:sp>
          <p:nvSpPr>
            <p:cNvPr id="63" name="淘宝店chenying0907 61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67" name="PA_组合 90"/>
          <p:cNvGrpSpPr/>
          <p:nvPr>
            <p:custDataLst>
              <p:tags r:id="rId11"/>
            </p:custDataLst>
          </p:nvPr>
        </p:nvGrpSpPr>
        <p:grpSpPr bwMode="auto">
          <a:xfrm>
            <a:off x="4409017" y="1902258"/>
            <a:ext cx="465667" cy="393700"/>
            <a:chOff x="2083" y="1030"/>
            <a:chExt cx="220" cy="186"/>
          </a:xfrm>
          <a:solidFill>
            <a:srgbClr val="733E19"/>
          </a:solidFill>
        </p:grpSpPr>
        <p:sp>
          <p:nvSpPr>
            <p:cNvPr id="68" name="淘宝店chenying0907 66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72" name="PA_组合 91"/>
          <p:cNvGrpSpPr/>
          <p:nvPr>
            <p:custDataLst>
              <p:tags r:id="rId12"/>
            </p:custDataLst>
          </p:nvPr>
        </p:nvGrpSpPr>
        <p:grpSpPr bwMode="auto">
          <a:xfrm>
            <a:off x="3600453" y="1902258"/>
            <a:ext cx="459316" cy="393700"/>
            <a:chOff x="1701" y="1030"/>
            <a:chExt cx="217" cy="186"/>
          </a:xfrm>
          <a:solidFill>
            <a:srgbClr val="733E19"/>
          </a:solidFill>
        </p:grpSpPr>
        <p:sp>
          <p:nvSpPr>
            <p:cNvPr id="73" name="淘宝店chenying0907 71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77" name="PA_Line 75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5302253" y="3053723"/>
            <a:ext cx="1585383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78" name="PA_椭圆 7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717120" y="2674840"/>
            <a:ext cx="755649" cy="759883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79" name="PA_文本框 77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23971" y="2818775"/>
            <a:ext cx="5419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VS</a:t>
            </a:r>
            <a:endParaRPr lang="en-US" altLang="zh-CN" sz="24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80" name="PA_文本框 7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168526" y="4327957"/>
            <a:ext cx="186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733E19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35,216,840</a:t>
            </a:r>
            <a:endParaRPr lang="en-US" altLang="zh-CN" sz="2400" b="1" dirty="0">
              <a:solidFill>
                <a:srgbClr val="733E19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81" name="PA_文本框 80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145993" y="4327957"/>
            <a:ext cx="18605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733E19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61,478,900</a:t>
            </a:r>
            <a:endParaRPr lang="en-US" altLang="zh-CN" sz="2400" b="1" dirty="0">
              <a:solidFill>
                <a:srgbClr val="733E19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82" name="PA_Line 82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1818219" y="4850774"/>
            <a:ext cx="2592916" cy="0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sp>
        <p:nvSpPr>
          <p:cNvPr id="83" name="PA_Line 83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7770286" y="4850774"/>
            <a:ext cx="2592916" cy="0"/>
          </a:xfrm>
          <a:prstGeom prst="line">
            <a:avLst/>
          </a:prstGeom>
          <a:noFill/>
          <a:ln w="6350">
            <a:solidFill>
              <a:schemeClr val="bg1">
                <a:lumMod val="75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 dirty="0">
              <a:latin typeface="思源黑体" panose="020B0500000000000000" pitchFamily="34" charset="-122"/>
              <a:ea typeface="思源黑体" panose="020B0500000000000000" pitchFamily="34" charset="-122"/>
              <a:sym typeface="思源黑体" panose="020B0500000000000000" pitchFamily="34" charset="-122"/>
            </a:endParaRPr>
          </a:p>
        </p:txBody>
      </p:sp>
      <p:grpSp>
        <p:nvGrpSpPr>
          <p:cNvPr id="84" name="PA_组合 94"/>
          <p:cNvGrpSpPr/>
          <p:nvPr>
            <p:custDataLst>
              <p:tags r:id="rId20"/>
            </p:custDataLst>
          </p:nvPr>
        </p:nvGrpSpPr>
        <p:grpSpPr bwMode="auto">
          <a:xfrm>
            <a:off x="7277100" y="1902258"/>
            <a:ext cx="465667" cy="393700"/>
            <a:chOff x="635" y="1030"/>
            <a:chExt cx="220" cy="186"/>
          </a:xfrm>
          <a:solidFill>
            <a:srgbClr val="A6A6A6"/>
          </a:solidFill>
        </p:grpSpPr>
        <p:sp>
          <p:nvSpPr>
            <p:cNvPr id="85" name="淘宝店chenying0907 95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6" name="Oval 96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7" name="Oval 97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8" name="Oval 98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9" name="PA_组合 99"/>
          <p:cNvGrpSpPr/>
          <p:nvPr>
            <p:custDataLst>
              <p:tags r:id="rId21"/>
            </p:custDataLst>
          </p:nvPr>
        </p:nvGrpSpPr>
        <p:grpSpPr bwMode="auto">
          <a:xfrm>
            <a:off x="8092020" y="1902258"/>
            <a:ext cx="461433" cy="393700"/>
            <a:chOff x="1020" y="1030"/>
            <a:chExt cx="218" cy="186"/>
          </a:xfrm>
          <a:solidFill>
            <a:srgbClr val="A6A6A6"/>
          </a:solidFill>
        </p:grpSpPr>
        <p:sp>
          <p:nvSpPr>
            <p:cNvPr id="90" name="淘宝店chenying0907 100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1" name="Oval 101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2" name="Oval 102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3" name="Oval 103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94" name="PA_组合 104"/>
          <p:cNvGrpSpPr/>
          <p:nvPr>
            <p:custDataLst>
              <p:tags r:id="rId22"/>
            </p:custDataLst>
          </p:nvPr>
        </p:nvGrpSpPr>
        <p:grpSpPr bwMode="auto">
          <a:xfrm>
            <a:off x="10342033" y="1902258"/>
            <a:ext cx="465667" cy="393700"/>
            <a:chOff x="2083" y="1030"/>
            <a:chExt cx="220" cy="186"/>
          </a:xfrm>
          <a:solidFill>
            <a:srgbClr val="A6A6A6"/>
          </a:solidFill>
        </p:grpSpPr>
        <p:sp>
          <p:nvSpPr>
            <p:cNvPr id="95" name="淘宝店chenying0907 105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6" name="Oval 106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7" name="Oval 107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8" name="Oval 108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99" name="PA_组合 109"/>
          <p:cNvGrpSpPr/>
          <p:nvPr>
            <p:custDataLst>
              <p:tags r:id="rId23"/>
            </p:custDataLst>
          </p:nvPr>
        </p:nvGrpSpPr>
        <p:grpSpPr bwMode="auto">
          <a:xfrm>
            <a:off x="9533467" y="1902258"/>
            <a:ext cx="459317" cy="393700"/>
            <a:chOff x="1701" y="1030"/>
            <a:chExt cx="217" cy="186"/>
          </a:xfrm>
          <a:solidFill>
            <a:srgbClr val="A6A6A6"/>
          </a:solidFill>
        </p:grpSpPr>
        <p:sp>
          <p:nvSpPr>
            <p:cNvPr id="100" name="淘宝店chenying0907 110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1" name="Oval 111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2" name="Oval 112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03" name="Oval 113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 dirty="0"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104" name="PA-文本框 42"/>
          <p:cNvSpPr txBox="1"/>
          <p:nvPr>
            <p:custDataLst>
              <p:tags r:id="rId24"/>
            </p:custDataLst>
          </p:nvPr>
        </p:nvSpPr>
        <p:spPr>
          <a:xfrm>
            <a:off x="8222751" y="5136524"/>
            <a:ext cx="1926666" cy="10502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algn="ctr"/>
            <a:r>
              <a:rPr lang="en-US" altLang="zh-CN" sz="1200" b="1" dirty="0">
                <a:solidFill>
                  <a:srgbClr val="733E1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b="1" dirty="0" smtClean="0">
                <a:solidFill>
                  <a:srgbClr val="733E1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</a:t>
            </a:r>
            <a:endParaRPr lang="zh-CN" altLang="en-US" sz="1200" b="1" dirty="0">
              <a:solidFill>
                <a:srgbClr val="733E19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105" name="PA-文本框 42"/>
          <p:cNvSpPr txBox="1"/>
          <p:nvPr>
            <p:custDataLst>
              <p:tags r:id="rId25"/>
            </p:custDataLst>
          </p:nvPr>
        </p:nvSpPr>
        <p:spPr>
          <a:xfrm>
            <a:off x="2073836" y="5136525"/>
            <a:ext cx="1926666" cy="10502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400">
                <a:solidFill>
                  <a:schemeClr val="bg1">
                    <a:lumMod val="50000"/>
                  </a:schemeClr>
                </a:solidFill>
                <a:latin typeface="Source Han Sans CN Normal" panose="020B0400000000000000" pitchFamily="34" charset="-128"/>
                <a:ea typeface="Source Han Sans CN Normal" panose="020B0400000000000000" pitchFamily="34" charset="-128"/>
              </a:defRPr>
            </a:lvl1pPr>
          </a:lstStyle>
          <a:p>
            <a:pPr algn="ctr"/>
            <a:r>
              <a:rPr lang="en-US" altLang="zh-CN" sz="1200" b="1" dirty="0">
                <a:solidFill>
                  <a:srgbClr val="733E1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 user can demonstrate on a projector or computer, or print </a:t>
            </a:r>
            <a:r>
              <a:rPr lang="en-US" altLang="zh-CN" sz="1200" b="1" dirty="0" smtClean="0">
                <a:solidFill>
                  <a:srgbClr val="733E19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the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733E19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Calibri" panose="020F0502020204030204" pitchFamily="34" charset="0"/>
            </a:endParaRPr>
          </a:p>
          <a:p>
            <a:pPr algn="ctr"/>
            <a:endParaRPr lang="zh-CN" altLang="en-US" sz="1200" b="1" dirty="0">
              <a:solidFill>
                <a:srgbClr val="733E19"/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58"/>
          <p:cNvSpPr txBox="1"/>
          <p:nvPr/>
        </p:nvSpPr>
        <p:spPr>
          <a:xfrm>
            <a:off x="227330" y="2829560"/>
            <a:ext cx="65824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300" normalizeH="0" baseline="0" noProof="0" dirty="0">
                <a:ln>
                  <a:noFill/>
                </a:ln>
                <a:solidFill>
                  <a:srgbClr val="733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感谢您的聆听</a:t>
            </a:r>
            <a:endParaRPr kumimoji="0" lang="zh-CN" altLang="en-US" sz="7200" b="0" i="0" u="none" strike="noStrike" kern="1200" cap="none" spc="300" normalizeH="0" baseline="0" noProof="0" dirty="0">
              <a:ln>
                <a:noFill/>
              </a:ln>
              <a:solidFill>
                <a:srgbClr val="733E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35924" y="5225107"/>
            <a:ext cx="1831169" cy="363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汇报人：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704330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XXX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704330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480059" y="5225107"/>
            <a:ext cx="2396741" cy="363044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组织：</a:t>
            </a:r>
            <a:r>
              <a:rPr kumimoji="0" lang="en-US" sz="14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文艺体" panose="02000603000000000000" pitchFamily="2" charset="-122"/>
                <a:ea typeface="站酷文艺体" panose="02000603000000000000" pitchFamily="2" charset="-122"/>
                <a:cs typeface="+mn-cs"/>
              </a:rPr>
              <a:t>XXXX</a:t>
            </a:r>
            <a:endParaRPr kumimoji="0" 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文艺体" panose="02000603000000000000" pitchFamily="2" charset="-122"/>
              <a:ea typeface="站酷文艺体" panose="02000603000000000000" pitchFamily="2" charset="-122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 flipH="1">
            <a:off x="328613" y="4668952"/>
            <a:ext cx="6481010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站酷文艺体" panose="02000603000000000000" pitchFamily="2" charset="-122"/>
                <a:cs typeface="Arial" panose="020B0604020202020204" pitchFamily="34" charset="0"/>
              </a:rPr>
              <a:t>Report on the work of lawyers and judges</a:t>
            </a:r>
            <a:endParaRPr kumimoji="0" lang="en-US" altLang="zh-CN" sz="1200" b="0" i="0" u="none" strike="noStrike" kern="0" cap="none" spc="6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站酷文艺体" panose="02000603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50395" y="244475"/>
            <a:ext cx="2908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Arial" panose="020B0604020202020204" pitchFamily="34" charset="0"/>
              </a:rPr>
              <a:t>ADD LOGO HERE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站酷高端黑" panose="02010600030101010101" pitchFamily="2" charset="-122"/>
              <a:ea typeface="站酷高端黑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436931" y="6275487"/>
            <a:ext cx="25807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+mn-cs"/>
              </a:rPr>
              <a:t>TIME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+mn-cs"/>
              </a:rPr>
              <a:t>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站酷高端黑" panose="02010600030101010101" pitchFamily="2" charset="-122"/>
                <a:ea typeface="站酷高端黑" panose="02010600030101010101" pitchFamily="2" charset="-122"/>
                <a:cs typeface="+mn-cs"/>
              </a:rPr>
              <a:t>20XX.XX.XX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站酷高端黑" panose="02010600030101010101" pitchFamily="2" charset="-122"/>
              <a:ea typeface="站酷高端黑" panose="02010600030101010101" pitchFamily="2" charset="-122"/>
              <a:cs typeface="+mn-cs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11297152" y="311885"/>
            <a:ext cx="631323" cy="445882"/>
            <a:chOff x="11297152" y="311885"/>
            <a:chExt cx="631323" cy="445882"/>
          </a:xfrm>
        </p:grpSpPr>
        <p:sp>
          <p:nvSpPr>
            <p:cNvPr id="66" name="Freeform 539"/>
            <p:cNvSpPr/>
            <p:nvPr/>
          </p:nvSpPr>
          <p:spPr bwMode="auto">
            <a:xfrm>
              <a:off x="11672025" y="392301"/>
              <a:ext cx="153230" cy="172434"/>
            </a:xfrm>
            <a:custGeom>
              <a:avLst/>
              <a:gdLst>
                <a:gd name="T0" fmla="*/ 160 w 162"/>
                <a:gd name="T1" fmla="*/ 179 h 182"/>
                <a:gd name="T2" fmla="*/ 160 w 162"/>
                <a:gd name="T3" fmla="*/ 179 h 182"/>
                <a:gd name="T4" fmla="*/ 158 w 162"/>
                <a:gd name="T5" fmla="*/ 180 h 182"/>
                <a:gd name="T6" fmla="*/ 158 w 162"/>
                <a:gd name="T7" fmla="*/ 180 h 182"/>
                <a:gd name="T8" fmla="*/ 155 w 162"/>
                <a:gd name="T9" fmla="*/ 178 h 182"/>
                <a:gd name="T10" fmla="*/ 153 w 162"/>
                <a:gd name="T11" fmla="*/ 174 h 182"/>
                <a:gd name="T12" fmla="*/ 82 w 162"/>
                <a:gd name="T13" fmla="*/ 12 h 182"/>
                <a:gd name="T14" fmla="*/ 9 w 162"/>
                <a:gd name="T15" fmla="*/ 176 h 182"/>
                <a:gd name="T16" fmla="*/ 7 w 162"/>
                <a:gd name="T17" fmla="*/ 180 h 182"/>
                <a:gd name="T18" fmla="*/ 5 w 162"/>
                <a:gd name="T19" fmla="*/ 182 h 182"/>
                <a:gd name="T20" fmla="*/ 4 w 162"/>
                <a:gd name="T21" fmla="*/ 182 h 182"/>
                <a:gd name="T22" fmla="*/ 3 w 162"/>
                <a:gd name="T23" fmla="*/ 182 h 182"/>
                <a:gd name="T24" fmla="*/ 2 w 162"/>
                <a:gd name="T25" fmla="*/ 181 h 182"/>
                <a:gd name="T26" fmla="*/ 1 w 162"/>
                <a:gd name="T27" fmla="*/ 177 h 182"/>
                <a:gd name="T28" fmla="*/ 2 w 162"/>
                <a:gd name="T29" fmla="*/ 174 h 182"/>
                <a:gd name="T30" fmla="*/ 78 w 162"/>
                <a:gd name="T31" fmla="*/ 4 h 182"/>
                <a:gd name="T32" fmla="*/ 79 w 162"/>
                <a:gd name="T33" fmla="*/ 2 h 182"/>
                <a:gd name="T34" fmla="*/ 82 w 162"/>
                <a:gd name="T35" fmla="*/ 0 h 182"/>
                <a:gd name="T36" fmla="*/ 86 w 162"/>
                <a:gd name="T37" fmla="*/ 2 h 182"/>
                <a:gd name="T38" fmla="*/ 87 w 162"/>
                <a:gd name="T39" fmla="*/ 4 h 182"/>
                <a:gd name="T40" fmla="*/ 160 w 162"/>
                <a:gd name="T41" fmla="*/ 172 h 182"/>
                <a:gd name="T42" fmla="*/ 162 w 162"/>
                <a:gd name="T43" fmla="*/ 175 h 182"/>
                <a:gd name="T44" fmla="*/ 160 w 162"/>
                <a:gd name="T45" fmla="*/ 17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2" h="182">
                  <a:moveTo>
                    <a:pt x="160" y="179"/>
                  </a:moveTo>
                  <a:cubicBezTo>
                    <a:pt x="160" y="179"/>
                    <a:pt x="160" y="179"/>
                    <a:pt x="160" y="179"/>
                  </a:cubicBezTo>
                  <a:cubicBezTo>
                    <a:pt x="159" y="180"/>
                    <a:pt x="159" y="180"/>
                    <a:pt x="158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57" y="180"/>
                    <a:pt x="155" y="179"/>
                    <a:pt x="155" y="178"/>
                  </a:cubicBezTo>
                  <a:cubicBezTo>
                    <a:pt x="153" y="174"/>
                    <a:pt x="153" y="174"/>
                    <a:pt x="153" y="174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7" y="180"/>
                    <a:pt x="7" y="180"/>
                    <a:pt x="7" y="180"/>
                  </a:cubicBezTo>
                  <a:cubicBezTo>
                    <a:pt x="7" y="181"/>
                    <a:pt x="6" y="182"/>
                    <a:pt x="5" y="182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4" y="182"/>
                    <a:pt x="3" y="182"/>
                    <a:pt x="3" y="182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1" y="180"/>
                    <a:pt x="0" y="178"/>
                    <a:pt x="1" y="177"/>
                  </a:cubicBezTo>
                  <a:cubicBezTo>
                    <a:pt x="2" y="174"/>
                    <a:pt x="2" y="174"/>
                    <a:pt x="2" y="17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80" y="0"/>
                    <a:pt x="81" y="0"/>
                    <a:pt x="82" y="0"/>
                  </a:cubicBezTo>
                  <a:cubicBezTo>
                    <a:pt x="84" y="0"/>
                    <a:pt x="85" y="0"/>
                    <a:pt x="86" y="2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160" y="172"/>
                    <a:pt x="160" y="172"/>
                    <a:pt x="160" y="172"/>
                  </a:cubicBezTo>
                  <a:cubicBezTo>
                    <a:pt x="162" y="175"/>
                    <a:pt x="162" y="175"/>
                    <a:pt x="162" y="175"/>
                  </a:cubicBezTo>
                  <a:cubicBezTo>
                    <a:pt x="162" y="176"/>
                    <a:pt x="162" y="178"/>
                    <a:pt x="160" y="17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Rectangle 540"/>
            <p:cNvSpPr>
              <a:spLocks noChangeArrowheads="1"/>
            </p:cNvSpPr>
            <p:nvPr/>
          </p:nvSpPr>
          <p:spPr bwMode="auto">
            <a:xfrm>
              <a:off x="11577206" y="588339"/>
              <a:ext cx="47609" cy="58812"/>
            </a:xfrm>
            <a:prstGeom prst="rect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541"/>
            <p:cNvSpPr/>
            <p:nvPr/>
          </p:nvSpPr>
          <p:spPr bwMode="auto">
            <a:xfrm>
              <a:off x="11597210" y="351893"/>
              <a:ext cx="7602" cy="22404"/>
            </a:xfrm>
            <a:custGeom>
              <a:avLst/>
              <a:gdLst>
                <a:gd name="T0" fmla="*/ 8 w 8"/>
                <a:gd name="T1" fmla="*/ 0 h 24"/>
                <a:gd name="T2" fmla="*/ 8 w 8"/>
                <a:gd name="T3" fmla="*/ 24 h 24"/>
                <a:gd name="T4" fmla="*/ 0 w 8"/>
                <a:gd name="T5" fmla="*/ 24 h 24"/>
                <a:gd name="T6" fmla="*/ 0 w 8"/>
                <a:gd name="T7" fmla="*/ 0 h 24"/>
                <a:gd name="T8" fmla="*/ 0 w 8"/>
                <a:gd name="T9" fmla="*/ 0 h 24"/>
                <a:gd name="T10" fmla="*/ 0 w 8"/>
                <a:gd name="T11" fmla="*/ 0 h 24"/>
                <a:gd name="T12" fmla="*/ 8 w 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8" y="0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5" y="1"/>
                    <a:pt x="8" y="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542"/>
            <p:cNvSpPr/>
            <p:nvPr/>
          </p:nvSpPr>
          <p:spPr bwMode="auto">
            <a:xfrm>
              <a:off x="11378368" y="561934"/>
              <a:ext cx="800" cy="80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543"/>
            <p:cNvSpPr/>
            <p:nvPr/>
          </p:nvSpPr>
          <p:spPr bwMode="auto">
            <a:xfrm>
              <a:off x="11376367" y="392301"/>
              <a:ext cx="153630" cy="172434"/>
            </a:xfrm>
            <a:custGeom>
              <a:avLst/>
              <a:gdLst>
                <a:gd name="T0" fmla="*/ 160 w 162"/>
                <a:gd name="T1" fmla="*/ 181 h 182"/>
                <a:gd name="T2" fmla="*/ 159 w 162"/>
                <a:gd name="T3" fmla="*/ 181 h 182"/>
                <a:gd name="T4" fmla="*/ 157 w 162"/>
                <a:gd name="T5" fmla="*/ 182 h 182"/>
                <a:gd name="T6" fmla="*/ 154 w 162"/>
                <a:gd name="T7" fmla="*/ 180 h 182"/>
                <a:gd name="T8" fmla="*/ 153 w 162"/>
                <a:gd name="T9" fmla="*/ 176 h 182"/>
                <a:gd name="T10" fmla="*/ 79 w 162"/>
                <a:gd name="T11" fmla="*/ 12 h 182"/>
                <a:gd name="T12" fmla="*/ 8 w 162"/>
                <a:gd name="T13" fmla="*/ 174 h 182"/>
                <a:gd name="T14" fmla="*/ 7 w 162"/>
                <a:gd name="T15" fmla="*/ 178 h 182"/>
                <a:gd name="T16" fmla="*/ 3 w 162"/>
                <a:gd name="T17" fmla="*/ 180 h 182"/>
                <a:gd name="T18" fmla="*/ 3 w 162"/>
                <a:gd name="T19" fmla="*/ 179 h 182"/>
                <a:gd name="T20" fmla="*/ 2 w 162"/>
                <a:gd name="T21" fmla="*/ 179 h 182"/>
                <a:gd name="T22" fmla="*/ 0 w 162"/>
                <a:gd name="T23" fmla="*/ 175 h 182"/>
                <a:gd name="T24" fmla="*/ 2 w 162"/>
                <a:gd name="T25" fmla="*/ 172 h 182"/>
                <a:gd name="T26" fmla="*/ 75 w 162"/>
                <a:gd name="T27" fmla="*/ 4 h 182"/>
                <a:gd name="T28" fmla="*/ 76 w 162"/>
                <a:gd name="T29" fmla="*/ 2 h 182"/>
                <a:gd name="T30" fmla="*/ 79 w 162"/>
                <a:gd name="T31" fmla="*/ 0 h 182"/>
                <a:gd name="T32" fmla="*/ 83 w 162"/>
                <a:gd name="T33" fmla="*/ 2 h 182"/>
                <a:gd name="T34" fmla="*/ 84 w 162"/>
                <a:gd name="T35" fmla="*/ 4 h 182"/>
                <a:gd name="T36" fmla="*/ 160 w 162"/>
                <a:gd name="T37" fmla="*/ 174 h 182"/>
                <a:gd name="T38" fmla="*/ 161 w 162"/>
                <a:gd name="T39" fmla="*/ 177 h 182"/>
                <a:gd name="T40" fmla="*/ 160 w 162"/>
                <a:gd name="T41" fmla="*/ 18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2">
                  <a:moveTo>
                    <a:pt x="160" y="181"/>
                  </a:moveTo>
                  <a:cubicBezTo>
                    <a:pt x="160" y="181"/>
                    <a:pt x="160" y="181"/>
                    <a:pt x="159" y="181"/>
                  </a:cubicBezTo>
                  <a:cubicBezTo>
                    <a:pt x="159" y="182"/>
                    <a:pt x="157" y="182"/>
                    <a:pt x="157" y="182"/>
                  </a:cubicBezTo>
                  <a:cubicBezTo>
                    <a:pt x="156" y="182"/>
                    <a:pt x="155" y="181"/>
                    <a:pt x="154" y="180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6" y="179"/>
                    <a:pt x="5" y="180"/>
                    <a:pt x="3" y="180"/>
                  </a:cubicBezTo>
                  <a:cubicBezTo>
                    <a:pt x="3" y="180"/>
                    <a:pt x="3" y="179"/>
                    <a:pt x="3" y="179"/>
                  </a:cubicBezTo>
                  <a:cubicBezTo>
                    <a:pt x="2" y="179"/>
                    <a:pt x="2" y="179"/>
                    <a:pt x="2" y="179"/>
                  </a:cubicBezTo>
                  <a:cubicBezTo>
                    <a:pt x="0" y="178"/>
                    <a:pt x="0" y="176"/>
                    <a:pt x="0" y="175"/>
                  </a:cubicBezTo>
                  <a:cubicBezTo>
                    <a:pt x="2" y="172"/>
                    <a:pt x="2" y="172"/>
                    <a:pt x="2" y="172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7" y="0"/>
                    <a:pt x="78" y="0"/>
                    <a:pt x="79" y="0"/>
                  </a:cubicBezTo>
                  <a:cubicBezTo>
                    <a:pt x="81" y="0"/>
                    <a:pt x="82" y="0"/>
                    <a:pt x="83" y="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160" y="174"/>
                    <a:pt x="160" y="174"/>
                    <a:pt x="160" y="174"/>
                  </a:cubicBezTo>
                  <a:cubicBezTo>
                    <a:pt x="161" y="177"/>
                    <a:pt x="161" y="177"/>
                    <a:pt x="161" y="177"/>
                  </a:cubicBezTo>
                  <a:cubicBezTo>
                    <a:pt x="162" y="178"/>
                    <a:pt x="161" y="180"/>
                    <a:pt x="160" y="181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544"/>
            <p:cNvSpPr/>
            <p:nvPr/>
          </p:nvSpPr>
          <p:spPr bwMode="auto">
            <a:xfrm>
              <a:off x="11589609" y="383899"/>
              <a:ext cx="23605" cy="12403"/>
            </a:xfrm>
            <a:custGeom>
              <a:avLst/>
              <a:gdLst>
                <a:gd name="T0" fmla="*/ 25 w 25"/>
                <a:gd name="T1" fmla="*/ 4 h 13"/>
                <a:gd name="T2" fmla="*/ 25 w 25"/>
                <a:gd name="T3" fmla="*/ 10 h 13"/>
                <a:gd name="T4" fmla="*/ 21 w 25"/>
                <a:gd name="T5" fmla="*/ 13 h 13"/>
                <a:gd name="T6" fmla="*/ 4 w 25"/>
                <a:gd name="T7" fmla="*/ 13 h 13"/>
                <a:gd name="T8" fmla="*/ 0 w 25"/>
                <a:gd name="T9" fmla="*/ 10 h 13"/>
                <a:gd name="T10" fmla="*/ 0 w 25"/>
                <a:gd name="T11" fmla="*/ 4 h 13"/>
                <a:gd name="T12" fmla="*/ 4 w 25"/>
                <a:gd name="T13" fmla="*/ 0 h 13"/>
                <a:gd name="T14" fmla="*/ 21 w 25"/>
                <a:gd name="T15" fmla="*/ 0 h 13"/>
                <a:gd name="T16" fmla="*/ 25 w 25"/>
                <a:gd name="T1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3">
                  <a:moveTo>
                    <a:pt x="25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5" y="12"/>
                    <a:pt x="23" y="13"/>
                    <a:pt x="2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545"/>
            <p:cNvSpPr/>
            <p:nvPr/>
          </p:nvSpPr>
          <p:spPr bwMode="auto">
            <a:xfrm>
              <a:off x="11576406" y="652751"/>
              <a:ext cx="49210" cy="6801"/>
            </a:xfrm>
            <a:custGeom>
              <a:avLst/>
              <a:gdLst>
                <a:gd name="T0" fmla="*/ 52 w 52"/>
                <a:gd name="T1" fmla="*/ 0 h 7"/>
                <a:gd name="T2" fmla="*/ 52 w 52"/>
                <a:gd name="T3" fmla="*/ 4 h 7"/>
                <a:gd name="T4" fmla="*/ 49 w 52"/>
                <a:gd name="T5" fmla="*/ 7 h 7"/>
                <a:gd name="T6" fmla="*/ 3 w 52"/>
                <a:gd name="T7" fmla="*/ 7 h 7"/>
                <a:gd name="T8" fmla="*/ 0 w 52"/>
                <a:gd name="T9" fmla="*/ 4 h 7"/>
                <a:gd name="T10" fmla="*/ 0 w 52"/>
                <a:gd name="T11" fmla="*/ 0 h 7"/>
                <a:gd name="T12" fmla="*/ 52 w 5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">
                  <a:moveTo>
                    <a:pt x="52" y="0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2" y="6"/>
                    <a:pt x="51" y="7"/>
                    <a:pt x="49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Rectangle 546"/>
            <p:cNvSpPr>
              <a:spLocks noChangeArrowheads="1"/>
            </p:cNvSpPr>
            <p:nvPr/>
          </p:nvSpPr>
          <p:spPr bwMode="auto">
            <a:xfrm>
              <a:off x="11555602" y="673555"/>
              <a:ext cx="90818" cy="15203"/>
            </a:xfrm>
            <a:prstGeom prst="rect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547"/>
            <p:cNvSpPr/>
            <p:nvPr/>
          </p:nvSpPr>
          <p:spPr bwMode="auto">
            <a:xfrm>
              <a:off x="11502392" y="703161"/>
              <a:ext cx="196838" cy="10402"/>
            </a:xfrm>
            <a:custGeom>
              <a:avLst/>
              <a:gdLst>
                <a:gd name="T0" fmla="*/ 208 w 208"/>
                <a:gd name="T1" fmla="*/ 5 h 11"/>
                <a:gd name="T2" fmla="*/ 203 w 208"/>
                <a:gd name="T3" fmla="*/ 11 h 11"/>
                <a:gd name="T4" fmla="*/ 5 w 208"/>
                <a:gd name="T5" fmla="*/ 11 h 11"/>
                <a:gd name="T6" fmla="*/ 0 w 208"/>
                <a:gd name="T7" fmla="*/ 5 h 11"/>
                <a:gd name="T8" fmla="*/ 1 w 208"/>
                <a:gd name="T9" fmla="*/ 2 h 11"/>
                <a:gd name="T10" fmla="*/ 5 w 208"/>
                <a:gd name="T11" fmla="*/ 0 h 11"/>
                <a:gd name="T12" fmla="*/ 203 w 208"/>
                <a:gd name="T13" fmla="*/ 0 h 11"/>
                <a:gd name="T14" fmla="*/ 207 w 208"/>
                <a:gd name="T15" fmla="*/ 2 h 11"/>
                <a:gd name="T16" fmla="*/ 208 w 208"/>
                <a:gd name="T1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11">
                  <a:moveTo>
                    <a:pt x="208" y="5"/>
                  </a:moveTo>
                  <a:cubicBezTo>
                    <a:pt x="208" y="8"/>
                    <a:pt x="206" y="11"/>
                    <a:pt x="203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4" y="0"/>
                    <a:pt x="206" y="0"/>
                    <a:pt x="207" y="2"/>
                  </a:cubicBezTo>
                  <a:cubicBezTo>
                    <a:pt x="208" y="3"/>
                    <a:pt x="208" y="4"/>
                    <a:pt x="208" y="5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548"/>
            <p:cNvSpPr/>
            <p:nvPr/>
          </p:nvSpPr>
          <p:spPr bwMode="auto">
            <a:xfrm>
              <a:off x="11379168" y="569535"/>
              <a:ext cx="155630" cy="36807"/>
            </a:xfrm>
            <a:custGeom>
              <a:avLst/>
              <a:gdLst>
                <a:gd name="T0" fmla="*/ 164 w 164"/>
                <a:gd name="T1" fmla="*/ 0 h 39"/>
                <a:gd name="T2" fmla="*/ 117 w 164"/>
                <a:gd name="T3" fmla="*/ 34 h 39"/>
                <a:gd name="T4" fmla="*/ 81 w 164"/>
                <a:gd name="T5" fmla="*/ 39 h 39"/>
                <a:gd name="T6" fmla="*/ 48 w 164"/>
                <a:gd name="T7" fmla="*/ 34 h 39"/>
                <a:gd name="T8" fmla="*/ 0 w 164"/>
                <a:gd name="T9" fmla="*/ 0 h 39"/>
                <a:gd name="T10" fmla="*/ 164 w 164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39">
                  <a:moveTo>
                    <a:pt x="164" y="0"/>
                  </a:moveTo>
                  <a:cubicBezTo>
                    <a:pt x="158" y="10"/>
                    <a:pt x="144" y="26"/>
                    <a:pt x="117" y="34"/>
                  </a:cubicBezTo>
                  <a:cubicBezTo>
                    <a:pt x="106" y="37"/>
                    <a:pt x="94" y="38"/>
                    <a:pt x="81" y="39"/>
                  </a:cubicBezTo>
                  <a:cubicBezTo>
                    <a:pt x="69" y="38"/>
                    <a:pt x="58" y="37"/>
                    <a:pt x="48" y="34"/>
                  </a:cubicBezTo>
                  <a:cubicBezTo>
                    <a:pt x="20" y="27"/>
                    <a:pt x="6" y="10"/>
                    <a:pt x="0" y="0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549"/>
            <p:cNvSpPr/>
            <p:nvPr/>
          </p:nvSpPr>
          <p:spPr bwMode="auto">
            <a:xfrm>
              <a:off x="11419976" y="606342"/>
              <a:ext cx="74815" cy="14403"/>
            </a:xfrm>
            <a:custGeom>
              <a:avLst/>
              <a:gdLst>
                <a:gd name="T0" fmla="*/ 79 w 79"/>
                <a:gd name="T1" fmla="*/ 0 h 15"/>
                <a:gd name="T2" fmla="*/ 79 w 79"/>
                <a:gd name="T3" fmla="*/ 10 h 15"/>
                <a:gd name="T4" fmla="*/ 75 w 79"/>
                <a:gd name="T5" fmla="*/ 15 h 15"/>
                <a:gd name="T6" fmla="*/ 4 w 79"/>
                <a:gd name="T7" fmla="*/ 15 h 15"/>
                <a:gd name="T8" fmla="*/ 0 w 79"/>
                <a:gd name="T9" fmla="*/ 10 h 15"/>
                <a:gd name="T10" fmla="*/ 0 w 79"/>
                <a:gd name="T11" fmla="*/ 0 h 15"/>
                <a:gd name="T12" fmla="*/ 3 w 79"/>
                <a:gd name="T13" fmla="*/ 1 h 15"/>
                <a:gd name="T14" fmla="*/ 11 w 79"/>
                <a:gd name="T15" fmla="*/ 3 h 15"/>
                <a:gd name="T16" fmla="*/ 16 w 79"/>
                <a:gd name="T17" fmla="*/ 4 h 15"/>
                <a:gd name="T18" fmla="*/ 21 w 79"/>
                <a:gd name="T19" fmla="*/ 5 h 15"/>
                <a:gd name="T20" fmla="*/ 21 w 79"/>
                <a:gd name="T21" fmla="*/ 5 h 15"/>
                <a:gd name="T22" fmla="*/ 38 w 79"/>
                <a:gd name="T23" fmla="*/ 6 h 15"/>
                <a:gd name="T24" fmla="*/ 38 w 79"/>
                <a:gd name="T25" fmla="*/ 6 h 15"/>
                <a:gd name="T26" fmla="*/ 57 w 79"/>
                <a:gd name="T27" fmla="*/ 4 h 15"/>
                <a:gd name="T28" fmla="*/ 60 w 79"/>
                <a:gd name="T29" fmla="*/ 4 h 15"/>
                <a:gd name="T30" fmla="*/ 65 w 79"/>
                <a:gd name="T31" fmla="*/ 3 h 15"/>
                <a:gd name="T32" fmla="*/ 70 w 79"/>
                <a:gd name="T33" fmla="*/ 2 h 15"/>
                <a:gd name="T34" fmla="*/ 71 w 79"/>
                <a:gd name="T35" fmla="*/ 2 h 15"/>
                <a:gd name="T36" fmla="*/ 76 w 79"/>
                <a:gd name="T37" fmla="*/ 1 h 15"/>
                <a:gd name="T38" fmla="*/ 79 w 79"/>
                <a:gd name="T3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15">
                  <a:moveTo>
                    <a:pt x="79" y="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79" y="13"/>
                    <a:pt x="78" y="15"/>
                    <a:pt x="7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3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6" y="2"/>
                    <a:pt x="8" y="3"/>
                    <a:pt x="11" y="3"/>
                  </a:cubicBezTo>
                  <a:cubicBezTo>
                    <a:pt x="13" y="3"/>
                    <a:pt x="14" y="4"/>
                    <a:pt x="16" y="4"/>
                  </a:cubicBezTo>
                  <a:cubicBezTo>
                    <a:pt x="18" y="4"/>
                    <a:pt x="19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7" y="5"/>
                    <a:pt x="32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5" y="6"/>
                    <a:pt x="51" y="5"/>
                    <a:pt x="57" y="4"/>
                  </a:cubicBezTo>
                  <a:cubicBezTo>
                    <a:pt x="58" y="4"/>
                    <a:pt x="59" y="4"/>
                    <a:pt x="60" y="4"/>
                  </a:cubicBezTo>
                  <a:cubicBezTo>
                    <a:pt x="62" y="4"/>
                    <a:pt x="63" y="4"/>
                    <a:pt x="65" y="3"/>
                  </a:cubicBezTo>
                  <a:cubicBezTo>
                    <a:pt x="67" y="3"/>
                    <a:pt x="68" y="2"/>
                    <a:pt x="70" y="2"/>
                  </a:cubicBezTo>
                  <a:cubicBezTo>
                    <a:pt x="70" y="2"/>
                    <a:pt x="71" y="2"/>
                    <a:pt x="71" y="2"/>
                  </a:cubicBezTo>
                  <a:cubicBezTo>
                    <a:pt x="73" y="2"/>
                    <a:pt x="74" y="1"/>
                    <a:pt x="76" y="1"/>
                  </a:cubicBezTo>
                  <a:cubicBezTo>
                    <a:pt x="77" y="0"/>
                    <a:pt x="78" y="0"/>
                    <a:pt x="79" y="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550"/>
            <p:cNvSpPr/>
            <p:nvPr/>
          </p:nvSpPr>
          <p:spPr bwMode="auto">
            <a:xfrm>
              <a:off x="11576406" y="662353"/>
              <a:ext cx="49210" cy="6801"/>
            </a:xfrm>
            <a:custGeom>
              <a:avLst/>
              <a:gdLst>
                <a:gd name="T0" fmla="*/ 52 w 52"/>
                <a:gd name="T1" fmla="*/ 3 h 7"/>
                <a:gd name="T2" fmla="*/ 52 w 52"/>
                <a:gd name="T3" fmla="*/ 7 h 7"/>
                <a:gd name="T4" fmla="*/ 0 w 52"/>
                <a:gd name="T5" fmla="*/ 7 h 7"/>
                <a:gd name="T6" fmla="*/ 0 w 52"/>
                <a:gd name="T7" fmla="*/ 3 h 7"/>
                <a:gd name="T8" fmla="*/ 3 w 52"/>
                <a:gd name="T9" fmla="*/ 0 h 7"/>
                <a:gd name="T10" fmla="*/ 49 w 52"/>
                <a:gd name="T11" fmla="*/ 0 h 7"/>
                <a:gd name="T12" fmla="*/ 52 w 52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">
                  <a:moveTo>
                    <a:pt x="52" y="3"/>
                  </a:moveTo>
                  <a:cubicBezTo>
                    <a:pt x="52" y="7"/>
                    <a:pt x="52" y="7"/>
                    <a:pt x="5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1"/>
                    <a:pt x="52" y="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551"/>
            <p:cNvSpPr/>
            <p:nvPr/>
          </p:nvSpPr>
          <p:spPr bwMode="auto">
            <a:xfrm>
              <a:off x="11580007" y="566735"/>
              <a:ext cx="41608" cy="6401"/>
            </a:xfrm>
            <a:custGeom>
              <a:avLst/>
              <a:gdLst>
                <a:gd name="T0" fmla="*/ 44 w 44"/>
                <a:gd name="T1" fmla="*/ 0 h 7"/>
                <a:gd name="T2" fmla="*/ 44 w 44"/>
                <a:gd name="T3" fmla="*/ 4 h 7"/>
                <a:gd name="T4" fmla="*/ 41 w 44"/>
                <a:gd name="T5" fmla="*/ 7 h 7"/>
                <a:gd name="T6" fmla="*/ 3 w 44"/>
                <a:gd name="T7" fmla="*/ 7 h 7"/>
                <a:gd name="T8" fmla="*/ 0 w 44"/>
                <a:gd name="T9" fmla="*/ 4 h 7"/>
                <a:gd name="T10" fmla="*/ 0 w 44"/>
                <a:gd name="T11" fmla="*/ 0 h 7"/>
                <a:gd name="T12" fmla="*/ 44 w 4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4" y="0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44" y="6"/>
                    <a:pt x="43" y="7"/>
                    <a:pt x="4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552"/>
            <p:cNvSpPr/>
            <p:nvPr/>
          </p:nvSpPr>
          <p:spPr bwMode="auto">
            <a:xfrm>
              <a:off x="11577206" y="408704"/>
              <a:ext cx="47609" cy="153230"/>
            </a:xfrm>
            <a:custGeom>
              <a:avLst/>
              <a:gdLst>
                <a:gd name="T0" fmla="*/ 119 w 119"/>
                <a:gd name="T1" fmla="*/ 383 h 383"/>
                <a:gd name="T2" fmla="*/ 0 w 119"/>
                <a:gd name="T3" fmla="*/ 383 h 383"/>
                <a:gd name="T4" fmla="*/ 21 w 119"/>
                <a:gd name="T5" fmla="*/ 0 h 383"/>
                <a:gd name="T6" fmla="*/ 97 w 119"/>
                <a:gd name="T7" fmla="*/ 0 h 383"/>
                <a:gd name="T8" fmla="*/ 119 w 119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383">
                  <a:moveTo>
                    <a:pt x="119" y="383"/>
                  </a:moveTo>
                  <a:lnTo>
                    <a:pt x="0" y="383"/>
                  </a:lnTo>
                  <a:lnTo>
                    <a:pt x="21" y="0"/>
                  </a:lnTo>
                  <a:lnTo>
                    <a:pt x="97" y="0"/>
                  </a:lnTo>
                  <a:lnTo>
                    <a:pt x="119" y="383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553"/>
            <p:cNvSpPr/>
            <p:nvPr/>
          </p:nvSpPr>
          <p:spPr bwMode="auto">
            <a:xfrm>
              <a:off x="11581207" y="577137"/>
              <a:ext cx="39608" cy="6801"/>
            </a:xfrm>
            <a:custGeom>
              <a:avLst/>
              <a:gdLst>
                <a:gd name="T0" fmla="*/ 42 w 42"/>
                <a:gd name="T1" fmla="*/ 4 h 7"/>
                <a:gd name="T2" fmla="*/ 42 w 42"/>
                <a:gd name="T3" fmla="*/ 7 h 7"/>
                <a:gd name="T4" fmla="*/ 0 w 42"/>
                <a:gd name="T5" fmla="*/ 7 h 7"/>
                <a:gd name="T6" fmla="*/ 0 w 42"/>
                <a:gd name="T7" fmla="*/ 4 h 7"/>
                <a:gd name="T8" fmla="*/ 4 w 42"/>
                <a:gd name="T9" fmla="*/ 0 h 7"/>
                <a:gd name="T10" fmla="*/ 38 w 42"/>
                <a:gd name="T11" fmla="*/ 0 h 7"/>
                <a:gd name="T12" fmla="*/ 42 w 4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">
                  <a:moveTo>
                    <a:pt x="42" y="4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2" y="2"/>
                    <a:pt x="42" y="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554"/>
            <p:cNvSpPr/>
            <p:nvPr/>
          </p:nvSpPr>
          <p:spPr bwMode="auto">
            <a:xfrm>
              <a:off x="11581207" y="397102"/>
              <a:ext cx="39608" cy="7602"/>
            </a:xfrm>
            <a:custGeom>
              <a:avLst/>
              <a:gdLst>
                <a:gd name="T0" fmla="*/ 42 w 42"/>
                <a:gd name="T1" fmla="*/ 4 h 8"/>
                <a:gd name="T2" fmla="*/ 42 w 42"/>
                <a:gd name="T3" fmla="*/ 7 h 8"/>
                <a:gd name="T4" fmla="*/ 39 w 42"/>
                <a:gd name="T5" fmla="*/ 8 h 8"/>
                <a:gd name="T6" fmla="*/ 3 w 42"/>
                <a:gd name="T7" fmla="*/ 8 h 8"/>
                <a:gd name="T8" fmla="*/ 0 w 42"/>
                <a:gd name="T9" fmla="*/ 7 h 8"/>
                <a:gd name="T10" fmla="*/ 0 w 42"/>
                <a:gd name="T11" fmla="*/ 4 h 8"/>
                <a:gd name="T12" fmla="*/ 4 w 42"/>
                <a:gd name="T13" fmla="*/ 0 h 8"/>
                <a:gd name="T14" fmla="*/ 38 w 42"/>
                <a:gd name="T15" fmla="*/ 0 h 8"/>
                <a:gd name="T16" fmla="*/ 42 w 42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8">
                  <a:moveTo>
                    <a:pt x="42" y="4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1" y="7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2" y="2"/>
                    <a:pt x="42" y="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Oval 555"/>
            <p:cNvSpPr>
              <a:spLocks noChangeArrowheads="1"/>
            </p:cNvSpPr>
            <p:nvPr/>
          </p:nvSpPr>
          <p:spPr bwMode="auto">
            <a:xfrm>
              <a:off x="11584008" y="311885"/>
              <a:ext cx="34807" cy="36007"/>
            </a:xfrm>
            <a:prstGeom prst="ellipse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556"/>
            <p:cNvSpPr/>
            <p:nvPr/>
          </p:nvSpPr>
          <p:spPr bwMode="auto">
            <a:xfrm>
              <a:off x="11672825" y="570335"/>
              <a:ext cx="155230" cy="36007"/>
            </a:xfrm>
            <a:custGeom>
              <a:avLst/>
              <a:gdLst>
                <a:gd name="T0" fmla="*/ 164 w 164"/>
                <a:gd name="T1" fmla="*/ 0 h 38"/>
                <a:gd name="T2" fmla="*/ 116 w 164"/>
                <a:gd name="T3" fmla="*/ 33 h 38"/>
                <a:gd name="T4" fmla="*/ 81 w 164"/>
                <a:gd name="T5" fmla="*/ 38 h 38"/>
                <a:gd name="T6" fmla="*/ 47 w 164"/>
                <a:gd name="T7" fmla="*/ 34 h 38"/>
                <a:gd name="T8" fmla="*/ 0 w 164"/>
                <a:gd name="T9" fmla="*/ 0 h 38"/>
                <a:gd name="T10" fmla="*/ 164 w 16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38">
                  <a:moveTo>
                    <a:pt x="164" y="0"/>
                  </a:moveTo>
                  <a:cubicBezTo>
                    <a:pt x="157" y="9"/>
                    <a:pt x="144" y="25"/>
                    <a:pt x="116" y="33"/>
                  </a:cubicBezTo>
                  <a:cubicBezTo>
                    <a:pt x="106" y="36"/>
                    <a:pt x="94" y="38"/>
                    <a:pt x="81" y="38"/>
                  </a:cubicBezTo>
                  <a:cubicBezTo>
                    <a:pt x="69" y="38"/>
                    <a:pt x="57" y="37"/>
                    <a:pt x="47" y="34"/>
                  </a:cubicBezTo>
                  <a:cubicBezTo>
                    <a:pt x="19" y="26"/>
                    <a:pt x="5" y="9"/>
                    <a:pt x="0" y="0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557"/>
            <p:cNvSpPr/>
            <p:nvPr/>
          </p:nvSpPr>
          <p:spPr bwMode="auto">
            <a:xfrm>
              <a:off x="11712833" y="606342"/>
              <a:ext cx="75615" cy="15203"/>
            </a:xfrm>
            <a:custGeom>
              <a:avLst/>
              <a:gdLst>
                <a:gd name="T0" fmla="*/ 80 w 80"/>
                <a:gd name="T1" fmla="*/ 0 h 16"/>
                <a:gd name="T2" fmla="*/ 80 w 80"/>
                <a:gd name="T3" fmla="*/ 10 h 16"/>
                <a:gd name="T4" fmla="*/ 75 w 80"/>
                <a:gd name="T5" fmla="*/ 16 h 16"/>
                <a:gd name="T6" fmla="*/ 4 w 80"/>
                <a:gd name="T7" fmla="*/ 16 h 16"/>
                <a:gd name="T8" fmla="*/ 0 w 80"/>
                <a:gd name="T9" fmla="*/ 10 h 16"/>
                <a:gd name="T10" fmla="*/ 0 w 80"/>
                <a:gd name="T11" fmla="*/ 1 h 16"/>
                <a:gd name="T12" fmla="*/ 3 w 80"/>
                <a:gd name="T13" fmla="*/ 2 h 16"/>
                <a:gd name="T14" fmla="*/ 11 w 80"/>
                <a:gd name="T15" fmla="*/ 4 h 16"/>
                <a:gd name="T16" fmla="*/ 16 w 80"/>
                <a:gd name="T17" fmla="*/ 4 h 16"/>
                <a:gd name="T18" fmla="*/ 21 w 80"/>
                <a:gd name="T19" fmla="*/ 5 h 16"/>
                <a:gd name="T20" fmla="*/ 22 w 80"/>
                <a:gd name="T21" fmla="*/ 5 h 16"/>
                <a:gd name="T22" fmla="*/ 38 w 80"/>
                <a:gd name="T23" fmla="*/ 6 h 16"/>
                <a:gd name="T24" fmla="*/ 39 w 80"/>
                <a:gd name="T25" fmla="*/ 6 h 16"/>
                <a:gd name="T26" fmla="*/ 57 w 80"/>
                <a:gd name="T27" fmla="*/ 5 h 16"/>
                <a:gd name="T28" fmla="*/ 60 w 80"/>
                <a:gd name="T29" fmla="*/ 4 h 16"/>
                <a:gd name="T30" fmla="*/ 65 w 80"/>
                <a:gd name="T31" fmla="*/ 4 h 16"/>
                <a:gd name="T32" fmla="*/ 70 w 80"/>
                <a:gd name="T33" fmla="*/ 2 h 16"/>
                <a:gd name="T34" fmla="*/ 71 w 80"/>
                <a:gd name="T35" fmla="*/ 2 h 16"/>
                <a:gd name="T36" fmla="*/ 76 w 80"/>
                <a:gd name="T37" fmla="*/ 1 h 16"/>
                <a:gd name="T38" fmla="*/ 80 w 80"/>
                <a:gd name="T3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6">
                  <a:moveTo>
                    <a:pt x="80" y="0"/>
                  </a:moveTo>
                  <a:cubicBezTo>
                    <a:pt x="80" y="10"/>
                    <a:pt x="80" y="10"/>
                    <a:pt x="80" y="10"/>
                  </a:cubicBezTo>
                  <a:cubicBezTo>
                    <a:pt x="80" y="13"/>
                    <a:pt x="78" y="16"/>
                    <a:pt x="75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3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6" y="2"/>
                    <a:pt x="9" y="3"/>
                    <a:pt x="11" y="4"/>
                  </a:cubicBezTo>
                  <a:cubicBezTo>
                    <a:pt x="13" y="4"/>
                    <a:pt x="15" y="4"/>
                    <a:pt x="16" y="4"/>
                  </a:cubicBezTo>
                  <a:cubicBezTo>
                    <a:pt x="18" y="5"/>
                    <a:pt x="20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6"/>
                    <a:pt x="33" y="6"/>
                    <a:pt x="38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5" y="6"/>
                    <a:pt x="51" y="6"/>
                    <a:pt x="57" y="5"/>
                  </a:cubicBezTo>
                  <a:cubicBezTo>
                    <a:pt x="58" y="5"/>
                    <a:pt x="59" y="5"/>
                    <a:pt x="60" y="4"/>
                  </a:cubicBezTo>
                  <a:cubicBezTo>
                    <a:pt x="62" y="4"/>
                    <a:pt x="64" y="4"/>
                    <a:pt x="65" y="4"/>
                  </a:cubicBezTo>
                  <a:cubicBezTo>
                    <a:pt x="67" y="3"/>
                    <a:pt x="69" y="3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3" y="2"/>
                    <a:pt x="75" y="1"/>
                    <a:pt x="76" y="1"/>
                  </a:cubicBezTo>
                  <a:cubicBezTo>
                    <a:pt x="78" y="1"/>
                    <a:pt x="79" y="0"/>
                    <a:pt x="80" y="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558"/>
            <p:cNvSpPr/>
            <p:nvPr/>
          </p:nvSpPr>
          <p:spPr bwMode="auto">
            <a:xfrm>
              <a:off x="11611213" y="349092"/>
              <a:ext cx="139227" cy="29206"/>
            </a:xfrm>
            <a:custGeom>
              <a:avLst/>
              <a:gdLst>
                <a:gd name="T0" fmla="*/ 0 w 348"/>
                <a:gd name="T1" fmla="*/ 0 h 73"/>
                <a:gd name="T2" fmla="*/ 0 w 348"/>
                <a:gd name="T3" fmla="*/ 73 h 73"/>
                <a:gd name="T4" fmla="*/ 348 w 348"/>
                <a:gd name="T5" fmla="*/ 73 h 73"/>
                <a:gd name="T6" fmla="*/ 348 w 348"/>
                <a:gd name="T7" fmla="*/ 59 h 73"/>
                <a:gd name="T8" fmla="*/ 0 w 348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73">
                  <a:moveTo>
                    <a:pt x="0" y="0"/>
                  </a:moveTo>
                  <a:lnTo>
                    <a:pt x="0" y="73"/>
                  </a:lnTo>
                  <a:lnTo>
                    <a:pt x="348" y="73"/>
                  </a:lnTo>
                  <a:lnTo>
                    <a:pt x="348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Oval 559"/>
            <p:cNvSpPr>
              <a:spLocks noChangeArrowheads="1"/>
            </p:cNvSpPr>
            <p:nvPr/>
          </p:nvSpPr>
          <p:spPr bwMode="auto">
            <a:xfrm>
              <a:off x="11738438" y="363895"/>
              <a:ext cx="21604" cy="21204"/>
            </a:xfrm>
            <a:prstGeom prst="ellipse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560"/>
            <p:cNvSpPr/>
            <p:nvPr/>
          </p:nvSpPr>
          <p:spPr bwMode="auto">
            <a:xfrm>
              <a:off x="11448381" y="349092"/>
              <a:ext cx="138427" cy="29206"/>
            </a:xfrm>
            <a:custGeom>
              <a:avLst/>
              <a:gdLst>
                <a:gd name="T0" fmla="*/ 346 w 346"/>
                <a:gd name="T1" fmla="*/ 0 h 73"/>
                <a:gd name="T2" fmla="*/ 346 w 346"/>
                <a:gd name="T3" fmla="*/ 73 h 73"/>
                <a:gd name="T4" fmla="*/ 0 w 346"/>
                <a:gd name="T5" fmla="*/ 73 h 73"/>
                <a:gd name="T6" fmla="*/ 0 w 346"/>
                <a:gd name="T7" fmla="*/ 59 h 73"/>
                <a:gd name="T8" fmla="*/ 346 w 346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73">
                  <a:moveTo>
                    <a:pt x="346" y="0"/>
                  </a:moveTo>
                  <a:lnTo>
                    <a:pt x="346" y="73"/>
                  </a:lnTo>
                  <a:lnTo>
                    <a:pt x="0" y="73"/>
                  </a:lnTo>
                  <a:lnTo>
                    <a:pt x="0" y="5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Oval 561"/>
            <p:cNvSpPr>
              <a:spLocks noChangeArrowheads="1"/>
            </p:cNvSpPr>
            <p:nvPr/>
          </p:nvSpPr>
          <p:spPr bwMode="auto">
            <a:xfrm>
              <a:off x="11439180" y="363895"/>
              <a:ext cx="21604" cy="21204"/>
            </a:xfrm>
            <a:prstGeom prst="ellipse">
              <a:avLst/>
            </a:pr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Line 565"/>
            <p:cNvSpPr>
              <a:spLocks noChangeShapeType="1"/>
            </p:cNvSpPr>
            <p:nvPr/>
          </p:nvSpPr>
          <p:spPr bwMode="auto">
            <a:xfrm>
              <a:off x="11343561" y="732367"/>
              <a:ext cx="547306" cy="0"/>
            </a:xfrm>
            <a:prstGeom prst="line">
              <a:avLst/>
            </a:prstGeom>
            <a:solidFill>
              <a:srgbClr val="704330"/>
            </a:solidFill>
            <a:ln w="15875" cap="flat">
              <a:solidFill>
                <a:srgbClr val="70433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567"/>
            <p:cNvSpPr/>
            <p:nvPr/>
          </p:nvSpPr>
          <p:spPr bwMode="auto">
            <a:xfrm>
              <a:off x="11351963" y="644350"/>
              <a:ext cx="27205" cy="41608"/>
            </a:xfrm>
            <a:custGeom>
              <a:avLst/>
              <a:gdLst>
                <a:gd name="T0" fmla="*/ 5 w 29"/>
                <a:gd name="T1" fmla="*/ 44 h 44"/>
                <a:gd name="T2" fmla="*/ 6 w 29"/>
                <a:gd name="T3" fmla="*/ 20 h 44"/>
                <a:gd name="T4" fmla="*/ 26 w 29"/>
                <a:gd name="T5" fmla="*/ 0 h 44"/>
                <a:gd name="T6" fmla="*/ 22 w 29"/>
                <a:gd name="T7" fmla="*/ 31 h 44"/>
                <a:gd name="T8" fmla="*/ 5 w 29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4">
                  <a:moveTo>
                    <a:pt x="5" y="44"/>
                  </a:moveTo>
                  <a:cubicBezTo>
                    <a:pt x="5" y="44"/>
                    <a:pt x="0" y="34"/>
                    <a:pt x="6" y="20"/>
                  </a:cubicBezTo>
                  <a:cubicBezTo>
                    <a:pt x="12" y="6"/>
                    <a:pt x="26" y="0"/>
                    <a:pt x="26" y="0"/>
                  </a:cubicBezTo>
                  <a:cubicBezTo>
                    <a:pt x="26" y="0"/>
                    <a:pt x="29" y="18"/>
                    <a:pt x="22" y="31"/>
                  </a:cubicBezTo>
                  <a:cubicBezTo>
                    <a:pt x="15" y="44"/>
                    <a:pt x="5" y="44"/>
                    <a:pt x="5" y="4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568"/>
            <p:cNvSpPr/>
            <p:nvPr/>
          </p:nvSpPr>
          <p:spPr bwMode="auto">
            <a:xfrm>
              <a:off x="11315956" y="675556"/>
              <a:ext cx="39608" cy="22004"/>
            </a:xfrm>
            <a:custGeom>
              <a:avLst/>
              <a:gdLst>
                <a:gd name="T0" fmla="*/ 42 w 42"/>
                <a:gd name="T1" fmla="*/ 12 h 23"/>
                <a:gd name="T2" fmla="*/ 24 w 42"/>
                <a:gd name="T3" fmla="*/ 23 h 23"/>
                <a:gd name="T4" fmla="*/ 0 w 42"/>
                <a:gd name="T5" fmla="*/ 11 h 23"/>
                <a:gd name="T6" fmla="*/ 24 w 42"/>
                <a:gd name="T7" fmla="*/ 0 h 23"/>
                <a:gd name="T8" fmla="*/ 42 w 42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3">
                  <a:moveTo>
                    <a:pt x="42" y="12"/>
                  </a:moveTo>
                  <a:cubicBezTo>
                    <a:pt x="42" y="12"/>
                    <a:pt x="37" y="22"/>
                    <a:pt x="24" y="23"/>
                  </a:cubicBezTo>
                  <a:cubicBezTo>
                    <a:pt x="11" y="23"/>
                    <a:pt x="0" y="11"/>
                    <a:pt x="0" y="11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1"/>
                    <a:pt x="42" y="12"/>
                    <a:pt x="42" y="1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569"/>
            <p:cNvSpPr/>
            <p:nvPr/>
          </p:nvSpPr>
          <p:spPr bwMode="auto">
            <a:xfrm>
              <a:off x="11338760" y="615944"/>
              <a:ext cx="29206" cy="35207"/>
            </a:xfrm>
            <a:custGeom>
              <a:avLst/>
              <a:gdLst>
                <a:gd name="T0" fmla="*/ 2 w 31"/>
                <a:gd name="T1" fmla="*/ 33 h 37"/>
                <a:gd name="T2" fmla="*/ 8 w 31"/>
                <a:gd name="T3" fmla="*/ 11 h 37"/>
                <a:gd name="T4" fmla="*/ 31 w 31"/>
                <a:gd name="T5" fmla="*/ 0 h 37"/>
                <a:gd name="T6" fmla="*/ 20 w 31"/>
                <a:gd name="T7" fmla="*/ 27 h 37"/>
                <a:gd name="T8" fmla="*/ 2 w 31"/>
                <a:gd name="T9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" y="33"/>
                  </a:moveTo>
                  <a:cubicBezTo>
                    <a:pt x="2" y="33"/>
                    <a:pt x="0" y="22"/>
                    <a:pt x="8" y="11"/>
                  </a:cubicBezTo>
                  <a:cubicBezTo>
                    <a:pt x="16" y="0"/>
                    <a:pt x="31" y="0"/>
                    <a:pt x="31" y="0"/>
                  </a:cubicBezTo>
                  <a:cubicBezTo>
                    <a:pt x="31" y="0"/>
                    <a:pt x="30" y="16"/>
                    <a:pt x="20" y="27"/>
                  </a:cubicBezTo>
                  <a:cubicBezTo>
                    <a:pt x="11" y="37"/>
                    <a:pt x="2" y="33"/>
                    <a:pt x="2" y="3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570"/>
            <p:cNvSpPr/>
            <p:nvPr/>
          </p:nvSpPr>
          <p:spPr bwMode="auto">
            <a:xfrm>
              <a:off x="11303553" y="629147"/>
              <a:ext cx="36007" cy="27606"/>
            </a:xfrm>
            <a:custGeom>
              <a:avLst/>
              <a:gdLst>
                <a:gd name="T0" fmla="*/ 38 w 38"/>
                <a:gd name="T1" fmla="*/ 21 h 29"/>
                <a:gd name="T2" fmla="*/ 20 w 38"/>
                <a:gd name="T3" fmla="*/ 26 h 29"/>
                <a:gd name="T4" fmla="*/ 0 w 38"/>
                <a:gd name="T5" fmla="*/ 8 h 29"/>
                <a:gd name="T6" fmla="*/ 24 w 38"/>
                <a:gd name="T7" fmla="*/ 5 h 29"/>
                <a:gd name="T8" fmla="*/ 38 w 38"/>
                <a:gd name="T9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9">
                  <a:moveTo>
                    <a:pt x="38" y="21"/>
                  </a:moveTo>
                  <a:cubicBezTo>
                    <a:pt x="38" y="21"/>
                    <a:pt x="32" y="29"/>
                    <a:pt x="20" y="26"/>
                  </a:cubicBezTo>
                  <a:cubicBezTo>
                    <a:pt x="7" y="22"/>
                    <a:pt x="0" y="8"/>
                    <a:pt x="0" y="8"/>
                  </a:cubicBezTo>
                  <a:cubicBezTo>
                    <a:pt x="0" y="8"/>
                    <a:pt x="12" y="0"/>
                    <a:pt x="24" y="5"/>
                  </a:cubicBezTo>
                  <a:cubicBezTo>
                    <a:pt x="36" y="10"/>
                    <a:pt x="38" y="21"/>
                    <a:pt x="38" y="21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571"/>
            <p:cNvSpPr/>
            <p:nvPr/>
          </p:nvSpPr>
          <p:spPr bwMode="auto">
            <a:xfrm>
              <a:off x="11331159" y="580737"/>
              <a:ext cx="29206" cy="31606"/>
            </a:xfrm>
            <a:custGeom>
              <a:avLst/>
              <a:gdLst>
                <a:gd name="T0" fmla="*/ 1 w 31"/>
                <a:gd name="T1" fmla="*/ 29 h 33"/>
                <a:gd name="T2" fmla="*/ 9 w 31"/>
                <a:gd name="T3" fmla="*/ 9 h 33"/>
                <a:gd name="T4" fmla="*/ 31 w 31"/>
                <a:gd name="T5" fmla="*/ 1 h 33"/>
                <a:gd name="T6" fmla="*/ 19 w 31"/>
                <a:gd name="T7" fmla="*/ 25 h 33"/>
                <a:gd name="T8" fmla="*/ 1 w 31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3">
                  <a:moveTo>
                    <a:pt x="1" y="29"/>
                  </a:moveTo>
                  <a:cubicBezTo>
                    <a:pt x="1" y="29"/>
                    <a:pt x="0" y="18"/>
                    <a:pt x="9" y="9"/>
                  </a:cubicBezTo>
                  <a:cubicBezTo>
                    <a:pt x="18" y="0"/>
                    <a:pt x="31" y="1"/>
                    <a:pt x="31" y="1"/>
                  </a:cubicBezTo>
                  <a:cubicBezTo>
                    <a:pt x="31" y="1"/>
                    <a:pt x="29" y="17"/>
                    <a:pt x="19" y="25"/>
                  </a:cubicBezTo>
                  <a:cubicBezTo>
                    <a:pt x="9" y="33"/>
                    <a:pt x="1" y="29"/>
                    <a:pt x="1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572"/>
            <p:cNvSpPr/>
            <p:nvPr/>
          </p:nvSpPr>
          <p:spPr bwMode="auto">
            <a:xfrm>
              <a:off x="11297152" y="586739"/>
              <a:ext cx="32806" cy="28406"/>
            </a:xfrm>
            <a:custGeom>
              <a:avLst/>
              <a:gdLst>
                <a:gd name="T0" fmla="*/ 35 w 35"/>
                <a:gd name="T1" fmla="*/ 23 h 30"/>
                <a:gd name="T2" fmla="*/ 17 w 35"/>
                <a:gd name="T3" fmla="*/ 25 h 30"/>
                <a:gd name="T4" fmla="*/ 0 w 35"/>
                <a:gd name="T5" fmla="*/ 5 h 30"/>
                <a:gd name="T6" fmla="*/ 24 w 35"/>
                <a:gd name="T7" fmla="*/ 6 h 30"/>
                <a:gd name="T8" fmla="*/ 35 w 35"/>
                <a:gd name="T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35" y="23"/>
                  </a:moveTo>
                  <a:cubicBezTo>
                    <a:pt x="35" y="23"/>
                    <a:pt x="28" y="30"/>
                    <a:pt x="17" y="25"/>
                  </a:cubicBezTo>
                  <a:cubicBezTo>
                    <a:pt x="6" y="20"/>
                    <a:pt x="0" y="5"/>
                    <a:pt x="0" y="5"/>
                  </a:cubicBezTo>
                  <a:cubicBezTo>
                    <a:pt x="0" y="5"/>
                    <a:pt x="13" y="0"/>
                    <a:pt x="24" y="6"/>
                  </a:cubicBezTo>
                  <a:cubicBezTo>
                    <a:pt x="34" y="12"/>
                    <a:pt x="35" y="23"/>
                    <a:pt x="35" y="2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573"/>
            <p:cNvSpPr/>
            <p:nvPr/>
          </p:nvSpPr>
          <p:spPr bwMode="auto">
            <a:xfrm>
              <a:off x="11328358" y="544730"/>
              <a:ext cx="26405" cy="30406"/>
            </a:xfrm>
            <a:custGeom>
              <a:avLst/>
              <a:gdLst>
                <a:gd name="T0" fmla="*/ 2 w 28"/>
                <a:gd name="T1" fmla="*/ 29 h 32"/>
                <a:gd name="T2" fmla="*/ 8 w 28"/>
                <a:gd name="T3" fmla="*/ 9 h 32"/>
                <a:gd name="T4" fmla="*/ 28 w 28"/>
                <a:gd name="T5" fmla="*/ 0 h 32"/>
                <a:gd name="T6" fmla="*/ 18 w 28"/>
                <a:gd name="T7" fmla="*/ 24 h 32"/>
                <a:gd name="T8" fmla="*/ 2 w 28"/>
                <a:gd name="T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" y="29"/>
                  </a:moveTo>
                  <a:cubicBezTo>
                    <a:pt x="2" y="29"/>
                    <a:pt x="0" y="19"/>
                    <a:pt x="8" y="9"/>
                  </a:cubicBezTo>
                  <a:cubicBezTo>
                    <a:pt x="16" y="0"/>
                    <a:pt x="28" y="0"/>
                    <a:pt x="28" y="0"/>
                  </a:cubicBezTo>
                  <a:cubicBezTo>
                    <a:pt x="28" y="0"/>
                    <a:pt x="27" y="15"/>
                    <a:pt x="18" y="24"/>
                  </a:cubicBezTo>
                  <a:cubicBezTo>
                    <a:pt x="10" y="32"/>
                    <a:pt x="2" y="29"/>
                    <a:pt x="2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574"/>
            <p:cNvSpPr/>
            <p:nvPr/>
          </p:nvSpPr>
          <p:spPr bwMode="auto">
            <a:xfrm>
              <a:off x="11300753" y="545931"/>
              <a:ext cx="28406" cy="30406"/>
            </a:xfrm>
            <a:custGeom>
              <a:avLst/>
              <a:gdLst>
                <a:gd name="T0" fmla="*/ 29 w 30"/>
                <a:gd name="T1" fmla="*/ 27 h 32"/>
                <a:gd name="T2" fmla="*/ 12 w 30"/>
                <a:gd name="T3" fmla="*/ 24 h 32"/>
                <a:gd name="T4" fmla="*/ 0 w 30"/>
                <a:gd name="T5" fmla="*/ 2 h 32"/>
                <a:gd name="T6" fmla="*/ 21 w 30"/>
                <a:gd name="T7" fmla="*/ 9 h 32"/>
                <a:gd name="T8" fmla="*/ 29 w 30"/>
                <a:gd name="T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29" y="27"/>
                  </a:moveTo>
                  <a:cubicBezTo>
                    <a:pt x="29" y="27"/>
                    <a:pt x="22" y="32"/>
                    <a:pt x="12" y="24"/>
                  </a:cubicBezTo>
                  <a:cubicBezTo>
                    <a:pt x="3" y="17"/>
                    <a:pt x="0" y="2"/>
                    <a:pt x="0" y="2"/>
                  </a:cubicBezTo>
                  <a:cubicBezTo>
                    <a:pt x="0" y="2"/>
                    <a:pt x="12" y="0"/>
                    <a:pt x="21" y="9"/>
                  </a:cubicBezTo>
                  <a:cubicBezTo>
                    <a:pt x="30" y="17"/>
                    <a:pt x="29" y="27"/>
                    <a:pt x="29" y="27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575"/>
            <p:cNvSpPr/>
            <p:nvPr/>
          </p:nvSpPr>
          <p:spPr bwMode="auto">
            <a:xfrm>
              <a:off x="11329158" y="505923"/>
              <a:ext cx="28406" cy="28406"/>
            </a:xfrm>
            <a:custGeom>
              <a:avLst/>
              <a:gdLst>
                <a:gd name="T0" fmla="*/ 1 w 30"/>
                <a:gd name="T1" fmla="*/ 25 h 30"/>
                <a:gd name="T2" fmla="*/ 9 w 30"/>
                <a:gd name="T3" fmla="*/ 8 h 30"/>
                <a:gd name="T4" fmla="*/ 30 w 30"/>
                <a:gd name="T5" fmla="*/ 3 h 30"/>
                <a:gd name="T6" fmla="*/ 17 w 30"/>
                <a:gd name="T7" fmla="*/ 23 h 30"/>
                <a:gd name="T8" fmla="*/ 1 w 30"/>
                <a:gd name="T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" y="25"/>
                  </a:moveTo>
                  <a:cubicBezTo>
                    <a:pt x="1" y="25"/>
                    <a:pt x="0" y="15"/>
                    <a:pt x="9" y="8"/>
                  </a:cubicBezTo>
                  <a:cubicBezTo>
                    <a:pt x="18" y="0"/>
                    <a:pt x="30" y="3"/>
                    <a:pt x="30" y="3"/>
                  </a:cubicBezTo>
                  <a:cubicBezTo>
                    <a:pt x="30" y="3"/>
                    <a:pt x="26" y="17"/>
                    <a:pt x="17" y="23"/>
                  </a:cubicBezTo>
                  <a:cubicBezTo>
                    <a:pt x="8" y="30"/>
                    <a:pt x="1" y="25"/>
                    <a:pt x="1" y="25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576"/>
            <p:cNvSpPr/>
            <p:nvPr/>
          </p:nvSpPr>
          <p:spPr bwMode="auto">
            <a:xfrm>
              <a:off x="11305554" y="502322"/>
              <a:ext cx="25605" cy="30406"/>
            </a:xfrm>
            <a:custGeom>
              <a:avLst/>
              <a:gdLst>
                <a:gd name="T0" fmla="*/ 25 w 27"/>
                <a:gd name="T1" fmla="*/ 29 h 32"/>
                <a:gd name="T2" fmla="*/ 9 w 27"/>
                <a:gd name="T3" fmla="*/ 23 h 32"/>
                <a:gd name="T4" fmla="*/ 0 w 27"/>
                <a:gd name="T5" fmla="*/ 0 h 32"/>
                <a:gd name="T6" fmla="*/ 19 w 27"/>
                <a:gd name="T7" fmla="*/ 10 h 32"/>
                <a:gd name="T8" fmla="*/ 25 w 27"/>
                <a:gd name="T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2">
                  <a:moveTo>
                    <a:pt x="25" y="29"/>
                  </a:moveTo>
                  <a:cubicBezTo>
                    <a:pt x="25" y="29"/>
                    <a:pt x="17" y="32"/>
                    <a:pt x="9" y="23"/>
                  </a:cubicBezTo>
                  <a:cubicBezTo>
                    <a:pt x="1" y="15"/>
                    <a:pt x="0" y="0"/>
                    <a:pt x="0" y="0"/>
                  </a:cubicBezTo>
                  <a:cubicBezTo>
                    <a:pt x="0" y="0"/>
                    <a:pt x="12" y="1"/>
                    <a:pt x="19" y="10"/>
                  </a:cubicBezTo>
                  <a:cubicBezTo>
                    <a:pt x="27" y="19"/>
                    <a:pt x="25" y="29"/>
                    <a:pt x="25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577"/>
            <p:cNvSpPr/>
            <p:nvPr/>
          </p:nvSpPr>
          <p:spPr bwMode="auto">
            <a:xfrm>
              <a:off x="11334759" y="474717"/>
              <a:ext cx="29606" cy="24005"/>
            </a:xfrm>
            <a:custGeom>
              <a:avLst/>
              <a:gdLst>
                <a:gd name="T0" fmla="*/ 0 w 31"/>
                <a:gd name="T1" fmla="*/ 18 h 25"/>
                <a:gd name="T2" fmla="*/ 11 w 31"/>
                <a:gd name="T3" fmla="*/ 5 h 25"/>
                <a:gd name="T4" fmla="*/ 31 w 31"/>
                <a:gd name="T5" fmla="*/ 5 h 25"/>
                <a:gd name="T6" fmla="*/ 16 w 31"/>
                <a:gd name="T7" fmla="*/ 21 h 25"/>
                <a:gd name="T8" fmla="*/ 0 w 31"/>
                <a:gd name="T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0" y="18"/>
                  </a:moveTo>
                  <a:cubicBezTo>
                    <a:pt x="0" y="18"/>
                    <a:pt x="1" y="9"/>
                    <a:pt x="11" y="5"/>
                  </a:cubicBezTo>
                  <a:cubicBezTo>
                    <a:pt x="20" y="0"/>
                    <a:pt x="31" y="5"/>
                    <a:pt x="31" y="5"/>
                  </a:cubicBezTo>
                  <a:cubicBezTo>
                    <a:pt x="31" y="5"/>
                    <a:pt x="25" y="17"/>
                    <a:pt x="16" y="21"/>
                  </a:cubicBezTo>
                  <a:cubicBezTo>
                    <a:pt x="6" y="25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578"/>
            <p:cNvSpPr/>
            <p:nvPr/>
          </p:nvSpPr>
          <p:spPr bwMode="auto">
            <a:xfrm>
              <a:off x="11315956" y="460714"/>
              <a:ext cx="21604" cy="32006"/>
            </a:xfrm>
            <a:custGeom>
              <a:avLst/>
              <a:gdLst>
                <a:gd name="T0" fmla="*/ 19 w 23"/>
                <a:gd name="T1" fmla="*/ 33 h 34"/>
                <a:gd name="T2" fmla="*/ 6 w 23"/>
                <a:gd name="T3" fmla="*/ 24 h 34"/>
                <a:gd name="T4" fmla="*/ 2 w 23"/>
                <a:gd name="T5" fmla="*/ 0 h 34"/>
                <a:gd name="T6" fmla="*/ 18 w 23"/>
                <a:gd name="T7" fmla="*/ 14 h 34"/>
                <a:gd name="T8" fmla="*/ 19 w 23"/>
                <a:gd name="T9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4">
                  <a:moveTo>
                    <a:pt x="19" y="33"/>
                  </a:moveTo>
                  <a:cubicBezTo>
                    <a:pt x="19" y="33"/>
                    <a:pt x="12" y="34"/>
                    <a:pt x="6" y="24"/>
                  </a:cubicBezTo>
                  <a:cubicBezTo>
                    <a:pt x="0" y="14"/>
                    <a:pt x="2" y="0"/>
                    <a:pt x="2" y="0"/>
                  </a:cubicBezTo>
                  <a:cubicBezTo>
                    <a:pt x="2" y="0"/>
                    <a:pt x="13" y="4"/>
                    <a:pt x="18" y="14"/>
                  </a:cubicBezTo>
                  <a:cubicBezTo>
                    <a:pt x="23" y="25"/>
                    <a:pt x="19" y="33"/>
                    <a:pt x="19" y="3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579"/>
            <p:cNvSpPr/>
            <p:nvPr/>
          </p:nvSpPr>
          <p:spPr bwMode="auto">
            <a:xfrm>
              <a:off x="11347962" y="442711"/>
              <a:ext cx="28406" cy="18004"/>
            </a:xfrm>
            <a:custGeom>
              <a:avLst/>
              <a:gdLst>
                <a:gd name="T0" fmla="*/ 0 w 30"/>
                <a:gd name="T1" fmla="*/ 12 h 19"/>
                <a:gd name="T2" fmla="*/ 11 w 30"/>
                <a:gd name="T3" fmla="*/ 2 h 19"/>
                <a:gd name="T4" fmla="*/ 30 w 30"/>
                <a:gd name="T5" fmla="*/ 7 h 19"/>
                <a:gd name="T6" fmla="*/ 14 w 30"/>
                <a:gd name="T7" fmla="*/ 18 h 19"/>
                <a:gd name="T8" fmla="*/ 0 w 30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0" y="12"/>
                  </a:moveTo>
                  <a:cubicBezTo>
                    <a:pt x="0" y="12"/>
                    <a:pt x="2" y="4"/>
                    <a:pt x="11" y="2"/>
                  </a:cubicBezTo>
                  <a:cubicBezTo>
                    <a:pt x="21" y="0"/>
                    <a:pt x="30" y="7"/>
                    <a:pt x="30" y="7"/>
                  </a:cubicBezTo>
                  <a:cubicBezTo>
                    <a:pt x="30" y="7"/>
                    <a:pt x="23" y="17"/>
                    <a:pt x="14" y="18"/>
                  </a:cubicBezTo>
                  <a:cubicBezTo>
                    <a:pt x="4" y="19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580"/>
            <p:cNvSpPr/>
            <p:nvPr/>
          </p:nvSpPr>
          <p:spPr bwMode="auto">
            <a:xfrm>
              <a:off x="11333159" y="421907"/>
              <a:ext cx="18804" cy="32006"/>
            </a:xfrm>
            <a:custGeom>
              <a:avLst/>
              <a:gdLst>
                <a:gd name="T0" fmla="*/ 15 w 20"/>
                <a:gd name="T1" fmla="*/ 34 h 34"/>
                <a:gd name="T2" fmla="*/ 4 w 20"/>
                <a:gd name="T3" fmla="*/ 23 h 34"/>
                <a:gd name="T4" fmla="*/ 4 w 20"/>
                <a:gd name="T5" fmla="*/ 0 h 34"/>
                <a:gd name="T6" fmla="*/ 17 w 20"/>
                <a:gd name="T7" fmla="*/ 17 h 34"/>
                <a:gd name="T8" fmla="*/ 15 w 20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4">
                  <a:moveTo>
                    <a:pt x="15" y="34"/>
                  </a:moveTo>
                  <a:cubicBezTo>
                    <a:pt x="15" y="34"/>
                    <a:pt x="8" y="33"/>
                    <a:pt x="4" y="23"/>
                  </a:cubicBezTo>
                  <a:cubicBezTo>
                    <a:pt x="0" y="12"/>
                    <a:pt x="4" y="0"/>
                    <a:pt x="4" y="0"/>
                  </a:cubicBezTo>
                  <a:cubicBezTo>
                    <a:pt x="4" y="0"/>
                    <a:pt x="14" y="6"/>
                    <a:pt x="17" y="17"/>
                  </a:cubicBezTo>
                  <a:cubicBezTo>
                    <a:pt x="20" y="28"/>
                    <a:pt x="15" y="34"/>
                    <a:pt x="15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581"/>
            <p:cNvSpPr/>
            <p:nvPr/>
          </p:nvSpPr>
          <p:spPr bwMode="auto">
            <a:xfrm>
              <a:off x="11364365" y="414305"/>
              <a:ext cx="29206" cy="16003"/>
            </a:xfrm>
            <a:custGeom>
              <a:avLst/>
              <a:gdLst>
                <a:gd name="T0" fmla="*/ 0 w 31"/>
                <a:gd name="T1" fmla="*/ 9 h 17"/>
                <a:gd name="T2" fmla="*/ 13 w 31"/>
                <a:gd name="T3" fmla="*/ 0 h 17"/>
                <a:gd name="T4" fmla="*/ 31 w 31"/>
                <a:gd name="T5" fmla="*/ 8 h 17"/>
                <a:gd name="T6" fmla="*/ 13 w 31"/>
                <a:gd name="T7" fmla="*/ 17 h 17"/>
                <a:gd name="T8" fmla="*/ 0 w 31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0" y="9"/>
                  </a:moveTo>
                  <a:cubicBezTo>
                    <a:pt x="0" y="9"/>
                    <a:pt x="3" y="1"/>
                    <a:pt x="13" y="0"/>
                  </a:cubicBezTo>
                  <a:cubicBezTo>
                    <a:pt x="22" y="0"/>
                    <a:pt x="31" y="8"/>
                    <a:pt x="31" y="8"/>
                  </a:cubicBezTo>
                  <a:cubicBezTo>
                    <a:pt x="31" y="8"/>
                    <a:pt x="23" y="17"/>
                    <a:pt x="13" y="17"/>
                  </a:cubicBezTo>
                  <a:cubicBezTo>
                    <a:pt x="3" y="1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582"/>
            <p:cNvSpPr/>
            <p:nvPr/>
          </p:nvSpPr>
          <p:spPr bwMode="auto">
            <a:xfrm>
              <a:off x="11351963" y="388700"/>
              <a:ext cx="16803" cy="34007"/>
            </a:xfrm>
            <a:custGeom>
              <a:avLst/>
              <a:gdLst>
                <a:gd name="T0" fmla="*/ 12 w 18"/>
                <a:gd name="T1" fmla="*/ 36 h 36"/>
                <a:gd name="T2" fmla="*/ 3 w 18"/>
                <a:gd name="T3" fmla="*/ 22 h 36"/>
                <a:gd name="T4" fmla="*/ 5 w 18"/>
                <a:gd name="T5" fmla="*/ 0 h 36"/>
                <a:gd name="T6" fmla="*/ 16 w 18"/>
                <a:gd name="T7" fmla="*/ 18 h 36"/>
                <a:gd name="T8" fmla="*/ 12 w 1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2" y="36"/>
                  </a:moveTo>
                  <a:cubicBezTo>
                    <a:pt x="12" y="36"/>
                    <a:pt x="5" y="33"/>
                    <a:pt x="3" y="22"/>
                  </a:cubicBezTo>
                  <a:cubicBezTo>
                    <a:pt x="0" y="11"/>
                    <a:pt x="5" y="0"/>
                    <a:pt x="5" y="0"/>
                  </a:cubicBezTo>
                  <a:cubicBezTo>
                    <a:pt x="5" y="0"/>
                    <a:pt x="14" y="7"/>
                    <a:pt x="16" y="18"/>
                  </a:cubicBezTo>
                  <a:cubicBezTo>
                    <a:pt x="18" y="30"/>
                    <a:pt x="12" y="36"/>
                    <a:pt x="12" y="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583"/>
            <p:cNvSpPr/>
            <p:nvPr/>
          </p:nvSpPr>
          <p:spPr bwMode="auto">
            <a:xfrm>
              <a:off x="11383169" y="385900"/>
              <a:ext cx="29206" cy="18004"/>
            </a:xfrm>
            <a:custGeom>
              <a:avLst/>
              <a:gdLst>
                <a:gd name="T0" fmla="*/ 0 w 31"/>
                <a:gd name="T1" fmla="*/ 7 h 19"/>
                <a:gd name="T2" fmla="*/ 14 w 31"/>
                <a:gd name="T3" fmla="*/ 1 h 19"/>
                <a:gd name="T4" fmla="*/ 31 w 31"/>
                <a:gd name="T5" fmla="*/ 11 h 19"/>
                <a:gd name="T6" fmla="*/ 13 w 31"/>
                <a:gd name="T7" fmla="*/ 17 h 19"/>
                <a:gd name="T8" fmla="*/ 0 w 31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0" y="7"/>
                  </a:moveTo>
                  <a:cubicBezTo>
                    <a:pt x="0" y="7"/>
                    <a:pt x="4" y="0"/>
                    <a:pt x="14" y="1"/>
                  </a:cubicBezTo>
                  <a:cubicBezTo>
                    <a:pt x="24" y="1"/>
                    <a:pt x="31" y="11"/>
                    <a:pt x="31" y="11"/>
                  </a:cubicBezTo>
                  <a:cubicBezTo>
                    <a:pt x="31" y="11"/>
                    <a:pt x="22" y="19"/>
                    <a:pt x="13" y="17"/>
                  </a:cubicBezTo>
                  <a:cubicBezTo>
                    <a:pt x="3" y="16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584"/>
            <p:cNvSpPr/>
            <p:nvPr/>
          </p:nvSpPr>
          <p:spPr bwMode="auto">
            <a:xfrm>
              <a:off x="11373567" y="358294"/>
              <a:ext cx="15203" cy="34007"/>
            </a:xfrm>
            <a:custGeom>
              <a:avLst/>
              <a:gdLst>
                <a:gd name="T0" fmla="*/ 10 w 16"/>
                <a:gd name="T1" fmla="*/ 36 h 36"/>
                <a:gd name="T2" fmla="*/ 2 w 16"/>
                <a:gd name="T3" fmla="*/ 22 h 36"/>
                <a:gd name="T4" fmla="*/ 6 w 16"/>
                <a:gd name="T5" fmla="*/ 0 h 36"/>
                <a:gd name="T6" fmla="*/ 15 w 16"/>
                <a:gd name="T7" fmla="*/ 20 h 36"/>
                <a:gd name="T8" fmla="*/ 10 w 16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6">
                  <a:moveTo>
                    <a:pt x="10" y="36"/>
                  </a:moveTo>
                  <a:cubicBezTo>
                    <a:pt x="10" y="36"/>
                    <a:pt x="3" y="33"/>
                    <a:pt x="2" y="22"/>
                  </a:cubicBezTo>
                  <a:cubicBezTo>
                    <a:pt x="0" y="11"/>
                    <a:pt x="6" y="0"/>
                    <a:pt x="6" y="0"/>
                  </a:cubicBezTo>
                  <a:cubicBezTo>
                    <a:pt x="6" y="0"/>
                    <a:pt x="14" y="8"/>
                    <a:pt x="15" y="20"/>
                  </a:cubicBezTo>
                  <a:cubicBezTo>
                    <a:pt x="16" y="31"/>
                    <a:pt x="10" y="36"/>
                    <a:pt x="10" y="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585"/>
            <p:cNvSpPr/>
            <p:nvPr/>
          </p:nvSpPr>
          <p:spPr bwMode="auto">
            <a:xfrm>
              <a:off x="11387970" y="354693"/>
              <a:ext cx="31206" cy="32006"/>
            </a:xfrm>
            <a:custGeom>
              <a:avLst/>
              <a:gdLst>
                <a:gd name="T0" fmla="*/ 0 w 33"/>
                <a:gd name="T1" fmla="*/ 34 h 34"/>
                <a:gd name="T2" fmla="*/ 16 w 33"/>
                <a:gd name="T3" fmla="*/ 7 h 34"/>
                <a:gd name="T4" fmla="*/ 33 w 33"/>
                <a:gd name="T5" fmla="*/ 0 h 34"/>
                <a:gd name="T6" fmla="*/ 24 w 33"/>
                <a:gd name="T7" fmla="*/ 20 h 34"/>
                <a:gd name="T8" fmla="*/ 0 w 33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34"/>
                  </a:moveTo>
                  <a:cubicBezTo>
                    <a:pt x="0" y="34"/>
                    <a:pt x="10" y="13"/>
                    <a:pt x="16" y="7"/>
                  </a:cubicBezTo>
                  <a:cubicBezTo>
                    <a:pt x="22" y="1"/>
                    <a:pt x="33" y="0"/>
                    <a:pt x="33" y="0"/>
                  </a:cubicBezTo>
                  <a:cubicBezTo>
                    <a:pt x="33" y="0"/>
                    <a:pt x="30" y="15"/>
                    <a:pt x="24" y="20"/>
                  </a:cubicBezTo>
                  <a:cubicBezTo>
                    <a:pt x="18" y="26"/>
                    <a:pt x="0" y="34"/>
                    <a:pt x="0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586"/>
            <p:cNvSpPr/>
            <p:nvPr/>
          </p:nvSpPr>
          <p:spPr bwMode="auto">
            <a:xfrm>
              <a:off x="11327158" y="379098"/>
              <a:ext cx="67213" cy="334465"/>
            </a:xfrm>
            <a:custGeom>
              <a:avLst/>
              <a:gdLst>
                <a:gd name="T0" fmla="*/ 41 w 71"/>
                <a:gd name="T1" fmla="*/ 336 h 353"/>
                <a:gd name="T2" fmla="*/ 53 w 71"/>
                <a:gd name="T3" fmla="*/ 353 h 353"/>
                <a:gd name="T4" fmla="*/ 46 w 71"/>
                <a:gd name="T5" fmla="*/ 353 h 353"/>
                <a:gd name="T6" fmla="*/ 37 w 71"/>
                <a:gd name="T7" fmla="*/ 340 h 353"/>
                <a:gd name="T8" fmla="*/ 20 w 71"/>
                <a:gd name="T9" fmla="*/ 308 h 353"/>
                <a:gd name="T10" fmla="*/ 9 w 71"/>
                <a:gd name="T11" fmla="*/ 273 h 353"/>
                <a:gd name="T12" fmla="*/ 0 w 71"/>
                <a:gd name="T13" fmla="*/ 199 h 353"/>
                <a:gd name="T14" fmla="*/ 1 w 71"/>
                <a:gd name="T15" fmla="*/ 162 h 353"/>
                <a:gd name="T16" fmla="*/ 3 w 71"/>
                <a:gd name="T17" fmla="*/ 143 h 353"/>
                <a:gd name="T18" fmla="*/ 4 w 71"/>
                <a:gd name="T19" fmla="*/ 134 h 353"/>
                <a:gd name="T20" fmla="*/ 6 w 71"/>
                <a:gd name="T21" fmla="*/ 125 h 353"/>
                <a:gd name="T22" fmla="*/ 32 w 71"/>
                <a:gd name="T23" fmla="*/ 57 h 353"/>
                <a:gd name="T24" fmla="*/ 71 w 71"/>
                <a:gd name="T25" fmla="*/ 0 h 353"/>
                <a:gd name="T26" fmla="*/ 32 w 71"/>
                <a:gd name="T27" fmla="*/ 58 h 353"/>
                <a:gd name="T28" fmla="*/ 7 w 71"/>
                <a:gd name="T29" fmla="*/ 125 h 353"/>
                <a:gd name="T30" fmla="*/ 6 w 71"/>
                <a:gd name="T31" fmla="*/ 134 h 353"/>
                <a:gd name="T32" fmla="*/ 5 w 71"/>
                <a:gd name="T33" fmla="*/ 143 h 353"/>
                <a:gd name="T34" fmla="*/ 3 w 71"/>
                <a:gd name="T35" fmla="*/ 162 h 353"/>
                <a:gd name="T36" fmla="*/ 3 w 71"/>
                <a:gd name="T37" fmla="*/ 199 h 353"/>
                <a:gd name="T38" fmla="*/ 12 w 71"/>
                <a:gd name="T39" fmla="*/ 272 h 353"/>
                <a:gd name="T40" fmla="*/ 24 w 71"/>
                <a:gd name="T41" fmla="*/ 306 h 353"/>
                <a:gd name="T42" fmla="*/ 41 w 71"/>
                <a:gd name="T43" fmla="*/ 336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353">
                  <a:moveTo>
                    <a:pt x="41" y="336"/>
                  </a:moveTo>
                  <a:cubicBezTo>
                    <a:pt x="44" y="342"/>
                    <a:pt x="49" y="348"/>
                    <a:pt x="53" y="353"/>
                  </a:cubicBezTo>
                  <a:cubicBezTo>
                    <a:pt x="46" y="353"/>
                    <a:pt x="46" y="353"/>
                    <a:pt x="46" y="353"/>
                  </a:cubicBezTo>
                  <a:cubicBezTo>
                    <a:pt x="43" y="349"/>
                    <a:pt x="40" y="344"/>
                    <a:pt x="37" y="340"/>
                  </a:cubicBezTo>
                  <a:cubicBezTo>
                    <a:pt x="31" y="330"/>
                    <a:pt x="25" y="319"/>
                    <a:pt x="20" y="308"/>
                  </a:cubicBezTo>
                  <a:cubicBezTo>
                    <a:pt x="15" y="297"/>
                    <a:pt x="12" y="285"/>
                    <a:pt x="9" y="273"/>
                  </a:cubicBezTo>
                  <a:cubicBezTo>
                    <a:pt x="3" y="249"/>
                    <a:pt x="0" y="224"/>
                    <a:pt x="0" y="199"/>
                  </a:cubicBezTo>
                  <a:cubicBezTo>
                    <a:pt x="0" y="186"/>
                    <a:pt x="0" y="174"/>
                    <a:pt x="1" y="162"/>
                  </a:cubicBezTo>
                  <a:cubicBezTo>
                    <a:pt x="1" y="155"/>
                    <a:pt x="2" y="149"/>
                    <a:pt x="3" y="143"/>
                  </a:cubicBezTo>
                  <a:cubicBezTo>
                    <a:pt x="3" y="140"/>
                    <a:pt x="3" y="137"/>
                    <a:pt x="4" y="134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11" y="101"/>
                    <a:pt x="20" y="78"/>
                    <a:pt x="32" y="57"/>
                  </a:cubicBezTo>
                  <a:cubicBezTo>
                    <a:pt x="43" y="36"/>
                    <a:pt x="56" y="17"/>
                    <a:pt x="71" y="0"/>
                  </a:cubicBezTo>
                  <a:cubicBezTo>
                    <a:pt x="56" y="17"/>
                    <a:pt x="44" y="37"/>
                    <a:pt x="32" y="58"/>
                  </a:cubicBezTo>
                  <a:cubicBezTo>
                    <a:pt x="22" y="79"/>
                    <a:pt x="12" y="101"/>
                    <a:pt x="7" y="125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7"/>
                    <a:pt x="5" y="140"/>
                    <a:pt x="5" y="143"/>
                  </a:cubicBezTo>
                  <a:cubicBezTo>
                    <a:pt x="4" y="149"/>
                    <a:pt x="3" y="156"/>
                    <a:pt x="3" y="162"/>
                  </a:cubicBezTo>
                  <a:cubicBezTo>
                    <a:pt x="3" y="174"/>
                    <a:pt x="2" y="187"/>
                    <a:pt x="3" y="199"/>
                  </a:cubicBezTo>
                  <a:cubicBezTo>
                    <a:pt x="3" y="224"/>
                    <a:pt x="6" y="248"/>
                    <a:pt x="12" y="272"/>
                  </a:cubicBezTo>
                  <a:cubicBezTo>
                    <a:pt x="15" y="283"/>
                    <a:pt x="19" y="295"/>
                    <a:pt x="24" y="306"/>
                  </a:cubicBezTo>
                  <a:cubicBezTo>
                    <a:pt x="29" y="316"/>
                    <a:pt x="34" y="327"/>
                    <a:pt x="41" y="3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587"/>
            <p:cNvSpPr/>
            <p:nvPr/>
          </p:nvSpPr>
          <p:spPr bwMode="auto">
            <a:xfrm>
              <a:off x="11846059" y="649151"/>
              <a:ext cx="28406" cy="41608"/>
            </a:xfrm>
            <a:custGeom>
              <a:avLst/>
              <a:gdLst>
                <a:gd name="T0" fmla="*/ 25 w 30"/>
                <a:gd name="T1" fmla="*/ 43 h 44"/>
                <a:gd name="T2" fmla="*/ 24 w 30"/>
                <a:gd name="T3" fmla="*/ 19 h 44"/>
                <a:gd name="T4" fmla="*/ 3 w 30"/>
                <a:gd name="T5" fmla="*/ 0 h 44"/>
                <a:gd name="T6" fmla="*/ 8 w 30"/>
                <a:gd name="T7" fmla="*/ 31 h 44"/>
                <a:gd name="T8" fmla="*/ 25 w 30"/>
                <a:gd name="T9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4">
                  <a:moveTo>
                    <a:pt x="25" y="43"/>
                  </a:moveTo>
                  <a:cubicBezTo>
                    <a:pt x="25" y="43"/>
                    <a:pt x="30" y="33"/>
                    <a:pt x="24" y="19"/>
                  </a:cubicBezTo>
                  <a:cubicBezTo>
                    <a:pt x="17" y="5"/>
                    <a:pt x="3" y="0"/>
                    <a:pt x="3" y="0"/>
                  </a:cubicBezTo>
                  <a:cubicBezTo>
                    <a:pt x="3" y="0"/>
                    <a:pt x="0" y="17"/>
                    <a:pt x="8" y="31"/>
                  </a:cubicBezTo>
                  <a:cubicBezTo>
                    <a:pt x="15" y="44"/>
                    <a:pt x="25" y="43"/>
                    <a:pt x="25" y="4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588"/>
            <p:cNvSpPr/>
            <p:nvPr/>
          </p:nvSpPr>
          <p:spPr bwMode="auto">
            <a:xfrm>
              <a:off x="11870864" y="679557"/>
              <a:ext cx="39608" cy="22404"/>
            </a:xfrm>
            <a:custGeom>
              <a:avLst/>
              <a:gdLst>
                <a:gd name="T0" fmla="*/ 0 w 42"/>
                <a:gd name="T1" fmla="*/ 12 h 24"/>
                <a:gd name="T2" fmla="*/ 18 w 42"/>
                <a:gd name="T3" fmla="*/ 23 h 24"/>
                <a:gd name="T4" fmla="*/ 42 w 42"/>
                <a:gd name="T5" fmla="*/ 12 h 24"/>
                <a:gd name="T6" fmla="*/ 17 w 42"/>
                <a:gd name="T7" fmla="*/ 1 h 24"/>
                <a:gd name="T8" fmla="*/ 0 w 42"/>
                <a:gd name="T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4">
                  <a:moveTo>
                    <a:pt x="0" y="12"/>
                  </a:moveTo>
                  <a:cubicBezTo>
                    <a:pt x="0" y="12"/>
                    <a:pt x="5" y="23"/>
                    <a:pt x="18" y="23"/>
                  </a:cubicBezTo>
                  <a:cubicBezTo>
                    <a:pt x="31" y="24"/>
                    <a:pt x="42" y="12"/>
                    <a:pt x="42" y="12"/>
                  </a:cubicBezTo>
                  <a:cubicBezTo>
                    <a:pt x="42" y="12"/>
                    <a:pt x="30" y="0"/>
                    <a:pt x="17" y="1"/>
                  </a:cubicBezTo>
                  <a:cubicBezTo>
                    <a:pt x="4" y="2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589"/>
            <p:cNvSpPr/>
            <p:nvPr/>
          </p:nvSpPr>
          <p:spPr bwMode="auto">
            <a:xfrm>
              <a:off x="11858461" y="619545"/>
              <a:ext cx="29206" cy="35207"/>
            </a:xfrm>
            <a:custGeom>
              <a:avLst/>
              <a:gdLst>
                <a:gd name="T0" fmla="*/ 28 w 31"/>
                <a:gd name="T1" fmla="*/ 34 h 37"/>
                <a:gd name="T2" fmla="*/ 23 w 31"/>
                <a:gd name="T3" fmla="*/ 12 h 37"/>
                <a:gd name="T4" fmla="*/ 0 w 31"/>
                <a:gd name="T5" fmla="*/ 0 h 37"/>
                <a:gd name="T6" fmla="*/ 10 w 31"/>
                <a:gd name="T7" fmla="*/ 27 h 37"/>
                <a:gd name="T8" fmla="*/ 28 w 31"/>
                <a:gd name="T9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28" y="34"/>
                  </a:moveTo>
                  <a:cubicBezTo>
                    <a:pt x="28" y="34"/>
                    <a:pt x="31" y="23"/>
                    <a:pt x="23" y="12"/>
                  </a:cubicBezTo>
                  <a:cubicBezTo>
                    <a:pt x="14" y="1"/>
                    <a:pt x="0" y="0"/>
                    <a:pt x="0" y="0"/>
                  </a:cubicBezTo>
                  <a:cubicBezTo>
                    <a:pt x="0" y="0"/>
                    <a:pt x="1" y="17"/>
                    <a:pt x="10" y="27"/>
                  </a:cubicBezTo>
                  <a:cubicBezTo>
                    <a:pt x="19" y="37"/>
                    <a:pt x="28" y="34"/>
                    <a:pt x="28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590"/>
            <p:cNvSpPr/>
            <p:nvPr/>
          </p:nvSpPr>
          <p:spPr bwMode="auto">
            <a:xfrm>
              <a:off x="11886067" y="633948"/>
              <a:ext cx="36807" cy="26405"/>
            </a:xfrm>
            <a:custGeom>
              <a:avLst/>
              <a:gdLst>
                <a:gd name="T0" fmla="*/ 0 w 39"/>
                <a:gd name="T1" fmla="*/ 20 h 28"/>
                <a:gd name="T2" fmla="*/ 19 w 39"/>
                <a:gd name="T3" fmla="*/ 25 h 28"/>
                <a:gd name="T4" fmla="*/ 39 w 39"/>
                <a:gd name="T5" fmla="*/ 7 h 28"/>
                <a:gd name="T6" fmla="*/ 14 w 39"/>
                <a:gd name="T7" fmla="*/ 4 h 28"/>
                <a:gd name="T8" fmla="*/ 0 w 39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8">
                  <a:moveTo>
                    <a:pt x="0" y="20"/>
                  </a:moveTo>
                  <a:cubicBezTo>
                    <a:pt x="0" y="20"/>
                    <a:pt x="7" y="28"/>
                    <a:pt x="19" y="25"/>
                  </a:cubicBezTo>
                  <a:cubicBezTo>
                    <a:pt x="31" y="22"/>
                    <a:pt x="39" y="7"/>
                    <a:pt x="39" y="7"/>
                  </a:cubicBezTo>
                  <a:cubicBezTo>
                    <a:pt x="39" y="7"/>
                    <a:pt x="26" y="0"/>
                    <a:pt x="14" y="4"/>
                  </a:cubicBezTo>
                  <a:cubicBezTo>
                    <a:pt x="3" y="9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591"/>
            <p:cNvSpPr/>
            <p:nvPr/>
          </p:nvSpPr>
          <p:spPr bwMode="auto">
            <a:xfrm>
              <a:off x="11865262" y="584738"/>
              <a:ext cx="30006" cy="32006"/>
            </a:xfrm>
            <a:custGeom>
              <a:avLst/>
              <a:gdLst>
                <a:gd name="T0" fmla="*/ 31 w 32"/>
                <a:gd name="T1" fmla="*/ 29 h 34"/>
                <a:gd name="T2" fmla="*/ 23 w 32"/>
                <a:gd name="T3" fmla="*/ 9 h 34"/>
                <a:gd name="T4" fmla="*/ 0 w 32"/>
                <a:gd name="T5" fmla="*/ 2 h 34"/>
                <a:gd name="T6" fmla="*/ 13 w 32"/>
                <a:gd name="T7" fmla="*/ 26 h 34"/>
                <a:gd name="T8" fmla="*/ 31 w 32"/>
                <a:gd name="T9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4">
                  <a:moveTo>
                    <a:pt x="31" y="29"/>
                  </a:moveTo>
                  <a:cubicBezTo>
                    <a:pt x="31" y="29"/>
                    <a:pt x="32" y="19"/>
                    <a:pt x="23" y="9"/>
                  </a:cubicBezTo>
                  <a:cubicBezTo>
                    <a:pt x="14" y="0"/>
                    <a:pt x="0" y="2"/>
                    <a:pt x="0" y="2"/>
                  </a:cubicBezTo>
                  <a:cubicBezTo>
                    <a:pt x="0" y="2"/>
                    <a:pt x="3" y="18"/>
                    <a:pt x="13" y="26"/>
                  </a:cubicBezTo>
                  <a:cubicBezTo>
                    <a:pt x="23" y="34"/>
                    <a:pt x="31" y="29"/>
                    <a:pt x="31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592"/>
            <p:cNvSpPr/>
            <p:nvPr/>
          </p:nvSpPr>
          <p:spPr bwMode="auto">
            <a:xfrm>
              <a:off x="11895268" y="590339"/>
              <a:ext cx="33207" cy="28406"/>
            </a:xfrm>
            <a:custGeom>
              <a:avLst/>
              <a:gdLst>
                <a:gd name="T0" fmla="*/ 0 w 35"/>
                <a:gd name="T1" fmla="*/ 23 h 30"/>
                <a:gd name="T2" fmla="*/ 19 w 35"/>
                <a:gd name="T3" fmla="*/ 25 h 30"/>
                <a:gd name="T4" fmla="*/ 35 w 35"/>
                <a:gd name="T5" fmla="*/ 5 h 30"/>
                <a:gd name="T6" fmla="*/ 12 w 35"/>
                <a:gd name="T7" fmla="*/ 6 h 30"/>
                <a:gd name="T8" fmla="*/ 0 w 35"/>
                <a:gd name="T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0">
                  <a:moveTo>
                    <a:pt x="0" y="23"/>
                  </a:moveTo>
                  <a:cubicBezTo>
                    <a:pt x="0" y="23"/>
                    <a:pt x="8" y="30"/>
                    <a:pt x="19" y="25"/>
                  </a:cubicBezTo>
                  <a:cubicBezTo>
                    <a:pt x="30" y="20"/>
                    <a:pt x="35" y="5"/>
                    <a:pt x="35" y="5"/>
                  </a:cubicBezTo>
                  <a:cubicBezTo>
                    <a:pt x="35" y="5"/>
                    <a:pt x="23" y="0"/>
                    <a:pt x="12" y="6"/>
                  </a:cubicBezTo>
                  <a:cubicBezTo>
                    <a:pt x="1" y="13"/>
                    <a:pt x="0" y="23"/>
                    <a:pt x="0" y="2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593"/>
            <p:cNvSpPr/>
            <p:nvPr/>
          </p:nvSpPr>
          <p:spPr bwMode="auto">
            <a:xfrm>
              <a:off x="11870864" y="548731"/>
              <a:ext cx="27605" cy="31206"/>
            </a:xfrm>
            <a:custGeom>
              <a:avLst/>
              <a:gdLst>
                <a:gd name="T0" fmla="*/ 27 w 29"/>
                <a:gd name="T1" fmla="*/ 29 h 33"/>
                <a:gd name="T2" fmla="*/ 21 w 29"/>
                <a:gd name="T3" fmla="*/ 10 h 33"/>
                <a:gd name="T4" fmla="*/ 0 w 29"/>
                <a:gd name="T5" fmla="*/ 0 h 33"/>
                <a:gd name="T6" fmla="*/ 10 w 29"/>
                <a:gd name="T7" fmla="*/ 24 h 33"/>
                <a:gd name="T8" fmla="*/ 27 w 29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3">
                  <a:moveTo>
                    <a:pt x="27" y="29"/>
                  </a:moveTo>
                  <a:cubicBezTo>
                    <a:pt x="27" y="29"/>
                    <a:pt x="29" y="19"/>
                    <a:pt x="21" y="10"/>
                  </a:cubicBez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2" y="15"/>
                    <a:pt x="10" y="24"/>
                  </a:cubicBezTo>
                  <a:cubicBezTo>
                    <a:pt x="19" y="33"/>
                    <a:pt x="27" y="29"/>
                    <a:pt x="27" y="2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594"/>
            <p:cNvSpPr/>
            <p:nvPr/>
          </p:nvSpPr>
          <p:spPr bwMode="auto">
            <a:xfrm>
              <a:off x="11897269" y="550732"/>
              <a:ext cx="28406" cy="29206"/>
            </a:xfrm>
            <a:custGeom>
              <a:avLst/>
              <a:gdLst>
                <a:gd name="T0" fmla="*/ 0 w 30"/>
                <a:gd name="T1" fmla="*/ 26 h 31"/>
                <a:gd name="T2" fmla="*/ 18 w 30"/>
                <a:gd name="T3" fmla="*/ 24 h 31"/>
                <a:gd name="T4" fmla="*/ 30 w 30"/>
                <a:gd name="T5" fmla="*/ 2 h 31"/>
                <a:gd name="T6" fmla="*/ 8 w 30"/>
                <a:gd name="T7" fmla="*/ 8 h 31"/>
                <a:gd name="T8" fmla="*/ 0 w 30"/>
                <a:gd name="T9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0" y="26"/>
                  </a:moveTo>
                  <a:cubicBezTo>
                    <a:pt x="0" y="26"/>
                    <a:pt x="8" y="31"/>
                    <a:pt x="18" y="24"/>
                  </a:cubicBezTo>
                  <a:cubicBezTo>
                    <a:pt x="27" y="16"/>
                    <a:pt x="30" y="2"/>
                    <a:pt x="30" y="2"/>
                  </a:cubicBezTo>
                  <a:cubicBezTo>
                    <a:pt x="30" y="2"/>
                    <a:pt x="17" y="0"/>
                    <a:pt x="8" y="8"/>
                  </a:cubicBezTo>
                  <a:cubicBezTo>
                    <a:pt x="0" y="16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596"/>
            <p:cNvSpPr/>
            <p:nvPr/>
          </p:nvSpPr>
          <p:spPr bwMode="auto">
            <a:xfrm>
              <a:off x="11868863" y="510724"/>
              <a:ext cx="27605" cy="27606"/>
            </a:xfrm>
            <a:custGeom>
              <a:avLst/>
              <a:gdLst>
                <a:gd name="T0" fmla="*/ 29 w 29"/>
                <a:gd name="T1" fmla="*/ 24 h 29"/>
                <a:gd name="T2" fmla="*/ 21 w 29"/>
                <a:gd name="T3" fmla="*/ 7 h 29"/>
                <a:gd name="T4" fmla="*/ 0 w 29"/>
                <a:gd name="T5" fmla="*/ 2 h 29"/>
                <a:gd name="T6" fmla="*/ 13 w 29"/>
                <a:gd name="T7" fmla="*/ 22 h 29"/>
                <a:gd name="T8" fmla="*/ 29 w 29"/>
                <a:gd name="T9" fmla="*/ 2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9" y="24"/>
                  </a:moveTo>
                  <a:cubicBezTo>
                    <a:pt x="29" y="24"/>
                    <a:pt x="29" y="14"/>
                    <a:pt x="21" y="7"/>
                  </a:cubicBezTo>
                  <a:cubicBezTo>
                    <a:pt x="12" y="0"/>
                    <a:pt x="0" y="2"/>
                    <a:pt x="0" y="2"/>
                  </a:cubicBezTo>
                  <a:cubicBezTo>
                    <a:pt x="0" y="2"/>
                    <a:pt x="3" y="16"/>
                    <a:pt x="13" y="22"/>
                  </a:cubicBezTo>
                  <a:cubicBezTo>
                    <a:pt x="22" y="29"/>
                    <a:pt x="29" y="24"/>
                    <a:pt x="29" y="2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597"/>
            <p:cNvSpPr/>
            <p:nvPr/>
          </p:nvSpPr>
          <p:spPr bwMode="auto">
            <a:xfrm>
              <a:off x="11895268" y="507123"/>
              <a:ext cx="25605" cy="29206"/>
            </a:xfrm>
            <a:custGeom>
              <a:avLst/>
              <a:gdLst>
                <a:gd name="T0" fmla="*/ 2 w 27"/>
                <a:gd name="T1" fmla="*/ 28 h 31"/>
                <a:gd name="T2" fmla="*/ 18 w 27"/>
                <a:gd name="T3" fmla="*/ 23 h 31"/>
                <a:gd name="T4" fmla="*/ 27 w 27"/>
                <a:gd name="T5" fmla="*/ 0 h 31"/>
                <a:gd name="T6" fmla="*/ 7 w 27"/>
                <a:gd name="T7" fmla="*/ 9 h 31"/>
                <a:gd name="T8" fmla="*/ 2 w 27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1">
                  <a:moveTo>
                    <a:pt x="2" y="28"/>
                  </a:moveTo>
                  <a:cubicBezTo>
                    <a:pt x="2" y="28"/>
                    <a:pt x="10" y="31"/>
                    <a:pt x="18" y="23"/>
                  </a:cubicBezTo>
                  <a:cubicBezTo>
                    <a:pt x="26" y="14"/>
                    <a:pt x="27" y="0"/>
                    <a:pt x="27" y="0"/>
                  </a:cubicBezTo>
                  <a:cubicBezTo>
                    <a:pt x="27" y="0"/>
                    <a:pt x="15" y="0"/>
                    <a:pt x="7" y="9"/>
                  </a:cubicBezTo>
                  <a:cubicBezTo>
                    <a:pt x="0" y="19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598"/>
            <p:cNvSpPr/>
            <p:nvPr/>
          </p:nvSpPr>
          <p:spPr bwMode="auto">
            <a:xfrm>
              <a:off x="11862462" y="478718"/>
              <a:ext cx="29206" cy="23605"/>
            </a:xfrm>
            <a:custGeom>
              <a:avLst/>
              <a:gdLst>
                <a:gd name="T0" fmla="*/ 31 w 31"/>
                <a:gd name="T1" fmla="*/ 19 h 25"/>
                <a:gd name="T2" fmla="*/ 20 w 31"/>
                <a:gd name="T3" fmla="*/ 5 h 25"/>
                <a:gd name="T4" fmla="*/ 0 w 31"/>
                <a:gd name="T5" fmla="*/ 6 h 25"/>
                <a:gd name="T6" fmla="*/ 15 w 31"/>
                <a:gd name="T7" fmla="*/ 21 h 25"/>
                <a:gd name="T8" fmla="*/ 31 w 31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5">
                  <a:moveTo>
                    <a:pt x="31" y="19"/>
                  </a:moveTo>
                  <a:cubicBezTo>
                    <a:pt x="31" y="19"/>
                    <a:pt x="29" y="10"/>
                    <a:pt x="20" y="5"/>
                  </a:cubicBezTo>
                  <a:cubicBezTo>
                    <a:pt x="11" y="0"/>
                    <a:pt x="0" y="6"/>
                    <a:pt x="0" y="6"/>
                  </a:cubicBezTo>
                  <a:cubicBezTo>
                    <a:pt x="0" y="6"/>
                    <a:pt x="5" y="18"/>
                    <a:pt x="15" y="21"/>
                  </a:cubicBezTo>
                  <a:cubicBezTo>
                    <a:pt x="25" y="25"/>
                    <a:pt x="31" y="19"/>
                    <a:pt x="31" y="1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599"/>
            <p:cNvSpPr/>
            <p:nvPr/>
          </p:nvSpPr>
          <p:spPr bwMode="auto">
            <a:xfrm>
              <a:off x="11888867" y="465515"/>
              <a:ext cx="21604" cy="31206"/>
            </a:xfrm>
            <a:custGeom>
              <a:avLst/>
              <a:gdLst>
                <a:gd name="T0" fmla="*/ 3 w 23"/>
                <a:gd name="T1" fmla="*/ 32 h 33"/>
                <a:gd name="T2" fmla="*/ 17 w 23"/>
                <a:gd name="T3" fmla="*/ 23 h 33"/>
                <a:gd name="T4" fmla="*/ 21 w 23"/>
                <a:gd name="T5" fmla="*/ 0 h 33"/>
                <a:gd name="T6" fmla="*/ 5 w 23"/>
                <a:gd name="T7" fmla="*/ 14 h 33"/>
                <a:gd name="T8" fmla="*/ 3 w 23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3">
                  <a:moveTo>
                    <a:pt x="3" y="32"/>
                  </a:moveTo>
                  <a:cubicBezTo>
                    <a:pt x="3" y="32"/>
                    <a:pt x="11" y="33"/>
                    <a:pt x="17" y="23"/>
                  </a:cubicBezTo>
                  <a:cubicBezTo>
                    <a:pt x="23" y="13"/>
                    <a:pt x="21" y="0"/>
                    <a:pt x="21" y="0"/>
                  </a:cubicBezTo>
                  <a:cubicBezTo>
                    <a:pt x="21" y="0"/>
                    <a:pt x="10" y="3"/>
                    <a:pt x="5" y="14"/>
                  </a:cubicBezTo>
                  <a:cubicBezTo>
                    <a:pt x="0" y="24"/>
                    <a:pt x="3" y="32"/>
                    <a:pt x="3" y="32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600"/>
            <p:cNvSpPr/>
            <p:nvPr/>
          </p:nvSpPr>
          <p:spPr bwMode="auto">
            <a:xfrm>
              <a:off x="11850060" y="446311"/>
              <a:ext cx="28406" cy="19204"/>
            </a:xfrm>
            <a:custGeom>
              <a:avLst/>
              <a:gdLst>
                <a:gd name="T0" fmla="*/ 30 w 30"/>
                <a:gd name="T1" fmla="*/ 13 h 20"/>
                <a:gd name="T2" fmla="*/ 18 w 30"/>
                <a:gd name="T3" fmla="*/ 2 h 20"/>
                <a:gd name="T4" fmla="*/ 0 w 30"/>
                <a:gd name="T5" fmla="*/ 7 h 20"/>
                <a:gd name="T6" fmla="*/ 16 w 30"/>
                <a:gd name="T7" fmla="*/ 18 h 20"/>
                <a:gd name="T8" fmla="*/ 30 w 30"/>
                <a:gd name="T9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0">
                  <a:moveTo>
                    <a:pt x="30" y="13"/>
                  </a:moveTo>
                  <a:cubicBezTo>
                    <a:pt x="30" y="13"/>
                    <a:pt x="28" y="4"/>
                    <a:pt x="18" y="2"/>
                  </a:cubicBezTo>
                  <a:cubicBezTo>
                    <a:pt x="9" y="0"/>
                    <a:pt x="0" y="7"/>
                    <a:pt x="0" y="7"/>
                  </a:cubicBezTo>
                  <a:cubicBezTo>
                    <a:pt x="0" y="7"/>
                    <a:pt x="7" y="17"/>
                    <a:pt x="16" y="18"/>
                  </a:cubicBezTo>
                  <a:cubicBezTo>
                    <a:pt x="26" y="20"/>
                    <a:pt x="30" y="13"/>
                    <a:pt x="30" y="13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601"/>
            <p:cNvSpPr/>
            <p:nvPr/>
          </p:nvSpPr>
          <p:spPr bwMode="auto">
            <a:xfrm>
              <a:off x="11874464" y="425507"/>
              <a:ext cx="19204" cy="33207"/>
            </a:xfrm>
            <a:custGeom>
              <a:avLst/>
              <a:gdLst>
                <a:gd name="T0" fmla="*/ 4 w 20"/>
                <a:gd name="T1" fmla="*/ 35 h 35"/>
                <a:gd name="T2" fmla="*/ 16 w 20"/>
                <a:gd name="T3" fmla="*/ 23 h 35"/>
                <a:gd name="T4" fmla="*/ 16 w 20"/>
                <a:gd name="T5" fmla="*/ 0 h 35"/>
                <a:gd name="T6" fmla="*/ 3 w 20"/>
                <a:gd name="T7" fmla="*/ 17 h 35"/>
                <a:gd name="T8" fmla="*/ 4 w 20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5">
                  <a:moveTo>
                    <a:pt x="4" y="35"/>
                  </a:moveTo>
                  <a:cubicBezTo>
                    <a:pt x="4" y="35"/>
                    <a:pt x="11" y="34"/>
                    <a:pt x="16" y="23"/>
                  </a:cubicBezTo>
                  <a:cubicBezTo>
                    <a:pt x="20" y="13"/>
                    <a:pt x="16" y="0"/>
                    <a:pt x="16" y="0"/>
                  </a:cubicBezTo>
                  <a:cubicBezTo>
                    <a:pt x="16" y="0"/>
                    <a:pt x="6" y="6"/>
                    <a:pt x="3" y="17"/>
                  </a:cubicBezTo>
                  <a:cubicBezTo>
                    <a:pt x="0" y="28"/>
                    <a:pt x="4" y="35"/>
                    <a:pt x="4" y="35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602"/>
            <p:cNvSpPr/>
            <p:nvPr/>
          </p:nvSpPr>
          <p:spPr bwMode="auto">
            <a:xfrm>
              <a:off x="11832856" y="417906"/>
              <a:ext cx="29606" cy="16403"/>
            </a:xfrm>
            <a:custGeom>
              <a:avLst/>
              <a:gdLst>
                <a:gd name="T0" fmla="*/ 31 w 31"/>
                <a:gd name="T1" fmla="*/ 9 h 17"/>
                <a:gd name="T2" fmla="*/ 18 w 31"/>
                <a:gd name="T3" fmla="*/ 1 h 17"/>
                <a:gd name="T4" fmla="*/ 0 w 31"/>
                <a:gd name="T5" fmla="*/ 9 h 17"/>
                <a:gd name="T6" fmla="*/ 18 w 31"/>
                <a:gd name="T7" fmla="*/ 17 h 17"/>
                <a:gd name="T8" fmla="*/ 31 w 31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31" y="9"/>
                  </a:moveTo>
                  <a:cubicBezTo>
                    <a:pt x="31" y="9"/>
                    <a:pt x="27" y="1"/>
                    <a:pt x="18" y="1"/>
                  </a:cubicBezTo>
                  <a:cubicBezTo>
                    <a:pt x="8" y="0"/>
                    <a:pt x="0" y="9"/>
                    <a:pt x="0" y="9"/>
                  </a:cubicBezTo>
                  <a:cubicBezTo>
                    <a:pt x="0" y="9"/>
                    <a:pt x="8" y="17"/>
                    <a:pt x="18" y="17"/>
                  </a:cubicBezTo>
                  <a:cubicBezTo>
                    <a:pt x="27" y="17"/>
                    <a:pt x="31" y="9"/>
                    <a:pt x="31" y="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603"/>
            <p:cNvSpPr/>
            <p:nvPr/>
          </p:nvSpPr>
          <p:spPr bwMode="auto">
            <a:xfrm>
              <a:off x="11857661" y="392301"/>
              <a:ext cx="16803" cy="34407"/>
            </a:xfrm>
            <a:custGeom>
              <a:avLst/>
              <a:gdLst>
                <a:gd name="T0" fmla="*/ 5 w 18"/>
                <a:gd name="T1" fmla="*/ 36 h 36"/>
                <a:gd name="T2" fmla="*/ 15 w 18"/>
                <a:gd name="T3" fmla="*/ 23 h 36"/>
                <a:gd name="T4" fmla="*/ 13 w 18"/>
                <a:gd name="T5" fmla="*/ 0 h 36"/>
                <a:gd name="T6" fmla="*/ 2 w 18"/>
                <a:gd name="T7" fmla="*/ 18 h 36"/>
                <a:gd name="T8" fmla="*/ 5 w 18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5" y="36"/>
                  </a:moveTo>
                  <a:cubicBezTo>
                    <a:pt x="5" y="36"/>
                    <a:pt x="12" y="34"/>
                    <a:pt x="15" y="23"/>
                  </a:cubicBezTo>
                  <a:cubicBezTo>
                    <a:pt x="18" y="11"/>
                    <a:pt x="13" y="0"/>
                    <a:pt x="13" y="0"/>
                  </a:cubicBezTo>
                  <a:cubicBezTo>
                    <a:pt x="13" y="0"/>
                    <a:pt x="4" y="7"/>
                    <a:pt x="2" y="18"/>
                  </a:cubicBezTo>
                  <a:cubicBezTo>
                    <a:pt x="0" y="30"/>
                    <a:pt x="5" y="36"/>
                    <a:pt x="5" y="36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604"/>
            <p:cNvSpPr/>
            <p:nvPr/>
          </p:nvSpPr>
          <p:spPr bwMode="auto">
            <a:xfrm>
              <a:off x="11814053" y="389500"/>
              <a:ext cx="28406" cy="18004"/>
            </a:xfrm>
            <a:custGeom>
              <a:avLst/>
              <a:gdLst>
                <a:gd name="T0" fmla="*/ 30 w 30"/>
                <a:gd name="T1" fmla="*/ 8 h 19"/>
                <a:gd name="T2" fmla="*/ 17 w 30"/>
                <a:gd name="T3" fmla="*/ 1 h 19"/>
                <a:gd name="T4" fmla="*/ 0 w 30"/>
                <a:gd name="T5" fmla="*/ 11 h 19"/>
                <a:gd name="T6" fmla="*/ 18 w 30"/>
                <a:gd name="T7" fmla="*/ 17 h 19"/>
                <a:gd name="T8" fmla="*/ 30 w 30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9">
                  <a:moveTo>
                    <a:pt x="30" y="8"/>
                  </a:moveTo>
                  <a:cubicBezTo>
                    <a:pt x="30" y="8"/>
                    <a:pt x="26" y="0"/>
                    <a:pt x="17" y="1"/>
                  </a:cubicBezTo>
                  <a:cubicBezTo>
                    <a:pt x="7" y="2"/>
                    <a:pt x="0" y="11"/>
                    <a:pt x="0" y="11"/>
                  </a:cubicBezTo>
                  <a:cubicBezTo>
                    <a:pt x="0" y="11"/>
                    <a:pt x="8" y="19"/>
                    <a:pt x="18" y="17"/>
                  </a:cubicBezTo>
                  <a:cubicBezTo>
                    <a:pt x="28" y="16"/>
                    <a:pt x="30" y="8"/>
                    <a:pt x="30" y="8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605"/>
            <p:cNvSpPr/>
            <p:nvPr/>
          </p:nvSpPr>
          <p:spPr bwMode="auto">
            <a:xfrm>
              <a:off x="11837657" y="362295"/>
              <a:ext cx="15203" cy="34807"/>
            </a:xfrm>
            <a:custGeom>
              <a:avLst/>
              <a:gdLst>
                <a:gd name="T0" fmla="*/ 5 w 16"/>
                <a:gd name="T1" fmla="*/ 37 h 37"/>
                <a:gd name="T2" fmla="*/ 14 w 16"/>
                <a:gd name="T3" fmla="*/ 22 h 37"/>
                <a:gd name="T4" fmla="*/ 10 w 16"/>
                <a:gd name="T5" fmla="*/ 0 h 37"/>
                <a:gd name="T6" fmla="*/ 1 w 16"/>
                <a:gd name="T7" fmla="*/ 20 h 37"/>
                <a:gd name="T8" fmla="*/ 5 w 1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7">
                  <a:moveTo>
                    <a:pt x="5" y="37"/>
                  </a:moveTo>
                  <a:cubicBezTo>
                    <a:pt x="5" y="37"/>
                    <a:pt x="12" y="34"/>
                    <a:pt x="14" y="22"/>
                  </a:cubicBezTo>
                  <a:cubicBezTo>
                    <a:pt x="16" y="11"/>
                    <a:pt x="10" y="0"/>
                    <a:pt x="10" y="0"/>
                  </a:cubicBezTo>
                  <a:cubicBezTo>
                    <a:pt x="10" y="0"/>
                    <a:pt x="2" y="8"/>
                    <a:pt x="1" y="20"/>
                  </a:cubicBezTo>
                  <a:cubicBezTo>
                    <a:pt x="0" y="32"/>
                    <a:pt x="5" y="37"/>
                    <a:pt x="5" y="37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606"/>
            <p:cNvSpPr/>
            <p:nvPr/>
          </p:nvSpPr>
          <p:spPr bwMode="auto">
            <a:xfrm>
              <a:off x="11806451" y="359494"/>
              <a:ext cx="32006" cy="32006"/>
            </a:xfrm>
            <a:custGeom>
              <a:avLst/>
              <a:gdLst>
                <a:gd name="T0" fmla="*/ 34 w 34"/>
                <a:gd name="T1" fmla="*/ 34 h 34"/>
                <a:gd name="T2" fmla="*/ 18 w 34"/>
                <a:gd name="T3" fmla="*/ 6 h 34"/>
                <a:gd name="T4" fmla="*/ 0 w 34"/>
                <a:gd name="T5" fmla="*/ 0 h 34"/>
                <a:gd name="T6" fmla="*/ 10 w 34"/>
                <a:gd name="T7" fmla="*/ 19 h 34"/>
                <a:gd name="T8" fmla="*/ 34 w 3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cubicBezTo>
                    <a:pt x="34" y="34"/>
                    <a:pt x="23" y="12"/>
                    <a:pt x="18" y="6"/>
                  </a:cubicBezTo>
                  <a:cubicBezTo>
                    <a:pt x="12" y="0"/>
                    <a:pt x="0" y="0"/>
                    <a:pt x="0" y="0"/>
                  </a:cubicBezTo>
                  <a:cubicBezTo>
                    <a:pt x="0" y="0"/>
                    <a:pt x="3" y="14"/>
                    <a:pt x="10" y="19"/>
                  </a:cubicBezTo>
                  <a:cubicBezTo>
                    <a:pt x="16" y="25"/>
                    <a:pt x="34" y="34"/>
                    <a:pt x="34" y="34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607"/>
            <p:cNvSpPr/>
            <p:nvPr/>
          </p:nvSpPr>
          <p:spPr bwMode="auto">
            <a:xfrm>
              <a:off x="11832056" y="383099"/>
              <a:ext cx="67213" cy="330464"/>
            </a:xfrm>
            <a:custGeom>
              <a:avLst/>
              <a:gdLst>
                <a:gd name="T0" fmla="*/ 71 w 71"/>
                <a:gd name="T1" fmla="*/ 199 h 349"/>
                <a:gd name="T2" fmla="*/ 62 w 71"/>
                <a:gd name="T3" fmla="*/ 273 h 349"/>
                <a:gd name="T4" fmla="*/ 50 w 71"/>
                <a:gd name="T5" fmla="*/ 308 h 349"/>
                <a:gd name="T6" fmla="*/ 34 w 71"/>
                <a:gd name="T7" fmla="*/ 340 h 349"/>
                <a:gd name="T8" fmla="*/ 27 w 71"/>
                <a:gd name="T9" fmla="*/ 349 h 349"/>
                <a:gd name="T10" fmla="*/ 21 w 71"/>
                <a:gd name="T11" fmla="*/ 349 h 349"/>
                <a:gd name="T12" fmla="*/ 30 w 71"/>
                <a:gd name="T13" fmla="*/ 337 h 349"/>
                <a:gd name="T14" fmla="*/ 47 w 71"/>
                <a:gd name="T15" fmla="*/ 306 h 349"/>
                <a:gd name="T16" fmla="*/ 59 w 71"/>
                <a:gd name="T17" fmla="*/ 272 h 349"/>
                <a:gd name="T18" fmla="*/ 68 w 71"/>
                <a:gd name="T19" fmla="*/ 199 h 349"/>
                <a:gd name="T20" fmla="*/ 67 w 71"/>
                <a:gd name="T21" fmla="*/ 162 h 349"/>
                <a:gd name="T22" fmla="*/ 66 w 71"/>
                <a:gd name="T23" fmla="*/ 144 h 349"/>
                <a:gd name="T24" fmla="*/ 65 w 71"/>
                <a:gd name="T25" fmla="*/ 135 h 349"/>
                <a:gd name="T26" fmla="*/ 63 w 71"/>
                <a:gd name="T27" fmla="*/ 126 h 349"/>
                <a:gd name="T28" fmla="*/ 38 w 71"/>
                <a:gd name="T29" fmla="*/ 58 h 349"/>
                <a:gd name="T30" fmla="*/ 0 w 71"/>
                <a:gd name="T31" fmla="*/ 0 h 349"/>
                <a:gd name="T32" fmla="*/ 39 w 71"/>
                <a:gd name="T33" fmla="*/ 57 h 349"/>
                <a:gd name="T34" fmla="*/ 65 w 71"/>
                <a:gd name="T35" fmla="*/ 125 h 349"/>
                <a:gd name="T36" fmla="*/ 67 w 71"/>
                <a:gd name="T37" fmla="*/ 134 h 349"/>
                <a:gd name="T38" fmla="*/ 68 w 71"/>
                <a:gd name="T39" fmla="*/ 143 h 349"/>
                <a:gd name="T40" fmla="*/ 70 w 71"/>
                <a:gd name="T41" fmla="*/ 162 h 349"/>
                <a:gd name="T42" fmla="*/ 71 w 71"/>
                <a:gd name="T43" fmla="*/ 19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349">
                  <a:moveTo>
                    <a:pt x="71" y="199"/>
                  </a:moveTo>
                  <a:cubicBezTo>
                    <a:pt x="71" y="224"/>
                    <a:pt x="68" y="249"/>
                    <a:pt x="62" y="273"/>
                  </a:cubicBezTo>
                  <a:cubicBezTo>
                    <a:pt x="59" y="285"/>
                    <a:pt x="55" y="297"/>
                    <a:pt x="50" y="308"/>
                  </a:cubicBezTo>
                  <a:cubicBezTo>
                    <a:pt x="46" y="319"/>
                    <a:pt x="40" y="330"/>
                    <a:pt x="34" y="340"/>
                  </a:cubicBezTo>
                  <a:cubicBezTo>
                    <a:pt x="32" y="343"/>
                    <a:pt x="30" y="346"/>
                    <a:pt x="27" y="349"/>
                  </a:cubicBezTo>
                  <a:cubicBezTo>
                    <a:pt x="21" y="349"/>
                    <a:pt x="21" y="349"/>
                    <a:pt x="21" y="349"/>
                  </a:cubicBezTo>
                  <a:cubicBezTo>
                    <a:pt x="24" y="345"/>
                    <a:pt x="27" y="341"/>
                    <a:pt x="30" y="337"/>
                  </a:cubicBezTo>
                  <a:cubicBezTo>
                    <a:pt x="36" y="327"/>
                    <a:pt x="42" y="317"/>
                    <a:pt x="47" y="306"/>
                  </a:cubicBezTo>
                  <a:cubicBezTo>
                    <a:pt x="52" y="295"/>
                    <a:pt x="55" y="284"/>
                    <a:pt x="59" y="272"/>
                  </a:cubicBezTo>
                  <a:cubicBezTo>
                    <a:pt x="65" y="249"/>
                    <a:pt x="68" y="224"/>
                    <a:pt x="68" y="199"/>
                  </a:cubicBezTo>
                  <a:cubicBezTo>
                    <a:pt x="68" y="187"/>
                    <a:pt x="68" y="174"/>
                    <a:pt x="67" y="162"/>
                  </a:cubicBezTo>
                  <a:cubicBezTo>
                    <a:pt x="67" y="156"/>
                    <a:pt x="67" y="150"/>
                    <a:pt x="66" y="144"/>
                  </a:cubicBezTo>
                  <a:cubicBezTo>
                    <a:pt x="66" y="141"/>
                    <a:pt x="65" y="138"/>
                    <a:pt x="65" y="135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58" y="102"/>
                    <a:pt x="49" y="79"/>
                    <a:pt x="38" y="58"/>
                  </a:cubicBezTo>
                  <a:cubicBezTo>
                    <a:pt x="27" y="37"/>
                    <a:pt x="14" y="18"/>
                    <a:pt x="0" y="0"/>
                  </a:cubicBezTo>
                  <a:cubicBezTo>
                    <a:pt x="15" y="17"/>
                    <a:pt x="28" y="37"/>
                    <a:pt x="39" y="57"/>
                  </a:cubicBezTo>
                  <a:cubicBezTo>
                    <a:pt x="50" y="78"/>
                    <a:pt x="60" y="101"/>
                    <a:pt x="65" y="125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7"/>
                    <a:pt x="68" y="140"/>
                    <a:pt x="68" y="143"/>
                  </a:cubicBezTo>
                  <a:cubicBezTo>
                    <a:pt x="69" y="150"/>
                    <a:pt x="70" y="156"/>
                    <a:pt x="70" y="162"/>
                  </a:cubicBezTo>
                  <a:cubicBezTo>
                    <a:pt x="70" y="174"/>
                    <a:pt x="71" y="187"/>
                    <a:pt x="71" y="199"/>
                  </a:cubicBezTo>
                  <a:close/>
                </a:path>
              </a:pathLst>
            </a:custGeom>
            <a:solidFill>
              <a:srgbClr val="704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Line 565"/>
            <p:cNvSpPr>
              <a:spLocks noChangeShapeType="1"/>
            </p:cNvSpPr>
            <p:nvPr/>
          </p:nvSpPr>
          <p:spPr bwMode="auto">
            <a:xfrm>
              <a:off x="11343561" y="757767"/>
              <a:ext cx="547306" cy="0"/>
            </a:xfrm>
            <a:prstGeom prst="line">
              <a:avLst/>
            </a:prstGeom>
            <a:solidFill>
              <a:srgbClr val="704330"/>
            </a:solidFill>
            <a:ln w="15875" cap="flat">
              <a:solidFill>
                <a:srgbClr val="70433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7"/>
          <a:stretch>
            <a:fillRect/>
          </a:stretch>
        </p:blipFill>
        <p:spPr>
          <a:xfrm flipH="1">
            <a:off x="6321425" y="1082040"/>
            <a:ext cx="5870575" cy="5193665"/>
          </a:xfrm>
          <a:prstGeom prst="rect">
            <a:avLst/>
          </a:prstGeom>
        </p:spPr>
      </p:pic>
      <p:pic>
        <p:nvPicPr>
          <p:cNvPr id="2" name="图片 1" descr="媒体采访直播演讲人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79400"/>
            <a:ext cx="6096000" cy="6096000"/>
          </a:xfrm>
          <a:prstGeom prst="rect">
            <a:avLst/>
          </a:prstGeom>
        </p:spPr>
      </p:pic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325" y="-10795"/>
            <a:ext cx="1971675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365" cy="6866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5.1.2"/>
  <p:tag name="WHOLESPTYPE" val="Shape_SubTitle"/>
</p:tagLst>
</file>

<file path=ppt/tags/tag6.xml><?xml version="1.0" encoding="utf-8"?>
<p:tagLst xmlns:p="http://schemas.openxmlformats.org/presentationml/2006/main">
  <p:tag name="PA" val="v5.1.2"/>
  <p:tag name="WHOLESPTYPE" val="Shape_SubTitle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PA" val="v3.0.0"/>
</p:tagLst>
</file>

<file path=ppt/tags/tag16.xml><?xml version="1.0" encoding="utf-8"?>
<p:tagLst xmlns:p="http://schemas.openxmlformats.org/presentationml/2006/main">
  <p:tag name="PA" val="v3.0.0"/>
</p:tagLst>
</file>

<file path=ppt/tags/tag17.xml><?xml version="1.0" encoding="utf-8"?>
<p:tagLst xmlns:p="http://schemas.openxmlformats.org/presentationml/2006/main">
  <p:tag name="PA" val="v3.0.0"/>
</p:tagLst>
</file>

<file path=ppt/tags/tag18.xml><?xml version="1.0" encoding="utf-8"?>
<p:tagLst xmlns:p="http://schemas.openxmlformats.org/presentationml/2006/main">
  <p:tag name="PA" val="v3.0.0"/>
</p:tagLst>
</file>

<file path=ppt/tags/tag19.xml><?xml version="1.0" encoding="utf-8"?>
<p:tagLst xmlns:p="http://schemas.openxmlformats.org/presentationml/2006/main">
  <p:tag name="PA" val="v3.0.0"/>
</p:tagLst>
</file>

<file path=ppt/tags/tag20.xml><?xml version="1.0" encoding="utf-8"?>
<p:tagLst xmlns:p="http://schemas.openxmlformats.org/presentationml/2006/main">
  <p:tag name="PA" val="v3.0.0"/>
</p:tagLst>
</file>

<file path=ppt/tags/tag21.xml><?xml version="1.0" encoding="utf-8"?>
<p:tagLst xmlns:p="http://schemas.openxmlformats.org/presentationml/2006/main">
  <p:tag name="PA" val="v3.0.0"/>
</p:tagLst>
</file>

<file path=ppt/tags/tag22.xml><?xml version="1.0" encoding="utf-8"?>
<p:tagLst xmlns:p="http://schemas.openxmlformats.org/presentationml/2006/main">
  <p:tag name="PA" val="v3.0.0"/>
</p:tagLst>
</file>

<file path=ppt/tags/tag23.xml><?xml version="1.0" encoding="utf-8"?>
<p:tagLst xmlns:p="http://schemas.openxmlformats.org/presentationml/2006/main">
  <p:tag name="PA" val="v3.0.0"/>
</p:tagLst>
</file>

<file path=ppt/tags/tag24.xml><?xml version="1.0" encoding="utf-8"?>
<p:tagLst xmlns:p="http://schemas.openxmlformats.org/presentationml/2006/main">
  <p:tag name="PA" val="v3.0.0"/>
</p:tagLst>
</file>

<file path=ppt/tags/tag25.xml><?xml version="1.0" encoding="utf-8"?>
<p:tagLst xmlns:p="http://schemas.openxmlformats.org/presentationml/2006/main">
  <p:tag name="PA" val="v3.0.0"/>
</p:tagLst>
</file>

<file path=ppt/tags/tag26.xml><?xml version="1.0" encoding="utf-8"?>
<p:tagLst xmlns:p="http://schemas.openxmlformats.org/presentationml/2006/main">
  <p:tag name="PA" val="v3.0.0"/>
</p:tagLst>
</file>

<file path=ppt/tags/tag27.xml><?xml version="1.0" encoding="utf-8"?>
<p:tagLst xmlns:p="http://schemas.openxmlformats.org/presentationml/2006/main">
  <p:tag name="PA" val="v3.0.0"/>
</p:tagLst>
</file>

<file path=ppt/tags/tag28.xml><?xml version="1.0" encoding="utf-8"?>
<p:tagLst xmlns:p="http://schemas.openxmlformats.org/presentationml/2006/main">
  <p:tag name="PA" val="v3.0.0"/>
</p:tagLst>
</file>

<file path=ppt/tags/tag29.xml><?xml version="1.0" encoding="utf-8"?>
<p:tagLst xmlns:p="http://schemas.openxmlformats.org/presentationml/2006/main">
  <p:tag name="PA" val="v3.0.0"/>
</p:tagLst>
</file>

<file path=ppt/tags/tag30.xml><?xml version="1.0" encoding="utf-8"?>
<p:tagLst xmlns:p="http://schemas.openxmlformats.org/presentationml/2006/main">
  <p:tag name="PA" val="v5.1.2"/>
</p:tagLst>
</file>

<file path=ppt/tags/tag31.xml><?xml version="1.0" encoding="utf-8"?>
<p:tagLst xmlns:p="http://schemas.openxmlformats.org/presentationml/2006/main">
  <p:tag name="PA" val="v5.1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站酷文艺体"/>
        <a:cs typeface=""/>
      </a:majorFont>
      <a:minorFont>
        <a:latin typeface="Arial"/>
        <a:ea typeface="站酷文艺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Butler"/>
        <a:ea typeface="Noto Sans S Chinese Bold"/>
        <a:cs typeface=""/>
      </a:majorFont>
      <a:minorFont>
        <a:latin typeface="Butler"/>
        <a:ea typeface="Noto Sans S Chinese Bol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站酷文艺体"/>
        <a:cs typeface=""/>
      </a:majorFont>
      <a:minorFont>
        <a:latin typeface="Arial"/>
        <a:ea typeface="站酷文艺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5205</Words>
  <Application>WPS 演示</Application>
  <PresentationFormat>宽屏</PresentationFormat>
  <Paragraphs>371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24</vt:i4>
      </vt:variant>
    </vt:vector>
  </HeadingPairs>
  <TitlesOfParts>
    <vt:vector size="58" baseType="lpstr">
      <vt:lpstr>Arial</vt:lpstr>
      <vt:lpstr>宋体</vt:lpstr>
      <vt:lpstr>Wingdings</vt:lpstr>
      <vt:lpstr>等线</vt:lpstr>
      <vt:lpstr>等线</vt:lpstr>
      <vt:lpstr>站酷高端黑</vt:lpstr>
      <vt:lpstr>站酷文艺体</vt:lpstr>
      <vt:lpstr>站酷小薇LOGO体</vt:lpstr>
      <vt:lpstr>Source Han Sans Regular</vt:lpstr>
      <vt:lpstr>Segoe Print</vt:lpstr>
      <vt:lpstr>Arial</vt:lpstr>
      <vt:lpstr>站酷文艺体</vt:lpstr>
      <vt:lpstr>Calibri</vt:lpstr>
      <vt:lpstr>思源宋体 CN</vt:lpstr>
      <vt:lpstr>微软雅黑</vt:lpstr>
      <vt:lpstr>Arial Unicode MS</vt:lpstr>
      <vt:lpstr>等线 Light</vt:lpstr>
      <vt:lpstr>Butler</vt:lpstr>
      <vt:lpstr>Noto Sans S Chinese Bold</vt:lpstr>
      <vt:lpstr>汉仪粗简黑简</vt:lpstr>
      <vt:lpstr>新宋体</vt:lpstr>
      <vt:lpstr>等线</vt:lpstr>
      <vt:lpstr>站酷文艺体</vt:lpstr>
      <vt:lpstr>字魂58号-创中黑</vt:lpstr>
      <vt:lpstr>黑体</vt:lpstr>
      <vt:lpstr>思源黑体</vt:lpstr>
      <vt:lpstr>Source Han Sans CN Normal</vt:lpstr>
      <vt:lpstr>MS UI Gothic</vt:lpstr>
      <vt:lpstr>Office 主题​​</vt:lpstr>
      <vt:lpstr>1_Office 主题​​</vt:lpstr>
      <vt:lpstr>3_Office 主题​​</vt:lpstr>
      <vt:lpstr>8_Office 主题​​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樊 谕</dc:creator>
  <cp:lastModifiedBy>罗祉璇</cp:lastModifiedBy>
  <cp:revision>6</cp:revision>
  <dcterms:created xsi:type="dcterms:W3CDTF">2019-11-19T08:27:00Z</dcterms:created>
  <dcterms:modified xsi:type="dcterms:W3CDTF">2020-04-15T07:43:31Z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