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3" r:id="rId2"/>
    <p:sldId id="264" r:id="rId3"/>
    <p:sldId id="275" r:id="rId4"/>
    <p:sldId id="276" r:id="rId5"/>
    <p:sldId id="277" r:id="rId6"/>
    <p:sldId id="262" r:id="rId7"/>
    <p:sldId id="265" r:id="rId8"/>
    <p:sldId id="271" r:id="rId9"/>
    <p:sldId id="266" r:id="rId10"/>
    <p:sldId id="268" r:id="rId11"/>
    <p:sldId id="269" r:id="rId12"/>
    <p:sldId id="260" r:id="rId13"/>
    <p:sldId id="270" r:id="rId14"/>
    <p:sldId id="272" r:id="rId15"/>
    <p:sldId id="274" r:id="rId16"/>
    <p:sldId id="273" r:id="rId17"/>
    <p:sldId id="278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93" autoAdjust="0"/>
    <p:restoredTop sz="94660"/>
  </p:normalViewPr>
  <p:slideViewPr>
    <p:cSldViewPr snapToGrid="0">
      <p:cViewPr varScale="1">
        <p:scale>
          <a:sx n="92" d="100"/>
          <a:sy n="92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06865-983B-411C-A048-CD913563AEFA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F89FB-07A6-4E90-A7C7-754178349D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5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345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353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610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691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050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072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633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193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248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536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414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336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073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8683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3800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913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F89FB-07A6-4E90-A7C7-754178349D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36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187F883-55D3-45BE-BC5C-60EE1F17C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9AA82525-456E-415E-B2E7-F2E7F075F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ED126F8-040C-40A2-ABFB-CAD76B0B1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6E13-B1D3-4DB5-80DB-5AF7583E4780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1F518C6-E5B0-46BB-8FD3-7F398A55B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9C1E8F6-4689-483B-AC01-03EC947E0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99-42D0-4F74-98C1-24F2FDE436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067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FF9D1EB-45F0-444C-AC0D-38F3056BB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EFCFF69-0A77-410E-B912-AA7937E1B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FDB613F-E7DD-4FCC-8411-A100A4643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6E13-B1D3-4DB5-80DB-5AF7583E4780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C2954D-BCE6-4ECB-9190-1B61A31F5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F80A62-5E5B-424B-8593-48DCE089E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99-42D0-4F74-98C1-24F2FDE436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108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B8DE6D4-F541-46C8-8FE0-4F7798AC9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7604493-03B9-4C1A-B95E-69635D2B8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6AF2AC4-7E9B-461A-9E0A-2AC6CCB4A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6E13-B1D3-4DB5-80DB-5AF7583E4780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310C3DE-99FF-4736-8B10-CC763C8D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92E44DA-0B41-4853-ADE1-4860BB4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99-42D0-4F74-98C1-24F2FDE436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513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619810C-BAFB-4ADC-85F9-618C5DE5C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3F751BE-E6D6-4CEA-8A98-1D4F43074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9D3CFC6-5C0E-45CF-9212-DCBE86364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6E35C49-07DE-4D4A-9AB8-227D1CF5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6E13-B1D3-4DB5-80DB-5AF7583E4780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945D71A-7229-4D54-A67F-E9BEBC924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8F1FF6B-835F-416B-86AA-9675968E4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99-42D0-4F74-98C1-24F2FDE436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081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图片占位符 11">
            <a:extLst>
              <a:ext uri="{FF2B5EF4-FFF2-40B4-BE49-F238E27FC236}">
                <a16:creationId xmlns:a16="http://schemas.microsoft.com/office/drawing/2014/main" xmlns="" id="{DEEABE90-5F85-43B9-BC81-FD6FC6F25D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2721" y="343377"/>
            <a:ext cx="2413440" cy="23523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4" name="矩形 19">
            <a:extLst>
              <a:ext uri="{FF2B5EF4-FFF2-40B4-BE49-F238E27FC236}">
                <a16:creationId xmlns:a16="http://schemas.microsoft.com/office/drawing/2014/main" xmlns="" id="{41FF732C-D31C-452A-9FD2-8E3797B33485}"/>
              </a:ext>
            </a:extLst>
          </p:cNvPr>
          <p:cNvSpPr/>
          <p:nvPr userDrawn="1"/>
        </p:nvSpPr>
        <p:spPr>
          <a:xfrm>
            <a:off x="-227578" y="263367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noFill/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125E5D0B-ECF3-459D-9A6D-32C7A12F2E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094" y="903288"/>
            <a:ext cx="2413440" cy="23523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6299691A-D088-4BD2-B518-A03DA5D3D8D7}"/>
              </a:ext>
            </a:extLst>
          </p:cNvPr>
          <p:cNvSpPr/>
          <p:nvPr userDrawn="1"/>
        </p:nvSpPr>
        <p:spPr>
          <a:xfrm>
            <a:off x="1290237" y="823278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noFill/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图片占位符 11">
            <a:extLst>
              <a:ext uri="{FF2B5EF4-FFF2-40B4-BE49-F238E27FC236}">
                <a16:creationId xmlns:a16="http://schemas.microsoft.com/office/drawing/2014/main" xmlns="" id="{8B34F16F-C820-4178-8070-E4E22ACDFD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55364" y="1337628"/>
            <a:ext cx="2413440" cy="23523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19">
            <a:extLst>
              <a:ext uri="{FF2B5EF4-FFF2-40B4-BE49-F238E27FC236}">
                <a16:creationId xmlns:a16="http://schemas.microsoft.com/office/drawing/2014/main" xmlns="" id="{A5192F43-ADFE-4E2D-A1E7-70ACA1837C36}"/>
              </a:ext>
            </a:extLst>
          </p:cNvPr>
          <p:cNvSpPr/>
          <p:nvPr userDrawn="1"/>
        </p:nvSpPr>
        <p:spPr>
          <a:xfrm>
            <a:off x="3450507" y="1257618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noFill/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图片占位符 11">
            <a:extLst>
              <a:ext uri="{FF2B5EF4-FFF2-40B4-BE49-F238E27FC236}">
                <a16:creationId xmlns:a16="http://schemas.microsoft.com/office/drawing/2014/main" xmlns="" id="{11DE424D-EEBB-439E-8BB1-D1E6B18C8B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1304" y="1589088"/>
            <a:ext cx="2413440" cy="23523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19">
            <a:extLst>
              <a:ext uri="{FF2B5EF4-FFF2-40B4-BE49-F238E27FC236}">
                <a16:creationId xmlns:a16="http://schemas.microsoft.com/office/drawing/2014/main" xmlns="" id="{C9F14F2C-8339-4491-A05D-CDFE7DFBBED0}"/>
              </a:ext>
            </a:extLst>
          </p:cNvPr>
          <p:cNvSpPr/>
          <p:nvPr userDrawn="1"/>
        </p:nvSpPr>
        <p:spPr>
          <a:xfrm>
            <a:off x="5256447" y="1509078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noFill/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图片占位符 11">
            <a:extLst>
              <a:ext uri="{FF2B5EF4-FFF2-40B4-BE49-F238E27FC236}">
                <a16:creationId xmlns:a16="http://schemas.microsoft.com/office/drawing/2014/main" xmlns="" id="{E4F97ABC-B949-43FF-9E81-D29D07BBB5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2387" y="2089916"/>
            <a:ext cx="2413440" cy="23523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19">
            <a:extLst>
              <a:ext uri="{FF2B5EF4-FFF2-40B4-BE49-F238E27FC236}">
                <a16:creationId xmlns:a16="http://schemas.microsoft.com/office/drawing/2014/main" xmlns="" id="{092A8EAF-F5E0-4ACC-BE98-BA62520E9238}"/>
              </a:ext>
            </a:extLst>
          </p:cNvPr>
          <p:cNvSpPr/>
          <p:nvPr userDrawn="1"/>
        </p:nvSpPr>
        <p:spPr>
          <a:xfrm>
            <a:off x="6957530" y="2009906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noFill/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图片占位符 11">
            <a:extLst>
              <a:ext uri="{FF2B5EF4-FFF2-40B4-BE49-F238E27FC236}">
                <a16:creationId xmlns:a16="http://schemas.microsoft.com/office/drawing/2014/main" xmlns="" id="{711C6B26-2547-457D-9056-36F6EE7F2E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54077" y="1417638"/>
            <a:ext cx="2413440" cy="23523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19">
            <a:extLst>
              <a:ext uri="{FF2B5EF4-FFF2-40B4-BE49-F238E27FC236}">
                <a16:creationId xmlns:a16="http://schemas.microsoft.com/office/drawing/2014/main" xmlns="" id="{273AAFC6-9773-4204-BD86-16B38703B946}"/>
              </a:ext>
            </a:extLst>
          </p:cNvPr>
          <p:cNvSpPr/>
          <p:nvPr userDrawn="1"/>
        </p:nvSpPr>
        <p:spPr>
          <a:xfrm>
            <a:off x="9049220" y="1337628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noFill/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图片占位符 11">
            <a:extLst>
              <a:ext uri="{FF2B5EF4-FFF2-40B4-BE49-F238E27FC236}">
                <a16:creationId xmlns:a16="http://schemas.microsoft.com/office/drawing/2014/main" xmlns="" id="{4FBC8406-DEEF-43FF-9A13-3956DB9AFA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251357" y="903288"/>
            <a:ext cx="2413440" cy="23523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矩形 19">
            <a:extLst>
              <a:ext uri="{FF2B5EF4-FFF2-40B4-BE49-F238E27FC236}">
                <a16:creationId xmlns:a16="http://schemas.microsoft.com/office/drawing/2014/main" xmlns="" id="{CC7EE7D6-DDBD-4689-AE9D-59F4093320FE}"/>
              </a:ext>
            </a:extLst>
          </p:cNvPr>
          <p:cNvSpPr/>
          <p:nvPr userDrawn="1"/>
        </p:nvSpPr>
        <p:spPr>
          <a:xfrm>
            <a:off x="10146500" y="823278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noFill/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5256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 nodePh="1">
                                  <p:stCondLst>
                                    <p:cond delay="6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 nodePh="1">
                                  <p:stCondLst>
                                    <p:cond delay="70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 nodePh="1">
                                  <p:stCondLst>
                                    <p:cond delay="9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  <p:bldP spid="12" grpId="0"/>
      <p:bldP spid="20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C09ED6A-5F99-4534-804A-23CD89EDA1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2710" y1="7606" x2="42804" y2="9155"/>
                        <a14:foregroundMark x1="64860" y1="27465" x2="65888" y2="28028"/>
                        <a14:foregroundMark x1="71121" y1="30000" x2="88037" y2="31690"/>
                        <a14:foregroundMark x1="59346" y1="28873" x2="62523" y2="30000"/>
                        <a14:foregroundMark x1="93551" y1="35634" x2="93551" y2="37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6" y="812678"/>
            <a:ext cx="7245209" cy="4807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图片占位符 7">
            <a:extLst>
              <a:ext uri="{FF2B5EF4-FFF2-40B4-BE49-F238E27FC236}">
                <a16:creationId xmlns:a16="http://schemas.microsoft.com/office/drawing/2014/main" xmlns="" id="{5E9B3760-2887-4555-BB8C-2ADA64B122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1375679">
            <a:off x="1957578" y="1986078"/>
            <a:ext cx="2932113" cy="252858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6CB915B4-6F90-441C-9F9C-56371A2FC4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23645">
            <a:off x="4704150" y="2457006"/>
            <a:ext cx="2206625" cy="191432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0B2FF60A-E373-44C3-A054-5957597D3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20050" y="5108575"/>
            <a:ext cx="3846513" cy="117633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zh-CN" altLang="en-US" dirty="0"/>
              <a:t>家人们</a:t>
            </a:r>
          </a:p>
        </p:txBody>
      </p:sp>
    </p:spTree>
    <p:extLst>
      <p:ext uri="{BB962C8B-B14F-4D97-AF65-F5344CB8AC3E}">
        <p14:creationId xmlns:p14="http://schemas.microsoft.com/office/powerpoint/2010/main" val="1193310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68A906D-C68C-4A2E-9F0B-9923281AD4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8" b="99684" l="1536" r="986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38" y="399507"/>
            <a:ext cx="3726901" cy="3623853"/>
          </a:xfrm>
          <a:prstGeom prst="rect">
            <a:avLst/>
          </a:prstGeom>
        </p:spPr>
      </p:pic>
      <p:sp>
        <p:nvSpPr>
          <p:cNvPr id="8" name="图片占位符 7">
            <a:extLst>
              <a:ext uri="{FF2B5EF4-FFF2-40B4-BE49-F238E27FC236}">
                <a16:creationId xmlns:a16="http://schemas.microsoft.com/office/drawing/2014/main" xmlns="" id="{5E9B3760-2887-4555-BB8C-2ADA64B122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77390" y="891540"/>
            <a:ext cx="2697479" cy="26860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0B2FF60A-E373-44C3-A054-5957597D3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20050" y="5108575"/>
            <a:ext cx="3846513" cy="117633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zh-CN" altLang="en-US" dirty="0"/>
              <a:t>家人们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AC232BB-EA37-4D62-9D68-09B7F3751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8" b="99684" l="1536" r="986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918" y="399507"/>
            <a:ext cx="3726901" cy="3623853"/>
          </a:xfrm>
          <a:prstGeom prst="rect">
            <a:avLst/>
          </a:prstGeom>
        </p:spPr>
      </p:pic>
      <p:sp>
        <p:nvSpPr>
          <p:cNvPr id="12" name="图片占位符 7">
            <a:extLst>
              <a:ext uri="{FF2B5EF4-FFF2-40B4-BE49-F238E27FC236}">
                <a16:creationId xmlns:a16="http://schemas.microsoft.com/office/drawing/2014/main" xmlns="" id="{7C4156A1-6597-4E85-975D-B0664F8DE8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9270" y="891540"/>
            <a:ext cx="2697479" cy="2686050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C847C5C-3512-4FDC-8A04-B5E1AADB93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8" b="99684" l="1536" r="986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8" y="3296648"/>
            <a:ext cx="3726901" cy="3623853"/>
          </a:xfrm>
          <a:prstGeom prst="rect">
            <a:avLst/>
          </a:prstGeom>
        </p:spPr>
      </p:pic>
      <p:sp>
        <p:nvSpPr>
          <p:cNvPr id="16" name="图片占位符 7">
            <a:extLst>
              <a:ext uri="{FF2B5EF4-FFF2-40B4-BE49-F238E27FC236}">
                <a16:creationId xmlns:a16="http://schemas.microsoft.com/office/drawing/2014/main" xmlns="" id="{998A9506-1560-4FBF-A283-9C0E7CFFA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00150" y="3788681"/>
            <a:ext cx="2697479" cy="2686050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A52200A-975D-4BCD-B868-E7B1E57FE1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8" b="99684" l="1536" r="986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17" y="3204665"/>
            <a:ext cx="3726901" cy="3623853"/>
          </a:xfrm>
          <a:prstGeom prst="rect">
            <a:avLst/>
          </a:prstGeom>
        </p:spPr>
      </p:pic>
      <p:sp>
        <p:nvSpPr>
          <p:cNvPr id="18" name="图片占位符 7">
            <a:extLst>
              <a:ext uri="{FF2B5EF4-FFF2-40B4-BE49-F238E27FC236}">
                <a16:creationId xmlns:a16="http://schemas.microsoft.com/office/drawing/2014/main" xmlns="" id="{CB735BC4-663E-415F-8D81-BF4013CB96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74869" y="3696698"/>
            <a:ext cx="2697479" cy="268605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628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 nodePh="1">
                                  <p:stCondLst>
                                    <p:cond delay="4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 nodePh="1">
                                  <p:stCondLst>
                                    <p:cond delay="90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build="p">
        <p:tmplLst>
          <p:tmpl lvl="1">
            <p:tnLst>
              <p:par>
                <p:cTn presetID="31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5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/>
      <p:bldP spid="16" grpId="0"/>
      <p:bldP spid="18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2B5C4378-B871-44E4-B50F-E6D9EF6D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6E13-B1D3-4DB5-80DB-5AF7583E4780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7835A5F8-4D11-4E38-9891-009149E5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54A9B87-5B6A-4D9D-AA84-F207BF82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99-42D0-4F74-98C1-24F2FDE4361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A08FA06-B1DE-45F8-9A72-F9057513F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43" b="100000" l="1473" r="96727">
                        <a14:foregroundMark x1="83797" y1="95512" x2="83961" y2="96914"/>
                        <a14:backgroundMark x1="22586" y1="9397" x2="22586" y2="9397"/>
                        <a14:backgroundMark x1="26350" y1="9116" x2="26350" y2="9116"/>
                        <a14:backgroundMark x1="30769" y1="9677" x2="30769" y2="9677"/>
                        <a14:backgroundMark x1="34861" y1="9116" x2="34861" y2="9116"/>
                        <a14:backgroundMark x1="38298" y1="9116" x2="38298" y2="9116"/>
                        <a14:backgroundMark x1="49918" y1="9397" x2="49918" y2="9397"/>
                        <a14:backgroundMark x1="54337" y1="8976" x2="54337" y2="8976"/>
                        <a14:backgroundMark x1="66612" y1="8836" x2="66612" y2="8836"/>
                        <a14:backgroundMark x1="74304" y1="8836" x2="74304" y2="8836"/>
                        <a14:backgroundMark x1="77578" y1="9397" x2="77578" y2="9397"/>
                        <a14:backgroundMark x1="81178" y1="8836" x2="81178" y2="8836"/>
                        <a14:backgroundMark x1="88380" y1="7714" x2="88380" y2="7714"/>
                        <a14:backgroundMark x1="87889" y1="14727" x2="87889" y2="14727"/>
                        <a14:backgroundMark x1="87070" y1="18373" x2="87070" y2="18373"/>
                        <a14:backgroundMark x1="87889" y1="21459" x2="87889" y2="21459"/>
                        <a14:backgroundMark x1="87725" y1="30996" x2="87725" y2="30996"/>
                        <a14:backgroundMark x1="87725" y1="34502" x2="87725" y2="34502"/>
                        <a14:backgroundMark x1="87070" y1="45302" x2="87070" y2="45302"/>
                        <a14:backgroundMark x1="86743" y1="52034" x2="86743" y2="52034"/>
                        <a14:backgroundMark x1="86088" y1="55400" x2="86088" y2="55400"/>
                        <a14:backgroundMark x1="86907" y1="58626" x2="86907" y2="58626"/>
                        <a14:backgroundMark x1="86088" y1="71388" x2="86088" y2="71388"/>
                        <a14:backgroundMark x1="87070" y1="81346" x2="87070" y2="81346"/>
                        <a14:backgroundMark x1="86252" y1="85554" x2="86252" y2="85554"/>
                        <a14:backgroundMark x1="86088" y1="87658" x2="86088" y2="87658"/>
                        <a14:backgroundMark x1="81833" y1="91445" x2="81833" y2="91445"/>
                        <a14:backgroundMark x1="78396" y1="91585" x2="78396" y2="91585"/>
                        <a14:backgroundMark x1="73977" y1="91585" x2="73977" y2="91585"/>
                        <a14:backgroundMark x1="58265" y1="91725" x2="58265" y2="91725"/>
                        <a14:backgroundMark x1="49918" y1="91585" x2="49918" y2="91585"/>
                        <a14:backgroundMark x1="42553" y1="92286" x2="42553" y2="92286"/>
                        <a14:backgroundMark x1="40098" y1="91725" x2="40098" y2="91725"/>
                        <a14:backgroundMark x1="35679" y1="91865" x2="35679" y2="91865"/>
                        <a14:backgroundMark x1="27332" y1="91865" x2="27332" y2="91865"/>
                        <a14:backgroundMark x1="23895" y1="91865" x2="23895" y2="91865"/>
                        <a14:backgroundMark x1="11784" y1="82048" x2="11784" y2="82048"/>
                        <a14:backgroundMark x1="12439" y1="75456" x2="12439" y2="75456"/>
                        <a14:backgroundMark x1="11620" y1="71950" x2="11620" y2="71950"/>
                        <a14:backgroundMark x1="11784" y1="67181" x2="11784" y2="67181"/>
                        <a14:backgroundMark x1="12275" y1="65358" x2="12275" y2="65358"/>
                        <a14:backgroundMark x1="12439" y1="61992" x2="12439" y2="61992"/>
                        <a14:backgroundMark x1="11784" y1="57784" x2="11784" y2="57784"/>
                        <a14:backgroundMark x1="11784" y1="49509" x2="11784" y2="49509"/>
                        <a14:backgroundMark x1="11784" y1="44460" x2="11784" y2="44460"/>
                        <a14:backgroundMark x1="11784" y1="48668" x2="11784" y2="48668"/>
                        <a14:backgroundMark x1="11620" y1="41655" x2="11620" y2="41655"/>
                        <a14:backgroundMark x1="11784" y1="34502" x2="11784" y2="34502"/>
                        <a14:backgroundMark x1="11293" y1="31136" x2="11293" y2="31136"/>
                        <a14:backgroundMark x1="11293" y1="27489" x2="11293" y2="27489"/>
                        <a14:backgroundMark x1="11293" y1="25105" x2="11293" y2="25105"/>
                        <a14:backgroundMark x1="11293" y1="21459" x2="11293" y2="21459"/>
                        <a14:backgroundMark x1="7856" y1="91445" x2="7856" y2="91445"/>
                        <a14:backgroundMark x1="86088" y1="95091" x2="86088" y2="95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0" y="-155073"/>
            <a:ext cx="6009800" cy="7013073"/>
          </a:xfrm>
          <a:prstGeom prst="rect">
            <a:avLst/>
          </a:prstGeom>
        </p:spPr>
      </p:pic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DBECB3BB-7115-49C4-8FA3-883614D74A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8075" y="720725"/>
            <a:ext cx="4092575" cy="534828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xmlns="" id="{6036EA04-7D88-4BEB-A35F-4834AEBA3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780" y="3759835"/>
            <a:ext cx="5761037" cy="131603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64705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2B5C4378-B871-44E4-B50F-E6D9EF6D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6E13-B1D3-4DB5-80DB-5AF7583E4780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7835A5F8-4D11-4E38-9891-009149E5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54A9B87-5B6A-4D9D-AA84-F207BF82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99-42D0-4F74-98C1-24F2FDE4361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A08FA06-B1DE-45F8-9A72-F9057513F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43" b="100000" l="1473" r="96727">
                        <a14:foregroundMark x1="83797" y1="95512" x2="83961" y2="96914"/>
                        <a14:backgroundMark x1="22586" y1="9397" x2="22586" y2="9397"/>
                        <a14:backgroundMark x1="26350" y1="9116" x2="26350" y2="9116"/>
                        <a14:backgroundMark x1="30769" y1="9677" x2="30769" y2="9677"/>
                        <a14:backgroundMark x1="34861" y1="9116" x2="34861" y2="9116"/>
                        <a14:backgroundMark x1="38298" y1="9116" x2="38298" y2="9116"/>
                        <a14:backgroundMark x1="49918" y1="9397" x2="49918" y2="9397"/>
                        <a14:backgroundMark x1="54337" y1="8976" x2="54337" y2="8976"/>
                        <a14:backgroundMark x1="66612" y1="8836" x2="66612" y2="8836"/>
                        <a14:backgroundMark x1="74304" y1="8836" x2="74304" y2="8836"/>
                        <a14:backgroundMark x1="77578" y1="9397" x2="77578" y2="9397"/>
                        <a14:backgroundMark x1="81178" y1="8836" x2="81178" y2="8836"/>
                        <a14:backgroundMark x1="88380" y1="7714" x2="88380" y2="7714"/>
                        <a14:backgroundMark x1="87889" y1="14727" x2="87889" y2="14727"/>
                        <a14:backgroundMark x1="87070" y1="18373" x2="87070" y2="18373"/>
                        <a14:backgroundMark x1="87889" y1="21459" x2="87889" y2="21459"/>
                        <a14:backgroundMark x1="87725" y1="30996" x2="87725" y2="30996"/>
                        <a14:backgroundMark x1="87725" y1="34502" x2="87725" y2="34502"/>
                        <a14:backgroundMark x1="87070" y1="45302" x2="87070" y2="45302"/>
                        <a14:backgroundMark x1="86743" y1="52034" x2="86743" y2="52034"/>
                        <a14:backgroundMark x1="86088" y1="55400" x2="86088" y2="55400"/>
                        <a14:backgroundMark x1="86907" y1="58626" x2="86907" y2="58626"/>
                        <a14:backgroundMark x1="86088" y1="71388" x2="86088" y2="71388"/>
                        <a14:backgroundMark x1="87070" y1="81346" x2="87070" y2="81346"/>
                        <a14:backgroundMark x1="86252" y1="85554" x2="86252" y2="85554"/>
                        <a14:backgroundMark x1="86088" y1="87658" x2="86088" y2="87658"/>
                        <a14:backgroundMark x1="81833" y1="91445" x2="81833" y2="91445"/>
                        <a14:backgroundMark x1="78396" y1="91585" x2="78396" y2="91585"/>
                        <a14:backgroundMark x1="73977" y1="91585" x2="73977" y2="91585"/>
                        <a14:backgroundMark x1="58265" y1="91725" x2="58265" y2="91725"/>
                        <a14:backgroundMark x1="49918" y1="91585" x2="49918" y2="91585"/>
                        <a14:backgroundMark x1="42553" y1="92286" x2="42553" y2="92286"/>
                        <a14:backgroundMark x1="40098" y1="91725" x2="40098" y2="91725"/>
                        <a14:backgroundMark x1="35679" y1="91865" x2="35679" y2="91865"/>
                        <a14:backgroundMark x1="27332" y1="91865" x2="27332" y2="91865"/>
                        <a14:backgroundMark x1="23895" y1="91865" x2="23895" y2="91865"/>
                        <a14:backgroundMark x1="11784" y1="82048" x2="11784" y2="82048"/>
                        <a14:backgroundMark x1="12439" y1="75456" x2="12439" y2="75456"/>
                        <a14:backgroundMark x1="11620" y1="71950" x2="11620" y2="71950"/>
                        <a14:backgroundMark x1="11784" y1="67181" x2="11784" y2="67181"/>
                        <a14:backgroundMark x1="12275" y1="65358" x2="12275" y2="65358"/>
                        <a14:backgroundMark x1="12439" y1="61992" x2="12439" y2="61992"/>
                        <a14:backgroundMark x1="11784" y1="57784" x2="11784" y2="57784"/>
                        <a14:backgroundMark x1="11784" y1="49509" x2="11784" y2="49509"/>
                        <a14:backgroundMark x1="11784" y1="44460" x2="11784" y2="44460"/>
                        <a14:backgroundMark x1="11784" y1="48668" x2="11784" y2="48668"/>
                        <a14:backgroundMark x1="11620" y1="41655" x2="11620" y2="41655"/>
                        <a14:backgroundMark x1="11784" y1="34502" x2="11784" y2="34502"/>
                        <a14:backgroundMark x1="11293" y1="31136" x2="11293" y2="31136"/>
                        <a14:backgroundMark x1="11293" y1="27489" x2="11293" y2="27489"/>
                        <a14:backgroundMark x1="11293" y1="25105" x2="11293" y2="25105"/>
                        <a14:backgroundMark x1="11293" y1="21459" x2="11293" y2="21459"/>
                        <a14:backgroundMark x1="7856" y1="91445" x2="7856" y2="91445"/>
                        <a14:backgroundMark x1="86088" y1="95091" x2="86088" y2="95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7209" y="-472078"/>
            <a:ext cx="6531048" cy="7621338"/>
          </a:xfrm>
          <a:prstGeom prst="rect">
            <a:avLst/>
          </a:prstGeom>
        </p:spPr>
      </p:pic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DBECB3BB-7115-49C4-8FA3-883614D74A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16200000">
            <a:off x="2171701" y="502918"/>
            <a:ext cx="4423412" cy="581787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xmlns="" id="{6036EA04-7D88-4BEB-A35F-4834AEBA3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97081" y="4307523"/>
            <a:ext cx="2956719" cy="131603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355690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FE708CE-2F8A-4756-B2C8-C90BFB5E1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0" b="99109" l="0" r="99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00" y="754837"/>
            <a:ext cx="10744200" cy="534352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0" name="图片占位符 9">
            <a:extLst>
              <a:ext uri="{FF2B5EF4-FFF2-40B4-BE49-F238E27FC236}">
                <a16:creationId xmlns:a16="http://schemas.microsoft.com/office/drawing/2014/main" xmlns="" id="{08F84948-5DFA-4B9C-9790-384D6D7C51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0046330">
            <a:off x="2086870" y="2454036"/>
            <a:ext cx="2251913" cy="226625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>
            <a:extLst>
              <a:ext uri="{FF2B5EF4-FFF2-40B4-BE49-F238E27FC236}">
                <a16:creationId xmlns:a16="http://schemas.microsoft.com/office/drawing/2014/main" xmlns="" id="{02A270C8-147A-42E5-B2AD-A01BA55C94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67979" y="1721972"/>
            <a:ext cx="2251913" cy="226625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9">
            <a:extLst>
              <a:ext uri="{FF2B5EF4-FFF2-40B4-BE49-F238E27FC236}">
                <a16:creationId xmlns:a16="http://schemas.microsoft.com/office/drawing/2014/main" xmlns="" id="{FC47D5A5-6568-4980-89D8-4D02D2A483B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905973">
            <a:off x="8387290" y="2156310"/>
            <a:ext cx="2251913" cy="2266253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273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BA600EC-8A68-4BFA-8C25-AC77F23557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2" b="99157" l="2703" r="100000">
                        <a14:foregroundMark x1="53089" y1="10118" x2="26448" y2="306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0" y="243148"/>
            <a:ext cx="2949930" cy="33770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90896DDC-3645-4FE3-8A2F-E2CA29A78B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2" b="99157" l="2703" r="100000">
                        <a14:foregroundMark x1="53089" y1="10118" x2="26448" y2="306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705" y="1040130"/>
            <a:ext cx="2949930" cy="337704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C1277BB-CAD7-4D8B-9F48-726CF83E78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2" b="99157" l="2703" r="100000">
                        <a14:foregroundMark x1="53089" y1="10118" x2="26448" y2="306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180" y="1931670"/>
            <a:ext cx="2949930" cy="337704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700C641-FFFE-460E-B7ED-EF17B4C7CE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92" b="99157" l="2703" r="100000">
                        <a14:foregroundMark x1="53089" y1="10118" x2="26448" y2="306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655" y="2960370"/>
            <a:ext cx="2949930" cy="3377043"/>
          </a:xfrm>
          <a:prstGeom prst="rect">
            <a:avLst/>
          </a:prstGeom>
        </p:spPr>
      </p:pic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78102752-2E36-4E3A-8A77-5176EFFE53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1263" y="1439863"/>
            <a:ext cx="1795462" cy="1828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2">
            <a:extLst>
              <a:ext uri="{FF2B5EF4-FFF2-40B4-BE49-F238E27FC236}">
                <a16:creationId xmlns:a16="http://schemas.microsoft.com/office/drawing/2014/main" xmlns="" id="{2996E9EF-E989-4823-9FB3-FA39559E59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68738" y="2217103"/>
            <a:ext cx="1795462" cy="1828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12">
            <a:extLst>
              <a:ext uri="{FF2B5EF4-FFF2-40B4-BE49-F238E27FC236}">
                <a16:creationId xmlns:a16="http://schemas.microsoft.com/office/drawing/2014/main" xmlns="" id="{11AF93E9-A734-498D-8378-26ED1BC30E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26213" y="3131503"/>
            <a:ext cx="1795462" cy="1828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12">
            <a:extLst>
              <a:ext uri="{FF2B5EF4-FFF2-40B4-BE49-F238E27FC236}">
                <a16:creationId xmlns:a16="http://schemas.microsoft.com/office/drawing/2014/main" xmlns="" id="{3036102C-EEBB-4EDD-BE82-11F3E74E51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23338" y="4137343"/>
            <a:ext cx="1795462" cy="18288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784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 nodePh="1">
                                  <p:stCondLst>
                                    <p:cond delay="16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 nodePh="1">
                                  <p:stCondLst>
                                    <p:cond delay="260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C5E6D94-649C-4BF5-A96A-3DF5A505A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80" b="100000" l="498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4" y="154267"/>
            <a:ext cx="5584545" cy="650788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922BE8E-1299-404B-849D-9ACFB46EE3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80" b="100000" l="498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240" y="314287"/>
            <a:ext cx="5013046" cy="287468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437E34D-253C-43E2-87CF-3697D5465E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80" b="100000" l="498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85" y="2828925"/>
            <a:ext cx="4847156" cy="3709035"/>
          </a:xfrm>
          <a:prstGeom prst="rect">
            <a:avLst/>
          </a:prstGeom>
        </p:spPr>
      </p:pic>
      <p:sp>
        <p:nvSpPr>
          <p:cNvPr id="11" name="竖排文字占位符 10">
            <a:extLst>
              <a:ext uri="{FF2B5EF4-FFF2-40B4-BE49-F238E27FC236}">
                <a16:creationId xmlns:a16="http://schemas.microsoft.com/office/drawing/2014/main" xmlns="" id="{40B5DF74-745F-4579-875C-72F3B7FD4BF4}"/>
              </a:ext>
            </a:extLst>
          </p:cNvPr>
          <p:cNvSpPr>
            <a:spLocks noGrp="1"/>
          </p:cNvSpPr>
          <p:nvPr>
            <p:ph type="body" orient="vert" sz="quarter" idx="10"/>
          </p:nvPr>
        </p:nvSpPr>
        <p:spPr>
          <a:xfrm>
            <a:off x="10355263" y="1085850"/>
            <a:ext cx="982662" cy="4892675"/>
          </a:xfrm>
        </p:spPr>
        <p:txBody>
          <a:bodyPr vert="eaVert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77228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C099693E-B840-4040-8C63-3D67072B59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4521C173-6F2A-4FC2-B83E-8054B9923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FB44A06-3B04-4D35-BA12-624137FE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6E13-B1D3-4DB5-80DB-5AF7583E4780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A0A29FB-6BCE-4543-9099-13924C7CB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AB31F6C-E80C-40C5-BCCA-78A23BC3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99-42D0-4F74-98C1-24F2FDE436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21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BFE25A85-CA11-4E03-905C-31751A0B9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CCD9ACA-015E-4861-A74F-479013ABD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AE85F33-331F-46D7-B20B-4C830CB08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36E13-B1D3-4DB5-80DB-5AF7583E4780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72D2AF9-6908-428B-8F54-53C383CBB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CBF1F2C-8117-411F-88E1-D6EBCC6C6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CD299-42D0-4F74-98C1-24F2FDE4361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8354C9F-B85A-491B-84FA-548608E2BD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00" b="100000" l="0" r="100000">
                        <a14:foregroundMark x1="73500" y1="18375" x2="69375" y2="27250"/>
                        <a14:foregroundMark x1="88750" y1="11500" x2="82500" y2="16250"/>
                        <a14:foregroundMark x1="92500" y1="22000" x2="94625" y2="2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836"/>
          <a:stretch/>
        </p:blipFill>
        <p:spPr>
          <a:xfrm flipV="1">
            <a:off x="0" y="-1"/>
            <a:ext cx="3046464" cy="18256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BF81552A-940F-4E8B-A587-6D46956BF7C2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53400" y="3563483"/>
            <a:ext cx="4339772" cy="410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7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21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3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0.jpe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AC49EA5-6EF6-43D8-8DB1-C2FD66B6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xmlns="" id="{1611FAFF-02EB-49E0-AEEE-C54F86B26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11031"/>
          <a:stretch/>
        </p:blipFill>
        <p:spPr>
          <a:xfrm>
            <a:off x="-595085" y="0"/>
            <a:ext cx="12787086" cy="6858000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903C150-9D51-415F-BF44-465C86FE10E9}"/>
              </a:ext>
            </a:extLst>
          </p:cNvPr>
          <p:cNvSpPr txBox="1"/>
          <p:nvPr/>
        </p:nvSpPr>
        <p:spPr>
          <a:xfrm>
            <a:off x="5798458" y="1335314"/>
            <a:ext cx="467360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Left" fov="5700000">
                <a:rot lat="0" lon="1200000" rev="0"/>
              </a:camera>
              <a:lightRig rig="threePt" dir="t">
                <a:rot lat="0" lon="0" rev="900000"/>
              </a:lightRig>
            </a:scene3d>
            <a:sp3d extrusionH="57150">
              <a:bevelT w="38100" h="38100" prst="relaxedInset"/>
            </a:sp3d>
          </a:bodyPr>
          <a:lstStyle/>
          <a:p>
            <a:r>
              <a:rPr lang="zh-CN" altLang="en-US" sz="8800" b="1" dirty="0">
                <a:effectLst>
                  <a:outerShdw blurRad="139700" dist="50800" dir="5400000" sx="101000" sy="101000" algn="ctr" rotWithShape="0">
                    <a:schemeClr val="tx1">
                      <a:alpha val="47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员工风采</a:t>
            </a:r>
            <a:endParaRPr lang="en-US" altLang="zh-CN" sz="8800" b="1" dirty="0">
              <a:effectLst>
                <a:outerShdw blurRad="139700" dist="50800" dir="5400000" sx="101000" sy="101000" algn="ctr" rotWithShape="0">
                  <a:schemeClr val="tx1">
                    <a:alpha val="47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7200" b="1" dirty="0">
                <a:effectLst>
                  <a:outerShdw blurRad="139700" dist="50800" dir="5400000" sx="101000" sy="101000" algn="ctr" rotWithShape="0">
                    <a:schemeClr val="tx1">
                      <a:alpha val="47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团结协作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3824E91-1D28-4900-A30F-6986E1D220CD}"/>
              </a:ext>
            </a:extLst>
          </p:cNvPr>
          <p:cNvSpPr txBox="1"/>
          <p:nvPr/>
        </p:nvSpPr>
        <p:spPr>
          <a:xfrm>
            <a:off x="6117770" y="4165600"/>
            <a:ext cx="4296228" cy="461665"/>
          </a:xfrm>
          <a:prstGeom prst="rect">
            <a:avLst/>
          </a:prstGeom>
          <a:noFill/>
          <a:scene3d>
            <a:camera prst="perspectiveLeft" fov="0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团队风采展示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2410B3FB-DE5A-4346-B03A-D47F1B9DFBD6}"/>
              </a:ext>
            </a:extLst>
          </p:cNvPr>
          <p:cNvSpPr/>
          <p:nvPr/>
        </p:nvSpPr>
        <p:spPr>
          <a:xfrm rot="14928100">
            <a:off x="10833774" y="1486154"/>
            <a:ext cx="264582" cy="497114"/>
          </a:xfrm>
          <a:custGeom>
            <a:avLst/>
            <a:gdLst>
              <a:gd name="connsiteX0" fmla="*/ 0 w 419100"/>
              <a:gd name="connsiteY0" fmla="*/ 497114 h 497114"/>
              <a:gd name="connsiteX1" fmla="*/ 209550 w 419100"/>
              <a:gd name="connsiteY1" fmla="*/ 0 h 497114"/>
              <a:gd name="connsiteX2" fmla="*/ 419100 w 419100"/>
              <a:gd name="connsiteY2" fmla="*/ 497114 h 497114"/>
              <a:gd name="connsiteX3" fmla="*/ 0 w 419100"/>
              <a:gd name="connsiteY3" fmla="*/ 497114 h 497114"/>
              <a:gd name="connsiteX0" fmla="*/ 0 w 264582"/>
              <a:gd name="connsiteY0" fmla="*/ 497114 h 497114"/>
              <a:gd name="connsiteX1" fmla="*/ 209550 w 264582"/>
              <a:gd name="connsiteY1" fmla="*/ 0 h 497114"/>
              <a:gd name="connsiteX2" fmla="*/ 264582 w 264582"/>
              <a:gd name="connsiteY2" fmla="*/ 413623 h 497114"/>
              <a:gd name="connsiteX3" fmla="*/ 0 w 264582"/>
              <a:gd name="connsiteY3" fmla="*/ 497114 h 49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582" h="497114">
                <a:moveTo>
                  <a:pt x="0" y="497114"/>
                </a:moveTo>
                <a:lnTo>
                  <a:pt x="209550" y="0"/>
                </a:lnTo>
                <a:lnTo>
                  <a:pt x="264582" y="413623"/>
                </a:lnTo>
                <a:lnTo>
                  <a:pt x="0" y="49711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7">
            <a:extLst>
              <a:ext uri="{FF2B5EF4-FFF2-40B4-BE49-F238E27FC236}">
                <a16:creationId xmlns:a16="http://schemas.microsoft.com/office/drawing/2014/main" xmlns="" id="{BCC0DA8A-578E-4627-84EA-90988A9D4CF8}"/>
              </a:ext>
            </a:extLst>
          </p:cNvPr>
          <p:cNvSpPr/>
          <p:nvPr/>
        </p:nvSpPr>
        <p:spPr>
          <a:xfrm rot="18073250" flipH="1">
            <a:off x="10016375" y="3408435"/>
            <a:ext cx="281104" cy="475818"/>
          </a:xfrm>
          <a:custGeom>
            <a:avLst/>
            <a:gdLst>
              <a:gd name="connsiteX0" fmla="*/ 0 w 419100"/>
              <a:gd name="connsiteY0" fmla="*/ 497114 h 497114"/>
              <a:gd name="connsiteX1" fmla="*/ 209550 w 419100"/>
              <a:gd name="connsiteY1" fmla="*/ 0 h 497114"/>
              <a:gd name="connsiteX2" fmla="*/ 419100 w 419100"/>
              <a:gd name="connsiteY2" fmla="*/ 497114 h 497114"/>
              <a:gd name="connsiteX3" fmla="*/ 0 w 419100"/>
              <a:gd name="connsiteY3" fmla="*/ 497114 h 497114"/>
              <a:gd name="connsiteX0" fmla="*/ 0 w 264582"/>
              <a:gd name="connsiteY0" fmla="*/ 497114 h 497114"/>
              <a:gd name="connsiteX1" fmla="*/ 209550 w 264582"/>
              <a:gd name="connsiteY1" fmla="*/ 0 h 497114"/>
              <a:gd name="connsiteX2" fmla="*/ 264582 w 264582"/>
              <a:gd name="connsiteY2" fmla="*/ 413623 h 497114"/>
              <a:gd name="connsiteX3" fmla="*/ 0 w 264582"/>
              <a:gd name="connsiteY3" fmla="*/ 497114 h 49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582" h="497114">
                <a:moveTo>
                  <a:pt x="0" y="497114"/>
                </a:moveTo>
                <a:lnTo>
                  <a:pt x="209550" y="0"/>
                </a:lnTo>
                <a:lnTo>
                  <a:pt x="264582" y="413623"/>
                </a:lnTo>
                <a:lnTo>
                  <a:pt x="0" y="49711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7">
            <a:extLst>
              <a:ext uri="{FF2B5EF4-FFF2-40B4-BE49-F238E27FC236}">
                <a16:creationId xmlns:a16="http://schemas.microsoft.com/office/drawing/2014/main" xmlns="" id="{5339A7DC-075F-4C6A-80FC-6B6618107B3E}"/>
              </a:ext>
            </a:extLst>
          </p:cNvPr>
          <p:cNvSpPr/>
          <p:nvPr/>
        </p:nvSpPr>
        <p:spPr>
          <a:xfrm rot="5400000">
            <a:off x="5677909" y="2301548"/>
            <a:ext cx="209550" cy="622075"/>
          </a:xfrm>
          <a:custGeom>
            <a:avLst/>
            <a:gdLst>
              <a:gd name="connsiteX0" fmla="*/ 0 w 419100"/>
              <a:gd name="connsiteY0" fmla="*/ 497114 h 497114"/>
              <a:gd name="connsiteX1" fmla="*/ 209550 w 419100"/>
              <a:gd name="connsiteY1" fmla="*/ 0 h 497114"/>
              <a:gd name="connsiteX2" fmla="*/ 419100 w 419100"/>
              <a:gd name="connsiteY2" fmla="*/ 497114 h 497114"/>
              <a:gd name="connsiteX3" fmla="*/ 0 w 419100"/>
              <a:gd name="connsiteY3" fmla="*/ 497114 h 497114"/>
              <a:gd name="connsiteX0" fmla="*/ 0 w 264582"/>
              <a:gd name="connsiteY0" fmla="*/ 497114 h 497114"/>
              <a:gd name="connsiteX1" fmla="*/ 209550 w 264582"/>
              <a:gd name="connsiteY1" fmla="*/ 0 h 497114"/>
              <a:gd name="connsiteX2" fmla="*/ 264582 w 264582"/>
              <a:gd name="connsiteY2" fmla="*/ 413623 h 497114"/>
              <a:gd name="connsiteX3" fmla="*/ 0 w 264582"/>
              <a:gd name="connsiteY3" fmla="*/ 497114 h 497114"/>
              <a:gd name="connsiteX0" fmla="*/ 0 w 209550"/>
              <a:gd name="connsiteY0" fmla="*/ 497114 h 622075"/>
              <a:gd name="connsiteX1" fmla="*/ 209550 w 209550"/>
              <a:gd name="connsiteY1" fmla="*/ 0 h 622075"/>
              <a:gd name="connsiteX2" fmla="*/ 161528 w 209550"/>
              <a:gd name="connsiteY2" fmla="*/ 622075 h 622075"/>
              <a:gd name="connsiteX3" fmla="*/ 0 w 209550"/>
              <a:gd name="connsiteY3" fmla="*/ 497114 h 62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" h="622075">
                <a:moveTo>
                  <a:pt x="0" y="497114"/>
                </a:moveTo>
                <a:lnTo>
                  <a:pt x="209550" y="0"/>
                </a:lnTo>
                <a:lnTo>
                  <a:pt x="161528" y="622075"/>
                </a:lnTo>
                <a:lnTo>
                  <a:pt x="0" y="497114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79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xmlns="" id="{1611FAFF-02EB-49E0-AEEE-C54F86B2645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967" y="1190170"/>
            <a:ext cx="5827933" cy="4433391"/>
          </a:xfrm>
          <a:blipFill>
            <a:blip r:embed="rId4"/>
            <a:stretch>
              <a:fillRect/>
            </a:stretch>
          </a:blipFill>
        </p:spPr>
      </p:pic>
      <p:sp>
        <p:nvSpPr>
          <p:cNvPr id="9" name="文本占位符 6">
            <a:extLst>
              <a:ext uri="{FF2B5EF4-FFF2-40B4-BE49-F238E27FC236}">
                <a16:creationId xmlns:a16="http://schemas.microsoft.com/office/drawing/2014/main" xmlns="" id="{AE1FE7B0-A142-429E-9657-C08E5B8F4038}"/>
              </a:ext>
            </a:extLst>
          </p:cNvPr>
          <p:cNvSpPr txBox="1">
            <a:spLocks/>
          </p:cNvSpPr>
          <p:nvPr/>
        </p:nvSpPr>
        <p:spPr>
          <a:xfrm>
            <a:off x="8481559" y="1190170"/>
            <a:ext cx="2880178" cy="3436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事业兴衰，关键在人。中化集团一步步通过竞争在市场上赢得立足之地，依靠的正是一大批志同道合、不惧艰险、勇于担当的人。在中化集团推进管理变革和战略转型的过程中，无数中化人将精彩年华和满腔激情倾注在中化事业上，推动了公司不断发展壮大，也在中化历史上留下自己的人生印记。</a:t>
            </a:r>
          </a:p>
        </p:txBody>
      </p:sp>
    </p:spTree>
    <p:extLst>
      <p:ext uri="{BB962C8B-B14F-4D97-AF65-F5344CB8AC3E}">
        <p14:creationId xmlns:p14="http://schemas.microsoft.com/office/powerpoint/2010/main" val="240369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187D087-8929-4A72-A128-33E9B2DB7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9" b="10648"/>
          <a:stretch/>
        </p:blipFill>
        <p:spPr>
          <a:xfrm>
            <a:off x="4374451" y="2723801"/>
            <a:ext cx="3600000" cy="17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FAE0CCF-97F9-4FC3-87F1-24A2E8A06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7"/>
          <a:stretch/>
        </p:blipFill>
        <p:spPr>
          <a:xfrm>
            <a:off x="8228350" y="381000"/>
            <a:ext cx="3600000" cy="2061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6795FD4D-1355-4240-86FF-6458271EB8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" b="18830"/>
          <a:stretch/>
        </p:blipFill>
        <p:spPr>
          <a:xfrm>
            <a:off x="4374451" y="381000"/>
            <a:ext cx="3600000" cy="2061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FCAEFC2-3515-4EA2-9E17-5EF3785CC0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17"/>
          <a:stretch/>
        </p:blipFill>
        <p:spPr>
          <a:xfrm>
            <a:off x="342973" y="381000"/>
            <a:ext cx="3600000" cy="2061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C0E25EF5-5F99-41FC-B2FD-9CFA00D2F2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88"/>
          <a:stretch/>
        </p:blipFill>
        <p:spPr>
          <a:xfrm>
            <a:off x="8228350" y="4776792"/>
            <a:ext cx="3600000" cy="1919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3074EC33-373F-4BFA-9761-09DED2AE53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63"/>
          <a:stretch/>
        </p:blipFill>
        <p:spPr>
          <a:xfrm>
            <a:off x="8228350" y="2723801"/>
            <a:ext cx="3600000" cy="17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内容占位符 4">
            <a:extLst>
              <a:ext uri="{FF2B5EF4-FFF2-40B4-BE49-F238E27FC236}">
                <a16:creationId xmlns:a16="http://schemas.microsoft.com/office/drawing/2014/main" xmlns="" id="{356B7E18-A0F9-40AA-A00E-9CC7D11C883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131" r="-3162" b="17748"/>
          <a:stretch/>
        </p:blipFill>
        <p:spPr>
          <a:xfrm>
            <a:off x="-1784286" y="3200051"/>
            <a:ext cx="722617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9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9">
            <a:extLst>
              <a:ext uri="{FF2B5EF4-FFF2-40B4-BE49-F238E27FC236}">
                <a16:creationId xmlns:a16="http://schemas.microsoft.com/office/drawing/2014/main" xmlns="" id="{93A11C33-3A10-4072-A259-15DE61C2514F}"/>
              </a:ext>
            </a:extLst>
          </p:cNvPr>
          <p:cNvSpPr/>
          <p:nvPr/>
        </p:nvSpPr>
        <p:spPr>
          <a:xfrm>
            <a:off x="8039100" y="1061359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xmlns="" id="{38711C6B-5875-4082-8029-70774F796A4E}"/>
              </a:ext>
            </a:extLst>
          </p:cNvPr>
          <p:cNvSpPr/>
          <p:nvPr/>
        </p:nvSpPr>
        <p:spPr>
          <a:xfrm>
            <a:off x="6512490" y="3869170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xmlns="" id="{2000E45F-98C6-4406-B3C7-6060EB6F7DE8}"/>
              </a:ext>
            </a:extLst>
          </p:cNvPr>
          <p:cNvSpPr/>
          <p:nvPr/>
        </p:nvSpPr>
        <p:spPr>
          <a:xfrm>
            <a:off x="3219209" y="3916751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19">
            <a:extLst>
              <a:ext uri="{FF2B5EF4-FFF2-40B4-BE49-F238E27FC236}">
                <a16:creationId xmlns:a16="http://schemas.microsoft.com/office/drawing/2014/main" xmlns="" id="{993BCDF8-2440-4BDE-A363-7772AB492707}"/>
              </a:ext>
            </a:extLst>
          </p:cNvPr>
          <p:cNvSpPr/>
          <p:nvPr/>
        </p:nvSpPr>
        <p:spPr>
          <a:xfrm>
            <a:off x="4985879" y="1061359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19">
            <a:extLst>
              <a:ext uri="{FF2B5EF4-FFF2-40B4-BE49-F238E27FC236}">
                <a16:creationId xmlns:a16="http://schemas.microsoft.com/office/drawing/2014/main" xmlns="" id="{56D4179F-466D-4245-9EFC-FF9850D513D1}"/>
              </a:ext>
            </a:extLst>
          </p:cNvPr>
          <p:cNvSpPr/>
          <p:nvPr/>
        </p:nvSpPr>
        <p:spPr>
          <a:xfrm>
            <a:off x="1932658" y="1101479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0640C42-7B90-447E-A573-74176597B6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39100" y="3552781"/>
            <a:ext cx="4339772" cy="410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85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9">
            <a:extLst>
              <a:ext uri="{FF2B5EF4-FFF2-40B4-BE49-F238E27FC236}">
                <a16:creationId xmlns:a16="http://schemas.microsoft.com/office/drawing/2014/main" xmlns="" id="{993BCDF8-2440-4BDE-A363-7772AB492707}"/>
              </a:ext>
            </a:extLst>
          </p:cNvPr>
          <p:cNvSpPr/>
          <p:nvPr/>
        </p:nvSpPr>
        <p:spPr>
          <a:xfrm>
            <a:off x="1048907" y="505280"/>
            <a:ext cx="6240674" cy="3876220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19">
            <a:extLst>
              <a:ext uri="{FF2B5EF4-FFF2-40B4-BE49-F238E27FC236}">
                <a16:creationId xmlns:a16="http://schemas.microsoft.com/office/drawing/2014/main" xmlns="" id="{56D4179F-466D-4245-9EFC-FF9850D513D1}"/>
              </a:ext>
            </a:extLst>
          </p:cNvPr>
          <p:cNvSpPr/>
          <p:nvPr/>
        </p:nvSpPr>
        <p:spPr>
          <a:xfrm>
            <a:off x="4740396" y="2544492"/>
            <a:ext cx="5257800" cy="35848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90792D8-AD0C-49E9-8D2C-CC0A464B61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01511" y="-495571"/>
            <a:ext cx="4339772" cy="410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43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260E03C9-FF4F-49D2-BF71-362FBDFF9C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4" r="12374"/>
          <a:stretch>
            <a:fillRect/>
          </a:stretch>
        </p:blipFill>
        <p:spPr/>
      </p:pic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ADDCA59F-A65E-4D77-8486-C95834B6CD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6016" y="1602900"/>
            <a:ext cx="2880178" cy="3436823"/>
          </a:xfrm>
        </p:spPr>
        <p:txBody>
          <a:bodyPr>
            <a:norm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事业兴衰，关键在人。中化集团一步步通过竞争在市场上赢得立足之地，依靠的正是一大批志同道合、不惧艰险、勇于担当的人。在中化集团推进管理变革和战略转型的过程中，无数中化人将精彩年华和满腔激情倾注在中化事业上，推动了公司不断发展壮大，也在中化历史上留下自己的人生印记。</a:t>
            </a:r>
          </a:p>
        </p:txBody>
      </p: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3A7F4DB8-9326-485E-AFFA-78A83297678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1" r="12381"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E7496DC1-DEB7-4AA7-AE42-1C76B8546C3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1" r="18621"/>
          <a:stretch>
            <a:fillRect/>
          </a:stretch>
        </p:blipFill>
        <p:spPr/>
      </p:pic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A74D995A-43ED-4ABC-88E1-A6F52DA1A43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9" r="150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7275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9">
            <a:extLst>
              <a:ext uri="{FF2B5EF4-FFF2-40B4-BE49-F238E27FC236}">
                <a16:creationId xmlns:a16="http://schemas.microsoft.com/office/drawing/2014/main" xmlns="" id="{F99F539A-189E-47A0-A717-2C508F0D4524}"/>
              </a:ext>
            </a:extLst>
          </p:cNvPr>
          <p:cNvSpPr/>
          <p:nvPr/>
        </p:nvSpPr>
        <p:spPr>
          <a:xfrm>
            <a:off x="169398" y="2576445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9">
            <a:extLst>
              <a:ext uri="{FF2B5EF4-FFF2-40B4-BE49-F238E27FC236}">
                <a16:creationId xmlns:a16="http://schemas.microsoft.com/office/drawing/2014/main" xmlns="" id="{B26B34A7-5CE6-482D-83BF-103B16888CDB}"/>
              </a:ext>
            </a:extLst>
          </p:cNvPr>
          <p:cNvSpPr/>
          <p:nvPr/>
        </p:nvSpPr>
        <p:spPr>
          <a:xfrm>
            <a:off x="1361134" y="1571807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9">
            <a:extLst>
              <a:ext uri="{FF2B5EF4-FFF2-40B4-BE49-F238E27FC236}">
                <a16:creationId xmlns:a16="http://schemas.microsoft.com/office/drawing/2014/main" xmlns="" id="{F12394C5-277E-4854-AF48-9EB984D20F6F}"/>
              </a:ext>
            </a:extLst>
          </p:cNvPr>
          <p:cNvSpPr/>
          <p:nvPr/>
        </p:nvSpPr>
        <p:spPr>
          <a:xfrm>
            <a:off x="3196326" y="694061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9">
            <a:extLst>
              <a:ext uri="{FF2B5EF4-FFF2-40B4-BE49-F238E27FC236}">
                <a16:creationId xmlns:a16="http://schemas.microsoft.com/office/drawing/2014/main" xmlns="" id="{F11DAEF5-8249-4D07-B6ED-3AD90BC41391}"/>
              </a:ext>
            </a:extLst>
          </p:cNvPr>
          <p:cNvSpPr/>
          <p:nvPr/>
        </p:nvSpPr>
        <p:spPr>
          <a:xfrm>
            <a:off x="4964470" y="1132934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9">
            <a:extLst>
              <a:ext uri="{FF2B5EF4-FFF2-40B4-BE49-F238E27FC236}">
                <a16:creationId xmlns:a16="http://schemas.microsoft.com/office/drawing/2014/main" xmlns="" id="{3A3882A2-FE41-4390-91D6-0548A4E3F93B}"/>
              </a:ext>
            </a:extLst>
          </p:cNvPr>
          <p:cNvSpPr/>
          <p:nvPr/>
        </p:nvSpPr>
        <p:spPr>
          <a:xfrm>
            <a:off x="6543164" y="2053183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9">
            <a:extLst>
              <a:ext uri="{FF2B5EF4-FFF2-40B4-BE49-F238E27FC236}">
                <a16:creationId xmlns:a16="http://schemas.microsoft.com/office/drawing/2014/main" xmlns="" id="{236DD74F-97C2-4896-955E-59D4E27B75AB}"/>
              </a:ext>
            </a:extLst>
          </p:cNvPr>
          <p:cNvSpPr/>
          <p:nvPr/>
        </p:nvSpPr>
        <p:spPr>
          <a:xfrm>
            <a:off x="8380673" y="2453312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9">
            <a:extLst>
              <a:ext uri="{FF2B5EF4-FFF2-40B4-BE49-F238E27FC236}">
                <a16:creationId xmlns:a16="http://schemas.microsoft.com/office/drawing/2014/main" xmlns="" id="{F702553B-AFC2-443F-8F00-2CE87E833329}"/>
              </a:ext>
            </a:extLst>
          </p:cNvPr>
          <p:cNvSpPr/>
          <p:nvPr/>
        </p:nvSpPr>
        <p:spPr>
          <a:xfrm>
            <a:off x="9408409" y="878320"/>
            <a:ext cx="2573103" cy="2491422"/>
          </a:xfrm>
          <a:custGeom>
            <a:avLst/>
            <a:gdLst>
              <a:gd name="connsiteX0" fmla="*/ 0 w 3488609"/>
              <a:gd name="connsiteY0" fmla="*/ 0 h 3486150"/>
              <a:gd name="connsiteX1" fmla="*/ 3488609 w 3488609"/>
              <a:gd name="connsiteY1" fmla="*/ 0 h 3486150"/>
              <a:gd name="connsiteX2" fmla="*/ 3488609 w 3488609"/>
              <a:gd name="connsiteY2" fmla="*/ 3486150 h 3486150"/>
              <a:gd name="connsiteX3" fmla="*/ 0 w 3488609"/>
              <a:gd name="connsiteY3" fmla="*/ 3486150 h 3486150"/>
              <a:gd name="connsiteX4" fmla="*/ 0 w 3488609"/>
              <a:gd name="connsiteY4" fmla="*/ 0 h 3486150"/>
              <a:gd name="connsiteX0" fmla="*/ 0 w 3740069"/>
              <a:gd name="connsiteY0" fmla="*/ 0 h 3486150"/>
              <a:gd name="connsiteX1" fmla="*/ 3488609 w 3740069"/>
              <a:gd name="connsiteY1" fmla="*/ 0 h 3486150"/>
              <a:gd name="connsiteX2" fmla="*/ 3740069 w 3740069"/>
              <a:gd name="connsiteY2" fmla="*/ 3406140 h 3486150"/>
              <a:gd name="connsiteX3" fmla="*/ 0 w 3740069"/>
              <a:gd name="connsiteY3" fmla="*/ 3486150 h 3486150"/>
              <a:gd name="connsiteX4" fmla="*/ 0 w 3740069"/>
              <a:gd name="connsiteY4" fmla="*/ 0 h 3486150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40069"/>
              <a:gd name="connsiteY0" fmla="*/ 0 h 3493546"/>
              <a:gd name="connsiteX1" fmla="*/ 3488609 w 3740069"/>
              <a:gd name="connsiteY1" fmla="*/ 0 h 3493546"/>
              <a:gd name="connsiteX2" fmla="*/ 3740069 w 3740069"/>
              <a:gd name="connsiteY2" fmla="*/ 3406140 h 3493546"/>
              <a:gd name="connsiteX3" fmla="*/ 0 w 3740069"/>
              <a:gd name="connsiteY3" fmla="*/ 3486150 h 3493546"/>
              <a:gd name="connsiteX4" fmla="*/ 0 w 3740069"/>
              <a:gd name="connsiteY4" fmla="*/ 0 h 3493546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0 w 3705779"/>
              <a:gd name="connsiteY3" fmla="*/ 3486150 h 3486150"/>
              <a:gd name="connsiteX4" fmla="*/ 0 w 3705779"/>
              <a:gd name="connsiteY4" fmla="*/ 0 h 3486150"/>
              <a:gd name="connsiteX0" fmla="*/ 0 w 3705779"/>
              <a:gd name="connsiteY0" fmla="*/ 0 h 3486150"/>
              <a:gd name="connsiteX1" fmla="*/ 3488609 w 3705779"/>
              <a:gd name="connsiteY1" fmla="*/ 0 h 3486150"/>
              <a:gd name="connsiteX2" fmla="*/ 3705779 w 3705779"/>
              <a:gd name="connsiteY2" fmla="*/ 3223260 h 3486150"/>
              <a:gd name="connsiteX3" fmla="*/ 125730 w 3705779"/>
              <a:gd name="connsiteY3" fmla="*/ 3486150 h 3486150"/>
              <a:gd name="connsiteX4" fmla="*/ 0 w 3705779"/>
              <a:gd name="connsiteY4" fmla="*/ 0 h 3486150"/>
              <a:gd name="connsiteX0" fmla="*/ 72696 w 3778475"/>
              <a:gd name="connsiteY0" fmla="*/ 0 h 3486150"/>
              <a:gd name="connsiteX1" fmla="*/ 3561305 w 3778475"/>
              <a:gd name="connsiteY1" fmla="*/ 0 h 3486150"/>
              <a:gd name="connsiteX2" fmla="*/ 3778475 w 3778475"/>
              <a:gd name="connsiteY2" fmla="*/ 3223260 h 3486150"/>
              <a:gd name="connsiteX3" fmla="*/ 198426 w 3778475"/>
              <a:gd name="connsiteY3" fmla="*/ 3486150 h 3486150"/>
              <a:gd name="connsiteX4" fmla="*/ 72696 w 3778475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  <a:gd name="connsiteX0" fmla="*/ 10324 w 3716103"/>
              <a:gd name="connsiteY0" fmla="*/ 0 h 3486150"/>
              <a:gd name="connsiteX1" fmla="*/ 3498933 w 3716103"/>
              <a:gd name="connsiteY1" fmla="*/ 0 h 3486150"/>
              <a:gd name="connsiteX2" fmla="*/ 3716103 w 3716103"/>
              <a:gd name="connsiteY2" fmla="*/ 3223260 h 3486150"/>
              <a:gd name="connsiteX3" fmla="*/ 136054 w 3716103"/>
              <a:gd name="connsiteY3" fmla="*/ 3486150 h 3486150"/>
              <a:gd name="connsiteX4" fmla="*/ 10324 w 3716103"/>
              <a:gd name="connsiteY4" fmla="*/ 0 h 348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103" h="3486150">
                <a:moveTo>
                  <a:pt x="10324" y="0"/>
                </a:moveTo>
                <a:lnTo>
                  <a:pt x="3498933" y="0"/>
                </a:lnTo>
                <a:cubicBezTo>
                  <a:pt x="3582753" y="1135380"/>
                  <a:pt x="3403683" y="2625090"/>
                  <a:pt x="3716103" y="3223260"/>
                </a:cubicBezTo>
                <a:cubicBezTo>
                  <a:pt x="3189503" y="3478530"/>
                  <a:pt x="685514" y="3436620"/>
                  <a:pt x="136054" y="3486150"/>
                </a:cubicBezTo>
                <a:cubicBezTo>
                  <a:pt x="-100166" y="2827020"/>
                  <a:pt x="52234" y="1162050"/>
                  <a:pt x="1032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90500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占位符 6">
            <a:extLst>
              <a:ext uri="{FF2B5EF4-FFF2-40B4-BE49-F238E27FC236}">
                <a16:creationId xmlns:a16="http://schemas.microsoft.com/office/drawing/2014/main" xmlns="" id="{B4CDCAC6-2646-49E0-9BC4-7C1BEAB80205}"/>
              </a:ext>
            </a:extLst>
          </p:cNvPr>
          <p:cNvSpPr txBox="1">
            <a:spLocks/>
          </p:cNvSpPr>
          <p:nvPr/>
        </p:nvSpPr>
        <p:spPr>
          <a:xfrm>
            <a:off x="1262606" y="4815517"/>
            <a:ext cx="9522007" cy="1802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事业兴衰，关键在人。中化集团一步步通过竞争在市场上赢得立足之地，依靠的正是一大批志同道合、不惧艰险、勇于担当的人。在中化集团推进管理变革和战略转型的过程中，无数中化人将精彩年华和满腔激情倾注在中化事业上，推动了公司不断发展壮大，也在中化历史上留下自己的人生印记。</a:t>
            </a:r>
          </a:p>
        </p:txBody>
      </p:sp>
    </p:spTree>
    <p:extLst>
      <p:ext uri="{BB962C8B-B14F-4D97-AF65-F5344CB8AC3E}">
        <p14:creationId xmlns:p14="http://schemas.microsoft.com/office/powerpoint/2010/main" val="1641394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06AF4C5-E0C9-4FA5-9123-830A3193347A}"/>
              </a:ext>
            </a:extLst>
          </p:cNvPr>
          <p:cNvSpPr/>
          <p:nvPr/>
        </p:nvSpPr>
        <p:spPr>
          <a:xfrm rot="21100421">
            <a:off x="323734" y="623973"/>
            <a:ext cx="3780607" cy="244233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3D62C8C-A242-463B-BB99-7B81E8CA035E}"/>
              </a:ext>
            </a:extLst>
          </p:cNvPr>
          <p:cNvSpPr/>
          <p:nvPr/>
        </p:nvSpPr>
        <p:spPr>
          <a:xfrm rot="1389870">
            <a:off x="2244429" y="697623"/>
            <a:ext cx="3339400" cy="215731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74A7D77-CA4D-4B18-A9D2-5235B6077C67}"/>
              </a:ext>
            </a:extLst>
          </p:cNvPr>
          <p:cNvSpPr/>
          <p:nvPr/>
        </p:nvSpPr>
        <p:spPr>
          <a:xfrm rot="701944">
            <a:off x="6081951" y="623554"/>
            <a:ext cx="3781907" cy="2443179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53A9BCA-85ED-4630-9E5F-C5AE86BFFA41}"/>
              </a:ext>
            </a:extLst>
          </p:cNvPr>
          <p:cNvSpPr/>
          <p:nvPr/>
        </p:nvSpPr>
        <p:spPr>
          <a:xfrm rot="641482">
            <a:off x="8423114" y="710889"/>
            <a:ext cx="3298329" cy="2130779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C29FFA0-5439-41DE-9C16-0C5FBF2E5BAE}"/>
              </a:ext>
            </a:extLst>
          </p:cNvPr>
          <p:cNvSpPr/>
          <p:nvPr/>
        </p:nvSpPr>
        <p:spPr>
          <a:xfrm rot="21094503">
            <a:off x="4241225" y="707687"/>
            <a:ext cx="3264608" cy="2108994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Box 188">
            <a:extLst>
              <a:ext uri="{FF2B5EF4-FFF2-40B4-BE49-F238E27FC236}">
                <a16:creationId xmlns:a16="http://schemas.microsoft.com/office/drawing/2014/main" xmlns="" id="{7C3AA949-BF9C-4C48-BB43-0200E51B1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74" y="2553375"/>
            <a:ext cx="3095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迷你简剪纸" pitchFamily="65" charset="-122"/>
            </a:endParaRPr>
          </a:p>
        </p:txBody>
      </p:sp>
      <p:sp>
        <p:nvSpPr>
          <p:cNvPr id="11" name="Text Box 189">
            <a:extLst>
              <a:ext uri="{FF2B5EF4-FFF2-40B4-BE49-F238E27FC236}">
                <a16:creationId xmlns:a16="http://schemas.microsoft.com/office/drawing/2014/main" xmlns="" id="{BBE2E8A9-4A55-4DA8-90A8-0BC5E3905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974" y="3070900"/>
            <a:ext cx="3111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迷你简剪纸" pitchFamily="65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E0BB6CCB-C302-4114-92E9-518D3C22AF4C}"/>
              </a:ext>
            </a:extLst>
          </p:cNvPr>
          <p:cNvSpPr/>
          <p:nvPr/>
        </p:nvSpPr>
        <p:spPr>
          <a:xfrm>
            <a:off x="2735232" y="4454217"/>
            <a:ext cx="721937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生活的琐碎，像灰尘一样遮住双眼，这一刻，我要用它去拥抱缤纷的色彩，定格美好画面</a:t>
            </a:r>
            <a:r>
              <a:rPr lang="en-US" altLang="zh-CN" spc="300" dirty="0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pc="300" dirty="0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洗尽喧嚣的记忆</a:t>
            </a:r>
            <a:r>
              <a:rPr lang="en-US" altLang="zh-CN" spc="300" dirty="0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pc="300" dirty="0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43DB15A-FB2E-4CBE-9CEC-5F130F9A5711}"/>
              </a:ext>
            </a:extLst>
          </p:cNvPr>
          <p:cNvSpPr/>
          <p:nvPr/>
        </p:nvSpPr>
        <p:spPr>
          <a:xfrm>
            <a:off x="5232288" y="3882563"/>
            <a:ext cx="2723189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活动的意义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D230AE3-9D51-4544-8F87-28F2EA8B9F0B}"/>
              </a:ext>
            </a:extLst>
          </p:cNvPr>
          <p:cNvSpPr/>
          <p:nvPr/>
        </p:nvSpPr>
        <p:spPr>
          <a:xfrm>
            <a:off x="10434264" y="7152711"/>
            <a:ext cx="1656184" cy="367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8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延迟符</a:t>
            </a:r>
          </a:p>
        </p:txBody>
      </p:sp>
    </p:spTree>
    <p:extLst>
      <p:ext uri="{BB962C8B-B14F-4D97-AF65-F5344CB8AC3E}">
        <p14:creationId xmlns:p14="http://schemas.microsoft.com/office/powerpoint/2010/main" val="3203716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80000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8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8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80000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8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80000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decel="4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60"/>
                            </p:stCondLst>
                            <p:childTnLst>
                              <p:par>
                                <p:cTn id="5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542B4FC8-E104-44E5-A73F-A0BCB2C626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0" r="20120"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03A7AD28-5EAF-44D5-B73E-7517B8B7E0E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2" r="12672"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:a16="http://schemas.microsoft.com/office/drawing/2014/main" xmlns="" id="{8231B6B5-889F-4B79-9DC4-D49DA48A8B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" b="1398"/>
          <a:stretch>
            <a:fillRect/>
          </a:stretch>
        </p:blipFill>
        <p:spPr/>
      </p:pic>
      <p:sp>
        <p:nvSpPr>
          <p:cNvPr id="14" name="文本占位符 6">
            <a:extLst>
              <a:ext uri="{FF2B5EF4-FFF2-40B4-BE49-F238E27FC236}">
                <a16:creationId xmlns:a16="http://schemas.microsoft.com/office/drawing/2014/main" xmlns="" id="{506EFBAF-A516-4DCD-840B-5026B40512F8}"/>
              </a:ext>
            </a:extLst>
          </p:cNvPr>
          <p:cNvSpPr txBox="1">
            <a:spLocks/>
          </p:cNvSpPr>
          <p:nvPr/>
        </p:nvSpPr>
        <p:spPr>
          <a:xfrm>
            <a:off x="4129544" y="5344989"/>
            <a:ext cx="7685085" cy="9106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事业兴衰，关键在人。中化集团一步步通过竞争在市场上赢得立足之地，依靠的正是一大批志同道合、不惧艰险、勇于担当的人。在中化集团推进管理变革和战略转型的过程中，无数中化人将精彩年华和满腔激情倾注在中化事业上，推动了公司不断发展壮大，也在中化历史上留下自己的人生印记。</a:t>
            </a:r>
          </a:p>
        </p:txBody>
      </p:sp>
    </p:spTree>
    <p:extLst>
      <p:ext uri="{BB962C8B-B14F-4D97-AF65-F5344CB8AC3E}">
        <p14:creationId xmlns:p14="http://schemas.microsoft.com/office/powerpoint/2010/main" val="2565401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794AC3A6-45BE-4DB2-8111-EE26A02FF6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" b="808"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206DD2ED-464C-4D1B-99AE-E4307D51D9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9" r="20439"/>
          <a:stretch>
            <a:fillRect/>
          </a:stretch>
        </p:blipFill>
        <p:spPr>
          <a:xfrm>
            <a:off x="3868738" y="2217103"/>
            <a:ext cx="1795462" cy="1828800"/>
          </a:xfrm>
        </p:spPr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EED1BE93-6243-41FD-A42F-96D70DFBD2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9" r="20479"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5D034FF6-13BE-4ED3-9B4C-E06FB1C7182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2" r="13212"/>
          <a:stretch>
            <a:fillRect/>
          </a:stretch>
        </p:blipFill>
        <p:spPr/>
      </p:pic>
      <p:pic>
        <p:nvPicPr>
          <p:cNvPr id="17" name="内容占位符 4">
            <a:extLst>
              <a:ext uri="{FF2B5EF4-FFF2-40B4-BE49-F238E27FC236}">
                <a16:creationId xmlns:a16="http://schemas.microsoft.com/office/drawing/2014/main" xmlns="" id="{604D1E8A-0A3C-4E5A-A62F-8256E3635E6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131" r="-3162" b="17748"/>
          <a:stretch/>
        </p:blipFill>
        <p:spPr>
          <a:xfrm>
            <a:off x="898640" y="4789714"/>
            <a:ext cx="3434757" cy="20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8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竖排文字占位符 4">
            <a:extLst>
              <a:ext uri="{FF2B5EF4-FFF2-40B4-BE49-F238E27FC236}">
                <a16:creationId xmlns:a16="http://schemas.microsoft.com/office/drawing/2014/main" xmlns="" id="{CA17178A-563F-4F7B-B77B-790DCDCF5396}"/>
              </a:ext>
            </a:extLst>
          </p:cNvPr>
          <p:cNvSpPr>
            <a:spLocks noGrp="1"/>
          </p:cNvSpPr>
          <p:nvPr>
            <p:ph type="body" orient="vert" sz="quarter" idx="10"/>
          </p:nvPr>
        </p:nvSpPr>
        <p:spPr>
          <a:noFill/>
        </p:spPr>
        <p:txBody>
          <a:bodyPr/>
          <a:lstStyle/>
          <a:p>
            <a:endParaRPr lang="zh-CN" altLang="en-US" sz="28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57F2E0A-E86B-40BE-B65D-B704895E02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5" r="3410"/>
          <a:stretch/>
        </p:blipFill>
        <p:spPr>
          <a:xfrm>
            <a:off x="856343" y="914399"/>
            <a:ext cx="3889828" cy="493485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EAFB248-155B-4156-AEA0-2C3527822D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48"/>
          <a:stretch/>
        </p:blipFill>
        <p:spPr>
          <a:xfrm>
            <a:off x="5500007" y="680584"/>
            <a:ext cx="3411763" cy="210615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ECFE3A9-7D4E-43DA-A6F0-EFEDF6F153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9" t="3821" r="18015"/>
          <a:stretch/>
        </p:blipFill>
        <p:spPr>
          <a:xfrm>
            <a:off x="5500007" y="3352799"/>
            <a:ext cx="3411763" cy="262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49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7E907388-6AE2-413B-A626-159EA567B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2710" y1="7606" x2="42804" y2="9155"/>
                        <a14:foregroundMark x1="64860" y1="27465" x2="65888" y2="28028"/>
                        <a14:foregroundMark x1="71121" y1="30000" x2="88037" y2="31690"/>
                        <a14:foregroundMark x1="59346" y1="28873" x2="62523" y2="30000"/>
                        <a14:foregroundMark x1="93551" y1="35634" x2="93551" y2="37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6" y="812678"/>
            <a:ext cx="7245209" cy="4807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2D161575-3DA3-40F9-9EBE-C10294F74BC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1" r="9871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FC5EB4EC-E7F3-49AF-A5C1-22A1039DC7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r="15136"/>
          <a:stretch>
            <a:fillRect/>
          </a:stretch>
        </p:blipFill>
        <p:spPr/>
      </p:pic>
      <p:sp>
        <p:nvSpPr>
          <p:cNvPr id="13" name="文本占位符 6">
            <a:extLst>
              <a:ext uri="{FF2B5EF4-FFF2-40B4-BE49-F238E27FC236}">
                <a16:creationId xmlns:a16="http://schemas.microsoft.com/office/drawing/2014/main" xmlns="" id="{788A7A16-6AA0-4508-B208-02281875EA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38016" y="1893172"/>
            <a:ext cx="2880178" cy="3436823"/>
          </a:xfrm>
        </p:spPr>
        <p:txBody>
          <a:bodyPr>
            <a:norm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事业兴衰，关键在人。中化集团一步步通过竞争在市场上赢得立足之地，依靠的正是一大批志同道合、不惧艰险、勇于担当的人。在中化集团推进管理变革和战略转型的过程中，无数中化人将精彩年华和满腔激情倾注在中化事业上，推动了公司不断发展壮大，也在中化历史上留下自己的人生印记。</a:t>
            </a:r>
          </a:p>
        </p:txBody>
      </p:sp>
    </p:spTree>
    <p:extLst>
      <p:ext uri="{BB962C8B-B14F-4D97-AF65-F5344CB8AC3E}">
        <p14:creationId xmlns:p14="http://schemas.microsoft.com/office/powerpoint/2010/main" val="37827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E52127D6-AAC2-4E12-AEDF-A309C0482B14}"/>
              </a:ext>
            </a:extLst>
          </p:cNvPr>
          <p:cNvSpPr/>
          <p:nvPr/>
        </p:nvSpPr>
        <p:spPr>
          <a:xfrm>
            <a:off x="2794410" y="847778"/>
            <a:ext cx="6541156" cy="3156524"/>
          </a:xfrm>
          <a:custGeom>
            <a:avLst/>
            <a:gdLst>
              <a:gd name="connsiteX0" fmla="*/ 0 w 6541156"/>
              <a:gd name="connsiteY0" fmla="*/ 0 h 3156524"/>
              <a:gd name="connsiteX1" fmla="*/ 6541156 w 6541156"/>
              <a:gd name="connsiteY1" fmla="*/ 0 h 3156524"/>
              <a:gd name="connsiteX2" fmla="*/ 6541156 w 6541156"/>
              <a:gd name="connsiteY2" fmla="*/ 3156524 h 3156524"/>
              <a:gd name="connsiteX3" fmla="*/ 0 w 6541156"/>
              <a:gd name="connsiteY3" fmla="*/ 3156524 h 3156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1156" h="3156524">
                <a:moveTo>
                  <a:pt x="0" y="0"/>
                </a:moveTo>
                <a:lnTo>
                  <a:pt x="6541156" y="0"/>
                </a:lnTo>
                <a:lnTo>
                  <a:pt x="6541156" y="3156524"/>
                </a:lnTo>
                <a:lnTo>
                  <a:pt x="0" y="3156524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defRPr/>
            </a:pPr>
            <a:endParaRPr lang="zh-CN" altLang="en-US" sz="3200" noProof="1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3085B104-A9D4-41F2-9D19-F648E4FFBBE7}"/>
              </a:ext>
            </a:extLst>
          </p:cNvPr>
          <p:cNvCxnSpPr/>
          <p:nvPr/>
        </p:nvCxnSpPr>
        <p:spPr>
          <a:xfrm flipH="1">
            <a:off x="669132" y="5373216"/>
            <a:ext cx="10826674" cy="0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197A8B8-8049-4D39-9A96-6A94F9C27EA8}"/>
              </a:ext>
            </a:extLst>
          </p:cNvPr>
          <p:cNvSpPr/>
          <p:nvPr/>
        </p:nvSpPr>
        <p:spPr>
          <a:xfrm>
            <a:off x="5614097" y="4413790"/>
            <a:ext cx="1170273" cy="504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spc="300" dirty="0">
                <a:solidFill>
                  <a:srgbClr val="4A452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66DAAFC-08E8-413F-BCAB-8800D1C1B0F9}"/>
              </a:ext>
            </a:extLst>
          </p:cNvPr>
          <p:cNvSpPr/>
          <p:nvPr/>
        </p:nvSpPr>
        <p:spPr>
          <a:xfrm>
            <a:off x="2901380" y="5517232"/>
            <a:ext cx="6299906" cy="761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pc="300" dirty="0">
                <a:solidFill>
                  <a:srgbClr val="4A452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沿途是流动的风景，能感受拂面而过的风，沐浴洋洋洒洒的阳光，听闻，那些关于爱的故事</a:t>
            </a:r>
            <a:r>
              <a:rPr lang="en-US" altLang="zh-CN" spc="300" dirty="0">
                <a:solidFill>
                  <a:srgbClr val="4A452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pc="300" dirty="0">
              <a:solidFill>
                <a:srgbClr val="4A452A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15A4623-2ABF-45F2-9670-8D7FEFBEA41F}"/>
              </a:ext>
            </a:extLst>
          </p:cNvPr>
          <p:cNvSpPr/>
          <p:nvPr/>
        </p:nvSpPr>
        <p:spPr>
          <a:xfrm>
            <a:off x="9526116" y="2539111"/>
            <a:ext cx="1969690" cy="143279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innerShdw blurRad="190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DBA84E1-BA05-4889-8A12-F4E662E9D1D6}"/>
              </a:ext>
            </a:extLst>
          </p:cNvPr>
          <p:cNvSpPr/>
          <p:nvPr/>
        </p:nvSpPr>
        <p:spPr>
          <a:xfrm>
            <a:off x="9526116" y="861052"/>
            <a:ext cx="1969690" cy="143279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90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630448B-FC50-4DA0-9C69-C86C06F069C0}"/>
              </a:ext>
            </a:extLst>
          </p:cNvPr>
          <p:cNvSpPr/>
          <p:nvPr/>
        </p:nvSpPr>
        <p:spPr>
          <a:xfrm>
            <a:off x="669132" y="861053"/>
            <a:ext cx="1969690" cy="1432799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90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69934DE6-94EC-45D5-B460-B298BE530CCA}"/>
              </a:ext>
            </a:extLst>
          </p:cNvPr>
          <p:cNvSpPr/>
          <p:nvPr/>
        </p:nvSpPr>
        <p:spPr>
          <a:xfrm>
            <a:off x="669132" y="2539112"/>
            <a:ext cx="1969690" cy="1432799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>
            <a:innerShdw blurRad="190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560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4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4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00"/>
                            </p:stCondLst>
                            <p:childTnLst>
                              <p:par>
                                <p:cTn id="43" presetID="2" presetClass="entr" presetSubtype="6" decel="7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BE87164B-FCF7-4BDF-9D2A-971F87D3603A}"/>
              </a:ext>
            </a:extLst>
          </p:cNvPr>
          <p:cNvSpPr/>
          <p:nvPr/>
        </p:nvSpPr>
        <p:spPr>
          <a:xfrm>
            <a:off x="6930359" y="3532026"/>
            <a:ext cx="2027861" cy="594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9A8ADFB1-F124-4F12-BDE5-B7321ED093BE}"/>
              </a:ext>
            </a:extLst>
          </p:cNvPr>
          <p:cNvGrpSpPr/>
          <p:nvPr/>
        </p:nvGrpSpPr>
        <p:grpSpPr>
          <a:xfrm>
            <a:off x="7101125" y="3489942"/>
            <a:ext cx="1872208" cy="960343"/>
            <a:chOff x="7101125" y="3489942"/>
            <a:chExt cx="1872208" cy="960343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6E6D2654-7C50-4CB3-BB13-B52DB535023B}"/>
                </a:ext>
              </a:extLst>
            </p:cNvPr>
            <p:cNvSpPr/>
            <p:nvPr/>
          </p:nvSpPr>
          <p:spPr>
            <a:xfrm>
              <a:off x="7119011" y="4104806"/>
              <a:ext cx="1854322" cy="3454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spc="200" dirty="0">
                  <a:solidFill>
                    <a:schemeClr val="bg1"/>
                  </a:solidFill>
                  <a:latin typeface="郑庆科智雅体" pitchFamily="2" charset="-122"/>
                  <a:ea typeface="郑庆科智雅体" pitchFamily="2" charset="-122"/>
                </a:rPr>
                <a:t>20XX\XX\XX</a:t>
              </a:r>
              <a:endParaRPr lang="zh-CN" altLang="en-US" sz="1400" spc="200" dirty="0">
                <a:solidFill>
                  <a:schemeClr val="bg1"/>
                </a:solidFill>
                <a:latin typeface="郑庆科智雅体" pitchFamily="2" charset="-122"/>
                <a:ea typeface="郑庆科智雅体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13118DC-CD02-4D93-AE8F-2009297F534D}"/>
                </a:ext>
              </a:extLst>
            </p:cNvPr>
            <p:cNvSpPr/>
            <p:nvPr/>
          </p:nvSpPr>
          <p:spPr>
            <a:xfrm>
              <a:off x="7101125" y="3489942"/>
              <a:ext cx="1584176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爱琴海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925CFA3-05FA-4808-BD04-3DCA6857E24F}"/>
              </a:ext>
            </a:extLst>
          </p:cNvPr>
          <p:cNvSpPr/>
          <p:nvPr/>
        </p:nvSpPr>
        <p:spPr>
          <a:xfrm rot="998494">
            <a:off x="3302684" y="2523914"/>
            <a:ext cx="2716672" cy="201622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E0A0A63-CFBB-47CD-B92B-4089262C4AB8}"/>
              </a:ext>
            </a:extLst>
          </p:cNvPr>
          <p:cNvSpPr/>
          <p:nvPr/>
        </p:nvSpPr>
        <p:spPr>
          <a:xfrm rot="801792">
            <a:off x="5587136" y="529023"/>
            <a:ext cx="2716672" cy="201622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69D6BC0A-1F54-4046-9C9B-2F1CE1AA9A1C}"/>
              </a:ext>
            </a:extLst>
          </p:cNvPr>
          <p:cNvSpPr/>
          <p:nvPr/>
        </p:nvSpPr>
        <p:spPr>
          <a:xfrm rot="20738968">
            <a:off x="1920015" y="4321453"/>
            <a:ext cx="2716672" cy="201622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D3A5E64E-4B7F-47E3-AC1F-DF680D50BB08}"/>
              </a:ext>
            </a:extLst>
          </p:cNvPr>
          <p:cNvSpPr/>
          <p:nvPr/>
        </p:nvSpPr>
        <p:spPr>
          <a:xfrm rot="21118703">
            <a:off x="2205936" y="635983"/>
            <a:ext cx="2716672" cy="201622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089E4BB-020A-4D33-836A-21FFBCB1568C}"/>
              </a:ext>
            </a:extLst>
          </p:cNvPr>
          <p:cNvSpPr/>
          <p:nvPr/>
        </p:nvSpPr>
        <p:spPr>
          <a:xfrm>
            <a:off x="636739" y="2415956"/>
            <a:ext cx="2716672" cy="201622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5811677-128B-4AD5-9001-63788BB5AC51}"/>
              </a:ext>
            </a:extLst>
          </p:cNvPr>
          <p:cNvSpPr/>
          <p:nvPr/>
        </p:nvSpPr>
        <p:spPr>
          <a:xfrm>
            <a:off x="6945472" y="4699527"/>
            <a:ext cx="4766358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这是路途的第二站，心中始终有一份向往，愿在这片土地上寻找到陌生又心动的温存，为记忆画上完美一笔</a:t>
            </a:r>
            <a:r>
              <a:rPr lang="en-US" altLang="zh-CN" spc="300" dirty="0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pc="300" dirty="0">
              <a:solidFill>
                <a:schemeClr val="bg2">
                  <a:lumMod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2B3BCADF-5DC8-46C0-8D26-36A0CE6334E3}"/>
              </a:ext>
            </a:extLst>
          </p:cNvPr>
          <p:cNvCxnSpPr/>
          <p:nvPr/>
        </p:nvCxnSpPr>
        <p:spPr>
          <a:xfrm flipH="1">
            <a:off x="8541286" y="1484784"/>
            <a:ext cx="1027366" cy="342456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F254E513-83AC-4CBB-BC21-42A8A66E2EB8}"/>
              </a:ext>
            </a:extLst>
          </p:cNvPr>
          <p:cNvCxnSpPr/>
          <p:nvPr/>
        </p:nvCxnSpPr>
        <p:spPr>
          <a:xfrm flipH="1">
            <a:off x="5390915" y="4987457"/>
            <a:ext cx="864095" cy="288032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670D3DAF-C546-40AF-ADB6-60D0A453EEC2}"/>
              </a:ext>
            </a:extLst>
          </p:cNvPr>
          <p:cNvCxnSpPr/>
          <p:nvPr/>
        </p:nvCxnSpPr>
        <p:spPr>
          <a:xfrm flipH="1">
            <a:off x="885933" y="5744432"/>
            <a:ext cx="864095" cy="288032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C650D25F-1B2D-436B-8F1D-691410F33DEC}"/>
              </a:ext>
            </a:extLst>
          </p:cNvPr>
          <p:cNvCxnSpPr/>
          <p:nvPr/>
        </p:nvCxnSpPr>
        <p:spPr>
          <a:xfrm flipH="1">
            <a:off x="476678" y="6247825"/>
            <a:ext cx="864095" cy="288032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881AE347-B536-4B31-BC4F-17CDA4357173}"/>
              </a:ext>
            </a:extLst>
          </p:cNvPr>
          <p:cNvCxnSpPr/>
          <p:nvPr/>
        </p:nvCxnSpPr>
        <p:spPr>
          <a:xfrm flipH="1">
            <a:off x="703075" y="1653227"/>
            <a:ext cx="1205014" cy="401671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E9B12312-E70F-4FB9-A3BC-D830739943D0}"/>
              </a:ext>
            </a:extLst>
          </p:cNvPr>
          <p:cNvSpPr/>
          <p:nvPr/>
        </p:nvSpPr>
        <p:spPr>
          <a:xfrm>
            <a:off x="10415686" y="7101408"/>
            <a:ext cx="1656184" cy="367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8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延迟符</a:t>
            </a:r>
          </a:p>
        </p:txBody>
      </p:sp>
    </p:spTree>
    <p:extLst>
      <p:ext uri="{BB962C8B-B14F-4D97-AF65-F5344CB8AC3E}">
        <p14:creationId xmlns:p14="http://schemas.microsoft.com/office/powerpoint/2010/main" val="161502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400" fill="hold"/>
                                        <p:tgtEl>
                                          <p:spTgt spid="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50"/>
                            </p:stCondLst>
                            <p:childTnLst>
                              <p:par>
                                <p:cTn id="5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" presetClass="entr" presetSubtype="2" decel="4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30"/>
                            </p:stCondLst>
                            <p:childTnLst>
                              <p:par>
                                <p:cTn id="6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12">
            <a:extLst>
              <a:ext uri="{FF2B5EF4-FFF2-40B4-BE49-F238E27FC236}">
                <a16:creationId xmlns:a16="http://schemas.microsoft.com/office/drawing/2014/main" xmlns="" id="{41C0F00B-638D-476B-9E83-00E07FDBE1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8" b="7036"/>
          <a:stretch/>
        </p:blipFill>
        <p:spPr>
          <a:xfrm>
            <a:off x="2064658" y="629869"/>
            <a:ext cx="9174841" cy="4040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占位符 14">
            <a:extLst>
              <a:ext uri="{FF2B5EF4-FFF2-40B4-BE49-F238E27FC236}">
                <a16:creationId xmlns:a16="http://schemas.microsoft.com/office/drawing/2014/main" xmlns="" id="{C8CBD656-6E71-4917-B222-EC1DB93FC90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5" b="25145"/>
          <a:stretch>
            <a:fillRect/>
          </a:stretch>
        </p:blipFill>
        <p:spPr>
          <a:xfrm>
            <a:off x="2064658" y="4765874"/>
            <a:ext cx="3008230" cy="1495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占位符 16">
            <a:extLst>
              <a:ext uri="{FF2B5EF4-FFF2-40B4-BE49-F238E27FC236}">
                <a16:creationId xmlns:a16="http://schemas.microsoft.com/office/drawing/2014/main" xmlns="" id="{A00BA5E1-3F11-42E4-824A-3F96466D49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1" b="16891"/>
          <a:stretch>
            <a:fillRect/>
          </a:stretch>
        </p:blipFill>
        <p:spPr>
          <a:xfrm>
            <a:off x="5147963" y="4765874"/>
            <a:ext cx="3008230" cy="1495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占位符 18">
            <a:extLst>
              <a:ext uri="{FF2B5EF4-FFF2-40B4-BE49-F238E27FC236}">
                <a16:creationId xmlns:a16="http://schemas.microsoft.com/office/drawing/2014/main" xmlns="" id="{C8F2A8D8-4024-475B-A785-B15B02317B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4" b="11644"/>
          <a:stretch>
            <a:fillRect/>
          </a:stretch>
        </p:blipFill>
        <p:spPr>
          <a:xfrm>
            <a:off x="8231269" y="4765874"/>
            <a:ext cx="3008230" cy="1495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6905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5A60E36-A479-46F4-BA51-1E6CA51BD5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6" t="32253" r="786" b="-412"/>
          <a:stretch/>
        </p:blipFill>
        <p:spPr>
          <a:xfrm>
            <a:off x="-64462" y="1095760"/>
            <a:ext cx="9151177" cy="467434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A7C28DEE-83F2-4FFB-9077-4D4D2A0E5F88}"/>
              </a:ext>
            </a:extLst>
          </p:cNvPr>
          <p:cNvSpPr/>
          <p:nvPr/>
        </p:nvSpPr>
        <p:spPr>
          <a:xfrm>
            <a:off x="9086715" y="1076710"/>
            <a:ext cx="3105285" cy="4674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047EFFA9-FEB1-4DBA-AEAB-6F037D54673E}"/>
              </a:ext>
            </a:extLst>
          </p:cNvPr>
          <p:cNvSpPr/>
          <p:nvPr/>
        </p:nvSpPr>
        <p:spPr>
          <a:xfrm>
            <a:off x="10069896" y="2455229"/>
            <a:ext cx="51013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美好的</a:t>
            </a:r>
            <a:endParaRPr lang="en-US" altLang="zh-CN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endParaRPr lang="en-US" altLang="zh-CN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7B375CE-0E50-4EF2-90C8-9E9CDB0CD76D}"/>
              </a:ext>
            </a:extLst>
          </p:cNvPr>
          <p:cNvSpPr/>
          <p:nvPr/>
        </p:nvSpPr>
        <p:spPr>
          <a:xfrm>
            <a:off x="9460796" y="2195414"/>
            <a:ext cx="1332148" cy="3383532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>
            <a:innerShdw blurRad="88900" dist="889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231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AC49EA5-6EF6-43D8-8DB1-C2FD66B6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xmlns="" id="{1611FAFF-02EB-49E0-AEEE-C54F86B26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11031"/>
          <a:stretch/>
        </p:blipFill>
        <p:spPr>
          <a:xfrm>
            <a:off x="-595085" y="0"/>
            <a:ext cx="12787086" cy="6858000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903C150-9D51-415F-BF44-465C86FE10E9}"/>
              </a:ext>
            </a:extLst>
          </p:cNvPr>
          <p:cNvSpPr txBox="1"/>
          <p:nvPr/>
        </p:nvSpPr>
        <p:spPr>
          <a:xfrm>
            <a:off x="5798458" y="2021225"/>
            <a:ext cx="46736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Left" fov="5700000">
                <a:rot lat="0" lon="1200000" rev="0"/>
              </a:camera>
              <a:lightRig rig="threePt" dir="t">
                <a:rot lat="0" lon="0" rev="900000"/>
              </a:lightRig>
            </a:scene3d>
            <a:sp3d extrusionH="57150">
              <a:bevelT w="38100" h="38100" prst="relaxedInset"/>
            </a:sp3d>
          </a:bodyPr>
          <a:lstStyle/>
          <a:p>
            <a:r>
              <a:rPr lang="zh-CN" altLang="en-US" sz="7200" b="1" dirty="0">
                <a:effectLst>
                  <a:outerShdw blurRad="139700" dist="50800" dir="5400000" sx="101000" sy="101000" algn="ctr" rotWithShape="0">
                    <a:schemeClr val="tx1">
                      <a:alpha val="47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</a:p>
        </p:txBody>
      </p:sp>
    </p:spTree>
    <p:extLst>
      <p:ext uri="{BB962C8B-B14F-4D97-AF65-F5344CB8AC3E}">
        <p14:creationId xmlns:p14="http://schemas.microsoft.com/office/powerpoint/2010/main" val="2959013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airplane"/>
      </p:transition>
    </mc:Choice>
    <mc:Fallback xmlns="">
      <p:transition spd="slow" advTm="2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558</Words>
  <Application>Microsoft Office PowerPoint</Application>
  <PresentationFormat>宽屏</PresentationFormat>
  <Paragraphs>38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黑体</vt:lpstr>
      <vt:lpstr>迷你简剪纸</vt:lpstr>
      <vt:lpstr>宋体</vt:lpstr>
      <vt:lpstr>微软雅黑</vt:lpstr>
      <vt:lpstr>郑庆科智雅体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faith123</cp:lastModifiedBy>
  <cp:revision>24</cp:revision>
  <dcterms:created xsi:type="dcterms:W3CDTF">2017-09-21T01:20:41Z</dcterms:created>
  <dcterms:modified xsi:type="dcterms:W3CDTF">2018-10-16T02:12:12Z</dcterms:modified>
</cp:coreProperties>
</file>