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5143500" cy="9144000"/>
  <p:custDataLst>
    <p:tags r:id="rId17"/>
  </p:custDataLst>
  <p:defaultTextStyle>
    <a:lvl1pPr marL="0" algn="l" defTabSz="342891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1pPr>
    <a:lvl2pPr marL="171446" algn="l" defTabSz="342891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2pPr>
    <a:lvl3pPr marL="342891" algn="l" defTabSz="342891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3pPr>
    <a:lvl4pPr marL="514337" algn="l" defTabSz="342891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4pPr>
    <a:lvl5pPr marL="685783" algn="l" defTabSz="342891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5pPr>
    <a:lvl6pPr marL="857229" algn="l" defTabSz="342891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6pPr>
    <a:lvl7pPr marL="1028674" algn="l" defTabSz="342891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7pPr>
    <a:lvl8pPr marL="1200120" algn="l" defTabSz="342891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8pPr>
    <a:lvl9pPr marL="1371566" algn="l" defTabSz="342891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0"/>
    <p:restoredTop sz="94613"/>
  </p:normalViewPr>
  <p:slideViewPr>
    <p:cSldViewPr snapToGrid="0" snapToObjects="1">
      <p:cViewPr>
        <p:scale>
          <a:sx n="75" d="100"/>
          <a:sy n="75" d="100"/>
        </p:scale>
        <p:origin x="-2664" y="-120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2913063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80095F-1CE4-47BE-B152-5F93981B0BAC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2913063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22011D-FD7E-422D-BA8E-89F1E18E5D5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64365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42891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1pPr>
    <a:lvl2pPr marL="171446" algn="l" defTabSz="342891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2pPr>
    <a:lvl3pPr marL="342891" algn="l" defTabSz="342891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3pPr>
    <a:lvl4pPr marL="514337" algn="l" defTabSz="342891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4pPr>
    <a:lvl5pPr marL="685783" algn="l" defTabSz="342891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5pPr>
    <a:lvl6pPr marL="857229" algn="l" defTabSz="342891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6pPr>
    <a:lvl7pPr marL="1028674" algn="l" defTabSz="342891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7pPr>
    <a:lvl8pPr marL="1200120" algn="l" defTabSz="342891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8pPr>
    <a:lvl9pPr marL="1371566" algn="l" defTabSz="342891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22011D-FD7E-422D-BA8E-89F1E18E5D53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131990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22011D-FD7E-422D-BA8E-89F1E18E5D53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655008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22011D-FD7E-422D-BA8E-89F1E18E5D53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81943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22011D-FD7E-422D-BA8E-89F1E18E5D53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359762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22011D-FD7E-422D-BA8E-89F1E18E5D53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650364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22011D-FD7E-422D-BA8E-89F1E18E5D53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327583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22011D-FD7E-422D-BA8E-89F1E18E5D53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323647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22011D-FD7E-422D-BA8E-89F1E18E5D53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615187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22011D-FD7E-422D-BA8E-89F1E18E5D53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223513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22011D-FD7E-422D-BA8E-89F1E18E5D53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601036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22011D-FD7E-422D-BA8E-89F1E18E5D53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972681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22011D-FD7E-422D-BA8E-89F1E18E5D53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355263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22011D-FD7E-422D-BA8E-89F1E18E5D53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371397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22011D-FD7E-422D-BA8E-89F1E18E5D53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57538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70878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09589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51523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6966328" y="428482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155257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80865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lvl1pPr algn="ctr" defTabSz="342891" rtl="0" eaLnBrk="1" latinLnBrk="0" hangingPunct="1">
        <a:spcBef>
          <a:spcPct val="0"/>
        </a:spcBef>
        <a:buNone/>
        <a:defRPr sz="1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5" indent="-128585" algn="l" defTabSz="342891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278599" indent="-107153" algn="l" defTabSz="342891" rtl="0" eaLnBrk="1" latinLnBrk="0" hangingPunct="1">
        <a:spcBef>
          <a:spcPct val="20000"/>
        </a:spcBef>
        <a:buFont typeface="Arial" pitchFamily="34" charset="0"/>
        <a:buChar char="–"/>
        <a:defRPr sz="1100" kern="1200">
          <a:solidFill>
            <a:schemeClr val="tx1"/>
          </a:solidFill>
          <a:latin typeface="+mn-lt"/>
          <a:ea typeface="+mn-ea"/>
          <a:cs typeface="+mn-cs"/>
        </a:defRPr>
      </a:lvl2pPr>
      <a:lvl3pPr marL="428614" indent="-85723" algn="l" defTabSz="342891" rtl="0" eaLnBrk="1" latinLnBrk="0" hangingPunct="1">
        <a:spcBef>
          <a:spcPct val="20000"/>
        </a:spcBef>
        <a:buFont typeface="Arial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00060" indent="-85723" algn="l" defTabSz="342891" rtl="0" eaLnBrk="1" latinLnBrk="0" hangingPunct="1">
        <a:spcBef>
          <a:spcPct val="20000"/>
        </a:spcBef>
        <a:buFont typeface="Arial" pitchFamily="34" charset="0"/>
        <a:buChar char="–"/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771506" indent="-85723" algn="l" defTabSz="342891" rtl="0" eaLnBrk="1" latinLnBrk="0" hangingPunct="1">
        <a:spcBef>
          <a:spcPct val="20000"/>
        </a:spcBef>
        <a:buFont typeface="Arial" pitchFamily="34" charset="0"/>
        <a:buChar char="»"/>
        <a:defRPr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942951" indent="-85723" algn="l" defTabSz="342891" rtl="0" eaLnBrk="1" latinLnBrk="0" hangingPunct="1">
        <a:spcBef>
          <a:spcPct val="20000"/>
        </a:spcBef>
        <a:buFont typeface="Arial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6pPr>
      <a:lvl7pPr marL="1114397" indent="-85723" algn="l" defTabSz="342891" rtl="0" eaLnBrk="1" latinLnBrk="0" hangingPunct="1">
        <a:spcBef>
          <a:spcPct val="20000"/>
        </a:spcBef>
        <a:buFont typeface="Arial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7pPr>
      <a:lvl8pPr marL="1285843" indent="-85723" algn="l" defTabSz="342891" rtl="0" eaLnBrk="1" latinLnBrk="0" hangingPunct="1">
        <a:spcBef>
          <a:spcPct val="20000"/>
        </a:spcBef>
        <a:buFont typeface="Arial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8pPr>
      <a:lvl9pPr marL="1457289" indent="-85723" algn="l" defTabSz="342891" rtl="0" eaLnBrk="1" latinLnBrk="0" hangingPunct="1">
        <a:spcBef>
          <a:spcPct val="20000"/>
        </a:spcBef>
        <a:buFont typeface="Arial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891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1pPr>
      <a:lvl2pPr marL="171446" algn="l" defTabSz="342891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2pPr>
      <a:lvl3pPr marL="342891" algn="l" defTabSz="342891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3pPr>
      <a:lvl4pPr marL="514337" algn="l" defTabSz="342891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4pPr>
      <a:lvl5pPr marL="685783" algn="l" defTabSz="342891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5pPr>
      <a:lvl6pPr marL="857229" algn="l" defTabSz="342891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6pPr>
      <a:lvl7pPr marL="1028674" algn="l" defTabSz="342891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7pPr>
      <a:lvl8pPr marL="1200120" algn="l" defTabSz="342891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8pPr>
      <a:lvl9pPr marL="1371566" algn="l" defTabSz="342891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jpe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jpe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14.jpe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png"/><Relationship Id="rId5" Type="http://schemas.openxmlformats.org/officeDocument/2006/relationships/image" Target="../media/image70.jpeg"/><Relationship Id="rId4" Type="http://schemas.openxmlformats.org/officeDocument/2006/relationships/image" Target="../media/image6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2.jpe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Relationship Id="rId9" Type="http://schemas.openxmlformats.org/officeDocument/2006/relationships/image" Target="../media/image7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02" name="image 1000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-109538" y="-114299"/>
            <a:ext cx="9429749" cy="5324475"/>
          </a:xfrm>
          <a:prstGeom prst="rect">
            <a:avLst/>
          </a:prstGeom>
        </p:spPr>
      </p:pic>
      <p:pic>
        <p:nvPicPr>
          <p:cNvPr id="10003" name="image 1000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5029200" y="2957514"/>
            <a:ext cx="4362450" cy="1995488"/>
          </a:xfrm>
          <a:prstGeom prst="rect">
            <a:avLst/>
          </a:prstGeom>
        </p:spPr>
      </p:pic>
      <p:pic>
        <p:nvPicPr>
          <p:cNvPr id="10004" name="image 1000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7377116" y="2505076"/>
            <a:ext cx="1571625" cy="714375"/>
          </a:xfrm>
          <a:prstGeom prst="rect">
            <a:avLst/>
          </a:prstGeom>
        </p:spPr>
      </p:pic>
      <p:pic>
        <p:nvPicPr>
          <p:cNvPr id="10005" name="image 1000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3" y="1"/>
            <a:ext cx="7434263" cy="3881438"/>
          </a:xfrm>
          <a:prstGeom prst="rect">
            <a:avLst/>
          </a:prstGeom>
        </p:spPr>
      </p:pic>
      <p:pic>
        <p:nvPicPr>
          <p:cNvPr id="10006" name="image 1000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123826" y="1881188"/>
            <a:ext cx="1090613" cy="790575"/>
          </a:xfrm>
          <a:prstGeom prst="rect">
            <a:avLst/>
          </a:prstGeom>
        </p:spPr>
      </p:pic>
      <p:pic>
        <p:nvPicPr>
          <p:cNvPr id="10007" name="image 10007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5729288" y="-52387"/>
            <a:ext cx="3348038" cy="2667000"/>
          </a:xfrm>
          <a:prstGeom prst="rect">
            <a:avLst/>
          </a:prstGeom>
        </p:spPr>
      </p:pic>
      <p:pic>
        <p:nvPicPr>
          <p:cNvPr id="10008" name="image 10008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5424489" y="1243013"/>
            <a:ext cx="2709863" cy="2752725"/>
          </a:xfrm>
          <a:prstGeom prst="rect">
            <a:avLst/>
          </a:prstGeom>
        </p:spPr>
      </p:pic>
      <p:sp>
        <p:nvSpPr>
          <p:cNvPr id="10009" name="Object 10009"/>
          <p:cNvSpPr txBox="1"/>
          <p:nvPr/>
        </p:nvSpPr>
        <p:spPr>
          <a:xfrm>
            <a:off x="825501" y="840582"/>
            <a:ext cx="4762500" cy="804862"/>
          </a:xfrm>
          <a:prstGeom prst="rect">
            <a:avLst/>
          </a:prstGeom>
        </p:spPr>
        <p:txBody>
          <a:bodyPr vert="horz" lIns="34289" tIns="17145" rIns="34289" bIns="17145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altLang="zh-CN" sz="5300" dirty="0" smtClean="0">
                <a:solidFill>
                  <a:srgbClr val="FFFFFF">
                    <a:alpha val="100000"/>
                  </a:srgbClr>
                </a:solidFill>
                <a:cs typeface="+mn-ea"/>
                <a:sym typeface="+mn-lt"/>
              </a:rPr>
              <a:t>《</a:t>
            </a:r>
            <a:r>
              <a:rPr lang="en-US" sz="5300" dirty="0" err="1" smtClean="0">
                <a:solidFill>
                  <a:srgbClr val="FFFFFF">
                    <a:alpha val="100000"/>
                  </a:srgbClr>
                </a:solidFill>
                <a:cs typeface="+mn-ea"/>
                <a:sym typeface="+mn-lt"/>
              </a:rPr>
              <a:t>青春</a:t>
            </a:r>
            <a:r>
              <a:rPr lang="zh-CN" altLang="en-US" sz="5300" dirty="0" smtClean="0">
                <a:solidFill>
                  <a:srgbClr val="FFFFFF">
                    <a:alpha val="100000"/>
                  </a:srgbClr>
                </a:solidFill>
                <a:cs typeface="+mn-ea"/>
                <a:sym typeface="+mn-lt"/>
              </a:rPr>
              <a:t>不散场</a:t>
            </a:r>
            <a:r>
              <a:rPr lang="en-US" altLang="zh-CN" sz="5300" dirty="0" smtClean="0">
                <a:solidFill>
                  <a:srgbClr val="FFFFFF">
                    <a:alpha val="100000"/>
                  </a:srgbClr>
                </a:solidFill>
                <a:cs typeface="+mn-ea"/>
                <a:sym typeface="+mn-lt"/>
              </a:rPr>
              <a:t>》</a:t>
            </a:r>
            <a:endParaRPr lang="en-US" dirty="0">
              <a:cs typeface="+mn-ea"/>
              <a:sym typeface="+mn-lt"/>
            </a:endParaRPr>
          </a:p>
        </p:txBody>
      </p:sp>
      <p:sp>
        <p:nvSpPr>
          <p:cNvPr id="100010" name="Object 100010"/>
          <p:cNvSpPr txBox="1"/>
          <p:nvPr/>
        </p:nvSpPr>
        <p:spPr>
          <a:xfrm>
            <a:off x="1152526" y="1703548"/>
            <a:ext cx="3676651" cy="295275"/>
          </a:xfrm>
          <a:prstGeom prst="rect">
            <a:avLst/>
          </a:prstGeom>
        </p:spPr>
        <p:txBody>
          <a:bodyPr vert="horz" lIns="34289" tIns="17145" rIns="34289" bIns="17145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2000" spc="195" dirty="0">
                <a:solidFill>
                  <a:srgbClr val="FFFFFF">
                    <a:alpha val="100000"/>
                  </a:srgbClr>
                </a:solidFill>
                <a:cs typeface="+mn-ea"/>
                <a:sym typeface="+mn-lt"/>
              </a:rPr>
              <a:t>2020</a:t>
            </a:r>
            <a:r>
              <a:rPr lang="en-US" sz="2000" spc="195" dirty="0" smtClean="0">
                <a:solidFill>
                  <a:srgbClr val="FFFFFF">
                    <a:alpha val="100000"/>
                  </a:srgbClr>
                </a:solidFill>
                <a:cs typeface="+mn-ea"/>
                <a:sym typeface="+mn-lt"/>
              </a:rPr>
              <a:t>届</a:t>
            </a:r>
            <a:r>
              <a:rPr lang="en-US" altLang="zh-CN" sz="2000" spc="195" dirty="0" smtClean="0">
                <a:solidFill>
                  <a:srgbClr val="FFFFFF">
                    <a:alpha val="100000"/>
                  </a:srgbClr>
                </a:solidFill>
                <a:cs typeface="+mn-ea"/>
                <a:sym typeface="+mn-lt"/>
              </a:rPr>
              <a:t>ppt</a:t>
            </a:r>
            <a:r>
              <a:rPr lang="en-US" sz="2000" spc="195" dirty="0" smtClean="0">
                <a:solidFill>
                  <a:srgbClr val="FFFFFF">
                    <a:alpha val="100000"/>
                  </a:srgbClr>
                </a:solidFill>
                <a:cs typeface="+mn-ea"/>
                <a:sym typeface="+mn-lt"/>
              </a:rPr>
              <a:t>文学院毕业晚会</a:t>
            </a:r>
            <a:endParaRPr lang="en-US" dirty="0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02" name="image 2000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4763"/>
            <a:ext cx="9144000" cy="5143500"/>
          </a:xfrm>
          <a:prstGeom prst="rect">
            <a:avLst/>
          </a:prstGeom>
        </p:spPr>
      </p:pic>
      <p:pic>
        <p:nvPicPr>
          <p:cNvPr id="20003" name="image 2000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7377116" y="2505076"/>
            <a:ext cx="1571625" cy="714375"/>
          </a:xfrm>
          <a:prstGeom prst="rect">
            <a:avLst/>
          </a:prstGeom>
        </p:spPr>
      </p:pic>
      <p:pic>
        <p:nvPicPr>
          <p:cNvPr id="20004" name="image 2000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836415" y="-1471612"/>
            <a:ext cx="12345346" cy="6962775"/>
          </a:xfrm>
          <a:prstGeom prst="rect">
            <a:avLst/>
          </a:prstGeom>
        </p:spPr>
      </p:pic>
      <p:pic>
        <p:nvPicPr>
          <p:cNvPr id="20005" name="image 2000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100766" y="3371850"/>
            <a:ext cx="890587" cy="781050"/>
          </a:xfrm>
          <a:prstGeom prst="rect">
            <a:avLst/>
          </a:prstGeom>
        </p:spPr>
      </p:pic>
      <p:pic>
        <p:nvPicPr>
          <p:cNvPr id="20006" name="image 2000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4014789" y="309564"/>
            <a:ext cx="1590675" cy="852488"/>
          </a:xfrm>
          <a:prstGeom prst="rect">
            <a:avLst/>
          </a:prstGeom>
        </p:spPr>
      </p:pic>
      <p:pic>
        <p:nvPicPr>
          <p:cNvPr id="20007" name="image 20007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352428" y="2638426"/>
            <a:ext cx="1171575" cy="847725"/>
          </a:xfrm>
          <a:prstGeom prst="rect">
            <a:avLst/>
          </a:prstGeom>
        </p:spPr>
      </p:pic>
      <p:pic>
        <p:nvPicPr>
          <p:cNvPr id="20008" name="image 20008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210303" y="2266952"/>
            <a:ext cx="2709863" cy="2752725"/>
          </a:xfrm>
          <a:prstGeom prst="rect">
            <a:avLst/>
          </a:prstGeom>
        </p:spPr>
      </p:pic>
      <p:sp>
        <p:nvSpPr>
          <p:cNvPr id="20009" name="Object 20009"/>
          <p:cNvSpPr txBox="1"/>
          <p:nvPr/>
        </p:nvSpPr>
        <p:spPr>
          <a:xfrm>
            <a:off x="1238253" y="664251"/>
            <a:ext cx="2071687" cy="804863"/>
          </a:xfrm>
          <a:prstGeom prst="rect">
            <a:avLst/>
          </a:prstGeom>
        </p:spPr>
        <p:txBody>
          <a:bodyPr vert="horz" lIns="34289" tIns="17145" rIns="34289" bIns="17145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5300" dirty="0">
                <a:solidFill>
                  <a:srgbClr val="FFFFFF">
                    <a:alpha val="100000"/>
                  </a:srgbClr>
                </a:solidFill>
                <a:cs typeface="+mn-ea"/>
                <a:sym typeface="+mn-lt"/>
              </a:rPr>
              <a:t>目录</a:t>
            </a:r>
            <a:endParaRPr lang="en-US" dirty="0">
              <a:cs typeface="+mn-ea"/>
              <a:sym typeface="+mn-lt"/>
            </a:endParaRPr>
          </a:p>
        </p:txBody>
      </p:sp>
      <p:sp>
        <p:nvSpPr>
          <p:cNvPr id="200010" name="Object 200010"/>
          <p:cNvSpPr txBox="1"/>
          <p:nvPr/>
        </p:nvSpPr>
        <p:spPr>
          <a:xfrm>
            <a:off x="2471740" y="1512571"/>
            <a:ext cx="3829051" cy="1414463"/>
          </a:xfrm>
          <a:prstGeom prst="rect">
            <a:avLst/>
          </a:prstGeom>
        </p:spPr>
        <p:txBody>
          <a:bodyPr vert="horz" lIns="34289" tIns="17145" rIns="34289" bIns="17145" rtlCol="0" anchor="t" anchorCtr="0">
            <a:noAutofit/>
          </a:bodyPr>
          <a:lstStyle/>
          <a:p>
            <a:pPr algn="l">
              <a:lnSpc>
                <a:spcPct val="173333"/>
              </a:lnSpc>
            </a:pPr>
            <a:r>
              <a:rPr lang="en-US" sz="1800" spc="180" dirty="0">
                <a:solidFill>
                  <a:srgbClr val="FFFFFF">
                    <a:alpha val="100000"/>
                  </a:srgbClr>
                </a:solidFill>
                <a:cs typeface="+mn-ea"/>
                <a:sym typeface="+mn-lt"/>
              </a:rPr>
              <a:t>第一篇章：回首过往，你我相遇</a:t>
            </a:r>
            <a:endParaRPr lang="en-US" dirty="0">
              <a:cs typeface="+mn-ea"/>
              <a:sym typeface="+mn-lt"/>
            </a:endParaRPr>
          </a:p>
          <a:p>
            <a:pPr algn="l">
              <a:lnSpc>
                <a:spcPct val="173333"/>
              </a:lnSpc>
            </a:pPr>
            <a:r>
              <a:rPr lang="en-US" sz="1800" spc="180" dirty="0">
                <a:solidFill>
                  <a:srgbClr val="FFFFFF">
                    <a:alpha val="100000"/>
                  </a:srgbClr>
                </a:solidFill>
                <a:cs typeface="+mn-ea"/>
                <a:sym typeface="+mn-lt"/>
              </a:rPr>
              <a:t>第二篇章：分别在即，青春收割</a:t>
            </a:r>
            <a:endParaRPr lang="en-US" dirty="0">
              <a:cs typeface="+mn-ea"/>
              <a:sym typeface="+mn-lt"/>
            </a:endParaRPr>
          </a:p>
          <a:p>
            <a:pPr algn="l">
              <a:lnSpc>
                <a:spcPct val="173333"/>
              </a:lnSpc>
            </a:pPr>
            <a:r>
              <a:rPr lang="en-US" sz="1800" spc="180" dirty="0">
                <a:solidFill>
                  <a:srgbClr val="FFFFFF">
                    <a:alpha val="100000"/>
                  </a:srgbClr>
                </a:solidFill>
                <a:cs typeface="+mn-ea"/>
                <a:sym typeface="+mn-lt"/>
              </a:rPr>
              <a:t>第三篇章：整装待发，梦想未远</a:t>
            </a:r>
            <a:endParaRPr lang="en-US" dirty="0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02" name="image 3000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4763"/>
            <a:ext cx="9144000" cy="5143500"/>
          </a:xfrm>
          <a:prstGeom prst="rect">
            <a:avLst/>
          </a:prstGeom>
        </p:spPr>
      </p:pic>
      <p:pic>
        <p:nvPicPr>
          <p:cNvPr id="30003" name="image 3000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92770" y="0"/>
            <a:ext cx="9610503" cy="5353050"/>
          </a:xfrm>
          <a:prstGeom prst="rect">
            <a:avLst/>
          </a:prstGeom>
        </p:spPr>
      </p:pic>
      <p:pic>
        <p:nvPicPr>
          <p:cNvPr id="30004" name="image 3000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5757863" y="195262"/>
            <a:ext cx="2062162" cy="1100138"/>
          </a:xfrm>
          <a:prstGeom prst="rect">
            <a:avLst/>
          </a:prstGeom>
        </p:spPr>
      </p:pic>
      <p:pic>
        <p:nvPicPr>
          <p:cNvPr id="30005" name="image 3000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8448677" y="1633538"/>
            <a:ext cx="952500" cy="828675"/>
          </a:xfrm>
          <a:prstGeom prst="rect">
            <a:avLst/>
          </a:prstGeom>
        </p:spPr>
      </p:pic>
      <p:pic>
        <p:nvPicPr>
          <p:cNvPr id="30006" name="image 3000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00077" y="581025"/>
            <a:ext cx="7900987" cy="4133850"/>
          </a:xfrm>
          <a:prstGeom prst="rect">
            <a:avLst/>
          </a:prstGeom>
        </p:spPr>
      </p:pic>
      <p:pic>
        <p:nvPicPr>
          <p:cNvPr id="30007" name="image 30007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338139" y="3709988"/>
            <a:ext cx="1514475" cy="1095375"/>
          </a:xfrm>
          <a:prstGeom prst="rect">
            <a:avLst/>
          </a:prstGeom>
        </p:spPr>
      </p:pic>
      <p:pic>
        <p:nvPicPr>
          <p:cNvPr id="30008" name="image 30008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210303" y="2266952"/>
            <a:ext cx="2709863" cy="2752725"/>
          </a:xfrm>
          <a:prstGeom prst="rect">
            <a:avLst/>
          </a:prstGeom>
        </p:spPr>
      </p:pic>
      <p:sp>
        <p:nvSpPr>
          <p:cNvPr id="30009" name="Object 30009"/>
          <p:cNvSpPr txBox="1"/>
          <p:nvPr/>
        </p:nvSpPr>
        <p:spPr>
          <a:xfrm>
            <a:off x="1947863" y="2423161"/>
            <a:ext cx="4457700" cy="1004888"/>
          </a:xfrm>
          <a:prstGeom prst="rect">
            <a:avLst/>
          </a:prstGeom>
        </p:spPr>
        <p:txBody>
          <a:bodyPr vert="horz" lIns="34289" tIns="17145" rIns="34289" bIns="17145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300" spc="165" dirty="0">
                <a:solidFill>
                  <a:srgbClr val="2E0762">
                    <a:alpha val="100000"/>
                  </a:srgbClr>
                </a:solidFill>
                <a:cs typeface="+mn-ea"/>
                <a:sym typeface="+mn-lt"/>
              </a:rPr>
              <a:t>回首过往，你我相遇</a:t>
            </a:r>
            <a:endParaRPr lang="en-US" dirty="0">
              <a:cs typeface="+mn-ea"/>
              <a:sym typeface="+mn-lt"/>
            </a:endParaRPr>
          </a:p>
          <a:p>
            <a:pPr algn="l">
              <a:lnSpc>
                <a:spcPct val="100000"/>
              </a:lnSpc>
            </a:pPr>
            <a:endParaRPr lang="en-US" dirty="0">
              <a:cs typeface="+mn-ea"/>
              <a:sym typeface="+mn-lt"/>
            </a:endParaRPr>
          </a:p>
        </p:txBody>
      </p:sp>
      <p:sp>
        <p:nvSpPr>
          <p:cNvPr id="300010" name="Object 300010"/>
          <p:cNvSpPr txBox="1"/>
          <p:nvPr/>
        </p:nvSpPr>
        <p:spPr>
          <a:xfrm>
            <a:off x="1928813" y="2008823"/>
            <a:ext cx="3919538" cy="276225"/>
          </a:xfrm>
          <a:prstGeom prst="rect">
            <a:avLst/>
          </a:prstGeom>
        </p:spPr>
        <p:txBody>
          <a:bodyPr vert="horz" lIns="34289" tIns="17145" rIns="34289" bIns="17145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800" spc="180" dirty="0">
                <a:solidFill>
                  <a:srgbClr val="2E0762">
                    <a:alpha val="100000"/>
                  </a:srgbClr>
                </a:solidFill>
                <a:cs typeface="+mn-ea"/>
                <a:sym typeface="+mn-lt"/>
              </a:rPr>
              <a:t>第一篇章/</a:t>
            </a:r>
            <a:endParaRPr lang="en-US" dirty="0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02" name="image 4000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0003" name="image 4000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360780" y="2"/>
            <a:ext cx="9503613" cy="6348413"/>
          </a:xfrm>
          <a:prstGeom prst="rect">
            <a:avLst/>
          </a:prstGeom>
        </p:spPr>
      </p:pic>
      <p:pic>
        <p:nvPicPr>
          <p:cNvPr id="40004" name="image 4000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419102" y="504826"/>
            <a:ext cx="8262937" cy="4167188"/>
          </a:xfrm>
          <a:prstGeom prst="rect">
            <a:avLst/>
          </a:prstGeom>
        </p:spPr>
      </p:pic>
      <p:pic>
        <p:nvPicPr>
          <p:cNvPr id="40005" name="image 4000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8025758" y="3705154"/>
            <a:ext cx="985838" cy="857250"/>
          </a:xfrm>
          <a:prstGeom prst="rect">
            <a:avLst/>
          </a:prstGeom>
        </p:spPr>
      </p:pic>
      <p:pic>
        <p:nvPicPr>
          <p:cNvPr id="40006" name="image 4000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261938" y="-128586"/>
            <a:ext cx="1647826" cy="976313"/>
          </a:xfrm>
          <a:prstGeom prst="rect">
            <a:avLst/>
          </a:prstGeom>
        </p:spPr>
      </p:pic>
      <p:pic>
        <p:nvPicPr>
          <p:cNvPr id="40007" name="image 40007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1452563" y="1238250"/>
            <a:ext cx="2686050" cy="2686050"/>
          </a:xfrm>
          <a:prstGeom prst="rect">
            <a:avLst/>
          </a:prstGeom>
        </p:spPr>
      </p:pic>
      <p:pic>
        <p:nvPicPr>
          <p:cNvPr id="40008" name="image 40008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1509716" y="1295401"/>
            <a:ext cx="2566987" cy="2566988"/>
          </a:xfrm>
          <a:prstGeom prst="rect">
            <a:avLst/>
          </a:prstGeom>
        </p:spPr>
      </p:pic>
      <p:sp>
        <p:nvSpPr>
          <p:cNvPr id="40009" name="Object 40009"/>
          <p:cNvSpPr txBox="1"/>
          <p:nvPr/>
        </p:nvSpPr>
        <p:spPr>
          <a:xfrm>
            <a:off x="4872038" y="2248852"/>
            <a:ext cx="3519488" cy="814388"/>
          </a:xfrm>
          <a:prstGeom prst="rect">
            <a:avLst/>
          </a:prstGeom>
        </p:spPr>
        <p:txBody>
          <a:bodyPr vert="horz" lIns="34289" tIns="17145" rIns="34289" bIns="17145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2700" spc="135" dirty="0">
                <a:solidFill>
                  <a:srgbClr val="2E0762">
                    <a:alpha val="100000"/>
                  </a:srgbClr>
                </a:solidFill>
                <a:cs typeface="+mn-ea"/>
                <a:sym typeface="+mn-lt"/>
              </a:rPr>
              <a:t>诗朗诵《再见》</a:t>
            </a:r>
            <a:endParaRPr lang="en-US" dirty="0">
              <a:cs typeface="+mn-ea"/>
              <a:sym typeface="+mn-lt"/>
            </a:endParaRPr>
          </a:p>
          <a:p>
            <a:pPr algn="l">
              <a:lnSpc>
                <a:spcPct val="100000"/>
              </a:lnSpc>
            </a:pPr>
            <a:endParaRPr lang="en-US" dirty="0">
              <a:cs typeface="+mn-ea"/>
              <a:sym typeface="+mn-lt"/>
            </a:endParaRPr>
          </a:p>
        </p:txBody>
      </p:sp>
      <p:sp>
        <p:nvSpPr>
          <p:cNvPr id="400010" name="Object 400010"/>
          <p:cNvSpPr txBox="1"/>
          <p:nvPr/>
        </p:nvSpPr>
        <p:spPr>
          <a:xfrm>
            <a:off x="4872038" y="2785825"/>
            <a:ext cx="3252788" cy="952500"/>
          </a:xfrm>
          <a:prstGeom prst="rect">
            <a:avLst/>
          </a:prstGeom>
        </p:spPr>
        <p:txBody>
          <a:bodyPr vert="horz" lIns="34289" tIns="17145" rIns="34289" bIns="17145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600" spc="79" dirty="0" err="1">
                <a:solidFill>
                  <a:srgbClr val="2E0762">
                    <a:alpha val="100000"/>
                  </a:srgbClr>
                </a:solidFill>
                <a:cs typeface="+mn-ea"/>
                <a:sym typeface="+mn-lt"/>
              </a:rPr>
              <a:t>表演者</a:t>
            </a:r>
            <a:r>
              <a:rPr lang="en-US" sz="1600" spc="79" dirty="0" err="1" smtClean="0">
                <a:solidFill>
                  <a:srgbClr val="2E0762">
                    <a:alpha val="100000"/>
                  </a:srgbClr>
                </a:solidFill>
                <a:cs typeface="+mn-ea"/>
                <a:sym typeface="+mn-lt"/>
              </a:rPr>
              <a:t>：PPT</a:t>
            </a:r>
            <a:r>
              <a:rPr lang="zh-CN" altLang="en-US" sz="1600" spc="79" dirty="0" smtClean="0">
                <a:solidFill>
                  <a:srgbClr val="2E0762">
                    <a:alpha val="100000"/>
                  </a:srgbClr>
                </a:solidFill>
                <a:cs typeface="+mn-ea"/>
                <a:sym typeface="+mn-lt"/>
              </a:rPr>
              <a:t>家园</a:t>
            </a:r>
            <a:r>
              <a:rPr lang="en-US" sz="1600" spc="79" dirty="0" smtClean="0">
                <a:solidFill>
                  <a:srgbClr val="2E0762">
                    <a:alpha val="100000"/>
                  </a:srgbClr>
                </a:solidFill>
                <a:cs typeface="+mn-ea"/>
                <a:sym typeface="+mn-lt"/>
              </a:rPr>
              <a:t>/</a:t>
            </a:r>
            <a:r>
              <a:rPr lang="en-US" sz="1600" spc="79" dirty="0">
                <a:solidFill>
                  <a:srgbClr val="2E0762">
                    <a:alpha val="100000"/>
                  </a:srgbClr>
                </a:solidFill>
                <a:cs typeface="+mn-ea"/>
                <a:sym typeface="+mn-lt"/>
              </a:rPr>
              <a:t>高小定</a:t>
            </a:r>
            <a:endParaRPr lang="en-US" dirty="0">
              <a:cs typeface="+mn-ea"/>
              <a:sym typeface="+mn-lt"/>
            </a:endParaRPr>
          </a:p>
          <a:p>
            <a:pPr algn="l">
              <a:lnSpc>
                <a:spcPct val="100000"/>
              </a:lnSpc>
            </a:pPr>
            <a:endParaRPr lang="en-US" dirty="0">
              <a:cs typeface="+mn-ea"/>
              <a:sym typeface="+mn-lt"/>
            </a:endParaRPr>
          </a:p>
          <a:p>
            <a:pPr algn="l">
              <a:lnSpc>
                <a:spcPct val="100000"/>
              </a:lnSpc>
            </a:pPr>
            <a:endParaRPr lang="en-US" dirty="0">
              <a:cs typeface="+mn-ea"/>
              <a:sym typeface="+mn-lt"/>
            </a:endParaRPr>
          </a:p>
          <a:p>
            <a:pPr algn="l">
              <a:lnSpc>
                <a:spcPct val="100000"/>
              </a:lnSpc>
            </a:pPr>
            <a:endParaRPr lang="en-US" dirty="0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02" name="image 5000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0003" name="image 5000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271464" y="400052"/>
            <a:ext cx="8558213" cy="4462463"/>
          </a:xfrm>
          <a:prstGeom prst="rect">
            <a:avLst/>
          </a:prstGeom>
        </p:spPr>
      </p:pic>
      <p:pic>
        <p:nvPicPr>
          <p:cNvPr id="50004" name="image 5000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-2133599" y="-76200"/>
            <a:ext cx="5291138" cy="5291138"/>
          </a:xfrm>
          <a:prstGeom prst="rect">
            <a:avLst/>
          </a:prstGeom>
        </p:spPr>
      </p:pic>
      <p:pic>
        <p:nvPicPr>
          <p:cNvPr id="50005" name="image 5000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-2228849" y="-76200"/>
            <a:ext cx="5291138" cy="5291138"/>
          </a:xfrm>
          <a:prstGeom prst="rect">
            <a:avLst/>
          </a:prstGeom>
        </p:spPr>
      </p:pic>
      <p:pic>
        <p:nvPicPr>
          <p:cNvPr id="50006" name="image 5000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71515" y="1471614"/>
            <a:ext cx="3786187" cy="2176463"/>
          </a:xfrm>
          <a:prstGeom prst="rect">
            <a:avLst/>
          </a:prstGeom>
        </p:spPr>
      </p:pic>
      <p:pic>
        <p:nvPicPr>
          <p:cNvPr id="50007" name="image 50007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733426" y="1538288"/>
            <a:ext cx="3657600" cy="2047875"/>
          </a:xfrm>
          <a:prstGeom prst="rect">
            <a:avLst/>
          </a:prstGeom>
        </p:spPr>
      </p:pic>
      <p:sp>
        <p:nvSpPr>
          <p:cNvPr id="50008" name="Object 50008"/>
          <p:cNvSpPr txBox="1"/>
          <p:nvPr/>
        </p:nvSpPr>
        <p:spPr>
          <a:xfrm>
            <a:off x="5067301" y="2229802"/>
            <a:ext cx="3381374" cy="814388"/>
          </a:xfrm>
          <a:prstGeom prst="rect">
            <a:avLst/>
          </a:prstGeom>
        </p:spPr>
        <p:txBody>
          <a:bodyPr vert="horz" lIns="34289" tIns="17145" rIns="34289" bIns="17145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2700" spc="135" dirty="0">
                <a:solidFill>
                  <a:srgbClr val="2E0762">
                    <a:alpha val="100000"/>
                  </a:srgbClr>
                </a:solidFill>
                <a:cs typeface="+mn-ea"/>
                <a:sym typeface="+mn-lt"/>
              </a:rPr>
              <a:t>二胡齐奏《赛马》</a:t>
            </a:r>
            <a:endParaRPr lang="en-US" dirty="0">
              <a:cs typeface="+mn-ea"/>
              <a:sym typeface="+mn-lt"/>
            </a:endParaRPr>
          </a:p>
          <a:p>
            <a:pPr algn="l">
              <a:lnSpc>
                <a:spcPct val="100000"/>
              </a:lnSpc>
            </a:pPr>
            <a:endParaRPr lang="en-US" dirty="0">
              <a:cs typeface="+mn-ea"/>
              <a:sym typeface="+mn-lt"/>
            </a:endParaRPr>
          </a:p>
        </p:txBody>
      </p:sp>
      <p:sp>
        <p:nvSpPr>
          <p:cNvPr id="50009" name="Object 50009"/>
          <p:cNvSpPr txBox="1"/>
          <p:nvPr/>
        </p:nvSpPr>
        <p:spPr>
          <a:xfrm>
            <a:off x="5062537" y="2766775"/>
            <a:ext cx="3162300" cy="714375"/>
          </a:xfrm>
          <a:prstGeom prst="rect">
            <a:avLst/>
          </a:prstGeom>
        </p:spPr>
        <p:txBody>
          <a:bodyPr vert="horz" lIns="34289" tIns="17145" rIns="34289" bIns="17145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600" spc="79" dirty="0" err="1">
                <a:solidFill>
                  <a:srgbClr val="2E0762">
                    <a:alpha val="100000"/>
                  </a:srgbClr>
                </a:solidFill>
                <a:cs typeface="+mn-ea"/>
                <a:sym typeface="+mn-lt"/>
              </a:rPr>
              <a:t>表演者</a:t>
            </a:r>
            <a:r>
              <a:rPr lang="en-US" sz="1600" spc="79" dirty="0" err="1" smtClean="0">
                <a:solidFill>
                  <a:srgbClr val="2E0762">
                    <a:alpha val="100000"/>
                  </a:srgbClr>
                </a:solidFill>
                <a:cs typeface="+mn-ea"/>
                <a:sym typeface="+mn-lt"/>
              </a:rPr>
              <a:t>：PPT</a:t>
            </a:r>
            <a:r>
              <a:rPr lang="zh-CN" altLang="en-US" sz="1600" spc="79" dirty="0" smtClean="0">
                <a:solidFill>
                  <a:srgbClr val="2E0762">
                    <a:alpha val="100000"/>
                  </a:srgbClr>
                </a:solidFill>
                <a:cs typeface="+mn-ea"/>
                <a:sym typeface="+mn-lt"/>
              </a:rPr>
              <a:t>家园</a:t>
            </a:r>
            <a:r>
              <a:rPr lang="en-US" sz="1600" spc="79" dirty="0" smtClean="0">
                <a:solidFill>
                  <a:srgbClr val="2E0762">
                    <a:alpha val="100000"/>
                  </a:srgbClr>
                </a:solidFill>
                <a:cs typeface="+mn-ea"/>
                <a:sym typeface="+mn-lt"/>
              </a:rPr>
              <a:t>/</a:t>
            </a:r>
            <a:r>
              <a:rPr lang="en-US" sz="1600" spc="79" dirty="0">
                <a:solidFill>
                  <a:srgbClr val="2E0762">
                    <a:alpha val="100000"/>
                  </a:srgbClr>
                </a:solidFill>
                <a:cs typeface="+mn-ea"/>
                <a:sym typeface="+mn-lt"/>
              </a:rPr>
              <a:t>高小定</a:t>
            </a:r>
            <a:endParaRPr lang="en-US" dirty="0">
              <a:cs typeface="+mn-ea"/>
              <a:sym typeface="+mn-lt"/>
            </a:endParaRPr>
          </a:p>
          <a:p>
            <a:pPr algn="l">
              <a:lnSpc>
                <a:spcPct val="100000"/>
              </a:lnSpc>
            </a:pPr>
            <a:endParaRPr lang="en-US" dirty="0">
              <a:cs typeface="+mn-ea"/>
              <a:sym typeface="+mn-lt"/>
            </a:endParaRPr>
          </a:p>
          <a:p>
            <a:pPr algn="l">
              <a:lnSpc>
                <a:spcPct val="100000"/>
              </a:lnSpc>
            </a:pPr>
            <a:endParaRPr lang="en-US" dirty="0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002" name="image 6000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0003" name="image 6000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-942975" y="3571877"/>
            <a:ext cx="8281988" cy="1833563"/>
          </a:xfrm>
          <a:prstGeom prst="rect">
            <a:avLst/>
          </a:prstGeom>
        </p:spPr>
      </p:pic>
      <p:pic>
        <p:nvPicPr>
          <p:cNvPr id="60004" name="image 6000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786564" y="-314325"/>
            <a:ext cx="3109913" cy="5157788"/>
          </a:xfrm>
          <a:prstGeom prst="rect">
            <a:avLst/>
          </a:prstGeom>
        </p:spPr>
      </p:pic>
      <p:pic>
        <p:nvPicPr>
          <p:cNvPr id="60005" name="image 6000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442914" y="423864"/>
            <a:ext cx="8262937" cy="2576513"/>
          </a:xfrm>
          <a:prstGeom prst="rect">
            <a:avLst/>
          </a:prstGeom>
        </p:spPr>
      </p:pic>
      <p:pic>
        <p:nvPicPr>
          <p:cNvPr id="60006" name="image 6000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557215" y="519113"/>
            <a:ext cx="8029575" cy="2352675"/>
          </a:xfrm>
          <a:prstGeom prst="rect">
            <a:avLst/>
          </a:prstGeom>
        </p:spPr>
      </p:pic>
      <p:pic>
        <p:nvPicPr>
          <p:cNvPr id="60007" name="image 60007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252415" y="2328863"/>
            <a:ext cx="1171575" cy="847725"/>
          </a:xfrm>
          <a:prstGeom prst="rect">
            <a:avLst/>
          </a:prstGeom>
        </p:spPr>
      </p:pic>
      <p:sp>
        <p:nvSpPr>
          <p:cNvPr id="60008" name="Object 60008"/>
          <p:cNvSpPr txBox="1"/>
          <p:nvPr/>
        </p:nvSpPr>
        <p:spPr>
          <a:xfrm>
            <a:off x="5257801" y="3582354"/>
            <a:ext cx="3657600" cy="814388"/>
          </a:xfrm>
          <a:prstGeom prst="rect">
            <a:avLst/>
          </a:prstGeom>
        </p:spPr>
        <p:txBody>
          <a:bodyPr vert="horz" lIns="34289" tIns="17145" rIns="34289" bIns="17145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2700" spc="135" dirty="0">
                <a:solidFill>
                  <a:srgbClr val="2E0762">
                    <a:alpha val="100000"/>
                  </a:srgbClr>
                </a:solidFill>
                <a:cs typeface="+mn-ea"/>
                <a:sym typeface="+mn-lt"/>
              </a:rPr>
              <a:t>短剧《致青春》</a:t>
            </a:r>
            <a:endParaRPr lang="en-US" dirty="0">
              <a:cs typeface="+mn-ea"/>
              <a:sym typeface="+mn-lt"/>
            </a:endParaRPr>
          </a:p>
          <a:p>
            <a:pPr algn="l">
              <a:lnSpc>
                <a:spcPct val="100000"/>
              </a:lnSpc>
            </a:pPr>
            <a:endParaRPr lang="en-US" dirty="0">
              <a:cs typeface="+mn-ea"/>
              <a:sym typeface="+mn-lt"/>
            </a:endParaRPr>
          </a:p>
        </p:txBody>
      </p:sp>
      <p:sp>
        <p:nvSpPr>
          <p:cNvPr id="60009" name="Object 60009"/>
          <p:cNvSpPr txBox="1"/>
          <p:nvPr/>
        </p:nvSpPr>
        <p:spPr>
          <a:xfrm>
            <a:off x="5253040" y="4119325"/>
            <a:ext cx="3419475" cy="714375"/>
          </a:xfrm>
          <a:prstGeom prst="rect">
            <a:avLst/>
          </a:prstGeom>
        </p:spPr>
        <p:txBody>
          <a:bodyPr vert="horz" lIns="34289" tIns="17145" rIns="34289" bIns="17145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600" spc="79" dirty="0" err="1">
                <a:solidFill>
                  <a:srgbClr val="2E0762">
                    <a:alpha val="100000"/>
                  </a:srgbClr>
                </a:solidFill>
                <a:cs typeface="+mn-ea"/>
                <a:sym typeface="+mn-lt"/>
              </a:rPr>
              <a:t>表演者</a:t>
            </a:r>
            <a:r>
              <a:rPr lang="en-US" sz="1600" spc="79" dirty="0" err="1" smtClean="0">
                <a:solidFill>
                  <a:srgbClr val="2E0762">
                    <a:alpha val="100000"/>
                  </a:srgbClr>
                </a:solidFill>
                <a:cs typeface="+mn-ea"/>
                <a:sym typeface="+mn-lt"/>
              </a:rPr>
              <a:t>：PPT</a:t>
            </a:r>
            <a:r>
              <a:rPr lang="zh-CN" altLang="en-US" sz="1600" spc="79" dirty="0" smtClean="0">
                <a:solidFill>
                  <a:srgbClr val="2E0762">
                    <a:alpha val="100000"/>
                  </a:srgbClr>
                </a:solidFill>
                <a:cs typeface="+mn-ea"/>
                <a:sym typeface="+mn-lt"/>
              </a:rPr>
              <a:t>家园</a:t>
            </a:r>
            <a:r>
              <a:rPr lang="en-US" sz="1600" spc="79" dirty="0" smtClean="0">
                <a:solidFill>
                  <a:srgbClr val="2E0762">
                    <a:alpha val="100000"/>
                  </a:srgbClr>
                </a:solidFill>
                <a:cs typeface="+mn-ea"/>
                <a:sym typeface="+mn-lt"/>
              </a:rPr>
              <a:t>/</a:t>
            </a:r>
            <a:r>
              <a:rPr lang="en-US" sz="1600" spc="79" dirty="0">
                <a:solidFill>
                  <a:srgbClr val="2E0762">
                    <a:alpha val="100000"/>
                  </a:srgbClr>
                </a:solidFill>
                <a:cs typeface="+mn-ea"/>
                <a:sym typeface="+mn-lt"/>
              </a:rPr>
              <a:t>高小定</a:t>
            </a:r>
            <a:endParaRPr lang="en-US" dirty="0">
              <a:cs typeface="+mn-ea"/>
              <a:sym typeface="+mn-lt"/>
            </a:endParaRPr>
          </a:p>
          <a:p>
            <a:pPr algn="l">
              <a:lnSpc>
                <a:spcPct val="100000"/>
              </a:lnSpc>
            </a:pPr>
            <a:endParaRPr lang="en-US" dirty="0">
              <a:cs typeface="+mn-ea"/>
              <a:sym typeface="+mn-lt"/>
            </a:endParaRPr>
          </a:p>
          <a:p>
            <a:pPr algn="l">
              <a:lnSpc>
                <a:spcPct val="100000"/>
              </a:lnSpc>
            </a:pPr>
            <a:endParaRPr lang="en-US" dirty="0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002" name="image 7000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4763"/>
            <a:ext cx="9144000" cy="5143500"/>
          </a:xfrm>
          <a:prstGeom prst="rect">
            <a:avLst/>
          </a:prstGeom>
        </p:spPr>
      </p:pic>
      <p:pic>
        <p:nvPicPr>
          <p:cNvPr id="70003" name="image 7000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68971" y="-190500"/>
            <a:ext cx="9610503" cy="5353050"/>
          </a:xfrm>
          <a:prstGeom prst="rect">
            <a:avLst/>
          </a:prstGeom>
        </p:spPr>
      </p:pic>
      <p:pic>
        <p:nvPicPr>
          <p:cNvPr id="70004" name="image 7000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1328738" y="147639"/>
            <a:ext cx="2062162" cy="1100138"/>
          </a:xfrm>
          <a:prstGeom prst="rect">
            <a:avLst/>
          </a:prstGeom>
        </p:spPr>
      </p:pic>
      <p:pic>
        <p:nvPicPr>
          <p:cNvPr id="70005" name="image 7000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-252412" y="1443038"/>
            <a:ext cx="952500" cy="828675"/>
          </a:xfrm>
          <a:prstGeom prst="rect">
            <a:avLst/>
          </a:prstGeom>
        </p:spPr>
      </p:pic>
      <p:pic>
        <p:nvPicPr>
          <p:cNvPr id="70006" name="image 7000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00077" y="581025"/>
            <a:ext cx="7900987" cy="4133850"/>
          </a:xfrm>
          <a:prstGeom prst="rect">
            <a:avLst/>
          </a:prstGeom>
        </p:spPr>
      </p:pic>
      <p:pic>
        <p:nvPicPr>
          <p:cNvPr id="70007" name="image 70007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7100889" y="3709988"/>
            <a:ext cx="1514475" cy="1095375"/>
          </a:xfrm>
          <a:prstGeom prst="rect">
            <a:avLst/>
          </a:prstGeom>
        </p:spPr>
      </p:pic>
      <p:pic>
        <p:nvPicPr>
          <p:cNvPr id="70008" name="image 70008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33339" y="2266952"/>
            <a:ext cx="2709863" cy="2752725"/>
          </a:xfrm>
          <a:prstGeom prst="rect">
            <a:avLst/>
          </a:prstGeom>
        </p:spPr>
      </p:pic>
      <p:sp>
        <p:nvSpPr>
          <p:cNvPr id="70009" name="Object 70009"/>
          <p:cNvSpPr txBox="1"/>
          <p:nvPr/>
        </p:nvSpPr>
        <p:spPr>
          <a:xfrm>
            <a:off x="3309938" y="2442211"/>
            <a:ext cx="4457700" cy="1004888"/>
          </a:xfrm>
          <a:prstGeom prst="rect">
            <a:avLst/>
          </a:prstGeom>
        </p:spPr>
        <p:txBody>
          <a:bodyPr vert="horz" lIns="34289" tIns="17145" rIns="34289" bIns="17145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300" spc="165" dirty="0">
                <a:solidFill>
                  <a:srgbClr val="2E0762">
                    <a:alpha val="100000"/>
                  </a:srgbClr>
                </a:solidFill>
                <a:cs typeface="+mn-ea"/>
                <a:sym typeface="+mn-lt"/>
              </a:rPr>
              <a:t>分别在即，青春收割</a:t>
            </a:r>
            <a:endParaRPr lang="en-US" dirty="0">
              <a:cs typeface="+mn-ea"/>
              <a:sym typeface="+mn-lt"/>
            </a:endParaRPr>
          </a:p>
          <a:p>
            <a:pPr algn="l">
              <a:lnSpc>
                <a:spcPct val="100000"/>
              </a:lnSpc>
            </a:pPr>
            <a:endParaRPr lang="en-US" dirty="0">
              <a:cs typeface="+mn-ea"/>
              <a:sym typeface="+mn-lt"/>
            </a:endParaRPr>
          </a:p>
        </p:txBody>
      </p:sp>
      <p:sp>
        <p:nvSpPr>
          <p:cNvPr id="700010" name="Object 700010"/>
          <p:cNvSpPr txBox="1"/>
          <p:nvPr/>
        </p:nvSpPr>
        <p:spPr>
          <a:xfrm>
            <a:off x="3309938" y="2027873"/>
            <a:ext cx="3919538" cy="276225"/>
          </a:xfrm>
          <a:prstGeom prst="rect">
            <a:avLst/>
          </a:prstGeom>
        </p:spPr>
        <p:txBody>
          <a:bodyPr vert="horz" lIns="34289" tIns="17145" rIns="34289" bIns="17145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800" spc="180" dirty="0">
                <a:solidFill>
                  <a:srgbClr val="2E0762">
                    <a:alpha val="100000"/>
                  </a:srgbClr>
                </a:solidFill>
                <a:cs typeface="+mn-ea"/>
                <a:sym typeface="+mn-lt"/>
              </a:rPr>
              <a:t>第二篇章/</a:t>
            </a:r>
            <a:endParaRPr lang="en-US" dirty="0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002" name="image 8000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0003" name="image 8000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292897" y="395289"/>
            <a:ext cx="8558213" cy="4462463"/>
          </a:xfrm>
          <a:prstGeom prst="rect">
            <a:avLst/>
          </a:prstGeom>
        </p:spPr>
      </p:pic>
      <p:pic>
        <p:nvPicPr>
          <p:cNvPr id="80004" name="image 8000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4629151" y="-447675"/>
            <a:ext cx="4514850" cy="6034088"/>
          </a:xfrm>
          <a:prstGeom prst="rect">
            <a:avLst/>
          </a:prstGeom>
        </p:spPr>
      </p:pic>
      <p:pic>
        <p:nvPicPr>
          <p:cNvPr id="80005" name="image 8000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4743454" y="0"/>
            <a:ext cx="4400549" cy="5143500"/>
          </a:xfrm>
          <a:prstGeom prst="rect">
            <a:avLst/>
          </a:prstGeom>
        </p:spPr>
      </p:pic>
      <p:sp>
        <p:nvSpPr>
          <p:cNvPr id="80006" name="Object 80006"/>
          <p:cNvSpPr txBox="1"/>
          <p:nvPr/>
        </p:nvSpPr>
        <p:spPr>
          <a:xfrm>
            <a:off x="1162053" y="2248852"/>
            <a:ext cx="3219451" cy="414338"/>
          </a:xfrm>
          <a:prstGeom prst="rect">
            <a:avLst/>
          </a:prstGeom>
        </p:spPr>
        <p:txBody>
          <a:bodyPr vert="horz" lIns="34289" tIns="17145" rIns="34289" bIns="17145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2700" spc="135" dirty="0">
                <a:solidFill>
                  <a:srgbClr val="2E0762">
                    <a:alpha val="100000"/>
                  </a:srgbClr>
                </a:solidFill>
                <a:cs typeface="+mn-ea"/>
                <a:sym typeface="+mn-lt"/>
              </a:rPr>
              <a:t>歌曲《勿忘我》</a:t>
            </a:r>
            <a:endParaRPr lang="en-US" dirty="0">
              <a:cs typeface="+mn-ea"/>
              <a:sym typeface="+mn-lt"/>
            </a:endParaRPr>
          </a:p>
        </p:txBody>
      </p:sp>
      <p:sp>
        <p:nvSpPr>
          <p:cNvPr id="80007" name="Object 80007"/>
          <p:cNvSpPr txBox="1"/>
          <p:nvPr/>
        </p:nvSpPr>
        <p:spPr>
          <a:xfrm>
            <a:off x="1162053" y="2785825"/>
            <a:ext cx="3190875" cy="952500"/>
          </a:xfrm>
          <a:prstGeom prst="rect">
            <a:avLst/>
          </a:prstGeom>
        </p:spPr>
        <p:txBody>
          <a:bodyPr vert="horz" lIns="34289" tIns="17145" rIns="34289" bIns="17145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600" spc="79" dirty="0" err="1">
                <a:solidFill>
                  <a:srgbClr val="2E0762">
                    <a:alpha val="100000"/>
                  </a:srgbClr>
                </a:solidFill>
                <a:cs typeface="+mn-ea"/>
                <a:sym typeface="+mn-lt"/>
              </a:rPr>
              <a:t>表演者</a:t>
            </a:r>
            <a:r>
              <a:rPr lang="en-US" sz="1600" spc="79" dirty="0" err="1" smtClean="0">
                <a:solidFill>
                  <a:srgbClr val="2E0762">
                    <a:alpha val="100000"/>
                  </a:srgbClr>
                </a:solidFill>
                <a:cs typeface="+mn-ea"/>
                <a:sym typeface="+mn-lt"/>
              </a:rPr>
              <a:t>：PPT</a:t>
            </a:r>
            <a:r>
              <a:rPr lang="zh-CN" altLang="en-US" sz="1600" spc="79" dirty="0" smtClean="0">
                <a:solidFill>
                  <a:srgbClr val="2E0762">
                    <a:alpha val="100000"/>
                  </a:srgbClr>
                </a:solidFill>
                <a:cs typeface="+mn-ea"/>
                <a:sym typeface="+mn-lt"/>
              </a:rPr>
              <a:t>家园</a:t>
            </a:r>
            <a:r>
              <a:rPr lang="en-US" sz="1600" spc="79" dirty="0" smtClean="0">
                <a:solidFill>
                  <a:srgbClr val="2E0762">
                    <a:alpha val="100000"/>
                  </a:srgbClr>
                </a:solidFill>
                <a:cs typeface="+mn-ea"/>
                <a:sym typeface="+mn-lt"/>
              </a:rPr>
              <a:t>/</a:t>
            </a:r>
            <a:r>
              <a:rPr lang="en-US" sz="1600" spc="79" dirty="0">
                <a:solidFill>
                  <a:srgbClr val="2E0762">
                    <a:alpha val="100000"/>
                  </a:srgbClr>
                </a:solidFill>
                <a:cs typeface="+mn-ea"/>
                <a:sym typeface="+mn-lt"/>
              </a:rPr>
              <a:t>高小定</a:t>
            </a:r>
            <a:endParaRPr lang="en-US" dirty="0">
              <a:cs typeface="+mn-ea"/>
              <a:sym typeface="+mn-lt"/>
            </a:endParaRPr>
          </a:p>
          <a:p>
            <a:pPr algn="l">
              <a:lnSpc>
                <a:spcPct val="100000"/>
              </a:lnSpc>
            </a:pPr>
            <a:endParaRPr lang="en-US" dirty="0">
              <a:cs typeface="+mn-ea"/>
              <a:sym typeface="+mn-lt"/>
            </a:endParaRPr>
          </a:p>
          <a:p>
            <a:pPr algn="l">
              <a:lnSpc>
                <a:spcPct val="100000"/>
              </a:lnSpc>
            </a:pPr>
            <a:endParaRPr lang="en-US" dirty="0">
              <a:cs typeface="+mn-ea"/>
              <a:sym typeface="+mn-lt"/>
            </a:endParaRPr>
          </a:p>
          <a:p>
            <a:pPr algn="l">
              <a:lnSpc>
                <a:spcPct val="100000"/>
              </a:lnSpc>
            </a:pPr>
            <a:endParaRPr lang="en-US" dirty="0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002" name="image 9000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0003" name="image 9000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271464" y="414339"/>
            <a:ext cx="8558213" cy="4462463"/>
          </a:xfrm>
          <a:prstGeom prst="rect">
            <a:avLst/>
          </a:prstGeom>
        </p:spPr>
      </p:pic>
      <p:pic>
        <p:nvPicPr>
          <p:cNvPr id="90004" name="image 9000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-23812" y="0"/>
            <a:ext cx="4414838" cy="5586413"/>
          </a:xfrm>
          <a:prstGeom prst="rect">
            <a:avLst/>
          </a:prstGeom>
        </p:spPr>
      </p:pic>
      <p:pic>
        <p:nvPicPr>
          <p:cNvPr id="90005" name="image 9000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-23813" y="2"/>
            <a:ext cx="4314825" cy="5148263"/>
          </a:xfrm>
          <a:prstGeom prst="rect">
            <a:avLst/>
          </a:prstGeom>
        </p:spPr>
      </p:pic>
      <p:sp>
        <p:nvSpPr>
          <p:cNvPr id="90006" name="Object 90006"/>
          <p:cNvSpPr txBox="1"/>
          <p:nvPr/>
        </p:nvSpPr>
        <p:spPr>
          <a:xfrm>
            <a:off x="5119687" y="1859280"/>
            <a:ext cx="3352800" cy="1047750"/>
          </a:xfrm>
          <a:prstGeom prst="rect">
            <a:avLst/>
          </a:prstGeom>
        </p:spPr>
        <p:txBody>
          <a:bodyPr vert="horz" lIns="34289" tIns="17145" rIns="34289" bIns="17145" rtlCol="0" anchor="t" anchorCtr="0">
            <a:noAutofit/>
          </a:bodyPr>
          <a:lstStyle/>
          <a:p>
            <a:pPr algn="l">
              <a:lnSpc>
                <a:spcPct val="127500"/>
              </a:lnSpc>
            </a:pPr>
            <a:r>
              <a:rPr lang="en-US" sz="2700" dirty="0">
                <a:solidFill>
                  <a:srgbClr val="2E0762">
                    <a:alpha val="100000"/>
                  </a:srgbClr>
                </a:solidFill>
                <a:cs typeface="+mn-ea"/>
                <a:sym typeface="+mn-lt"/>
              </a:rPr>
              <a:t> 大合唱</a:t>
            </a:r>
            <a:endParaRPr lang="en-US" dirty="0">
              <a:cs typeface="+mn-ea"/>
              <a:sym typeface="+mn-lt"/>
            </a:endParaRPr>
          </a:p>
          <a:p>
            <a:pPr algn="l">
              <a:lnSpc>
                <a:spcPct val="127500"/>
              </a:lnSpc>
            </a:pPr>
            <a:r>
              <a:rPr lang="en-US" sz="2700" dirty="0">
                <a:solidFill>
                  <a:srgbClr val="2E0762">
                    <a:alpha val="100000"/>
                  </a:srgbClr>
                </a:solidFill>
                <a:cs typeface="+mn-ea"/>
                <a:sym typeface="+mn-lt"/>
              </a:rPr>
              <a:t>《明天会更好》</a:t>
            </a:r>
            <a:endParaRPr lang="en-US" dirty="0">
              <a:cs typeface="+mn-ea"/>
              <a:sym typeface="+mn-lt"/>
            </a:endParaRPr>
          </a:p>
        </p:txBody>
      </p:sp>
      <p:sp>
        <p:nvSpPr>
          <p:cNvPr id="90007" name="Object 90007"/>
          <p:cNvSpPr txBox="1"/>
          <p:nvPr/>
        </p:nvSpPr>
        <p:spPr>
          <a:xfrm>
            <a:off x="5281615" y="3004899"/>
            <a:ext cx="3190875" cy="952500"/>
          </a:xfrm>
          <a:prstGeom prst="rect">
            <a:avLst/>
          </a:prstGeom>
        </p:spPr>
        <p:txBody>
          <a:bodyPr vert="horz" lIns="34289" tIns="17145" rIns="34289" bIns="17145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600" spc="79" dirty="0" err="1">
                <a:solidFill>
                  <a:srgbClr val="2E0762">
                    <a:alpha val="100000"/>
                  </a:srgbClr>
                </a:solidFill>
                <a:cs typeface="+mn-ea"/>
                <a:sym typeface="+mn-lt"/>
              </a:rPr>
              <a:t>表演者</a:t>
            </a:r>
            <a:r>
              <a:rPr lang="en-US" sz="1600" spc="79" dirty="0" err="1" smtClean="0">
                <a:solidFill>
                  <a:srgbClr val="2E0762">
                    <a:alpha val="100000"/>
                  </a:srgbClr>
                </a:solidFill>
                <a:cs typeface="+mn-ea"/>
                <a:sym typeface="+mn-lt"/>
              </a:rPr>
              <a:t>：PPT</a:t>
            </a:r>
            <a:r>
              <a:rPr lang="zh-CN" altLang="en-US" sz="1600" spc="79" dirty="0" smtClean="0">
                <a:solidFill>
                  <a:srgbClr val="2E0762">
                    <a:alpha val="100000"/>
                  </a:srgbClr>
                </a:solidFill>
                <a:cs typeface="+mn-ea"/>
                <a:sym typeface="+mn-lt"/>
              </a:rPr>
              <a:t>家园</a:t>
            </a:r>
            <a:r>
              <a:rPr lang="en-US" sz="1600" spc="79" dirty="0" smtClean="0">
                <a:solidFill>
                  <a:srgbClr val="2E0762">
                    <a:alpha val="100000"/>
                  </a:srgbClr>
                </a:solidFill>
                <a:cs typeface="+mn-ea"/>
                <a:sym typeface="+mn-lt"/>
              </a:rPr>
              <a:t>/</a:t>
            </a:r>
            <a:r>
              <a:rPr lang="en-US" sz="1600" spc="79" dirty="0">
                <a:solidFill>
                  <a:srgbClr val="2E0762">
                    <a:alpha val="100000"/>
                  </a:srgbClr>
                </a:solidFill>
                <a:cs typeface="+mn-ea"/>
                <a:sym typeface="+mn-lt"/>
              </a:rPr>
              <a:t>高小定</a:t>
            </a:r>
            <a:endParaRPr lang="en-US" dirty="0">
              <a:cs typeface="+mn-ea"/>
              <a:sym typeface="+mn-lt"/>
            </a:endParaRPr>
          </a:p>
          <a:p>
            <a:pPr algn="l">
              <a:lnSpc>
                <a:spcPct val="100000"/>
              </a:lnSpc>
            </a:pPr>
            <a:endParaRPr lang="en-US" dirty="0">
              <a:cs typeface="+mn-ea"/>
              <a:sym typeface="+mn-lt"/>
            </a:endParaRPr>
          </a:p>
          <a:p>
            <a:pPr algn="l">
              <a:lnSpc>
                <a:spcPct val="100000"/>
              </a:lnSpc>
            </a:pPr>
            <a:endParaRPr lang="en-US" dirty="0">
              <a:cs typeface="+mn-ea"/>
              <a:sym typeface="+mn-lt"/>
            </a:endParaRPr>
          </a:p>
          <a:p>
            <a:pPr algn="l">
              <a:lnSpc>
                <a:spcPct val="100000"/>
              </a:lnSpc>
            </a:pPr>
            <a:endParaRPr lang="en-US" dirty="0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002" name="image 10000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0003" name="image 10000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271464" y="414339"/>
            <a:ext cx="8558213" cy="4462463"/>
          </a:xfrm>
          <a:prstGeom prst="rect">
            <a:avLst/>
          </a:prstGeom>
        </p:spPr>
      </p:pic>
      <p:pic>
        <p:nvPicPr>
          <p:cNvPr id="100004" name="image 10000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3428999" y="966788"/>
            <a:ext cx="6167438" cy="3286125"/>
          </a:xfrm>
          <a:prstGeom prst="rect">
            <a:avLst/>
          </a:prstGeom>
        </p:spPr>
      </p:pic>
      <p:pic>
        <p:nvPicPr>
          <p:cNvPr id="100005" name="image 10000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3543300" y="1090613"/>
            <a:ext cx="5600700" cy="3000375"/>
          </a:xfrm>
          <a:prstGeom prst="rect">
            <a:avLst/>
          </a:prstGeom>
        </p:spPr>
      </p:pic>
      <p:sp>
        <p:nvSpPr>
          <p:cNvPr id="100006" name="Object 100006"/>
          <p:cNvSpPr txBox="1"/>
          <p:nvPr/>
        </p:nvSpPr>
        <p:spPr>
          <a:xfrm>
            <a:off x="709613" y="1873568"/>
            <a:ext cx="2933700" cy="1047750"/>
          </a:xfrm>
          <a:prstGeom prst="rect">
            <a:avLst/>
          </a:prstGeom>
        </p:spPr>
        <p:txBody>
          <a:bodyPr vert="horz" lIns="34289" tIns="17145" rIns="34289" bIns="17145" rtlCol="0" anchor="t" anchorCtr="0">
            <a:noAutofit/>
          </a:bodyPr>
          <a:lstStyle/>
          <a:p>
            <a:pPr algn="l">
              <a:lnSpc>
                <a:spcPct val="127500"/>
              </a:lnSpc>
            </a:pPr>
            <a:r>
              <a:rPr lang="en-US" sz="2700" spc="135" dirty="0">
                <a:solidFill>
                  <a:srgbClr val="2E0762">
                    <a:alpha val="100000"/>
                  </a:srgbClr>
                </a:solidFill>
                <a:cs typeface="+mn-ea"/>
                <a:sym typeface="+mn-lt"/>
              </a:rPr>
              <a:t> 短剧</a:t>
            </a:r>
            <a:endParaRPr lang="en-US" dirty="0">
              <a:cs typeface="+mn-ea"/>
              <a:sym typeface="+mn-lt"/>
            </a:endParaRPr>
          </a:p>
          <a:p>
            <a:pPr algn="l">
              <a:lnSpc>
                <a:spcPct val="127500"/>
              </a:lnSpc>
            </a:pPr>
            <a:r>
              <a:rPr lang="en-US" sz="2700" spc="135" dirty="0">
                <a:solidFill>
                  <a:srgbClr val="2E0762">
                    <a:alpha val="100000"/>
                  </a:srgbClr>
                </a:solidFill>
                <a:cs typeface="+mn-ea"/>
                <a:sym typeface="+mn-lt"/>
              </a:rPr>
              <a:t>《梦想大咖秀》</a:t>
            </a:r>
            <a:endParaRPr lang="en-US" dirty="0">
              <a:cs typeface="+mn-ea"/>
              <a:sym typeface="+mn-lt"/>
            </a:endParaRPr>
          </a:p>
        </p:txBody>
      </p:sp>
      <p:sp>
        <p:nvSpPr>
          <p:cNvPr id="100007" name="Object 100007"/>
          <p:cNvSpPr txBox="1"/>
          <p:nvPr/>
        </p:nvSpPr>
        <p:spPr>
          <a:xfrm>
            <a:off x="871540" y="3014424"/>
            <a:ext cx="2457451" cy="952500"/>
          </a:xfrm>
          <a:prstGeom prst="rect">
            <a:avLst/>
          </a:prstGeom>
        </p:spPr>
        <p:txBody>
          <a:bodyPr vert="horz" lIns="34289" tIns="17145" rIns="34289" bIns="17145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600" spc="79" dirty="0" err="1">
                <a:solidFill>
                  <a:srgbClr val="2E0762">
                    <a:alpha val="100000"/>
                  </a:srgbClr>
                </a:solidFill>
                <a:cs typeface="+mn-ea"/>
                <a:sym typeface="+mn-lt"/>
              </a:rPr>
              <a:t>表演者</a:t>
            </a:r>
            <a:r>
              <a:rPr lang="en-US" sz="1600" spc="79" dirty="0" err="1" smtClean="0">
                <a:solidFill>
                  <a:srgbClr val="2E0762">
                    <a:alpha val="100000"/>
                  </a:srgbClr>
                </a:solidFill>
                <a:cs typeface="+mn-ea"/>
                <a:sym typeface="+mn-lt"/>
              </a:rPr>
              <a:t>：PPT</a:t>
            </a:r>
            <a:r>
              <a:rPr lang="zh-CN" altLang="en-US" sz="1600" spc="79" dirty="0" smtClean="0">
                <a:solidFill>
                  <a:srgbClr val="2E0762">
                    <a:alpha val="100000"/>
                  </a:srgbClr>
                </a:solidFill>
                <a:cs typeface="+mn-ea"/>
                <a:sym typeface="+mn-lt"/>
              </a:rPr>
              <a:t>家园</a:t>
            </a:r>
            <a:r>
              <a:rPr lang="en-US" sz="1600" spc="79" dirty="0" smtClean="0">
                <a:solidFill>
                  <a:srgbClr val="2E0762">
                    <a:alpha val="100000"/>
                  </a:srgbClr>
                </a:solidFill>
                <a:cs typeface="+mn-ea"/>
                <a:sym typeface="+mn-lt"/>
              </a:rPr>
              <a:t>/</a:t>
            </a:r>
            <a:r>
              <a:rPr lang="en-US" sz="1600" spc="79" dirty="0">
                <a:solidFill>
                  <a:srgbClr val="2E0762">
                    <a:alpha val="100000"/>
                  </a:srgbClr>
                </a:solidFill>
                <a:cs typeface="+mn-ea"/>
                <a:sym typeface="+mn-lt"/>
              </a:rPr>
              <a:t>高小定</a:t>
            </a:r>
            <a:endParaRPr lang="en-US" dirty="0">
              <a:cs typeface="+mn-ea"/>
              <a:sym typeface="+mn-lt"/>
            </a:endParaRPr>
          </a:p>
          <a:p>
            <a:pPr algn="l">
              <a:lnSpc>
                <a:spcPct val="100000"/>
              </a:lnSpc>
            </a:pPr>
            <a:endParaRPr lang="en-US" dirty="0">
              <a:cs typeface="+mn-ea"/>
              <a:sym typeface="+mn-lt"/>
            </a:endParaRPr>
          </a:p>
          <a:p>
            <a:pPr algn="l">
              <a:lnSpc>
                <a:spcPct val="100000"/>
              </a:lnSpc>
            </a:pPr>
            <a:endParaRPr lang="en-US" dirty="0">
              <a:cs typeface="+mn-ea"/>
              <a:sym typeface="+mn-lt"/>
            </a:endParaRPr>
          </a:p>
          <a:p>
            <a:pPr algn="l">
              <a:lnSpc>
                <a:spcPct val="100000"/>
              </a:lnSpc>
            </a:pPr>
            <a:endParaRPr lang="en-US" dirty="0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002" name="image 11000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4763"/>
            <a:ext cx="9144000" cy="5143500"/>
          </a:xfrm>
          <a:prstGeom prst="rect">
            <a:avLst/>
          </a:prstGeom>
        </p:spPr>
      </p:pic>
      <p:pic>
        <p:nvPicPr>
          <p:cNvPr id="110003" name="image 11000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-195262" y="0"/>
            <a:ext cx="9615488" cy="5353050"/>
          </a:xfrm>
          <a:prstGeom prst="rect">
            <a:avLst/>
          </a:prstGeom>
        </p:spPr>
      </p:pic>
      <p:pic>
        <p:nvPicPr>
          <p:cNvPr id="110004" name="image 11000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5757863" y="195262"/>
            <a:ext cx="2062162" cy="1100138"/>
          </a:xfrm>
          <a:prstGeom prst="rect">
            <a:avLst/>
          </a:prstGeom>
        </p:spPr>
      </p:pic>
      <p:pic>
        <p:nvPicPr>
          <p:cNvPr id="110005" name="image 11000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8448677" y="1633538"/>
            <a:ext cx="952500" cy="828675"/>
          </a:xfrm>
          <a:prstGeom prst="rect">
            <a:avLst/>
          </a:prstGeom>
        </p:spPr>
      </p:pic>
      <p:pic>
        <p:nvPicPr>
          <p:cNvPr id="110006" name="image 11000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00077" y="581025"/>
            <a:ext cx="7900987" cy="4133850"/>
          </a:xfrm>
          <a:prstGeom prst="rect">
            <a:avLst/>
          </a:prstGeom>
        </p:spPr>
      </p:pic>
      <p:pic>
        <p:nvPicPr>
          <p:cNvPr id="110007" name="image 110007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338139" y="3709988"/>
            <a:ext cx="1514475" cy="1095375"/>
          </a:xfrm>
          <a:prstGeom prst="rect">
            <a:avLst/>
          </a:prstGeom>
        </p:spPr>
      </p:pic>
      <p:pic>
        <p:nvPicPr>
          <p:cNvPr id="110008" name="image 110008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210303" y="2266952"/>
            <a:ext cx="2709863" cy="2752725"/>
          </a:xfrm>
          <a:prstGeom prst="rect">
            <a:avLst/>
          </a:prstGeom>
        </p:spPr>
      </p:pic>
      <p:sp>
        <p:nvSpPr>
          <p:cNvPr id="110009" name="Object 110009"/>
          <p:cNvSpPr txBox="1"/>
          <p:nvPr/>
        </p:nvSpPr>
        <p:spPr>
          <a:xfrm>
            <a:off x="1928813" y="2423161"/>
            <a:ext cx="4457700" cy="1004888"/>
          </a:xfrm>
          <a:prstGeom prst="rect">
            <a:avLst/>
          </a:prstGeom>
        </p:spPr>
        <p:txBody>
          <a:bodyPr vert="horz" lIns="34289" tIns="17145" rIns="34289" bIns="17145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300" spc="165" dirty="0">
                <a:solidFill>
                  <a:srgbClr val="2E0762">
                    <a:alpha val="100000"/>
                  </a:srgbClr>
                </a:solidFill>
                <a:cs typeface="+mn-ea"/>
                <a:sym typeface="+mn-lt"/>
              </a:rPr>
              <a:t>整装待发，梦想未远</a:t>
            </a:r>
            <a:endParaRPr lang="en-US" dirty="0">
              <a:cs typeface="+mn-ea"/>
              <a:sym typeface="+mn-lt"/>
            </a:endParaRPr>
          </a:p>
          <a:p>
            <a:pPr algn="l">
              <a:lnSpc>
                <a:spcPct val="100000"/>
              </a:lnSpc>
            </a:pPr>
            <a:endParaRPr lang="en-US" dirty="0">
              <a:cs typeface="+mn-ea"/>
              <a:sym typeface="+mn-lt"/>
            </a:endParaRPr>
          </a:p>
        </p:txBody>
      </p:sp>
      <p:sp>
        <p:nvSpPr>
          <p:cNvPr id="1100010" name="Object 1100010"/>
          <p:cNvSpPr txBox="1"/>
          <p:nvPr/>
        </p:nvSpPr>
        <p:spPr>
          <a:xfrm>
            <a:off x="1928815" y="2008823"/>
            <a:ext cx="4062413" cy="276225"/>
          </a:xfrm>
          <a:prstGeom prst="rect">
            <a:avLst/>
          </a:prstGeom>
        </p:spPr>
        <p:txBody>
          <a:bodyPr vert="horz" lIns="34289" tIns="17145" rIns="34289" bIns="17145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800" spc="180" dirty="0">
                <a:solidFill>
                  <a:srgbClr val="2E0762">
                    <a:alpha val="100000"/>
                  </a:srgbClr>
                </a:solidFill>
                <a:cs typeface="+mn-ea"/>
                <a:sym typeface="+mn-lt"/>
              </a:rPr>
              <a:t>第三篇章/</a:t>
            </a:r>
            <a:endParaRPr lang="en-US" dirty="0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002" name="image 12000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048"/>
            <a:ext cx="9144000" cy="5193792"/>
          </a:xfrm>
          <a:prstGeom prst="rect">
            <a:avLst/>
          </a:prstGeom>
        </p:spPr>
      </p:pic>
      <p:pic>
        <p:nvPicPr>
          <p:cNvPr id="120003" name="image 12000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-228598" y="2847975"/>
            <a:ext cx="7900987" cy="2895600"/>
          </a:xfrm>
          <a:prstGeom prst="rect">
            <a:avLst/>
          </a:prstGeom>
        </p:spPr>
      </p:pic>
      <p:pic>
        <p:nvPicPr>
          <p:cNvPr id="120004" name="image 12000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781804" y="-247650"/>
            <a:ext cx="3095625" cy="4948238"/>
          </a:xfrm>
          <a:prstGeom prst="rect">
            <a:avLst/>
          </a:prstGeom>
        </p:spPr>
      </p:pic>
      <p:sp>
        <p:nvSpPr>
          <p:cNvPr id="120005" name="Object 120005"/>
          <p:cNvSpPr txBox="1"/>
          <p:nvPr/>
        </p:nvSpPr>
        <p:spPr>
          <a:xfrm>
            <a:off x="633413" y="3915727"/>
            <a:ext cx="3619500" cy="814388"/>
          </a:xfrm>
          <a:prstGeom prst="rect">
            <a:avLst/>
          </a:prstGeom>
        </p:spPr>
        <p:txBody>
          <a:bodyPr vert="horz" lIns="34289" tIns="17145" rIns="34289" bIns="17145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2700" spc="135" dirty="0">
                <a:solidFill>
                  <a:srgbClr val="FFFFFF">
                    <a:alpha val="100000"/>
                  </a:srgbClr>
                </a:solidFill>
                <a:cs typeface="+mn-ea"/>
                <a:sym typeface="+mn-lt"/>
              </a:rPr>
              <a:t>现代舞《初恋》</a:t>
            </a:r>
            <a:endParaRPr lang="en-US" dirty="0">
              <a:cs typeface="+mn-ea"/>
              <a:sym typeface="+mn-lt"/>
            </a:endParaRPr>
          </a:p>
          <a:p>
            <a:pPr algn="l">
              <a:lnSpc>
                <a:spcPct val="100000"/>
              </a:lnSpc>
            </a:pPr>
            <a:endParaRPr lang="en-US" dirty="0">
              <a:cs typeface="+mn-ea"/>
              <a:sym typeface="+mn-lt"/>
            </a:endParaRPr>
          </a:p>
        </p:txBody>
      </p:sp>
      <p:sp>
        <p:nvSpPr>
          <p:cNvPr id="120006" name="Object 120006"/>
          <p:cNvSpPr txBox="1"/>
          <p:nvPr/>
        </p:nvSpPr>
        <p:spPr>
          <a:xfrm>
            <a:off x="633416" y="4405075"/>
            <a:ext cx="3800475" cy="476250"/>
          </a:xfrm>
          <a:prstGeom prst="rect">
            <a:avLst/>
          </a:prstGeom>
        </p:spPr>
        <p:txBody>
          <a:bodyPr vert="horz" lIns="34289" tIns="17145" rIns="34289" bIns="17145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600" spc="79" dirty="0" err="1">
                <a:solidFill>
                  <a:srgbClr val="FFFFFF">
                    <a:alpha val="100000"/>
                  </a:srgbClr>
                </a:solidFill>
                <a:cs typeface="+mn-ea"/>
                <a:sym typeface="+mn-lt"/>
              </a:rPr>
              <a:t>表演者</a:t>
            </a:r>
            <a:r>
              <a:rPr lang="en-US" sz="1600" spc="79" dirty="0" err="1" smtClean="0">
                <a:solidFill>
                  <a:srgbClr val="FFFFFF">
                    <a:alpha val="100000"/>
                  </a:srgbClr>
                </a:solidFill>
                <a:cs typeface="+mn-ea"/>
                <a:sym typeface="+mn-lt"/>
              </a:rPr>
              <a:t>：PPT</a:t>
            </a:r>
            <a:r>
              <a:rPr lang="zh-CN" altLang="en-US" sz="1600" spc="79" dirty="0" smtClean="0">
                <a:solidFill>
                  <a:srgbClr val="FFFFFF">
                    <a:alpha val="100000"/>
                  </a:srgbClr>
                </a:solidFill>
                <a:cs typeface="+mn-ea"/>
                <a:sym typeface="+mn-lt"/>
              </a:rPr>
              <a:t>家园</a:t>
            </a:r>
            <a:r>
              <a:rPr lang="en-US" sz="1600" spc="79" dirty="0" smtClean="0">
                <a:solidFill>
                  <a:srgbClr val="FFFFFF">
                    <a:alpha val="100000"/>
                  </a:srgbClr>
                </a:solidFill>
                <a:cs typeface="+mn-ea"/>
                <a:sym typeface="+mn-lt"/>
              </a:rPr>
              <a:t>/</a:t>
            </a:r>
            <a:r>
              <a:rPr lang="en-US" sz="1600" spc="79" dirty="0">
                <a:solidFill>
                  <a:srgbClr val="FFFFFF">
                    <a:alpha val="100000"/>
                  </a:srgbClr>
                </a:solidFill>
                <a:cs typeface="+mn-ea"/>
                <a:sym typeface="+mn-lt"/>
              </a:rPr>
              <a:t>高小定</a:t>
            </a:r>
            <a:endParaRPr lang="en-US" dirty="0">
              <a:cs typeface="+mn-ea"/>
              <a:sym typeface="+mn-lt"/>
            </a:endParaRPr>
          </a:p>
          <a:p>
            <a:pPr algn="l">
              <a:lnSpc>
                <a:spcPct val="100000"/>
              </a:lnSpc>
            </a:pPr>
            <a:endParaRPr lang="en-US" dirty="0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02" name="image 13000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0003" name="image 13000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271464" y="414339"/>
            <a:ext cx="8558213" cy="4462463"/>
          </a:xfrm>
          <a:prstGeom prst="rect">
            <a:avLst/>
          </a:prstGeom>
        </p:spPr>
      </p:pic>
      <p:pic>
        <p:nvPicPr>
          <p:cNvPr id="130004" name="image 13000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07759" y="595313"/>
            <a:ext cx="8085623" cy="3986213"/>
          </a:xfrm>
          <a:prstGeom prst="rect">
            <a:avLst/>
          </a:prstGeom>
        </p:spPr>
      </p:pic>
      <p:pic>
        <p:nvPicPr>
          <p:cNvPr id="130005" name="image 13000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180977" y="1852613"/>
            <a:ext cx="3695700" cy="1552575"/>
          </a:xfrm>
          <a:prstGeom prst="rect">
            <a:avLst/>
          </a:prstGeom>
        </p:spPr>
      </p:pic>
      <p:sp>
        <p:nvSpPr>
          <p:cNvPr id="130006" name="Object 130006"/>
          <p:cNvSpPr txBox="1"/>
          <p:nvPr/>
        </p:nvSpPr>
        <p:spPr>
          <a:xfrm>
            <a:off x="752477" y="2248852"/>
            <a:ext cx="3667125" cy="814388"/>
          </a:xfrm>
          <a:prstGeom prst="rect">
            <a:avLst/>
          </a:prstGeom>
        </p:spPr>
        <p:txBody>
          <a:bodyPr vert="horz" lIns="34289" tIns="17145" rIns="34289" bIns="17145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2700" dirty="0">
                <a:solidFill>
                  <a:srgbClr val="2E0762">
                    <a:alpha val="100000"/>
                  </a:srgbClr>
                </a:solidFill>
                <a:cs typeface="+mn-ea"/>
                <a:sym typeface="+mn-lt"/>
              </a:rPr>
              <a:t>歌曲《小麦干》</a:t>
            </a:r>
            <a:endParaRPr lang="en-US" dirty="0">
              <a:cs typeface="+mn-ea"/>
              <a:sym typeface="+mn-lt"/>
            </a:endParaRPr>
          </a:p>
          <a:p>
            <a:pPr algn="l">
              <a:lnSpc>
                <a:spcPct val="100000"/>
              </a:lnSpc>
            </a:pPr>
            <a:endParaRPr lang="en-US" dirty="0">
              <a:cs typeface="+mn-ea"/>
              <a:sym typeface="+mn-lt"/>
            </a:endParaRPr>
          </a:p>
        </p:txBody>
      </p:sp>
      <p:sp>
        <p:nvSpPr>
          <p:cNvPr id="130007" name="Object 130007"/>
          <p:cNvSpPr txBox="1"/>
          <p:nvPr/>
        </p:nvSpPr>
        <p:spPr>
          <a:xfrm>
            <a:off x="752475" y="2733437"/>
            <a:ext cx="2857500" cy="476250"/>
          </a:xfrm>
          <a:prstGeom prst="rect">
            <a:avLst/>
          </a:prstGeom>
        </p:spPr>
        <p:txBody>
          <a:bodyPr vert="horz" lIns="34289" tIns="17145" rIns="34289" bIns="17145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600" spc="79" dirty="0" err="1">
                <a:solidFill>
                  <a:srgbClr val="2E0762">
                    <a:alpha val="100000"/>
                  </a:srgbClr>
                </a:solidFill>
                <a:cs typeface="+mn-ea"/>
                <a:sym typeface="+mn-lt"/>
              </a:rPr>
              <a:t>表演者</a:t>
            </a:r>
            <a:r>
              <a:rPr lang="en-US" sz="1600" spc="79" dirty="0" err="1" smtClean="0">
                <a:solidFill>
                  <a:srgbClr val="2E0762">
                    <a:alpha val="100000"/>
                  </a:srgbClr>
                </a:solidFill>
                <a:cs typeface="+mn-ea"/>
                <a:sym typeface="+mn-lt"/>
              </a:rPr>
              <a:t>：PPT</a:t>
            </a:r>
            <a:r>
              <a:rPr lang="zh-CN" altLang="en-US" sz="1600" spc="79" dirty="0" smtClean="0">
                <a:solidFill>
                  <a:srgbClr val="2E0762">
                    <a:alpha val="100000"/>
                  </a:srgbClr>
                </a:solidFill>
                <a:cs typeface="+mn-ea"/>
                <a:sym typeface="+mn-lt"/>
              </a:rPr>
              <a:t>家园</a:t>
            </a:r>
            <a:r>
              <a:rPr lang="en-US" sz="1600" spc="79" dirty="0" smtClean="0">
                <a:solidFill>
                  <a:srgbClr val="2E0762">
                    <a:alpha val="100000"/>
                  </a:srgbClr>
                </a:solidFill>
                <a:cs typeface="+mn-ea"/>
                <a:sym typeface="+mn-lt"/>
              </a:rPr>
              <a:t>/PPT</a:t>
            </a:r>
            <a:endParaRPr lang="en-US" dirty="0">
              <a:cs typeface="+mn-ea"/>
              <a:sym typeface="+mn-lt"/>
            </a:endParaRPr>
          </a:p>
          <a:p>
            <a:pPr algn="l">
              <a:lnSpc>
                <a:spcPct val="100000"/>
              </a:lnSpc>
            </a:pPr>
            <a:endParaRPr lang="en-US" dirty="0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002" name="image 14000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1"/>
            <a:ext cx="9144000" cy="5153025"/>
          </a:xfrm>
          <a:prstGeom prst="rect">
            <a:avLst/>
          </a:prstGeom>
        </p:spPr>
      </p:pic>
      <p:pic>
        <p:nvPicPr>
          <p:cNvPr id="140003" name="image 14000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5029200" y="2957514"/>
            <a:ext cx="4362450" cy="1995488"/>
          </a:xfrm>
          <a:prstGeom prst="rect">
            <a:avLst/>
          </a:prstGeom>
        </p:spPr>
      </p:pic>
      <p:pic>
        <p:nvPicPr>
          <p:cNvPr id="140004" name="image 14000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7377116" y="2505076"/>
            <a:ext cx="1571625" cy="714375"/>
          </a:xfrm>
          <a:prstGeom prst="rect">
            <a:avLst/>
          </a:prstGeom>
        </p:spPr>
      </p:pic>
      <p:pic>
        <p:nvPicPr>
          <p:cNvPr id="140005" name="image 14000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952500" y="-950604"/>
            <a:ext cx="8386763" cy="4730134"/>
          </a:xfrm>
          <a:prstGeom prst="rect">
            <a:avLst/>
          </a:prstGeom>
        </p:spPr>
      </p:pic>
      <p:pic>
        <p:nvPicPr>
          <p:cNvPr id="140006" name="image 14000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123826" y="1881188"/>
            <a:ext cx="1090613" cy="790575"/>
          </a:xfrm>
          <a:prstGeom prst="rect">
            <a:avLst/>
          </a:prstGeom>
        </p:spPr>
      </p:pic>
      <p:pic>
        <p:nvPicPr>
          <p:cNvPr id="140007" name="image 140007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5729288" y="-52387"/>
            <a:ext cx="3348038" cy="2667000"/>
          </a:xfrm>
          <a:prstGeom prst="rect">
            <a:avLst/>
          </a:prstGeom>
        </p:spPr>
      </p:pic>
      <p:pic>
        <p:nvPicPr>
          <p:cNvPr id="140008" name="image 140008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5424489" y="1243013"/>
            <a:ext cx="2709863" cy="2752725"/>
          </a:xfrm>
          <a:prstGeom prst="rect">
            <a:avLst/>
          </a:prstGeom>
        </p:spPr>
      </p:pic>
      <p:sp>
        <p:nvSpPr>
          <p:cNvPr id="140009" name="Object 140009"/>
          <p:cNvSpPr txBox="1"/>
          <p:nvPr/>
        </p:nvSpPr>
        <p:spPr>
          <a:xfrm>
            <a:off x="1162053" y="883326"/>
            <a:ext cx="4757737" cy="804863"/>
          </a:xfrm>
          <a:prstGeom prst="rect">
            <a:avLst/>
          </a:prstGeom>
        </p:spPr>
        <p:txBody>
          <a:bodyPr vert="horz" lIns="34289" tIns="17145" rIns="34289" bIns="17145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5300" dirty="0">
                <a:solidFill>
                  <a:srgbClr val="FFFFFF">
                    <a:alpha val="100000"/>
                  </a:srgbClr>
                </a:solidFill>
                <a:cs typeface="+mn-ea"/>
                <a:sym typeface="+mn-lt"/>
              </a:rPr>
              <a:t>毕业不是终结</a:t>
            </a:r>
            <a:endParaRPr lang="en-US" dirty="0">
              <a:cs typeface="+mn-ea"/>
              <a:sym typeface="+mn-lt"/>
            </a:endParaRPr>
          </a:p>
        </p:txBody>
      </p:sp>
      <p:sp>
        <p:nvSpPr>
          <p:cNvPr id="1400010" name="Object 1400010"/>
          <p:cNvSpPr txBox="1"/>
          <p:nvPr/>
        </p:nvSpPr>
        <p:spPr>
          <a:xfrm>
            <a:off x="1152526" y="1698665"/>
            <a:ext cx="4333875" cy="904875"/>
          </a:xfrm>
          <a:prstGeom prst="rect">
            <a:avLst/>
          </a:prstGeom>
        </p:spPr>
        <p:txBody>
          <a:bodyPr vert="horz" lIns="34289" tIns="17145" rIns="34289" bIns="17145" rtlCol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2000" spc="199" dirty="0">
                <a:solidFill>
                  <a:srgbClr val="FFFFFF">
                    <a:alpha val="100000"/>
                  </a:srgbClr>
                </a:solidFill>
                <a:cs typeface="+mn-ea"/>
                <a:sym typeface="+mn-lt"/>
              </a:rPr>
              <a:t>愿此去繁花似锦,再相逢依旧如故</a:t>
            </a:r>
            <a:endParaRPr lang="en-US" dirty="0">
              <a:cs typeface="+mn-ea"/>
              <a:sym typeface="+mn-lt"/>
            </a:endParaRPr>
          </a:p>
          <a:p>
            <a:pPr algn="l">
              <a:lnSpc>
                <a:spcPct val="100000"/>
              </a:lnSpc>
            </a:pPr>
            <a:endParaRPr lang="en-US" dirty="0">
              <a:cs typeface="+mn-ea"/>
              <a:sym typeface="+mn-lt"/>
            </a:endParaRPr>
          </a:p>
          <a:p>
            <a:pPr algn="l">
              <a:lnSpc>
                <a:spcPct val="100000"/>
              </a:lnSpc>
            </a:pPr>
            <a:endParaRPr lang="en-US" dirty="0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毕业晚会"/>
</p:tagLst>
</file>

<file path=ppt/theme/theme1.xml><?xml version="1.0" encoding="utf-8"?>
<a:theme xmlns:a="http://schemas.openxmlformats.org/drawingml/2006/main" name="PPT家园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wopa433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128</Words>
  <Application>Microsoft Office PowerPoint</Application>
  <PresentationFormat>全屏显示(16:9)</PresentationFormat>
  <Paragraphs>50</Paragraphs>
  <Slides>14</Slides>
  <Notes>14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15" baseType="lpstr">
      <vt:lpstr>PPT家园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</vt:vector>
  </TitlesOfParts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毕业晚会</dc:title>
  <dc:creator>PPT</dc:creator>
  <cp:keywords>PPT</cp:keywords>
  <dc:description>第一PPT，www.1ppt.com</dc:description>
  <cp:lastModifiedBy>User</cp:lastModifiedBy>
  <cp:revision>19</cp:revision>
  <dcterms:created xsi:type="dcterms:W3CDTF">2019-10-15T08:53:05Z</dcterms:created>
  <dcterms:modified xsi:type="dcterms:W3CDTF">2020-07-06T11:18:19Z</dcterms:modified>
</cp:coreProperties>
</file>