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7" r:id="rId2"/>
    <p:sldId id="259" r:id="rId3"/>
    <p:sldId id="293" r:id="rId4"/>
    <p:sldId id="345" r:id="rId5"/>
    <p:sldId id="312" r:id="rId6"/>
    <p:sldId id="352" r:id="rId7"/>
    <p:sldId id="349" r:id="rId8"/>
    <p:sldId id="298" r:id="rId9"/>
    <p:sldId id="344" r:id="rId10"/>
    <p:sldId id="347" r:id="rId11"/>
    <p:sldId id="346" r:id="rId12"/>
    <p:sldId id="356" r:id="rId13"/>
    <p:sldId id="299" r:id="rId14"/>
    <p:sldId id="350" r:id="rId15"/>
    <p:sldId id="339" r:id="rId16"/>
    <p:sldId id="321" r:id="rId17"/>
    <p:sldId id="341" r:id="rId18"/>
    <p:sldId id="316" r:id="rId19"/>
    <p:sldId id="300" r:id="rId20"/>
    <p:sldId id="311" r:id="rId21"/>
    <p:sldId id="351" r:id="rId22"/>
    <p:sldId id="354" r:id="rId23"/>
    <p:sldId id="355" r:id="rId24"/>
    <p:sldId id="348" r:id="rId25"/>
  </p:sldIdLst>
  <p:sldSz cx="9144000" cy="5145088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0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4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8" d="100"/>
        <a:sy n="58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0C9AF-F656-48CB-B91D-7B61C7AD3CC5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7A1941-525D-463E-82E2-D150543BFB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264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A1941-525D-463E-82E2-D150543BFBD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078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ABC87-0CCD-465F-BF60-F0E2C7836A1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0875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895AB-C86B-4E43-803C-69D81CD39A3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784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87AAF-E751-4D28-9652-CB887639EB4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009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B96F7-238A-436E-8798-5DD8D861D65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069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860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4793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895AB-C86B-4E43-803C-69D81CD39A3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73305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5F20E8C1-9334-40DD-BD23-023A5012D4FF}" type="slidenum">
              <a:rPr lang="zh-CN" altLang="en-US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7092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359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73076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826084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895AB-C86B-4E43-803C-69D81CD39A3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38080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02343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49701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83835-5FA0-4497-8FBE-4A089E5F9A3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2248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A1941-525D-463E-82E2-D150543BFBD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89792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92080-B1E8-44CC-89DD-3BC10E6CBD4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2389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895AB-C86B-4E43-803C-69D81CD39A3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5396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B96F7-238A-436E-8798-5DD8D861D65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2570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708409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fld id="{066AFC73-5C88-4A74-B398-EC30DE4C4625}" type="slidenum">
              <a:rPr lang="zh-CN" altLang="en-US">
                <a:solidFill>
                  <a:prstClr val="black"/>
                </a:solidFill>
                <a:latin typeface="Calibri" panose="020F0502020204030204" pitchFamily="34" charset="0"/>
              </a:rPr>
              <a:t>22</a:t>
            </a:fld>
            <a:endParaRPr lang="zh-CN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7329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fld id="{066AFC73-5C88-4A74-B398-EC30DE4C4625}" type="slidenum">
              <a:rPr lang="zh-CN" altLang="en-US">
                <a:solidFill>
                  <a:prstClr val="black"/>
                </a:solidFill>
                <a:latin typeface="Calibri" panose="020F0502020204030204" pitchFamily="34" charset="0"/>
              </a:rPr>
              <a:t>23</a:t>
            </a:fld>
            <a:endParaRPr lang="zh-CN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7765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A1941-525D-463E-82E2-D150543BFBD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985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A081-796E-46EC-9598-D5F2CE7547E4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A081-796E-46EC-9598-D5F2CE7547E4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A081-796E-46EC-9598-D5F2CE7547E4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A081-796E-46EC-9598-D5F2CE7547E4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1261"/>
            <a:ext cx="3868340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9386"/>
            <a:ext cx="3868340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1261"/>
            <a:ext cx="388739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9386"/>
            <a:ext cx="3887391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A081-796E-46EC-9598-D5F2CE7547E4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A081-796E-46EC-9598-D5F2CE7547E4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A081-796E-46EC-9598-D5F2CE7547E4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燕尾形 10"/>
          <p:cNvSpPr/>
          <p:nvPr userDrawn="1"/>
        </p:nvSpPr>
        <p:spPr>
          <a:xfrm>
            <a:off x="174374" y="101212"/>
            <a:ext cx="266546" cy="287585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" name="燕尾形 11"/>
          <p:cNvSpPr/>
          <p:nvPr userDrawn="1"/>
        </p:nvSpPr>
        <p:spPr>
          <a:xfrm>
            <a:off x="363017" y="101212"/>
            <a:ext cx="266546" cy="287585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8" name="文本框 7"/>
          <p:cNvSpPr txBox="1"/>
          <p:nvPr userDrawn="1"/>
        </p:nvSpPr>
        <p:spPr>
          <a:xfrm>
            <a:off x="729674" y="96834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7"/>
          <p:cNvSpPr txBox="1"/>
          <p:nvPr userDrawn="1"/>
        </p:nvSpPr>
        <p:spPr>
          <a:xfrm>
            <a:off x="641920" y="113569"/>
            <a:ext cx="1369614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lvl="0"/>
            <a:r>
              <a:rPr lang="zh-CN" altLang="zh-CN" sz="1600" b="0" i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5" name="燕尾形 10"/>
          <p:cNvSpPr/>
          <p:nvPr userDrawn="1"/>
        </p:nvSpPr>
        <p:spPr>
          <a:xfrm>
            <a:off x="174374" y="101212"/>
            <a:ext cx="266546" cy="287585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" name="燕尾形 11"/>
          <p:cNvSpPr/>
          <p:nvPr userDrawn="1"/>
        </p:nvSpPr>
        <p:spPr>
          <a:xfrm>
            <a:off x="363017" y="101212"/>
            <a:ext cx="266546" cy="287585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7"/>
          <p:cNvSpPr txBox="1"/>
          <p:nvPr userDrawn="1"/>
        </p:nvSpPr>
        <p:spPr>
          <a:xfrm>
            <a:off x="607230" y="97424"/>
            <a:ext cx="1369614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lvl="0"/>
            <a:r>
              <a:rPr lang="zh-CN" altLang="zh-CN" sz="1600" b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sp>
        <p:nvSpPr>
          <p:cNvPr id="5" name="燕尾形 10"/>
          <p:cNvSpPr/>
          <p:nvPr userDrawn="1"/>
        </p:nvSpPr>
        <p:spPr>
          <a:xfrm>
            <a:off x="174374" y="101212"/>
            <a:ext cx="266546" cy="287585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" name="燕尾形 11"/>
          <p:cNvSpPr/>
          <p:nvPr userDrawn="1"/>
        </p:nvSpPr>
        <p:spPr>
          <a:xfrm>
            <a:off x="363017" y="101212"/>
            <a:ext cx="266546" cy="287585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7"/>
          <p:cNvSpPr txBox="1"/>
          <p:nvPr userDrawn="1"/>
        </p:nvSpPr>
        <p:spPr>
          <a:xfrm>
            <a:off x="619587" y="85067"/>
            <a:ext cx="1369614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lvl="0"/>
            <a:r>
              <a:rPr lang="zh-CN" altLang="zh-CN" sz="1600" b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5" name="燕尾形 10"/>
          <p:cNvSpPr/>
          <p:nvPr userDrawn="1"/>
        </p:nvSpPr>
        <p:spPr>
          <a:xfrm>
            <a:off x="174374" y="101212"/>
            <a:ext cx="266546" cy="287585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" name="燕尾形 11"/>
          <p:cNvSpPr/>
          <p:nvPr userDrawn="1"/>
        </p:nvSpPr>
        <p:spPr>
          <a:xfrm>
            <a:off x="363017" y="101212"/>
            <a:ext cx="266546" cy="287585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7"/>
          <p:cNvSpPr txBox="1"/>
          <p:nvPr userDrawn="1"/>
        </p:nvSpPr>
        <p:spPr>
          <a:xfrm>
            <a:off x="631944" y="109781"/>
            <a:ext cx="1369614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r>
              <a:rPr lang="zh-CN" altLang="zh-CN" sz="1600" b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  <p:sp>
        <p:nvSpPr>
          <p:cNvPr id="5" name="燕尾形 10"/>
          <p:cNvSpPr/>
          <p:nvPr userDrawn="1"/>
        </p:nvSpPr>
        <p:spPr>
          <a:xfrm>
            <a:off x="174374" y="101212"/>
            <a:ext cx="266546" cy="287585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" name="燕尾形 11"/>
          <p:cNvSpPr/>
          <p:nvPr userDrawn="1"/>
        </p:nvSpPr>
        <p:spPr>
          <a:xfrm>
            <a:off x="363017" y="101212"/>
            <a:ext cx="266546" cy="287585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A081-796E-46EC-9598-D5F2CE7547E4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A081-796E-46EC-9598-D5F2CE7547E4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A081-796E-46EC-9598-D5F2CE7547E4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928"/>
            <a:ext cx="5800725" cy="436022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A081-796E-46EC-9598-D5F2CE7547E4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 userDrawn="1"/>
        </p:nvGrpSpPr>
        <p:grpSpPr>
          <a:xfrm>
            <a:off x="-55664" y="0"/>
            <a:ext cx="1541690" cy="588963"/>
            <a:chOff x="-142846" y="-250538"/>
            <a:chExt cx="4668067" cy="1782764"/>
          </a:xfrm>
        </p:grpSpPr>
        <p:sp>
          <p:nvSpPr>
            <p:cNvPr id="9" name="Freeform 6"/>
            <p:cNvSpPr/>
            <p:nvPr/>
          </p:nvSpPr>
          <p:spPr bwMode="auto">
            <a:xfrm>
              <a:off x="3267104" y="35212"/>
              <a:ext cx="350838" cy="338138"/>
            </a:xfrm>
            <a:custGeom>
              <a:avLst/>
              <a:gdLst>
                <a:gd name="T0" fmla="*/ 125 w 128"/>
                <a:gd name="T1" fmla="*/ 55 h 123"/>
                <a:gd name="T2" fmla="*/ 95 w 128"/>
                <a:gd name="T3" fmla="*/ 48 h 123"/>
                <a:gd name="T4" fmla="*/ 65 w 128"/>
                <a:gd name="T5" fmla="*/ 22 h 123"/>
                <a:gd name="T6" fmla="*/ 44 w 128"/>
                <a:gd name="T7" fmla="*/ 2 h 123"/>
                <a:gd name="T8" fmla="*/ 12 w 128"/>
                <a:gd name="T9" fmla="*/ 26 h 123"/>
                <a:gd name="T10" fmla="*/ 3 w 128"/>
                <a:gd name="T11" fmla="*/ 70 h 123"/>
                <a:gd name="T12" fmla="*/ 19 w 128"/>
                <a:gd name="T13" fmla="*/ 106 h 123"/>
                <a:gd name="T14" fmla="*/ 58 w 128"/>
                <a:gd name="T15" fmla="*/ 122 h 123"/>
                <a:gd name="T16" fmla="*/ 109 w 128"/>
                <a:gd name="T17" fmla="*/ 100 h 123"/>
                <a:gd name="T18" fmla="*/ 125 w 128"/>
                <a:gd name="T19" fmla="*/ 5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123">
                  <a:moveTo>
                    <a:pt x="125" y="55"/>
                  </a:moveTo>
                  <a:cubicBezTo>
                    <a:pt x="122" y="39"/>
                    <a:pt x="106" y="40"/>
                    <a:pt x="95" y="48"/>
                  </a:cubicBezTo>
                  <a:cubicBezTo>
                    <a:pt x="98" y="30"/>
                    <a:pt x="82" y="13"/>
                    <a:pt x="65" y="22"/>
                  </a:cubicBezTo>
                  <a:cubicBezTo>
                    <a:pt x="62" y="12"/>
                    <a:pt x="56" y="0"/>
                    <a:pt x="44" y="2"/>
                  </a:cubicBezTo>
                  <a:cubicBezTo>
                    <a:pt x="30" y="4"/>
                    <a:pt x="19" y="16"/>
                    <a:pt x="12" y="26"/>
                  </a:cubicBezTo>
                  <a:cubicBezTo>
                    <a:pt x="2" y="40"/>
                    <a:pt x="0" y="54"/>
                    <a:pt x="3" y="70"/>
                  </a:cubicBezTo>
                  <a:cubicBezTo>
                    <a:pt x="5" y="78"/>
                    <a:pt x="10" y="98"/>
                    <a:pt x="19" y="106"/>
                  </a:cubicBezTo>
                  <a:cubicBezTo>
                    <a:pt x="23" y="122"/>
                    <a:pt x="44" y="123"/>
                    <a:pt x="58" y="122"/>
                  </a:cubicBezTo>
                  <a:cubicBezTo>
                    <a:pt x="76" y="120"/>
                    <a:pt x="97" y="113"/>
                    <a:pt x="109" y="100"/>
                  </a:cubicBezTo>
                  <a:cubicBezTo>
                    <a:pt x="120" y="89"/>
                    <a:pt x="128" y="70"/>
                    <a:pt x="125" y="55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169892" y="887700"/>
              <a:ext cx="260350" cy="298450"/>
            </a:xfrm>
            <a:custGeom>
              <a:avLst/>
              <a:gdLst>
                <a:gd name="T0" fmla="*/ 40 w 95"/>
                <a:gd name="T1" fmla="*/ 1 h 108"/>
                <a:gd name="T2" fmla="*/ 39 w 95"/>
                <a:gd name="T3" fmla="*/ 2 h 108"/>
                <a:gd name="T4" fmla="*/ 39 w 95"/>
                <a:gd name="T5" fmla="*/ 2 h 108"/>
                <a:gd name="T6" fmla="*/ 38 w 95"/>
                <a:gd name="T7" fmla="*/ 3 h 108"/>
                <a:gd name="T8" fmla="*/ 37 w 95"/>
                <a:gd name="T9" fmla="*/ 3 h 108"/>
                <a:gd name="T10" fmla="*/ 3 w 95"/>
                <a:gd name="T11" fmla="*/ 76 h 108"/>
                <a:gd name="T12" fmla="*/ 11 w 95"/>
                <a:gd name="T13" fmla="*/ 102 h 108"/>
                <a:gd name="T14" fmla="*/ 27 w 95"/>
                <a:gd name="T15" fmla="*/ 95 h 108"/>
                <a:gd name="T16" fmla="*/ 36 w 95"/>
                <a:gd name="T17" fmla="*/ 103 h 108"/>
                <a:gd name="T18" fmla="*/ 52 w 95"/>
                <a:gd name="T19" fmla="*/ 97 h 108"/>
                <a:gd name="T20" fmla="*/ 66 w 95"/>
                <a:gd name="T21" fmla="*/ 105 h 108"/>
                <a:gd name="T22" fmla="*/ 78 w 95"/>
                <a:gd name="T23" fmla="*/ 95 h 108"/>
                <a:gd name="T24" fmla="*/ 78 w 95"/>
                <a:gd name="T25" fmla="*/ 93 h 108"/>
                <a:gd name="T26" fmla="*/ 40 w 95"/>
                <a:gd name="T27" fmla="*/ 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5" h="108">
                  <a:moveTo>
                    <a:pt x="40" y="1"/>
                  </a:moveTo>
                  <a:cubicBezTo>
                    <a:pt x="39" y="0"/>
                    <a:pt x="38" y="1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38" y="3"/>
                    <a:pt x="38" y="3"/>
                  </a:cubicBezTo>
                  <a:cubicBezTo>
                    <a:pt x="38" y="3"/>
                    <a:pt x="37" y="2"/>
                    <a:pt x="37" y="3"/>
                  </a:cubicBezTo>
                  <a:cubicBezTo>
                    <a:pt x="9" y="15"/>
                    <a:pt x="0" y="48"/>
                    <a:pt x="3" y="76"/>
                  </a:cubicBezTo>
                  <a:cubicBezTo>
                    <a:pt x="4" y="84"/>
                    <a:pt x="4" y="96"/>
                    <a:pt x="11" y="102"/>
                  </a:cubicBezTo>
                  <a:cubicBezTo>
                    <a:pt x="16" y="108"/>
                    <a:pt x="23" y="100"/>
                    <a:pt x="27" y="95"/>
                  </a:cubicBezTo>
                  <a:cubicBezTo>
                    <a:pt x="29" y="99"/>
                    <a:pt x="31" y="103"/>
                    <a:pt x="36" y="103"/>
                  </a:cubicBezTo>
                  <a:cubicBezTo>
                    <a:pt x="42" y="103"/>
                    <a:pt x="44" y="95"/>
                    <a:pt x="52" y="97"/>
                  </a:cubicBezTo>
                  <a:cubicBezTo>
                    <a:pt x="57" y="98"/>
                    <a:pt x="61" y="105"/>
                    <a:pt x="66" y="105"/>
                  </a:cubicBezTo>
                  <a:cubicBezTo>
                    <a:pt x="72" y="105"/>
                    <a:pt x="75" y="100"/>
                    <a:pt x="78" y="95"/>
                  </a:cubicBezTo>
                  <a:cubicBezTo>
                    <a:pt x="79" y="95"/>
                    <a:pt x="78" y="94"/>
                    <a:pt x="78" y="93"/>
                  </a:cubicBezTo>
                  <a:cubicBezTo>
                    <a:pt x="95" y="61"/>
                    <a:pt x="71" y="15"/>
                    <a:pt x="40" y="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8"/>
            <p:cNvSpPr/>
            <p:nvPr/>
          </p:nvSpPr>
          <p:spPr bwMode="auto">
            <a:xfrm>
              <a:off x="573117" y="822613"/>
              <a:ext cx="182563" cy="195263"/>
            </a:xfrm>
            <a:custGeom>
              <a:avLst/>
              <a:gdLst>
                <a:gd name="T0" fmla="*/ 13 w 67"/>
                <a:gd name="T1" fmla="*/ 0 h 71"/>
                <a:gd name="T2" fmla="*/ 11 w 67"/>
                <a:gd name="T3" fmla="*/ 0 h 71"/>
                <a:gd name="T4" fmla="*/ 11 w 67"/>
                <a:gd name="T5" fmla="*/ 0 h 71"/>
                <a:gd name="T6" fmla="*/ 10 w 67"/>
                <a:gd name="T7" fmla="*/ 1 h 71"/>
                <a:gd name="T8" fmla="*/ 11 w 67"/>
                <a:gd name="T9" fmla="*/ 0 h 71"/>
                <a:gd name="T10" fmla="*/ 10 w 67"/>
                <a:gd name="T11" fmla="*/ 0 h 71"/>
                <a:gd name="T12" fmla="*/ 9 w 67"/>
                <a:gd name="T13" fmla="*/ 3 h 71"/>
                <a:gd name="T14" fmla="*/ 9 w 67"/>
                <a:gd name="T15" fmla="*/ 4 h 71"/>
                <a:gd name="T16" fmla="*/ 4 w 67"/>
                <a:gd name="T17" fmla="*/ 53 h 71"/>
                <a:gd name="T18" fmla="*/ 38 w 67"/>
                <a:gd name="T19" fmla="*/ 65 h 71"/>
                <a:gd name="T20" fmla="*/ 13 w 67"/>
                <a:gd name="T2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71">
                  <a:moveTo>
                    <a:pt x="13" y="0"/>
                  </a:moveTo>
                  <a:cubicBezTo>
                    <a:pt x="12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1"/>
                    <a:pt x="10" y="1"/>
                  </a:cubicBezTo>
                  <a:cubicBezTo>
                    <a:pt x="10" y="1"/>
                    <a:pt x="11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1"/>
                    <a:pt x="10" y="2"/>
                    <a:pt x="9" y="3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4" y="20"/>
                    <a:pt x="0" y="37"/>
                    <a:pt x="4" y="53"/>
                  </a:cubicBezTo>
                  <a:cubicBezTo>
                    <a:pt x="8" y="67"/>
                    <a:pt x="25" y="71"/>
                    <a:pt x="38" y="65"/>
                  </a:cubicBezTo>
                  <a:cubicBezTo>
                    <a:pt x="67" y="51"/>
                    <a:pt x="32" y="7"/>
                    <a:pt x="13" y="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3"/>
            <p:cNvSpPr/>
            <p:nvPr/>
          </p:nvSpPr>
          <p:spPr bwMode="auto">
            <a:xfrm>
              <a:off x="2228879" y="390812"/>
              <a:ext cx="360363" cy="373063"/>
            </a:xfrm>
            <a:custGeom>
              <a:avLst/>
              <a:gdLst>
                <a:gd name="T0" fmla="*/ 67 w 132"/>
                <a:gd name="T1" fmla="*/ 125 h 136"/>
                <a:gd name="T2" fmla="*/ 15 w 132"/>
                <a:gd name="T3" fmla="*/ 125 h 136"/>
                <a:gd name="T4" fmla="*/ 0 w 132"/>
                <a:gd name="T5" fmla="*/ 85 h 136"/>
                <a:gd name="T6" fmla="*/ 16 w 132"/>
                <a:gd name="T7" fmla="*/ 37 h 136"/>
                <a:gd name="T8" fmla="*/ 16 w 132"/>
                <a:gd name="T9" fmla="*/ 36 h 136"/>
                <a:gd name="T10" fmla="*/ 39 w 132"/>
                <a:gd name="T11" fmla="*/ 13 h 136"/>
                <a:gd name="T12" fmla="*/ 61 w 132"/>
                <a:gd name="T13" fmla="*/ 1 h 136"/>
                <a:gd name="T14" fmla="*/ 71 w 132"/>
                <a:gd name="T15" fmla="*/ 25 h 136"/>
                <a:gd name="T16" fmla="*/ 76 w 132"/>
                <a:gd name="T17" fmla="*/ 26 h 136"/>
                <a:gd name="T18" fmla="*/ 76 w 132"/>
                <a:gd name="T19" fmla="*/ 24 h 136"/>
                <a:gd name="T20" fmla="*/ 76 w 132"/>
                <a:gd name="T21" fmla="*/ 24 h 136"/>
                <a:gd name="T22" fmla="*/ 82 w 132"/>
                <a:gd name="T23" fmla="*/ 17 h 136"/>
                <a:gd name="T24" fmla="*/ 92 w 132"/>
                <a:gd name="T25" fmla="*/ 12 h 136"/>
                <a:gd name="T26" fmla="*/ 104 w 132"/>
                <a:gd name="T27" fmla="*/ 32 h 136"/>
                <a:gd name="T28" fmla="*/ 107 w 132"/>
                <a:gd name="T29" fmla="*/ 34 h 136"/>
                <a:gd name="T30" fmla="*/ 107 w 132"/>
                <a:gd name="T31" fmla="*/ 34 h 136"/>
                <a:gd name="T32" fmla="*/ 109 w 132"/>
                <a:gd name="T33" fmla="*/ 33 h 136"/>
                <a:gd name="T34" fmla="*/ 123 w 132"/>
                <a:gd name="T35" fmla="*/ 29 h 136"/>
                <a:gd name="T36" fmla="*/ 130 w 132"/>
                <a:gd name="T37" fmla="*/ 41 h 136"/>
                <a:gd name="T38" fmla="*/ 127 w 132"/>
                <a:gd name="T39" fmla="*/ 66 h 136"/>
                <a:gd name="T40" fmla="*/ 115 w 132"/>
                <a:gd name="T41" fmla="*/ 87 h 136"/>
                <a:gd name="T42" fmla="*/ 115 w 132"/>
                <a:gd name="T43" fmla="*/ 87 h 136"/>
                <a:gd name="T44" fmla="*/ 67 w 132"/>
                <a:gd name="T45" fmla="*/ 1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2" h="136">
                  <a:moveTo>
                    <a:pt x="67" y="125"/>
                  </a:moveTo>
                  <a:cubicBezTo>
                    <a:pt x="51" y="131"/>
                    <a:pt x="31" y="136"/>
                    <a:pt x="15" y="125"/>
                  </a:cubicBezTo>
                  <a:cubicBezTo>
                    <a:pt x="3" y="116"/>
                    <a:pt x="0" y="99"/>
                    <a:pt x="0" y="85"/>
                  </a:cubicBezTo>
                  <a:cubicBezTo>
                    <a:pt x="0" y="67"/>
                    <a:pt x="8" y="53"/>
                    <a:pt x="16" y="37"/>
                  </a:cubicBezTo>
                  <a:cubicBezTo>
                    <a:pt x="16" y="37"/>
                    <a:pt x="16" y="36"/>
                    <a:pt x="16" y="36"/>
                  </a:cubicBezTo>
                  <a:cubicBezTo>
                    <a:pt x="23" y="28"/>
                    <a:pt x="31" y="20"/>
                    <a:pt x="39" y="13"/>
                  </a:cubicBezTo>
                  <a:cubicBezTo>
                    <a:pt x="46" y="8"/>
                    <a:pt x="53" y="3"/>
                    <a:pt x="61" y="1"/>
                  </a:cubicBezTo>
                  <a:cubicBezTo>
                    <a:pt x="73" y="0"/>
                    <a:pt x="72" y="18"/>
                    <a:pt x="71" y="25"/>
                  </a:cubicBezTo>
                  <a:cubicBezTo>
                    <a:pt x="71" y="28"/>
                    <a:pt x="76" y="28"/>
                    <a:pt x="76" y="26"/>
                  </a:cubicBezTo>
                  <a:cubicBezTo>
                    <a:pt x="76" y="25"/>
                    <a:pt x="76" y="24"/>
                    <a:pt x="76" y="2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9" y="22"/>
                    <a:pt x="80" y="19"/>
                    <a:pt x="82" y="17"/>
                  </a:cubicBezTo>
                  <a:cubicBezTo>
                    <a:pt x="85" y="14"/>
                    <a:pt x="89" y="13"/>
                    <a:pt x="92" y="12"/>
                  </a:cubicBezTo>
                  <a:cubicBezTo>
                    <a:pt x="104" y="10"/>
                    <a:pt x="105" y="24"/>
                    <a:pt x="104" y="32"/>
                  </a:cubicBezTo>
                  <a:cubicBezTo>
                    <a:pt x="104" y="33"/>
                    <a:pt x="105" y="34"/>
                    <a:pt x="107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8" y="34"/>
                    <a:pt x="109" y="33"/>
                    <a:pt x="109" y="33"/>
                  </a:cubicBezTo>
                  <a:cubicBezTo>
                    <a:pt x="113" y="29"/>
                    <a:pt x="118" y="25"/>
                    <a:pt x="123" y="29"/>
                  </a:cubicBezTo>
                  <a:cubicBezTo>
                    <a:pt x="127" y="32"/>
                    <a:pt x="128" y="37"/>
                    <a:pt x="130" y="41"/>
                  </a:cubicBezTo>
                  <a:cubicBezTo>
                    <a:pt x="132" y="49"/>
                    <a:pt x="130" y="58"/>
                    <a:pt x="127" y="66"/>
                  </a:cubicBezTo>
                  <a:cubicBezTo>
                    <a:pt x="124" y="73"/>
                    <a:pt x="119" y="80"/>
                    <a:pt x="115" y="87"/>
                  </a:cubicBezTo>
                  <a:cubicBezTo>
                    <a:pt x="115" y="87"/>
                    <a:pt x="115" y="87"/>
                    <a:pt x="115" y="87"/>
                  </a:cubicBezTo>
                  <a:cubicBezTo>
                    <a:pt x="103" y="106"/>
                    <a:pt x="89" y="117"/>
                    <a:pt x="67" y="125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4"/>
            <p:cNvSpPr/>
            <p:nvPr/>
          </p:nvSpPr>
          <p:spPr bwMode="auto">
            <a:xfrm>
              <a:off x="344517" y="-250538"/>
              <a:ext cx="750888" cy="585788"/>
            </a:xfrm>
            <a:custGeom>
              <a:avLst/>
              <a:gdLst>
                <a:gd name="T0" fmla="*/ 267 w 274"/>
                <a:gd name="T1" fmla="*/ 142 h 213"/>
                <a:gd name="T2" fmla="*/ 236 w 274"/>
                <a:gd name="T3" fmla="*/ 131 h 213"/>
                <a:gd name="T4" fmla="*/ 233 w 274"/>
                <a:gd name="T5" fmla="*/ 99 h 213"/>
                <a:gd name="T6" fmla="*/ 210 w 274"/>
                <a:gd name="T7" fmla="*/ 92 h 213"/>
                <a:gd name="T8" fmla="*/ 200 w 274"/>
                <a:gd name="T9" fmla="*/ 52 h 213"/>
                <a:gd name="T10" fmla="*/ 166 w 274"/>
                <a:gd name="T11" fmla="*/ 52 h 213"/>
                <a:gd name="T12" fmla="*/ 162 w 274"/>
                <a:gd name="T13" fmla="*/ 19 h 213"/>
                <a:gd name="T14" fmla="*/ 111 w 274"/>
                <a:gd name="T15" fmla="*/ 36 h 213"/>
                <a:gd name="T16" fmla="*/ 56 w 274"/>
                <a:gd name="T17" fmla="*/ 26 h 213"/>
                <a:gd name="T18" fmla="*/ 26 w 274"/>
                <a:gd name="T19" fmla="*/ 19 h 213"/>
                <a:gd name="T20" fmla="*/ 0 w 274"/>
                <a:gd name="T21" fmla="*/ 75 h 213"/>
                <a:gd name="T22" fmla="*/ 25 w 274"/>
                <a:gd name="T23" fmla="*/ 139 h 213"/>
                <a:gd name="T24" fmla="*/ 79 w 274"/>
                <a:gd name="T25" fmla="*/ 182 h 213"/>
                <a:gd name="T26" fmla="*/ 79 w 274"/>
                <a:gd name="T27" fmla="*/ 183 h 213"/>
                <a:gd name="T28" fmla="*/ 143 w 274"/>
                <a:gd name="T29" fmla="*/ 204 h 213"/>
                <a:gd name="T30" fmla="*/ 221 w 274"/>
                <a:gd name="T31" fmla="*/ 209 h 213"/>
                <a:gd name="T32" fmla="*/ 269 w 274"/>
                <a:gd name="T33" fmla="*/ 176 h 213"/>
                <a:gd name="T34" fmla="*/ 267 w 274"/>
                <a:gd name="T35" fmla="*/ 14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4" h="213">
                  <a:moveTo>
                    <a:pt x="267" y="142"/>
                  </a:moveTo>
                  <a:cubicBezTo>
                    <a:pt x="260" y="132"/>
                    <a:pt x="248" y="130"/>
                    <a:pt x="236" y="131"/>
                  </a:cubicBezTo>
                  <a:cubicBezTo>
                    <a:pt x="242" y="122"/>
                    <a:pt x="237" y="107"/>
                    <a:pt x="233" y="99"/>
                  </a:cubicBezTo>
                  <a:cubicBezTo>
                    <a:pt x="228" y="90"/>
                    <a:pt x="219" y="88"/>
                    <a:pt x="210" y="92"/>
                  </a:cubicBezTo>
                  <a:cubicBezTo>
                    <a:pt x="213" y="78"/>
                    <a:pt x="210" y="63"/>
                    <a:pt x="200" y="52"/>
                  </a:cubicBezTo>
                  <a:cubicBezTo>
                    <a:pt x="191" y="42"/>
                    <a:pt x="176" y="44"/>
                    <a:pt x="166" y="52"/>
                  </a:cubicBezTo>
                  <a:cubicBezTo>
                    <a:pt x="171" y="41"/>
                    <a:pt x="173" y="27"/>
                    <a:pt x="162" y="19"/>
                  </a:cubicBezTo>
                  <a:cubicBezTo>
                    <a:pt x="144" y="6"/>
                    <a:pt x="123" y="23"/>
                    <a:pt x="111" y="36"/>
                  </a:cubicBezTo>
                  <a:cubicBezTo>
                    <a:pt x="102" y="12"/>
                    <a:pt x="69" y="0"/>
                    <a:pt x="56" y="26"/>
                  </a:cubicBezTo>
                  <a:cubicBezTo>
                    <a:pt x="51" y="14"/>
                    <a:pt x="39" y="12"/>
                    <a:pt x="26" y="19"/>
                  </a:cubicBezTo>
                  <a:cubicBezTo>
                    <a:pt x="7" y="29"/>
                    <a:pt x="0" y="54"/>
                    <a:pt x="0" y="75"/>
                  </a:cubicBezTo>
                  <a:cubicBezTo>
                    <a:pt x="0" y="97"/>
                    <a:pt x="11" y="121"/>
                    <a:pt x="25" y="139"/>
                  </a:cubicBezTo>
                  <a:cubicBezTo>
                    <a:pt x="38" y="158"/>
                    <a:pt x="58" y="172"/>
                    <a:pt x="79" y="182"/>
                  </a:cubicBezTo>
                  <a:cubicBezTo>
                    <a:pt x="79" y="182"/>
                    <a:pt x="79" y="183"/>
                    <a:pt x="79" y="183"/>
                  </a:cubicBezTo>
                  <a:cubicBezTo>
                    <a:pt x="97" y="195"/>
                    <a:pt x="122" y="200"/>
                    <a:pt x="143" y="204"/>
                  </a:cubicBezTo>
                  <a:cubicBezTo>
                    <a:pt x="168" y="210"/>
                    <a:pt x="195" y="213"/>
                    <a:pt x="221" y="209"/>
                  </a:cubicBezTo>
                  <a:cubicBezTo>
                    <a:pt x="242" y="206"/>
                    <a:pt x="261" y="196"/>
                    <a:pt x="269" y="176"/>
                  </a:cubicBezTo>
                  <a:cubicBezTo>
                    <a:pt x="273" y="166"/>
                    <a:pt x="274" y="151"/>
                    <a:pt x="267" y="142"/>
                  </a:cubicBezTo>
                  <a:close/>
                </a:path>
              </a:pathLst>
            </a:custGeom>
            <a:solidFill>
              <a:srgbClr val="E54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5"/>
            <p:cNvSpPr/>
            <p:nvPr/>
          </p:nvSpPr>
          <p:spPr bwMode="auto">
            <a:xfrm>
              <a:off x="358804" y="-112425"/>
              <a:ext cx="657225" cy="444500"/>
            </a:xfrm>
            <a:custGeom>
              <a:avLst/>
              <a:gdLst>
                <a:gd name="T0" fmla="*/ 214 w 240"/>
                <a:gd name="T1" fmla="*/ 117 h 162"/>
                <a:gd name="T2" fmla="*/ 214 w 240"/>
                <a:gd name="T3" fmla="*/ 93 h 162"/>
                <a:gd name="T4" fmla="*/ 187 w 240"/>
                <a:gd name="T5" fmla="*/ 91 h 162"/>
                <a:gd name="T6" fmla="*/ 164 w 240"/>
                <a:gd name="T7" fmla="*/ 52 h 162"/>
                <a:gd name="T8" fmla="*/ 156 w 240"/>
                <a:gd name="T9" fmla="*/ 27 h 162"/>
                <a:gd name="T10" fmla="*/ 127 w 240"/>
                <a:gd name="T11" fmla="*/ 33 h 162"/>
                <a:gd name="T12" fmla="*/ 86 w 240"/>
                <a:gd name="T13" fmla="*/ 19 h 162"/>
                <a:gd name="T14" fmla="*/ 65 w 240"/>
                <a:gd name="T15" fmla="*/ 2 h 162"/>
                <a:gd name="T16" fmla="*/ 46 w 240"/>
                <a:gd name="T17" fmla="*/ 15 h 162"/>
                <a:gd name="T18" fmla="*/ 46 w 240"/>
                <a:gd name="T19" fmla="*/ 15 h 162"/>
                <a:gd name="T20" fmla="*/ 10 w 240"/>
                <a:gd name="T21" fmla="*/ 9 h 162"/>
                <a:gd name="T22" fmla="*/ 2 w 240"/>
                <a:gd name="T23" fmla="*/ 47 h 162"/>
                <a:gd name="T24" fmla="*/ 24 w 240"/>
                <a:gd name="T25" fmla="*/ 96 h 162"/>
                <a:gd name="T26" fmla="*/ 68 w 240"/>
                <a:gd name="T27" fmla="*/ 134 h 162"/>
                <a:gd name="T28" fmla="*/ 69 w 240"/>
                <a:gd name="T29" fmla="*/ 133 h 162"/>
                <a:gd name="T30" fmla="*/ 92 w 240"/>
                <a:gd name="T31" fmla="*/ 143 h 162"/>
                <a:gd name="T32" fmla="*/ 132 w 240"/>
                <a:gd name="T33" fmla="*/ 155 h 162"/>
                <a:gd name="T34" fmla="*/ 197 w 240"/>
                <a:gd name="T35" fmla="*/ 160 h 162"/>
                <a:gd name="T36" fmla="*/ 238 w 240"/>
                <a:gd name="T37" fmla="*/ 134 h 162"/>
                <a:gd name="T38" fmla="*/ 214 w 240"/>
                <a:gd name="T39" fmla="*/ 1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0" h="162">
                  <a:moveTo>
                    <a:pt x="214" y="117"/>
                  </a:moveTo>
                  <a:cubicBezTo>
                    <a:pt x="219" y="109"/>
                    <a:pt x="221" y="100"/>
                    <a:pt x="214" y="93"/>
                  </a:cubicBezTo>
                  <a:cubicBezTo>
                    <a:pt x="207" y="87"/>
                    <a:pt x="196" y="88"/>
                    <a:pt x="187" y="91"/>
                  </a:cubicBezTo>
                  <a:cubicBezTo>
                    <a:pt x="195" y="71"/>
                    <a:pt x="185" y="39"/>
                    <a:pt x="164" y="52"/>
                  </a:cubicBezTo>
                  <a:cubicBezTo>
                    <a:pt x="167" y="43"/>
                    <a:pt x="167" y="32"/>
                    <a:pt x="156" y="27"/>
                  </a:cubicBezTo>
                  <a:cubicBezTo>
                    <a:pt x="147" y="22"/>
                    <a:pt x="135" y="26"/>
                    <a:pt x="127" y="33"/>
                  </a:cubicBezTo>
                  <a:cubicBezTo>
                    <a:pt x="127" y="9"/>
                    <a:pt x="101" y="5"/>
                    <a:pt x="86" y="19"/>
                  </a:cubicBezTo>
                  <a:cubicBezTo>
                    <a:pt x="82" y="10"/>
                    <a:pt x="75" y="3"/>
                    <a:pt x="65" y="2"/>
                  </a:cubicBezTo>
                  <a:cubicBezTo>
                    <a:pt x="56" y="0"/>
                    <a:pt x="47" y="5"/>
                    <a:pt x="46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36" y="7"/>
                    <a:pt x="22" y="0"/>
                    <a:pt x="10" y="9"/>
                  </a:cubicBezTo>
                  <a:cubicBezTo>
                    <a:pt x="0" y="17"/>
                    <a:pt x="0" y="35"/>
                    <a:pt x="2" y="47"/>
                  </a:cubicBezTo>
                  <a:cubicBezTo>
                    <a:pt x="4" y="65"/>
                    <a:pt x="13" y="82"/>
                    <a:pt x="24" y="96"/>
                  </a:cubicBezTo>
                  <a:cubicBezTo>
                    <a:pt x="35" y="111"/>
                    <a:pt x="50" y="128"/>
                    <a:pt x="68" y="134"/>
                  </a:cubicBezTo>
                  <a:cubicBezTo>
                    <a:pt x="69" y="134"/>
                    <a:pt x="69" y="134"/>
                    <a:pt x="69" y="133"/>
                  </a:cubicBezTo>
                  <a:cubicBezTo>
                    <a:pt x="75" y="138"/>
                    <a:pt x="86" y="141"/>
                    <a:pt x="92" y="143"/>
                  </a:cubicBezTo>
                  <a:cubicBezTo>
                    <a:pt x="105" y="148"/>
                    <a:pt x="119" y="152"/>
                    <a:pt x="132" y="155"/>
                  </a:cubicBezTo>
                  <a:cubicBezTo>
                    <a:pt x="153" y="159"/>
                    <a:pt x="175" y="162"/>
                    <a:pt x="197" y="160"/>
                  </a:cubicBezTo>
                  <a:cubicBezTo>
                    <a:pt x="213" y="158"/>
                    <a:pt x="235" y="152"/>
                    <a:pt x="238" y="134"/>
                  </a:cubicBezTo>
                  <a:cubicBezTo>
                    <a:pt x="240" y="120"/>
                    <a:pt x="225" y="115"/>
                    <a:pt x="214" y="117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6"/>
            <p:cNvSpPr/>
            <p:nvPr/>
          </p:nvSpPr>
          <p:spPr bwMode="auto">
            <a:xfrm>
              <a:off x="422304" y="-10825"/>
              <a:ext cx="452438" cy="327025"/>
            </a:xfrm>
            <a:custGeom>
              <a:avLst/>
              <a:gdLst>
                <a:gd name="T0" fmla="*/ 160 w 165"/>
                <a:gd name="T1" fmla="*/ 91 h 119"/>
                <a:gd name="T2" fmla="*/ 140 w 165"/>
                <a:gd name="T3" fmla="*/ 86 h 119"/>
                <a:gd name="T4" fmla="*/ 124 w 165"/>
                <a:gd name="T5" fmla="*/ 66 h 119"/>
                <a:gd name="T6" fmla="*/ 102 w 165"/>
                <a:gd name="T7" fmla="*/ 44 h 119"/>
                <a:gd name="T8" fmla="*/ 66 w 165"/>
                <a:gd name="T9" fmla="*/ 29 h 119"/>
                <a:gd name="T10" fmla="*/ 38 w 165"/>
                <a:gd name="T11" fmla="*/ 16 h 119"/>
                <a:gd name="T12" fmla="*/ 14 w 165"/>
                <a:gd name="T13" fmla="*/ 2 h 119"/>
                <a:gd name="T14" fmla="*/ 1 w 165"/>
                <a:gd name="T15" fmla="*/ 23 h 119"/>
                <a:gd name="T16" fmla="*/ 47 w 165"/>
                <a:gd name="T17" fmla="*/ 96 h 119"/>
                <a:gd name="T18" fmla="*/ 48 w 165"/>
                <a:gd name="T19" fmla="*/ 98 h 119"/>
                <a:gd name="T20" fmla="*/ 147 w 165"/>
                <a:gd name="T21" fmla="*/ 110 h 119"/>
                <a:gd name="T22" fmla="*/ 160 w 165"/>
                <a:gd name="T23" fmla="*/ 9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5" h="119">
                  <a:moveTo>
                    <a:pt x="160" y="91"/>
                  </a:moveTo>
                  <a:cubicBezTo>
                    <a:pt x="155" y="85"/>
                    <a:pt x="147" y="84"/>
                    <a:pt x="140" y="86"/>
                  </a:cubicBezTo>
                  <a:cubicBezTo>
                    <a:pt x="147" y="75"/>
                    <a:pt x="136" y="63"/>
                    <a:pt x="124" y="66"/>
                  </a:cubicBezTo>
                  <a:cubicBezTo>
                    <a:pt x="131" y="55"/>
                    <a:pt x="117" y="38"/>
                    <a:pt x="102" y="44"/>
                  </a:cubicBezTo>
                  <a:cubicBezTo>
                    <a:pt x="107" y="23"/>
                    <a:pt x="82" y="16"/>
                    <a:pt x="66" y="29"/>
                  </a:cubicBezTo>
                  <a:cubicBezTo>
                    <a:pt x="61" y="16"/>
                    <a:pt x="47" y="1"/>
                    <a:pt x="38" y="16"/>
                  </a:cubicBezTo>
                  <a:cubicBezTo>
                    <a:pt x="32" y="9"/>
                    <a:pt x="23" y="0"/>
                    <a:pt x="14" y="2"/>
                  </a:cubicBezTo>
                  <a:cubicBezTo>
                    <a:pt x="3" y="4"/>
                    <a:pt x="0" y="13"/>
                    <a:pt x="1" y="23"/>
                  </a:cubicBezTo>
                  <a:cubicBezTo>
                    <a:pt x="2" y="53"/>
                    <a:pt x="25" y="77"/>
                    <a:pt x="47" y="96"/>
                  </a:cubicBezTo>
                  <a:cubicBezTo>
                    <a:pt x="46" y="97"/>
                    <a:pt x="46" y="98"/>
                    <a:pt x="48" y="98"/>
                  </a:cubicBezTo>
                  <a:cubicBezTo>
                    <a:pt x="79" y="107"/>
                    <a:pt x="114" y="119"/>
                    <a:pt x="147" y="110"/>
                  </a:cubicBezTo>
                  <a:cubicBezTo>
                    <a:pt x="153" y="108"/>
                    <a:pt x="165" y="99"/>
                    <a:pt x="160" y="91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7"/>
            <p:cNvSpPr/>
            <p:nvPr/>
          </p:nvSpPr>
          <p:spPr bwMode="auto">
            <a:xfrm>
              <a:off x="287367" y="79662"/>
              <a:ext cx="441325" cy="387350"/>
            </a:xfrm>
            <a:custGeom>
              <a:avLst/>
              <a:gdLst>
                <a:gd name="T0" fmla="*/ 157 w 161"/>
                <a:gd name="T1" fmla="*/ 50 h 141"/>
                <a:gd name="T2" fmla="*/ 141 w 161"/>
                <a:gd name="T3" fmla="*/ 46 h 141"/>
                <a:gd name="T4" fmla="*/ 135 w 161"/>
                <a:gd name="T5" fmla="*/ 31 h 141"/>
                <a:gd name="T6" fmla="*/ 119 w 161"/>
                <a:gd name="T7" fmla="*/ 32 h 141"/>
                <a:gd name="T8" fmla="*/ 110 w 161"/>
                <a:gd name="T9" fmla="*/ 16 h 141"/>
                <a:gd name="T10" fmla="*/ 95 w 161"/>
                <a:gd name="T11" fmla="*/ 18 h 141"/>
                <a:gd name="T12" fmla="*/ 95 w 161"/>
                <a:gd name="T13" fmla="*/ 17 h 141"/>
                <a:gd name="T14" fmla="*/ 64 w 161"/>
                <a:gd name="T15" fmla="*/ 8 h 141"/>
                <a:gd name="T16" fmla="*/ 63 w 161"/>
                <a:gd name="T17" fmla="*/ 9 h 141"/>
                <a:gd name="T18" fmla="*/ 94 w 161"/>
                <a:gd name="T19" fmla="*/ 63 h 141"/>
                <a:gd name="T20" fmla="*/ 13 w 161"/>
                <a:gd name="T21" fmla="*/ 129 h 141"/>
                <a:gd name="T22" fmla="*/ 0 w 161"/>
                <a:gd name="T23" fmla="*/ 138 h 141"/>
                <a:gd name="T24" fmla="*/ 3 w 161"/>
                <a:gd name="T25" fmla="*/ 141 h 141"/>
                <a:gd name="T26" fmla="*/ 26 w 161"/>
                <a:gd name="T27" fmla="*/ 125 h 141"/>
                <a:gd name="T28" fmla="*/ 96 w 161"/>
                <a:gd name="T29" fmla="*/ 65 h 141"/>
                <a:gd name="T30" fmla="*/ 157 w 161"/>
                <a:gd name="T31" fmla="*/ 65 h 141"/>
                <a:gd name="T32" fmla="*/ 157 w 161"/>
                <a:gd name="T33" fmla="*/ 5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1" h="141">
                  <a:moveTo>
                    <a:pt x="157" y="50"/>
                  </a:moveTo>
                  <a:cubicBezTo>
                    <a:pt x="153" y="46"/>
                    <a:pt x="147" y="45"/>
                    <a:pt x="141" y="46"/>
                  </a:cubicBezTo>
                  <a:cubicBezTo>
                    <a:pt x="142" y="41"/>
                    <a:pt x="140" y="34"/>
                    <a:pt x="135" y="31"/>
                  </a:cubicBezTo>
                  <a:cubicBezTo>
                    <a:pt x="131" y="28"/>
                    <a:pt x="124" y="29"/>
                    <a:pt x="119" y="32"/>
                  </a:cubicBezTo>
                  <a:cubicBezTo>
                    <a:pt x="119" y="26"/>
                    <a:pt x="115" y="19"/>
                    <a:pt x="110" y="16"/>
                  </a:cubicBezTo>
                  <a:cubicBezTo>
                    <a:pt x="105" y="12"/>
                    <a:pt x="99" y="13"/>
                    <a:pt x="95" y="18"/>
                  </a:cubicBezTo>
                  <a:cubicBezTo>
                    <a:pt x="95" y="18"/>
                    <a:pt x="95" y="17"/>
                    <a:pt x="95" y="17"/>
                  </a:cubicBezTo>
                  <a:cubicBezTo>
                    <a:pt x="89" y="8"/>
                    <a:pt x="74" y="0"/>
                    <a:pt x="64" y="8"/>
                  </a:cubicBezTo>
                  <a:cubicBezTo>
                    <a:pt x="63" y="8"/>
                    <a:pt x="63" y="8"/>
                    <a:pt x="63" y="9"/>
                  </a:cubicBezTo>
                  <a:cubicBezTo>
                    <a:pt x="59" y="30"/>
                    <a:pt x="78" y="51"/>
                    <a:pt x="94" y="63"/>
                  </a:cubicBezTo>
                  <a:cubicBezTo>
                    <a:pt x="72" y="92"/>
                    <a:pt x="42" y="110"/>
                    <a:pt x="13" y="129"/>
                  </a:cubicBezTo>
                  <a:cubicBezTo>
                    <a:pt x="9" y="132"/>
                    <a:pt x="5" y="135"/>
                    <a:pt x="0" y="138"/>
                  </a:cubicBezTo>
                  <a:cubicBezTo>
                    <a:pt x="1" y="140"/>
                    <a:pt x="2" y="141"/>
                    <a:pt x="3" y="141"/>
                  </a:cubicBezTo>
                  <a:cubicBezTo>
                    <a:pt x="10" y="136"/>
                    <a:pt x="18" y="130"/>
                    <a:pt x="26" y="125"/>
                  </a:cubicBezTo>
                  <a:cubicBezTo>
                    <a:pt x="51" y="109"/>
                    <a:pt x="81" y="92"/>
                    <a:pt x="96" y="65"/>
                  </a:cubicBezTo>
                  <a:cubicBezTo>
                    <a:pt x="112" y="72"/>
                    <a:pt x="145" y="85"/>
                    <a:pt x="157" y="65"/>
                  </a:cubicBezTo>
                  <a:cubicBezTo>
                    <a:pt x="160" y="61"/>
                    <a:pt x="161" y="54"/>
                    <a:pt x="157" y="50"/>
                  </a:cubicBezTo>
                  <a:close/>
                </a:path>
              </a:pathLst>
            </a:custGeom>
            <a:solidFill>
              <a:srgbClr val="F6C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/>
            <p:nvPr/>
          </p:nvSpPr>
          <p:spPr bwMode="auto">
            <a:xfrm>
              <a:off x="150842" y="470187"/>
              <a:ext cx="227013" cy="528638"/>
            </a:xfrm>
            <a:custGeom>
              <a:avLst/>
              <a:gdLst>
                <a:gd name="T0" fmla="*/ 49 w 83"/>
                <a:gd name="T1" fmla="*/ 152 h 192"/>
                <a:gd name="T2" fmla="*/ 50 w 83"/>
                <a:gd name="T3" fmla="*/ 113 h 192"/>
                <a:gd name="T4" fmla="*/ 45 w 83"/>
                <a:gd name="T5" fmla="*/ 65 h 192"/>
                <a:gd name="T6" fmla="*/ 1 w 83"/>
                <a:gd name="T7" fmla="*/ 0 h 192"/>
                <a:gd name="T8" fmla="*/ 0 w 83"/>
                <a:gd name="T9" fmla="*/ 1 h 192"/>
                <a:gd name="T10" fmla="*/ 42 w 83"/>
                <a:gd name="T11" fmla="*/ 71 h 192"/>
                <a:gd name="T12" fmla="*/ 46 w 83"/>
                <a:gd name="T13" fmla="*/ 116 h 192"/>
                <a:gd name="T14" fmla="*/ 45 w 83"/>
                <a:gd name="T15" fmla="*/ 153 h 192"/>
                <a:gd name="T16" fmla="*/ 18 w 83"/>
                <a:gd name="T17" fmla="*/ 181 h 192"/>
                <a:gd name="T18" fmla="*/ 21 w 83"/>
                <a:gd name="T19" fmla="*/ 184 h 192"/>
                <a:gd name="T20" fmla="*/ 34 w 83"/>
                <a:gd name="T21" fmla="*/ 177 h 192"/>
                <a:gd name="T22" fmla="*/ 41 w 83"/>
                <a:gd name="T23" fmla="*/ 187 h 192"/>
                <a:gd name="T24" fmla="*/ 45 w 83"/>
                <a:gd name="T25" fmla="*/ 187 h 192"/>
                <a:gd name="T26" fmla="*/ 49 w 83"/>
                <a:gd name="T27" fmla="*/ 181 h 192"/>
                <a:gd name="T28" fmla="*/ 54 w 83"/>
                <a:gd name="T29" fmla="*/ 187 h 192"/>
                <a:gd name="T30" fmla="*/ 58 w 83"/>
                <a:gd name="T31" fmla="*/ 187 h 192"/>
                <a:gd name="T32" fmla="*/ 61 w 83"/>
                <a:gd name="T33" fmla="*/ 180 h 192"/>
                <a:gd name="T34" fmla="*/ 78 w 83"/>
                <a:gd name="T35" fmla="*/ 182 h 192"/>
                <a:gd name="T36" fmla="*/ 49 w 83"/>
                <a:gd name="T37" fmla="*/ 15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92">
                  <a:moveTo>
                    <a:pt x="49" y="152"/>
                  </a:moveTo>
                  <a:cubicBezTo>
                    <a:pt x="52" y="140"/>
                    <a:pt x="51" y="126"/>
                    <a:pt x="50" y="113"/>
                  </a:cubicBezTo>
                  <a:cubicBezTo>
                    <a:pt x="50" y="97"/>
                    <a:pt x="48" y="81"/>
                    <a:pt x="45" y="65"/>
                  </a:cubicBezTo>
                  <a:cubicBezTo>
                    <a:pt x="40" y="40"/>
                    <a:pt x="28" y="8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27" y="16"/>
                    <a:pt x="37" y="43"/>
                    <a:pt x="42" y="71"/>
                  </a:cubicBezTo>
                  <a:cubicBezTo>
                    <a:pt x="45" y="86"/>
                    <a:pt x="46" y="101"/>
                    <a:pt x="46" y="116"/>
                  </a:cubicBezTo>
                  <a:cubicBezTo>
                    <a:pt x="46" y="128"/>
                    <a:pt x="44" y="141"/>
                    <a:pt x="45" y="153"/>
                  </a:cubicBezTo>
                  <a:cubicBezTo>
                    <a:pt x="31" y="157"/>
                    <a:pt x="21" y="168"/>
                    <a:pt x="18" y="181"/>
                  </a:cubicBezTo>
                  <a:cubicBezTo>
                    <a:pt x="17" y="183"/>
                    <a:pt x="19" y="185"/>
                    <a:pt x="21" y="184"/>
                  </a:cubicBezTo>
                  <a:cubicBezTo>
                    <a:pt x="25" y="181"/>
                    <a:pt x="30" y="180"/>
                    <a:pt x="34" y="177"/>
                  </a:cubicBezTo>
                  <a:cubicBezTo>
                    <a:pt x="36" y="181"/>
                    <a:pt x="40" y="183"/>
                    <a:pt x="41" y="187"/>
                  </a:cubicBezTo>
                  <a:cubicBezTo>
                    <a:pt x="42" y="189"/>
                    <a:pt x="44" y="188"/>
                    <a:pt x="45" y="187"/>
                  </a:cubicBezTo>
                  <a:cubicBezTo>
                    <a:pt x="46" y="185"/>
                    <a:pt x="48" y="183"/>
                    <a:pt x="49" y="181"/>
                  </a:cubicBezTo>
                  <a:cubicBezTo>
                    <a:pt x="51" y="183"/>
                    <a:pt x="52" y="185"/>
                    <a:pt x="54" y="187"/>
                  </a:cubicBezTo>
                  <a:cubicBezTo>
                    <a:pt x="55" y="189"/>
                    <a:pt x="57" y="189"/>
                    <a:pt x="58" y="187"/>
                  </a:cubicBezTo>
                  <a:cubicBezTo>
                    <a:pt x="59" y="185"/>
                    <a:pt x="60" y="182"/>
                    <a:pt x="61" y="180"/>
                  </a:cubicBezTo>
                  <a:cubicBezTo>
                    <a:pt x="65" y="186"/>
                    <a:pt x="75" y="192"/>
                    <a:pt x="78" y="182"/>
                  </a:cubicBezTo>
                  <a:cubicBezTo>
                    <a:pt x="83" y="166"/>
                    <a:pt x="60" y="155"/>
                    <a:pt x="49" y="15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9"/>
            <p:cNvSpPr/>
            <p:nvPr/>
          </p:nvSpPr>
          <p:spPr bwMode="auto">
            <a:xfrm>
              <a:off x="446117" y="443200"/>
              <a:ext cx="241300" cy="485775"/>
            </a:xfrm>
            <a:custGeom>
              <a:avLst/>
              <a:gdLst>
                <a:gd name="T0" fmla="*/ 60 w 88"/>
                <a:gd name="T1" fmla="*/ 136 h 177"/>
                <a:gd name="T2" fmla="*/ 59 w 88"/>
                <a:gd name="T3" fmla="*/ 136 h 177"/>
                <a:gd name="T4" fmla="*/ 56 w 88"/>
                <a:gd name="T5" fmla="*/ 102 h 177"/>
                <a:gd name="T6" fmla="*/ 48 w 88"/>
                <a:gd name="T7" fmla="*/ 57 h 177"/>
                <a:gd name="T8" fmla="*/ 1 w 88"/>
                <a:gd name="T9" fmla="*/ 0 h 177"/>
                <a:gd name="T10" fmla="*/ 1 w 88"/>
                <a:gd name="T11" fmla="*/ 2 h 177"/>
                <a:gd name="T12" fmla="*/ 47 w 88"/>
                <a:gd name="T13" fmla="*/ 65 h 177"/>
                <a:gd name="T14" fmla="*/ 53 w 88"/>
                <a:gd name="T15" fmla="*/ 107 h 177"/>
                <a:gd name="T16" fmla="*/ 55 w 88"/>
                <a:gd name="T17" fmla="*/ 136 h 177"/>
                <a:gd name="T18" fmla="*/ 53 w 88"/>
                <a:gd name="T19" fmla="*/ 168 h 177"/>
                <a:gd name="T20" fmla="*/ 59 w 88"/>
                <a:gd name="T21" fmla="*/ 177 h 177"/>
                <a:gd name="T22" fmla="*/ 72 w 88"/>
                <a:gd name="T23" fmla="*/ 174 h 177"/>
                <a:gd name="T24" fmla="*/ 60 w 88"/>
                <a:gd name="T25" fmla="*/ 13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177">
                  <a:moveTo>
                    <a:pt x="60" y="136"/>
                  </a:moveTo>
                  <a:cubicBezTo>
                    <a:pt x="59" y="136"/>
                    <a:pt x="59" y="136"/>
                    <a:pt x="59" y="136"/>
                  </a:cubicBezTo>
                  <a:cubicBezTo>
                    <a:pt x="59" y="125"/>
                    <a:pt x="57" y="113"/>
                    <a:pt x="56" y="102"/>
                  </a:cubicBezTo>
                  <a:cubicBezTo>
                    <a:pt x="55" y="87"/>
                    <a:pt x="52" y="72"/>
                    <a:pt x="48" y="57"/>
                  </a:cubicBezTo>
                  <a:cubicBezTo>
                    <a:pt x="42" y="32"/>
                    <a:pt x="28" y="7"/>
                    <a:pt x="1" y="0"/>
                  </a:cubicBezTo>
                  <a:cubicBezTo>
                    <a:pt x="0" y="0"/>
                    <a:pt x="0" y="2"/>
                    <a:pt x="1" y="2"/>
                  </a:cubicBezTo>
                  <a:cubicBezTo>
                    <a:pt x="28" y="13"/>
                    <a:pt x="40" y="38"/>
                    <a:pt x="47" y="65"/>
                  </a:cubicBezTo>
                  <a:cubicBezTo>
                    <a:pt x="50" y="79"/>
                    <a:pt x="52" y="93"/>
                    <a:pt x="53" y="107"/>
                  </a:cubicBezTo>
                  <a:cubicBezTo>
                    <a:pt x="54" y="116"/>
                    <a:pt x="53" y="127"/>
                    <a:pt x="55" y="136"/>
                  </a:cubicBezTo>
                  <a:cubicBezTo>
                    <a:pt x="52" y="147"/>
                    <a:pt x="50" y="158"/>
                    <a:pt x="53" y="168"/>
                  </a:cubicBezTo>
                  <a:cubicBezTo>
                    <a:pt x="54" y="170"/>
                    <a:pt x="56" y="176"/>
                    <a:pt x="59" y="177"/>
                  </a:cubicBezTo>
                  <a:cubicBezTo>
                    <a:pt x="64" y="177"/>
                    <a:pt x="68" y="176"/>
                    <a:pt x="72" y="174"/>
                  </a:cubicBezTo>
                  <a:cubicBezTo>
                    <a:pt x="88" y="167"/>
                    <a:pt x="66" y="142"/>
                    <a:pt x="60" y="136"/>
                  </a:cubicBezTo>
                  <a:close/>
                </a:path>
              </a:pathLst>
            </a:custGeom>
            <a:solidFill>
              <a:srgbClr val="198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0"/>
            <p:cNvSpPr/>
            <p:nvPr/>
          </p:nvSpPr>
          <p:spPr bwMode="auto">
            <a:xfrm>
              <a:off x="408017" y="519400"/>
              <a:ext cx="166688" cy="382588"/>
            </a:xfrm>
            <a:custGeom>
              <a:avLst/>
              <a:gdLst>
                <a:gd name="T0" fmla="*/ 48 w 61"/>
                <a:gd name="T1" fmla="*/ 3 h 139"/>
                <a:gd name="T2" fmla="*/ 49 w 61"/>
                <a:gd name="T3" fmla="*/ 1 h 139"/>
                <a:gd name="T4" fmla="*/ 48 w 61"/>
                <a:gd name="T5" fmla="*/ 1 h 139"/>
                <a:gd name="T6" fmla="*/ 47 w 61"/>
                <a:gd name="T7" fmla="*/ 3 h 139"/>
                <a:gd name="T8" fmla="*/ 47 w 61"/>
                <a:gd name="T9" fmla="*/ 3 h 139"/>
                <a:gd name="T10" fmla="*/ 4 w 61"/>
                <a:gd name="T11" fmla="*/ 138 h 139"/>
                <a:gd name="T12" fmla="*/ 6 w 61"/>
                <a:gd name="T13" fmla="*/ 139 h 139"/>
                <a:gd name="T14" fmla="*/ 7 w 61"/>
                <a:gd name="T15" fmla="*/ 139 h 139"/>
                <a:gd name="T16" fmla="*/ 50 w 61"/>
                <a:gd name="T17" fmla="*/ 79 h 139"/>
                <a:gd name="T18" fmla="*/ 48 w 61"/>
                <a:gd name="T19" fmla="*/ 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139">
                  <a:moveTo>
                    <a:pt x="48" y="3"/>
                  </a:moveTo>
                  <a:cubicBezTo>
                    <a:pt x="49" y="2"/>
                    <a:pt x="49" y="2"/>
                    <a:pt x="49" y="1"/>
                  </a:cubicBezTo>
                  <a:cubicBezTo>
                    <a:pt x="49" y="1"/>
                    <a:pt x="49" y="0"/>
                    <a:pt x="48" y="1"/>
                  </a:cubicBezTo>
                  <a:cubicBezTo>
                    <a:pt x="48" y="1"/>
                    <a:pt x="48" y="2"/>
                    <a:pt x="47" y="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22" y="43"/>
                    <a:pt x="0" y="89"/>
                    <a:pt x="4" y="138"/>
                  </a:cubicBezTo>
                  <a:cubicBezTo>
                    <a:pt x="4" y="139"/>
                    <a:pt x="5" y="139"/>
                    <a:pt x="6" y="139"/>
                  </a:cubicBezTo>
                  <a:cubicBezTo>
                    <a:pt x="6" y="139"/>
                    <a:pt x="7" y="139"/>
                    <a:pt x="7" y="139"/>
                  </a:cubicBezTo>
                  <a:cubicBezTo>
                    <a:pt x="29" y="126"/>
                    <a:pt x="42" y="102"/>
                    <a:pt x="50" y="79"/>
                  </a:cubicBezTo>
                  <a:cubicBezTo>
                    <a:pt x="58" y="55"/>
                    <a:pt x="61" y="26"/>
                    <a:pt x="48" y="3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1"/>
            <p:cNvSpPr/>
            <p:nvPr/>
          </p:nvSpPr>
          <p:spPr bwMode="auto">
            <a:xfrm>
              <a:off x="773142" y="474950"/>
              <a:ext cx="112713" cy="400050"/>
            </a:xfrm>
            <a:custGeom>
              <a:avLst/>
              <a:gdLst>
                <a:gd name="T0" fmla="*/ 36 w 41"/>
                <a:gd name="T1" fmla="*/ 61 h 145"/>
                <a:gd name="T2" fmla="*/ 1 w 41"/>
                <a:gd name="T3" fmla="*/ 0 h 145"/>
                <a:gd name="T4" fmla="*/ 0 w 41"/>
                <a:gd name="T5" fmla="*/ 0 h 145"/>
                <a:gd name="T6" fmla="*/ 34 w 41"/>
                <a:gd name="T7" fmla="*/ 68 h 145"/>
                <a:gd name="T8" fmla="*/ 37 w 41"/>
                <a:gd name="T9" fmla="*/ 143 h 145"/>
                <a:gd name="T10" fmla="*/ 40 w 41"/>
                <a:gd name="T11" fmla="*/ 143 h 145"/>
                <a:gd name="T12" fmla="*/ 36 w 41"/>
                <a:gd name="T13" fmla="*/ 6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45">
                  <a:moveTo>
                    <a:pt x="36" y="61"/>
                  </a:moveTo>
                  <a:cubicBezTo>
                    <a:pt x="32" y="39"/>
                    <a:pt x="24" y="9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16"/>
                    <a:pt x="30" y="42"/>
                    <a:pt x="34" y="68"/>
                  </a:cubicBezTo>
                  <a:cubicBezTo>
                    <a:pt x="38" y="92"/>
                    <a:pt x="38" y="118"/>
                    <a:pt x="37" y="143"/>
                  </a:cubicBezTo>
                  <a:cubicBezTo>
                    <a:pt x="37" y="145"/>
                    <a:pt x="40" y="145"/>
                    <a:pt x="40" y="143"/>
                  </a:cubicBezTo>
                  <a:cubicBezTo>
                    <a:pt x="41" y="116"/>
                    <a:pt x="41" y="88"/>
                    <a:pt x="36" y="6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22"/>
            <p:cNvSpPr/>
            <p:nvPr/>
          </p:nvSpPr>
          <p:spPr bwMode="auto">
            <a:xfrm>
              <a:off x="765204" y="852775"/>
              <a:ext cx="223838" cy="219075"/>
            </a:xfrm>
            <a:custGeom>
              <a:avLst/>
              <a:gdLst>
                <a:gd name="T0" fmla="*/ 44 w 82"/>
                <a:gd name="T1" fmla="*/ 2 h 80"/>
                <a:gd name="T2" fmla="*/ 43 w 82"/>
                <a:gd name="T3" fmla="*/ 1 h 80"/>
                <a:gd name="T4" fmla="*/ 40 w 82"/>
                <a:gd name="T5" fmla="*/ 3 h 80"/>
                <a:gd name="T6" fmla="*/ 0 w 82"/>
                <a:gd name="T7" fmla="*/ 55 h 80"/>
                <a:gd name="T8" fmla="*/ 7 w 82"/>
                <a:gd name="T9" fmla="*/ 68 h 80"/>
                <a:gd name="T10" fmla="*/ 22 w 82"/>
                <a:gd name="T11" fmla="*/ 59 h 80"/>
                <a:gd name="T12" fmla="*/ 29 w 82"/>
                <a:gd name="T13" fmla="*/ 79 h 80"/>
                <a:gd name="T14" fmla="*/ 31 w 82"/>
                <a:gd name="T15" fmla="*/ 79 h 80"/>
                <a:gd name="T16" fmla="*/ 45 w 82"/>
                <a:gd name="T17" fmla="*/ 63 h 80"/>
                <a:gd name="T18" fmla="*/ 56 w 82"/>
                <a:gd name="T19" fmla="*/ 76 h 80"/>
                <a:gd name="T20" fmla="*/ 70 w 82"/>
                <a:gd name="T21" fmla="*/ 66 h 80"/>
                <a:gd name="T22" fmla="*/ 44 w 82"/>
                <a:gd name="T23" fmla="*/ 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80">
                  <a:moveTo>
                    <a:pt x="44" y="2"/>
                  </a:moveTo>
                  <a:cubicBezTo>
                    <a:pt x="44" y="1"/>
                    <a:pt x="43" y="0"/>
                    <a:pt x="43" y="1"/>
                  </a:cubicBezTo>
                  <a:cubicBezTo>
                    <a:pt x="41" y="0"/>
                    <a:pt x="40" y="1"/>
                    <a:pt x="40" y="3"/>
                  </a:cubicBezTo>
                  <a:cubicBezTo>
                    <a:pt x="22" y="15"/>
                    <a:pt x="2" y="32"/>
                    <a:pt x="0" y="55"/>
                  </a:cubicBezTo>
                  <a:cubicBezTo>
                    <a:pt x="0" y="60"/>
                    <a:pt x="2" y="66"/>
                    <a:pt x="7" y="68"/>
                  </a:cubicBezTo>
                  <a:cubicBezTo>
                    <a:pt x="13" y="70"/>
                    <a:pt x="18" y="64"/>
                    <a:pt x="22" y="59"/>
                  </a:cubicBezTo>
                  <a:cubicBezTo>
                    <a:pt x="22" y="67"/>
                    <a:pt x="24" y="73"/>
                    <a:pt x="29" y="79"/>
                  </a:cubicBezTo>
                  <a:cubicBezTo>
                    <a:pt x="29" y="80"/>
                    <a:pt x="31" y="80"/>
                    <a:pt x="31" y="79"/>
                  </a:cubicBezTo>
                  <a:cubicBezTo>
                    <a:pt x="37" y="75"/>
                    <a:pt x="42" y="69"/>
                    <a:pt x="45" y="63"/>
                  </a:cubicBezTo>
                  <a:cubicBezTo>
                    <a:pt x="47" y="69"/>
                    <a:pt x="50" y="74"/>
                    <a:pt x="56" y="76"/>
                  </a:cubicBezTo>
                  <a:cubicBezTo>
                    <a:pt x="62" y="77"/>
                    <a:pt x="68" y="71"/>
                    <a:pt x="70" y="66"/>
                  </a:cubicBezTo>
                  <a:cubicBezTo>
                    <a:pt x="82" y="42"/>
                    <a:pt x="60" y="16"/>
                    <a:pt x="44" y="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-33308" y="470187"/>
              <a:ext cx="173038" cy="382588"/>
            </a:xfrm>
            <a:custGeom>
              <a:avLst/>
              <a:gdLst>
                <a:gd name="T0" fmla="*/ 61 w 63"/>
                <a:gd name="T1" fmla="*/ 135 h 139"/>
                <a:gd name="T2" fmla="*/ 3 w 63"/>
                <a:gd name="T3" fmla="*/ 6 h 139"/>
                <a:gd name="T4" fmla="*/ 3 w 63"/>
                <a:gd name="T5" fmla="*/ 7 h 139"/>
                <a:gd name="T6" fmla="*/ 2 w 63"/>
                <a:gd name="T7" fmla="*/ 8 h 139"/>
                <a:gd name="T8" fmla="*/ 58 w 63"/>
                <a:gd name="T9" fmla="*/ 137 h 139"/>
                <a:gd name="T10" fmla="*/ 58 w 63"/>
                <a:gd name="T11" fmla="*/ 137 h 139"/>
                <a:gd name="T12" fmla="*/ 61 w 63"/>
                <a:gd name="T13" fmla="*/ 137 h 139"/>
                <a:gd name="T14" fmla="*/ 61 w 63"/>
                <a:gd name="T15" fmla="*/ 136 h 139"/>
                <a:gd name="T16" fmla="*/ 61 w 63"/>
                <a:gd name="T17" fmla="*/ 13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39">
                  <a:moveTo>
                    <a:pt x="61" y="135"/>
                  </a:moveTo>
                  <a:cubicBezTo>
                    <a:pt x="63" y="96"/>
                    <a:pt x="62" y="0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0" y="56"/>
                    <a:pt x="22" y="104"/>
                    <a:pt x="58" y="137"/>
                  </a:cubicBezTo>
                  <a:cubicBezTo>
                    <a:pt x="58" y="137"/>
                    <a:pt x="58" y="137"/>
                    <a:pt x="58" y="137"/>
                  </a:cubicBezTo>
                  <a:cubicBezTo>
                    <a:pt x="58" y="139"/>
                    <a:pt x="61" y="139"/>
                    <a:pt x="61" y="137"/>
                  </a:cubicBezTo>
                  <a:cubicBezTo>
                    <a:pt x="61" y="137"/>
                    <a:pt x="61" y="136"/>
                    <a:pt x="61" y="136"/>
                  </a:cubicBezTo>
                  <a:cubicBezTo>
                    <a:pt x="61" y="136"/>
                    <a:pt x="61" y="136"/>
                    <a:pt x="61" y="13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25"/>
            <p:cNvSpPr/>
            <p:nvPr/>
          </p:nvSpPr>
          <p:spPr bwMode="auto">
            <a:xfrm>
              <a:off x="920779" y="41562"/>
              <a:ext cx="954088" cy="541338"/>
            </a:xfrm>
            <a:custGeom>
              <a:avLst/>
              <a:gdLst>
                <a:gd name="T0" fmla="*/ 323 w 348"/>
                <a:gd name="T1" fmla="*/ 51 h 197"/>
                <a:gd name="T2" fmla="*/ 323 w 348"/>
                <a:gd name="T3" fmla="*/ 52 h 197"/>
                <a:gd name="T4" fmla="*/ 289 w 348"/>
                <a:gd name="T5" fmla="*/ 55 h 197"/>
                <a:gd name="T6" fmla="*/ 327 w 348"/>
                <a:gd name="T7" fmla="*/ 27 h 197"/>
                <a:gd name="T8" fmla="*/ 318 w 348"/>
                <a:gd name="T9" fmla="*/ 5 h 197"/>
                <a:gd name="T10" fmla="*/ 314 w 348"/>
                <a:gd name="T11" fmla="*/ 15 h 197"/>
                <a:gd name="T12" fmla="*/ 257 w 348"/>
                <a:gd name="T13" fmla="*/ 71 h 197"/>
                <a:gd name="T14" fmla="*/ 276 w 348"/>
                <a:gd name="T15" fmla="*/ 25 h 197"/>
                <a:gd name="T16" fmla="*/ 249 w 348"/>
                <a:gd name="T17" fmla="*/ 25 h 197"/>
                <a:gd name="T18" fmla="*/ 261 w 348"/>
                <a:gd name="T19" fmla="*/ 36 h 197"/>
                <a:gd name="T20" fmla="*/ 255 w 348"/>
                <a:gd name="T21" fmla="*/ 73 h 197"/>
                <a:gd name="T22" fmla="*/ 178 w 348"/>
                <a:gd name="T23" fmla="*/ 117 h 197"/>
                <a:gd name="T24" fmla="*/ 218 w 348"/>
                <a:gd name="T25" fmla="*/ 64 h 197"/>
                <a:gd name="T26" fmla="*/ 200 w 348"/>
                <a:gd name="T27" fmla="*/ 44 h 197"/>
                <a:gd name="T28" fmla="*/ 200 w 348"/>
                <a:gd name="T29" fmla="*/ 61 h 197"/>
                <a:gd name="T30" fmla="*/ 175 w 348"/>
                <a:gd name="T31" fmla="*/ 118 h 197"/>
                <a:gd name="T32" fmla="*/ 95 w 348"/>
                <a:gd name="T33" fmla="*/ 152 h 197"/>
                <a:gd name="T34" fmla="*/ 156 w 348"/>
                <a:gd name="T35" fmla="*/ 103 h 197"/>
                <a:gd name="T36" fmla="*/ 136 w 348"/>
                <a:gd name="T37" fmla="*/ 87 h 197"/>
                <a:gd name="T38" fmla="*/ 134 w 348"/>
                <a:gd name="T39" fmla="*/ 102 h 197"/>
                <a:gd name="T40" fmla="*/ 50 w 348"/>
                <a:gd name="T41" fmla="*/ 168 h 197"/>
                <a:gd name="T42" fmla="*/ 38 w 348"/>
                <a:gd name="T43" fmla="*/ 154 h 197"/>
                <a:gd name="T44" fmla="*/ 61 w 348"/>
                <a:gd name="T45" fmla="*/ 134 h 197"/>
                <a:gd name="T46" fmla="*/ 43 w 348"/>
                <a:gd name="T47" fmla="*/ 115 h 197"/>
                <a:gd name="T48" fmla="*/ 46 w 348"/>
                <a:gd name="T49" fmla="*/ 134 h 197"/>
                <a:gd name="T50" fmla="*/ 0 w 348"/>
                <a:gd name="T51" fmla="*/ 181 h 197"/>
                <a:gd name="T52" fmla="*/ 44 w 348"/>
                <a:gd name="T53" fmla="*/ 174 h 197"/>
                <a:gd name="T54" fmla="*/ 104 w 348"/>
                <a:gd name="T55" fmla="*/ 181 h 197"/>
                <a:gd name="T56" fmla="*/ 121 w 348"/>
                <a:gd name="T57" fmla="*/ 196 h 197"/>
                <a:gd name="T58" fmla="*/ 112 w 348"/>
                <a:gd name="T59" fmla="*/ 169 h 197"/>
                <a:gd name="T60" fmla="*/ 106 w 348"/>
                <a:gd name="T61" fmla="*/ 177 h 197"/>
                <a:gd name="T62" fmla="*/ 58 w 348"/>
                <a:gd name="T63" fmla="*/ 170 h 197"/>
                <a:gd name="T64" fmla="*/ 143 w 348"/>
                <a:gd name="T65" fmla="*/ 138 h 197"/>
                <a:gd name="T66" fmla="*/ 188 w 348"/>
                <a:gd name="T67" fmla="*/ 170 h 197"/>
                <a:gd name="T68" fmla="*/ 203 w 348"/>
                <a:gd name="T69" fmla="*/ 179 h 197"/>
                <a:gd name="T70" fmla="*/ 198 w 348"/>
                <a:gd name="T71" fmla="*/ 154 h 197"/>
                <a:gd name="T72" fmla="*/ 145 w 348"/>
                <a:gd name="T73" fmla="*/ 137 h 197"/>
                <a:gd name="T74" fmla="*/ 221 w 348"/>
                <a:gd name="T75" fmla="*/ 100 h 197"/>
                <a:gd name="T76" fmla="*/ 256 w 348"/>
                <a:gd name="T77" fmla="*/ 123 h 197"/>
                <a:gd name="T78" fmla="*/ 277 w 348"/>
                <a:gd name="T79" fmla="*/ 113 h 197"/>
                <a:gd name="T80" fmla="*/ 267 w 348"/>
                <a:gd name="T81" fmla="*/ 107 h 197"/>
                <a:gd name="T82" fmla="*/ 262 w 348"/>
                <a:gd name="T83" fmla="*/ 108 h 197"/>
                <a:gd name="T84" fmla="*/ 259 w 348"/>
                <a:gd name="T85" fmla="*/ 111 h 197"/>
                <a:gd name="T86" fmla="*/ 288 w 348"/>
                <a:gd name="T87" fmla="*/ 57 h 197"/>
                <a:gd name="T88" fmla="*/ 324 w 348"/>
                <a:gd name="T89" fmla="*/ 57 h 197"/>
                <a:gd name="T90" fmla="*/ 347 w 348"/>
                <a:gd name="T91" fmla="*/ 5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8" h="197">
                  <a:moveTo>
                    <a:pt x="336" y="40"/>
                  </a:moveTo>
                  <a:cubicBezTo>
                    <a:pt x="330" y="41"/>
                    <a:pt x="325" y="46"/>
                    <a:pt x="323" y="51"/>
                  </a:cubicBezTo>
                  <a:cubicBezTo>
                    <a:pt x="323" y="51"/>
                    <a:pt x="323" y="51"/>
                    <a:pt x="323" y="52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3" y="53"/>
                    <a:pt x="322" y="54"/>
                    <a:pt x="322" y="54"/>
                  </a:cubicBezTo>
                  <a:cubicBezTo>
                    <a:pt x="311" y="54"/>
                    <a:pt x="300" y="54"/>
                    <a:pt x="289" y="55"/>
                  </a:cubicBezTo>
                  <a:cubicBezTo>
                    <a:pt x="300" y="46"/>
                    <a:pt x="310" y="37"/>
                    <a:pt x="319" y="26"/>
                  </a:cubicBezTo>
                  <a:cubicBezTo>
                    <a:pt x="321" y="28"/>
                    <a:pt x="324" y="28"/>
                    <a:pt x="327" y="27"/>
                  </a:cubicBezTo>
                  <a:cubicBezTo>
                    <a:pt x="333" y="25"/>
                    <a:pt x="338" y="19"/>
                    <a:pt x="336" y="12"/>
                  </a:cubicBezTo>
                  <a:cubicBezTo>
                    <a:pt x="335" y="5"/>
                    <a:pt x="324" y="0"/>
                    <a:pt x="318" y="5"/>
                  </a:cubicBezTo>
                  <a:cubicBezTo>
                    <a:pt x="316" y="7"/>
                    <a:pt x="314" y="10"/>
                    <a:pt x="315" y="14"/>
                  </a:cubicBezTo>
                  <a:cubicBezTo>
                    <a:pt x="314" y="14"/>
                    <a:pt x="314" y="14"/>
                    <a:pt x="314" y="15"/>
                  </a:cubicBezTo>
                  <a:cubicBezTo>
                    <a:pt x="314" y="18"/>
                    <a:pt x="315" y="21"/>
                    <a:pt x="317" y="24"/>
                  </a:cubicBezTo>
                  <a:cubicBezTo>
                    <a:pt x="298" y="41"/>
                    <a:pt x="278" y="57"/>
                    <a:pt x="257" y="71"/>
                  </a:cubicBezTo>
                  <a:cubicBezTo>
                    <a:pt x="261" y="60"/>
                    <a:pt x="263" y="48"/>
                    <a:pt x="264" y="36"/>
                  </a:cubicBezTo>
                  <a:cubicBezTo>
                    <a:pt x="270" y="36"/>
                    <a:pt x="275" y="31"/>
                    <a:pt x="276" y="25"/>
                  </a:cubicBezTo>
                  <a:cubicBezTo>
                    <a:pt x="277" y="18"/>
                    <a:pt x="272" y="13"/>
                    <a:pt x="266" y="12"/>
                  </a:cubicBezTo>
                  <a:cubicBezTo>
                    <a:pt x="259" y="11"/>
                    <a:pt x="247" y="16"/>
                    <a:pt x="249" y="25"/>
                  </a:cubicBezTo>
                  <a:cubicBezTo>
                    <a:pt x="250" y="30"/>
                    <a:pt x="255" y="34"/>
                    <a:pt x="260" y="35"/>
                  </a:cubicBezTo>
                  <a:cubicBezTo>
                    <a:pt x="260" y="35"/>
                    <a:pt x="260" y="36"/>
                    <a:pt x="261" y="36"/>
                  </a:cubicBezTo>
                  <a:cubicBezTo>
                    <a:pt x="261" y="36"/>
                    <a:pt x="261" y="36"/>
                    <a:pt x="261" y="36"/>
                  </a:cubicBezTo>
                  <a:cubicBezTo>
                    <a:pt x="260" y="49"/>
                    <a:pt x="257" y="61"/>
                    <a:pt x="255" y="73"/>
                  </a:cubicBezTo>
                  <a:cubicBezTo>
                    <a:pt x="231" y="89"/>
                    <a:pt x="206" y="104"/>
                    <a:pt x="179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185" y="99"/>
                    <a:pt x="195" y="83"/>
                    <a:pt x="205" y="67"/>
                  </a:cubicBezTo>
                  <a:cubicBezTo>
                    <a:pt x="209" y="69"/>
                    <a:pt x="215" y="69"/>
                    <a:pt x="218" y="64"/>
                  </a:cubicBezTo>
                  <a:cubicBezTo>
                    <a:pt x="223" y="59"/>
                    <a:pt x="225" y="49"/>
                    <a:pt x="221" y="43"/>
                  </a:cubicBezTo>
                  <a:cubicBezTo>
                    <a:pt x="216" y="36"/>
                    <a:pt x="205" y="37"/>
                    <a:pt x="200" y="44"/>
                  </a:cubicBezTo>
                  <a:cubicBezTo>
                    <a:pt x="197" y="48"/>
                    <a:pt x="197" y="55"/>
                    <a:pt x="200" y="60"/>
                  </a:cubicBezTo>
                  <a:cubicBezTo>
                    <a:pt x="200" y="60"/>
                    <a:pt x="200" y="60"/>
                    <a:pt x="200" y="61"/>
                  </a:cubicBezTo>
                  <a:cubicBezTo>
                    <a:pt x="201" y="63"/>
                    <a:pt x="202" y="64"/>
                    <a:pt x="203" y="65"/>
                  </a:cubicBezTo>
                  <a:cubicBezTo>
                    <a:pt x="193" y="82"/>
                    <a:pt x="181" y="99"/>
                    <a:pt x="175" y="118"/>
                  </a:cubicBezTo>
                  <a:cubicBezTo>
                    <a:pt x="150" y="130"/>
                    <a:pt x="125" y="141"/>
                    <a:pt x="99" y="151"/>
                  </a:cubicBezTo>
                  <a:cubicBezTo>
                    <a:pt x="97" y="151"/>
                    <a:pt x="96" y="152"/>
                    <a:pt x="95" y="152"/>
                  </a:cubicBezTo>
                  <a:cubicBezTo>
                    <a:pt x="107" y="134"/>
                    <a:pt x="121" y="119"/>
                    <a:pt x="135" y="104"/>
                  </a:cubicBezTo>
                  <a:cubicBezTo>
                    <a:pt x="141" y="109"/>
                    <a:pt x="151" y="109"/>
                    <a:pt x="156" y="103"/>
                  </a:cubicBezTo>
                  <a:cubicBezTo>
                    <a:pt x="160" y="98"/>
                    <a:pt x="160" y="89"/>
                    <a:pt x="156" y="84"/>
                  </a:cubicBezTo>
                  <a:cubicBezTo>
                    <a:pt x="151" y="77"/>
                    <a:pt x="141" y="81"/>
                    <a:pt x="136" y="87"/>
                  </a:cubicBezTo>
                  <a:cubicBezTo>
                    <a:pt x="136" y="87"/>
                    <a:pt x="136" y="87"/>
                    <a:pt x="136" y="88"/>
                  </a:cubicBezTo>
                  <a:cubicBezTo>
                    <a:pt x="133" y="92"/>
                    <a:pt x="131" y="97"/>
                    <a:pt x="134" y="102"/>
                  </a:cubicBezTo>
                  <a:cubicBezTo>
                    <a:pt x="117" y="116"/>
                    <a:pt x="103" y="133"/>
                    <a:pt x="93" y="153"/>
                  </a:cubicBezTo>
                  <a:cubicBezTo>
                    <a:pt x="79" y="158"/>
                    <a:pt x="65" y="163"/>
                    <a:pt x="50" y="168"/>
                  </a:cubicBezTo>
                  <a:cubicBezTo>
                    <a:pt x="43" y="170"/>
                    <a:pt x="36" y="171"/>
                    <a:pt x="29" y="173"/>
                  </a:cubicBezTo>
                  <a:cubicBezTo>
                    <a:pt x="32" y="167"/>
                    <a:pt x="35" y="160"/>
                    <a:pt x="38" y="154"/>
                  </a:cubicBezTo>
                  <a:cubicBezTo>
                    <a:pt x="42" y="148"/>
                    <a:pt x="45" y="142"/>
                    <a:pt x="49" y="136"/>
                  </a:cubicBezTo>
                  <a:cubicBezTo>
                    <a:pt x="53" y="138"/>
                    <a:pt x="57" y="137"/>
                    <a:pt x="61" y="134"/>
                  </a:cubicBezTo>
                  <a:cubicBezTo>
                    <a:pt x="67" y="130"/>
                    <a:pt x="69" y="120"/>
                    <a:pt x="64" y="114"/>
                  </a:cubicBezTo>
                  <a:cubicBezTo>
                    <a:pt x="58" y="107"/>
                    <a:pt x="48" y="107"/>
                    <a:pt x="43" y="115"/>
                  </a:cubicBezTo>
                  <a:cubicBezTo>
                    <a:pt x="40" y="119"/>
                    <a:pt x="40" y="127"/>
                    <a:pt x="44" y="130"/>
                  </a:cubicBezTo>
                  <a:cubicBezTo>
                    <a:pt x="44" y="132"/>
                    <a:pt x="45" y="133"/>
                    <a:pt x="46" y="134"/>
                  </a:cubicBezTo>
                  <a:cubicBezTo>
                    <a:pt x="37" y="145"/>
                    <a:pt x="31" y="160"/>
                    <a:pt x="26" y="174"/>
                  </a:cubicBezTo>
                  <a:cubicBezTo>
                    <a:pt x="17" y="175"/>
                    <a:pt x="8" y="177"/>
                    <a:pt x="0" y="181"/>
                  </a:cubicBezTo>
                  <a:cubicBezTo>
                    <a:pt x="0" y="181"/>
                    <a:pt x="0" y="181"/>
                    <a:pt x="0" y="182"/>
                  </a:cubicBezTo>
                  <a:cubicBezTo>
                    <a:pt x="14" y="183"/>
                    <a:pt x="30" y="178"/>
                    <a:pt x="44" y="174"/>
                  </a:cubicBezTo>
                  <a:cubicBezTo>
                    <a:pt x="47" y="173"/>
                    <a:pt x="51" y="172"/>
                    <a:pt x="55" y="171"/>
                  </a:cubicBezTo>
                  <a:cubicBezTo>
                    <a:pt x="70" y="177"/>
                    <a:pt x="88" y="181"/>
                    <a:pt x="104" y="181"/>
                  </a:cubicBezTo>
                  <a:cubicBezTo>
                    <a:pt x="104" y="182"/>
                    <a:pt x="104" y="183"/>
                    <a:pt x="104" y="185"/>
                  </a:cubicBezTo>
                  <a:cubicBezTo>
                    <a:pt x="104" y="194"/>
                    <a:pt x="113" y="197"/>
                    <a:pt x="121" y="196"/>
                  </a:cubicBezTo>
                  <a:cubicBezTo>
                    <a:pt x="128" y="195"/>
                    <a:pt x="132" y="189"/>
                    <a:pt x="131" y="181"/>
                  </a:cubicBezTo>
                  <a:cubicBezTo>
                    <a:pt x="129" y="174"/>
                    <a:pt x="120" y="166"/>
                    <a:pt x="112" y="169"/>
                  </a:cubicBezTo>
                  <a:cubicBezTo>
                    <a:pt x="112" y="169"/>
                    <a:pt x="111" y="170"/>
                    <a:pt x="112" y="171"/>
                  </a:cubicBezTo>
                  <a:cubicBezTo>
                    <a:pt x="109" y="172"/>
                    <a:pt x="107" y="174"/>
                    <a:pt x="106" y="177"/>
                  </a:cubicBezTo>
                  <a:cubicBezTo>
                    <a:pt x="98" y="176"/>
                    <a:pt x="90" y="176"/>
                    <a:pt x="82" y="175"/>
                  </a:cubicBezTo>
                  <a:cubicBezTo>
                    <a:pt x="74" y="174"/>
                    <a:pt x="66" y="172"/>
                    <a:pt x="58" y="170"/>
                  </a:cubicBezTo>
                  <a:cubicBezTo>
                    <a:pt x="71" y="166"/>
                    <a:pt x="83" y="161"/>
                    <a:pt x="96" y="157"/>
                  </a:cubicBezTo>
                  <a:cubicBezTo>
                    <a:pt x="112" y="151"/>
                    <a:pt x="128" y="145"/>
                    <a:pt x="143" y="138"/>
                  </a:cubicBezTo>
                  <a:cubicBezTo>
                    <a:pt x="157" y="148"/>
                    <a:pt x="171" y="157"/>
                    <a:pt x="188" y="162"/>
                  </a:cubicBezTo>
                  <a:cubicBezTo>
                    <a:pt x="187" y="165"/>
                    <a:pt x="187" y="167"/>
                    <a:pt x="188" y="170"/>
                  </a:cubicBezTo>
                  <a:cubicBezTo>
                    <a:pt x="188" y="170"/>
                    <a:pt x="188" y="171"/>
                    <a:pt x="189" y="171"/>
                  </a:cubicBezTo>
                  <a:cubicBezTo>
                    <a:pt x="191" y="176"/>
                    <a:pt x="197" y="180"/>
                    <a:pt x="203" y="179"/>
                  </a:cubicBezTo>
                  <a:cubicBezTo>
                    <a:pt x="211" y="178"/>
                    <a:pt x="219" y="170"/>
                    <a:pt x="216" y="161"/>
                  </a:cubicBezTo>
                  <a:cubicBezTo>
                    <a:pt x="213" y="155"/>
                    <a:pt x="204" y="153"/>
                    <a:pt x="198" y="154"/>
                  </a:cubicBezTo>
                  <a:cubicBezTo>
                    <a:pt x="194" y="154"/>
                    <a:pt x="191" y="156"/>
                    <a:pt x="189" y="159"/>
                  </a:cubicBezTo>
                  <a:cubicBezTo>
                    <a:pt x="173" y="154"/>
                    <a:pt x="159" y="146"/>
                    <a:pt x="145" y="137"/>
                  </a:cubicBezTo>
                  <a:cubicBezTo>
                    <a:pt x="155" y="133"/>
                    <a:pt x="165" y="128"/>
                    <a:pt x="175" y="123"/>
                  </a:cubicBezTo>
                  <a:cubicBezTo>
                    <a:pt x="190" y="116"/>
                    <a:pt x="206" y="109"/>
                    <a:pt x="221" y="100"/>
                  </a:cubicBezTo>
                  <a:cubicBezTo>
                    <a:pt x="231" y="108"/>
                    <a:pt x="244" y="112"/>
                    <a:pt x="257" y="114"/>
                  </a:cubicBezTo>
                  <a:cubicBezTo>
                    <a:pt x="256" y="117"/>
                    <a:pt x="255" y="120"/>
                    <a:pt x="256" y="123"/>
                  </a:cubicBezTo>
                  <a:cubicBezTo>
                    <a:pt x="258" y="130"/>
                    <a:pt x="269" y="134"/>
                    <a:pt x="275" y="129"/>
                  </a:cubicBezTo>
                  <a:cubicBezTo>
                    <a:pt x="279" y="125"/>
                    <a:pt x="280" y="118"/>
                    <a:pt x="277" y="113"/>
                  </a:cubicBezTo>
                  <a:cubicBezTo>
                    <a:pt x="275" y="109"/>
                    <a:pt x="271" y="107"/>
                    <a:pt x="266" y="107"/>
                  </a:cubicBezTo>
                  <a:cubicBezTo>
                    <a:pt x="266" y="107"/>
                    <a:pt x="267" y="107"/>
                    <a:pt x="267" y="107"/>
                  </a:cubicBezTo>
                  <a:cubicBezTo>
                    <a:pt x="267" y="107"/>
                    <a:pt x="267" y="106"/>
                    <a:pt x="266" y="107"/>
                  </a:cubicBezTo>
                  <a:cubicBezTo>
                    <a:pt x="265" y="107"/>
                    <a:pt x="264" y="108"/>
                    <a:pt x="262" y="108"/>
                  </a:cubicBezTo>
                  <a:cubicBezTo>
                    <a:pt x="261" y="109"/>
                    <a:pt x="260" y="109"/>
                    <a:pt x="259" y="110"/>
                  </a:cubicBezTo>
                  <a:cubicBezTo>
                    <a:pt x="259" y="110"/>
                    <a:pt x="259" y="111"/>
                    <a:pt x="259" y="111"/>
                  </a:cubicBezTo>
                  <a:cubicBezTo>
                    <a:pt x="246" y="108"/>
                    <a:pt x="235" y="105"/>
                    <a:pt x="223" y="99"/>
                  </a:cubicBezTo>
                  <a:cubicBezTo>
                    <a:pt x="246" y="87"/>
                    <a:pt x="268" y="73"/>
                    <a:pt x="288" y="57"/>
                  </a:cubicBezTo>
                  <a:cubicBezTo>
                    <a:pt x="300" y="57"/>
                    <a:pt x="312" y="58"/>
                    <a:pt x="324" y="57"/>
                  </a:cubicBezTo>
                  <a:cubicBezTo>
                    <a:pt x="324" y="57"/>
                    <a:pt x="324" y="57"/>
                    <a:pt x="324" y="57"/>
                  </a:cubicBezTo>
                  <a:cubicBezTo>
                    <a:pt x="326" y="61"/>
                    <a:pt x="330" y="64"/>
                    <a:pt x="334" y="65"/>
                  </a:cubicBezTo>
                  <a:cubicBezTo>
                    <a:pt x="340" y="65"/>
                    <a:pt x="346" y="62"/>
                    <a:pt x="347" y="55"/>
                  </a:cubicBezTo>
                  <a:cubicBezTo>
                    <a:pt x="348" y="48"/>
                    <a:pt x="344" y="39"/>
                    <a:pt x="336" y="40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1192242" y="286037"/>
              <a:ext cx="1027113" cy="657225"/>
            </a:xfrm>
            <a:custGeom>
              <a:avLst/>
              <a:gdLst>
                <a:gd name="T0" fmla="*/ 372 w 375"/>
                <a:gd name="T1" fmla="*/ 33 h 239"/>
                <a:gd name="T2" fmla="*/ 331 w 375"/>
                <a:gd name="T3" fmla="*/ 50 h 239"/>
                <a:gd name="T4" fmla="*/ 291 w 375"/>
                <a:gd name="T5" fmla="*/ 64 h 239"/>
                <a:gd name="T6" fmla="*/ 235 w 375"/>
                <a:gd name="T7" fmla="*/ 113 h 239"/>
                <a:gd name="T8" fmla="*/ 211 w 375"/>
                <a:gd name="T9" fmla="*/ 121 h 239"/>
                <a:gd name="T10" fmla="*/ 137 w 375"/>
                <a:gd name="T11" fmla="*/ 138 h 239"/>
                <a:gd name="T12" fmla="*/ 162 w 375"/>
                <a:gd name="T13" fmla="*/ 117 h 239"/>
                <a:gd name="T14" fmla="*/ 171 w 375"/>
                <a:gd name="T15" fmla="*/ 108 h 239"/>
                <a:gd name="T16" fmla="*/ 241 w 375"/>
                <a:gd name="T17" fmla="*/ 5 h 239"/>
                <a:gd name="T18" fmla="*/ 243 w 375"/>
                <a:gd name="T19" fmla="*/ 3 h 239"/>
                <a:gd name="T20" fmla="*/ 241 w 375"/>
                <a:gd name="T21" fmla="*/ 1 h 239"/>
                <a:gd name="T22" fmla="*/ 218 w 375"/>
                <a:gd name="T23" fmla="*/ 26 h 239"/>
                <a:gd name="T24" fmla="*/ 191 w 375"/>
                <a:gd name="T25" fmla="*/ 51 h 239"/>
                <a:gd name="T26" fmla="*/ 167 w 375"/>
                <a:gd name="T27" fmla="*/ 106 h 239"/>
                <a:gd name="T28" fmla="*/ 167 w 375"/>
                <a:gd name="T29" fmla="*/ 106 h 239"/>
                <a:gd name="T30" fmla="*/ 162 w 375"/>
                <a:gd name="T31" fmla="*/ 112 h 239"/>
                <a:gd name="T32" fmla="*/ 131 w 375"/>
                <a:gd name="T33" fmla="*/ 139 h 239"/>
                <a:gd name="T34" fmla="*/ 90 w 375"/>
                <a:gd name="T35" fmla="*/ 146 h 239"/>
                <a:gd name="T36" fmla="*/ 90 w 375"/>
                <a:gd name="T37" fmla="*/ 146 h 239"/>
                <a:gd name="T38" fmla="*/ 89 w 375"/>
                <a:gd name="T39" fmla="*/ 146 h 239"/>
                <a:gd name="T40" fmla="*/ 67 w 375"/>
                <a:gd name="T41" fmla="*/ 149 h 239"/>
                <a:gd name="T42" fmla="*/ 1 w 375"/>
                <a:gd name="T43" fmla="*/ 148 h 239"/>
                <a:gd name="T44" fmla="*/ 1 w 375"/>
                <a:gd name="T45" fmla="*/ 149 h 239"/>
                <a:gd name="T46" fmla="*/ 58 w 375"/>
                <a:gd name="T47" fmla="*/ 154 h 239"/>
                <a:gd name="T48" fmla="*/ 90 w 375"/>
                <a:gd name="T49" fmla="*/ 150 h 239"/>
                <a:gd name="T50" fmla="*/ 144 w 375"/>
                <a:gd name="T51" fmla="*/ 186 h 239"/>
                <a:gd name="T52" fmla="*/ 193 w 375"/>
                <a:gd name="T53" fmla="*/ 202 h 239"/>
                <a:gd name="T54" fmla="*/ 296 w 375"/>
                <a:gd name="T55" fmla="*/ 185 h 239"/>
                <a:gd name="T56" fmla="*/ 296 w 375"/>
                <a:gd name="T57" fmla="*/ 184 h 239"/>
                <a:gd name="T58" fmla="*/ 297 w 375"/>
                <a:gd name="T59" fmla="*/ 184 h 239"/>
                <a:gd name="T60" fmla="*/ 297 w 375"/>
                <a:gd name="T61" fmla="*/ 181 h 239"/>
                <a:gd name="T62" fmla="*/ 192 w 375"/>
                <a:gd name="T63" fmla="*/ 197 h 239"/>
                <a:gd name="T64" fmla="*/ 192 w 375"/>
                <a:gd name="T65" fmla="*/ 198 h 239"/>
                <a:gd name="T66" fmla="*/ 150 w 375"/>
                <a:gd name="T67" fmla="*/ 185 h 239"/>
                <a:gd name="T68" fmla="*/ 92 w 375"/>
                <a:gd name="T69" fmla="*/ 149 h 239"/>
                <a:gd name="T70" fmla="*/ 127 w 375"/>
                <a:gd name="T71" fmla="*/ 144 h 239"/>
                <a:gd name="T72" fmla="*/ 235 w 375"/>
                <a:gd name="T73" fmla="*/ 119 h 239"/>
                <a:gd name="T74" fmla="*/ 235 w 375"/>
                <a:gd name="T75" fmla="*/ 119 h 239"/>
                <a:gd name="T76" fmla="*/ 313 w 375"/>
                <a:gd name="T77" fmla="*/ 123 h 239"/>
                <a:gd name="T78" fmla="*/ 350 w 375"/>
                <a:gd name="T79" fmla="*/ 87 h 239"/>
                <a:gd name="T80" fmla="*/ 372 w 375"/>
                <a:gd name="T81" fmla="*/ 36 h 239"/>
                <a:gd name="T82" fmla="*/ 374 w 375"/>
                <a:gd name="T83" fmla="*/ 35 h 239"/>
                <a:gd name="T84" fmla="*/ 372 w 375"/>
                <a:gd name="T85" fmla="*/ 33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2" y="33"/>
                  </a:moveTo>
                  <a:cubicBezTo>
                    <a:pt x="359" y="39"/>
                    <a:pt x="346" y="45"/>
                    <a:pt x="331" y="50"/>
                  </a:cubicBezTo>
                  <a:cubicBezTo>
                    <a:pt x="317" y="54"/>
                    <a:pt x="304" y="58"/>
                    <a:pt x="291" y="64"/>
                  </a:cubicBezTo>
                  <a:cubicBezTo>
                    <a:pt x="267" y="74"/>
                    <a:pt x="249" y="93"/>
                    <a:pt x="235" y="113"/>
                  </a:cubicBezTo>
                  <a:cubicBezTo>
                    <a:pt x="227" y="116"/>
                    <a:pt x="219" y="119"/>
                    <a:pt x="211" y="121"/>
                  </a:cubicBezTo>
                  <a:cubicBezTo>
                    <a:pt x="187" y="129"/>
                    <a:pt x="162" y="134"/>
                    <a:pt x="137" y="138"/>
                  </a:cubicBezTo>
                  <a:cubicBezTo>
                    <a:pt x="146" y="133"/>
                    <a:pt x="155" y="124"/>
                    <a:pt x="162" y="117"/>
                  </a:cubicBezTo>
                  <a:cubicBezTo>
                    <a:pt x="165" y="114"/>
                    <a:pt x="168" y="111"/>
                    <a:pt x="171" y="108"/>
                  </a:cubicBezTo>
                  <a:cubicBezTo>
                    <a:pt x="226" y="117"/>
                    <a:pt x="233" y="44"/>
                    <a:pt x="241" y="5"/>
                  </a:cubicBezTo>
                  <a:cubicBezTo>
                    <a:pt x="242" y="4"/>
                    <a:pt x="242" y="3"/>
                    <a:pt x="243" y="3"/>
                  </a:cubicBezTo>
                  <a:cubicBezTo>
                    <a:pt x="244" y="1"/>
                    <a:pt x="242" y="0"/>
                    <a:pt x="241" y="1"/>
                  </a:cubicBezTo>
                  <a:cubicBezTo>
                    <a:pt x="233" y="10"/>
                    <a:pt x="226" y="18"/>
                    <a:pt x="218" y="26"/>
                  </a:cubicBezTo>
                  <a:cubicBezTo>
                    <a:pt x="209" y="34"/>
                    <a:pt x="199" y="42"/>
                    <a:pt x="191" y="51"/>
                  </a:cubicBezTo>
                  <a:cubicBezTo>
                    <a:pt x="176" y="65"/>
                    <a:pt x="164" y="85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5" y="108"/>
                    <a:pt x="164" y="110"/>
                    <a:pt x="162" y="112"/>
                  </a:cubicBezTo>
                  <a:cubicBezTo>
                    <a:pt x="153" y="123"/>
                    <a:pt x="142" y="131"/>
                    <a:pt x="131" y="139"/>
                  </a:cubicBezTo>
                  <a:cubicBezTo>
                    <a:pt x="117" y="142"/>
                    <a:pt x="103" y="144"/>
                    <a:pt x="90" y="146"/>
                  </a:cubicBezTo>
                  <a:cubicBezTo>
                    <a:pt x="90" y="146"/>
                    <a:pt x="90" y="146"/>
                    <a:pt x="90" y="146"/>
                  </a:cubicBezTo>
                  <a:cubicBezTo>
                    <a:pt x="89" y="145"/>
                    <a:pt x="89" y="146"/>
                    <a:pt x="89" y="146"/>
                  </a:cubicBezTo>
                  <a:cubicBezTo>
                    <a:pt x="82" y="147"/>
                    <a:pt x="74" y="148"/>
                    <a:pt x="67" y="149"/>
                  </a:cubicBezTo>
                  <a:cubicBezTo>
                    <a:pt x="45" y="153"/>
                    <a:pt x="23" y="154"/>
                    <a:pt x="1" y="148"/>
                  </a:cubicBezTo>
                  <a:cubicBezTo>
                    <a:pt x="1" y="147"/>
                    <a:pt x="0" y="148"/>
                    <a:pt x="1" y="149"/>
                  </a:cubicBezTo>
                  <a:cubicBezTo>
                    <a:pt x="17" y="159"/>
                    <a:pt x="41" y="156"/>
                    <a:pt x="58" y="154"/>
                  </a:cubicBezTo>
                  <a:cubicBezTo>
                    <a:pt x="69" y="153"/>
                    <a:pt x="80" y="151"/>
                    <a:pt x="90" y="150"/>
                  </a:cubicBezTo>
                  <a:cubicBezTo>
                    <a:pt x="101" y="168"/>
                    <a:pt x="126" y="179"/>
                    <a:pt x="144" y="186"/>
                  </a:cubicBezTo>
                  <a:cubicBezTo>
                    <a:pt x="159" y="193"/>
                    <a:pt x="176" y="199"/>
                    <a:pt x="193" y="202"/>
                  </a:cubicBezTo>
                  <a:cubicBezTo>
                    <a:pt x="214" y="239"/>
                    <a:pt x="285" y="223"/>
                    <a:pt x="296" y="185"/>
                  </a:cubicBezTo>
                  <a:cubicBezTo>
                    <a:pt x="296" y="184"/>
                    <a:pt x="296" y="184"/>
                    <a:pt x="296" y="184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9" y="183"/>
                    <a:pt x="299" y="180"/>
                    <a:pt x="297" y="181"/>
                  </a:cubicBezTo>
                  <a:cubicBezTo>
                    <a:pt x="263" y="184"/>
                    <a:pt x="218" y="166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78" y="195"/>
                    <a:pt x="164" y="190"/>
                    <a:pt x="150" y="185"/>
                  </a:cubicBezTo>
                  <a:cubicBezTo>
                    <a:pt x="130" y="178"/>
                    <a:pt x="106" y="167"/>
                    <a:pt x="92" y="149"/>
                  </a:cubicBezTo>
                  <a:cubicBezTo>
                    <a:pt x="104" y="148"/>
                    <a:pt x="115" y="146"/>
                    <a:pt x="127" y="144"/>
                  </a:cubicBezTo>
                  <a:cubicBezTo>
                    <a:pt x="162" y="138"/>
                    <a:pt x="200" y="131"/>
                    <a:pt x="235" y="119"/>
                  </a:cubicBezTo>
                  <a:cubicBezTo>
                    <a:pt x="235" y="119"/>
                    <a:pt x="235" y="119"/>
                    <a:pt x="235" y="119"/>
                  </a:cubicBezTo>
                  <a:cubicBezTo>
                    <a:pt x="253" y="141"/>
                    <a:pt x="291" y="133"/>
                    <a:pt x="313" y="123"/>
                  </a:cubicBezTo>
                  <a:cubicBezTo>
                    <a:pt x="329" y="116"/>
                    <a:pt x="340" y="101"/>
                    <a:pt x="350" y="87"/>
                  </a:cubicBezTo>
                  <a:cubicBezTo>
                    <a:pt x="360" y="73"/>
                    <a:pt x="370" y="54"/>
                    <a:pt x="372" y="36"/>
                  </a:cubicBezTo>
                  <a:cubicBezTo>
                    <a:pt x="373" y="36"/>
                    <a:pt x="373" y="35"/>
                    <a:pt x="374" y="35"/>
                  </a:cubicBezTo>
                  <a:cubicBezTo>
                    <a:pt x="375" y="34"/>
                    <a:pt x="374" y="32"/>
                    <a:pt x="372" y="33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27"/>
            <p:cNvSpPr/>
            <p:nvPr/>
          </p:nvSpPr>
          <p:spPr bwMode="auto">
            <a:xfrm>
              <a:off x="1614517" y="962313"/>
              <a:ext cx="241300" cy="544513"/>
            </a:xfrm>
            <a:custGeom>
              <a:avLst/>
              <a:gdLst>
                <a:gd name="T0" fmla="*/ 87 w 88"/>
                <a:gd name="T1" fmla="*/ 183 h 198"/>
                <a:gd name="T2" fmla="*/ 79 w 88"/>
                <a:gd name="T3" fmla="*/ 177 h 198"/>
                <a:gd name="T4" fmla="*/ 68 w 88"/>
                <a:gd name="T5" fmla="*/ 170 h 198"/>
                <a:gd name="T6" fmla="*/ 68 w 88"/>
                <a:gd name="T7" fmla="*/ 170 h 198"/>
                <a:gd name="T8" fmla="*/ 54 w 88"/>
                <a:gd name="T9" fmla="*/ 80 h 198"/>
                <a:gd name="T10" fmla="*/ 33 w 88"/>
                <a:gd name="T11" fmla="*/ 29 h 198"/>
                <a:gd name="T12" fmla="*/ 1 w 88"/>
                <a:gd name="T13" fmla="*/ 0 h 198"/>
                <a:gd name="T14" fmla="*/ 0 w 88"/>
                <a:gd name="T15" fmla="*/ 1 h 198"/>
                <a:gd name="T16" fmla="*/ 32 w 88"/>
                <a:gd name="T17" fmla="*/ 35 h 198"/>
                <a:gd name="T18" fmla="*/ 51 w 88"/>
                <a:gd name="T19" fmla="*/ 86 h 198"/>
                <a:gd name="T20" fmla="*/ 63 w 88"/>
                <a:gd name="T21" fmla="*/ 171 h 198"/>
                <a:gd name="T22" fmla="*/ 49 w 88"/>
                <a:gd name="T23" fmla="*/ 187 h 198"/>
                <a:gd name="T24" fmla="*/ 49 w 88"/>
                <a:gd name="T25" fmla="*/ 190 h 198"/>
                <a:gd name="T26" fmla="*/ 70 w 88"/>
                <a:gd name="T27" fmla="*/ 197 h 198"/>
                <a:gd name="T28" fmla="*/ 86 w 88"/>
                <a:gd name="T29" fmla="*/ 186 h 198"/>
                <a:gd name="T30" fmla="*/ 87 w 88"/>
                <a:gd name="T31" fmla="*/ 18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198">
                  <a:moveTo>
                    <a:pt x="87" y="183"/>
                  </a:moveTo>
                  <a:cubicBezTo>
                    <a:pt x="85" y="181"/>
                    <a:pt x="82" y="179"/>
                    <a:pt x="79" y="177"/>
                  </a:cubicBezTo>
                  <a:cubicBezTo>
                    <a:pt x="75" y="175"/>
                    <a:pt x="72" y="172"/>
                    <a:pt x="68" y="170"/>
                  </a:cubicBezTo>
                  <a:cubicBezTo>
                    <a:pt x="68" y="170"/>
                    <a:pt x="68" y="170"/>
                    <a:pt x="68" y="170"/>
                  </a:cubicBezTo>
                  <a:cubicBezTo>
                    <a:pt x="68" y="140"/>
                    <a:pt x="62" y="108"/>
                    <a:pt x="54" y="80"/>
                  </a:cubicBezTo>
                  <a:cubicBezTo>
                    <a:pt x="50" y="62"/>
                    <a:pt x="43" y="45"/>
                    <a:pt x="33" y="29"/>
                  </a:cubicBezTo>
                  <a:cubicBezTo>
                    <a:pt x="26" y="18"/>
                    <a:pt x="15" y="4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3" y="12"/>
                    <a:pt x="23" y="20"/>
                    <a:pt x="32" y="35"/>
                  </a:cubicBezTo>
                  <a:cubicBezTo>
                    <a:pt x="41" y="51"/>
                    <a:pt x="47" y="69"/>
                    <a:pt x="51" y="86"/>
                  </a:cubicBezTo>
                  <a:cubicBezTo>
                    <a:pt x="58" y="114"/>
                    <a:pt x="60" y="142"/>
                    <a:pt x="63" y="171"/>
                  </a:cubicBezTo>
                  <a:cubicBezTo>
                    <a:pt x="58" y="176"/>
                    <a:pt x="54" y="182"/>
                    <a:pt x="49" y="187"/>
                  </a:cubicBezTo>
                  <a:cubicBezTo>
                    <a:pt x="49" y="188"/>
                    <a:pt x="49" y="189"/>
                    <a:pt x="49" y="190"/>
                  </a:cubicBezTo>
                  <a:cubicBezTo>
                    <a:pt x="55" y="196"/>
                    <a:pt x="62" y="198"/>
                    <a:pt x="70" y="197"/>
                  </a:cubicBezTo>
                  <a:cubicBezTo>
                    <a:pt x="77" y="196"/>
                    <a:pt x="84" y="192"/>
                    <a:pt x="86" y="186"/>
                  </a:cubicBezTo>
                  <a:cubicBezTo>
                    <a:pt x="87" y="185"/>
                    <a:pt x="88" y="184"/>
                    <a:pt x="87" y="183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28"/>
            <p:cNvSpPr/>
            <p:nvPr/>
          </p:nvSpPr>
          <p:spPr bwMode="auto">
            <a:xfrm>
              <a:off x="1890742" y="1086138"/>
              <a:ext cx="417513" cy="446088"/>
            </a:xfrm>
            <a:custGeom>
              <a:avLst/>
              <a:gdLst>
                <a:gd name="T0" fmla="*/ 142 w 152"/>
                <a:gd name="T1" fmla="*/ 103 h 162"/>
                <a:gd name="T2" fmla="*/ 129 w 152"/>
                <a:gd name="T3" fmla="*/ 105 h 162"/>
                <a:gd name="T4" fmla="*/ 88 w 152"/>
                <a:gd name="T5" fmla="*/ 89 h 162"/>
                <a:gd name="T6" fmla="*/ 88 w 152"/>
                <a:gd name="T7" fmla="*/ 89 h 162"/>
                <a:gd name="T8" fmla="*/ 60 w 152"/>
                <a:gd name="T9" fmla="*/ 45 h 162"/>
                <a:gd name="T10" fmla="*/ 102 w 152"/>
                <a:gd name="T11" fmla="*/ 55 h 162"/>
                <a:gd name="T12" fmla="*/ 101 w 152"/>
                <a:gd name="T13" fmla="*/ 63 h 162"/>
                <a:gd name="T14" fmla="*/ 120 w 152"/>
                <a:gd name="T15" fmla="*/ 69 h 162"/>
                <a:gd name="T16" fmla="*/ 125 w 152"/>
                <a:gd name="T17" fmla="*/ 49 h 162"/>
                <a:gd name="T18" fmla="*/ 106 w 152"/>
                <a:gd name="T19" fmla="*/ 45 h 162"/>
                <a:gd name="T20" fmla="*/ 106 w 152"/>
                <a:gd name="T21" fmla="*/ 46 h 162"/>
                <a:gd name="T22" fmla="*/ 103 w 152"/>
                <a:gd name="T23" fmla="*/ 51 h 162"/>
                <a:gd name="T24" fmla="*/ 82 w 152"/>
                <a:gd name="T25" fmla="*/ 49 h 162"/>
                <a:gd name="T26" fmla="*/ 56 w 152"/>
                <a:gd name="T27" fmla="*/ 39 h 162"/>
                <a:gd name="T28" fmla="*/ 20 w 152"/>
                <a:gd name="T29" fmla="*/ 1 h 162"/>
                <a:gd name="T30" fmla="*/ 19 w 152"/>
                <a:gd name="T31" fmla="*/ 2 h 162"/>
                <a:gd name="T32" fmla="*/ 36 w 152"/>
                <a:gd name="T33" fmla="*/ 22 h 162"/>
                <a:gd name="T34" fmla="*/ 19 w 152"/>
                <a:gd name="T35" fmla="*/ 77 h 162"/>
                <a:gd name="T36" fmla="*/ 5 w 152"/>
                <a:gd name="T37" fmla="*/ 78 h 162"/>
                <a:gd name="T38" fmla="*/ 6 w 152"/>
                <a:gd name="T39" fmla="*/ 96 h 162"/>
                <a:gd name="T40" fmla="*/ 20 w 152"/>
                <a:gd name="T41" fmla="*/ 96 h 162"/>
                <a:gd name="T42" fmla="*/ 22 w 152"/>
                <a:gd name="T43" fmla="*/ 80 h 162"/>
                <a:gd name="T44" fmla="*/ 38 w 152"/>
                <a:gd name="T45" fmla="*/ 24 h 162"/>
                <a:gd name="T46" fmla="*/ 70 w 152"/>
                <a:gd name="T47" fmla="*/ 66 h 162"/>
                <a:gd name="T48" fmla="*/ 54 w 152"/>
                <a:gd name="T49" fmla="*/ 115 h 162"/>
                <a:gd name="T50" fmla="*/ 52 w 152"/>
                <a:gd name="T51" fmla="*/ 114 h 162"/>
                <a:gd name="T52" fmla="*/ 50 w 152"/>
                <a:gd name="T53" fmla="*/ 115 h 162"/>
                <a:gd name="T54" fmla="*/ 37 w 152"/>
                <a:gd name="T55" fmla="*/ 118 h 162"/>
                <a:gd name="T56" fmla="*/ 41 w 152"/>
                <a:gd name="T57" fmla="*/ 135 h 162"/>
                <a:gd name="T58" fmla="*/ 57 w 152"/>
                <a:gd name="T59" fmla="*/ 132 h 162"/>
                <a:gd name="T60" fmla="*/ 56 w 152"/>
                <a:gd name="T61" fmla="*/ 118 h 162"/>
                <a:gd name="T62" fmla="*/ 72 w 152"/>
                <a:gd name="T63" fmla="*/ 69 h 162"/>
                <a:gd name="T64" fmla="*/ 94 w 152"/>
                <a:gd name="T65" fmla="*/ 115 h 162"/>
                <a:gd name="T66" fmla="*/ 85 w 152"/>
                <a:gd name="T67" fmla="*/ 136 h 162"/>
                <a:gd name="T68" fmla="*/ 84 w 152"/>
                <a:gd name="T69" fmla="*/ 135 h 162"/>
                <a:gd name="T70" fmla="*/ 72 w 152"/>
                <a:gd name="T71" fmla="*/ 144 h 162"/>
                <a:gd name="T72" fmla="*/ 79 w 152"/>
                <a:gd name="T73" fmla="*/ 157 h 162"/>
                <a:gd name="T74" fmla="*/ 89 w 152"/>
                <a:gd name="T75" fmla="*/ 150 h 162"/>
                <a:gd name="T76" fmla="*/ 87 w 152"/>
                <a:gd name="T77" fmla="*/ 138 h 162"/>
                <a:gd name="T78" fmla="*/ 96 w 152"/>
                <a:gd name="T79" fmla="*/ 118 h 162"/>
                <a:gd name="T80" fmla="*/ 105 w 152"/>
                <a:gd name="T81" fmla="*/ 144 h 162"/>
                <a:gd name="T82" fmla="*/ 104 w 152"/>
                <a:gd name="T83" fmla="*/ 155 h 162"/>
                <a:gd name="T84" fmla="*/ 118 w 152"/>
                <a:gd name="T85" fmla="*/ 158 h 162"/>
                <a:gd name="T86" fmla="*/ 122 w 152"/>
                <a:gd name="T87" fmla="*/ 146 h 162"/>
                <a:gd name="T88" fmla="*/ 108 w 152"/>
                <a:gd name="T89" fmla="*/ 141 h 162"/>
                <a:gd name="T90" fmla="*/ 90 w 152"/>
                <a:gd name="T91" fmla="*/ 94 h 162"/>
                <a:gd name="T92" fmla="*/ 126 w 152"/>
                <a:gd name="T93" fmla="*/ 110 h 162"/>
                <a:gd name="T94" fmla="*/ 125 w 152"/>
                <a:gd name="T95" fmla="*/ 111 h 162"/>
                <a:gd name="T96" fmla="*/ 125 w 152"/>
                <a:gd name="T97" fmla="*/ 112 h 162"/>
                <a:gd name="T98" fmla="*/ 132 w 152"/>
                <a:gd name="T99" fmla="*/ 126 h 162"/>
                <a:gd name="T100" fmla="*/ 151 w 152"/>
                <a:gd name="T101" fmla="*/ 117 h 162"/>
                <a:gd name="T102" fmla="*/ 142 w 152"/>
                <a:gd name="T103" fmla="*/ 10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62">
                  <a:moveTo>
                    <a:pt x="142" y="103"/>
                  </a:moveTo>
                  <a:cubicBezTo>
                    <a:pt x="137" y="101"/>
                    <a:pt x="132" y="102"/>
                    <a:pt x="129" y="105"/>
                  </a:cubicBezTo>
                  <a:cubicBezTo>
                    <a:pt x="114" y="102"/>
                    <a:pt x="101" y="99"/>
                    <a:pt x="88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0" y="74"/>
                    <a:pt x="71" y="59"/>
                    <a:pt x="60" y="45"/>
                  </a:cubicBezTo>
                  <a:cubicBezTo>
                    <a:pt x="72" y="52"/>
                    <a:pt x="88" y="55"/>
                    <a:pt x="102" y="55"/>
                  </a:cubicBezTo>
                  <a:cubicBezTo>
                    <a:pt x="101" y="58"/>
                    <a:pt x="101" y="61"/>
                    <a:pt x="101" y="63"/>
                  </a:cubicBezTo>
                  <a:cubicBezTo>
                    <a:pt x="103" y="72"/>
                    <a:pt x="114" y="74"/>
                    <a:pt x="120" y="69"/>
                  </a:cubicBezTo>
                  <a:cubicBezTo>
                    <a:pt x="126" y="65"/>
                    <a:pt x="127" y="55"/>
                    <a:pt x="125" y="49"/>
                  </a:cubicBezTo>
                  <a:cubicBezTo>
                    <a:pt x="122" y="41"/>
                    <a:pt x="113" y="39"/>
                    <a:pt x="106" y="45"/>
                  </a:cubicBezTo>
                  <a:cubicBezTo>
                    <a:pt x="106" y="45"/>
                    <a:pt x="106" y="46"/>
                    <a:pt x="106" y="46"/>
                  </a:cubicBezTo>
                  <a:cubicBezTo>
                    <a:pt x="105" y="48"/>
                    <a:pt x="104" y="49"/>
                    <a:pt x="103" y="51"/>
                  </a:cubicBezTo>
                  <a:cubicBezTo>
                    <a:pt x="96" y="50"/>
                    <a:pt x="89" y="50"/>
                    <a:pt x="82" y="49"/>
                  </a:cubicBezTo>
                  <a:cubicBezTo>
                    <a:pt x="72" y="47"/>
                    <a:pt x="64" y="44"/>
                    <a:pt x="56" y="39"/>
                  </a:cubicBezTo>
                  <a:cubicBezTo>
                    <a:pt x="45" y="25"/>
                    <a:pt x="33" y="12"/>
                    <a:pt x="20" y="1"/>
                  </a:cubicBezTo>
                  <a:cubicBezTo>
                    <a:pt x="19" y="0"/>
                    <a:pt x="19" y="1"/>
                    <a:pt x="19" y="2"/>
                  </a:cubicBezTo>
                  <a:cubicBezTo>
                    <a:pt x="25" y="9"/>
                    <a:pt x="30" y="15"/>
                    <a:pt x="36" y="22"/>
                  </a:cubicBezTo>
                  <a:cubicBezTo>
                    <a:pt x="36" y="42"/>
                    <a:pt x="26" y="59"/>
                    <a:pt x="19" y="77"/>
                  </a:cubicBezTo>
                  <a:cubicBezTo>
                    <a:pt x="15" y="74"/>
                    <a:pt x="9" y="74"/>
                    <a:pt x="5" y="78"/>
                  </a:cubicBezTo>
                  <a:cubicBezTo>
                    <a:pt x="1" y="83"/>
                    <a:pt x="0" y="92"/>
                    <a:pt x="6" y="96"/>
                  </a:cubicBezTo>
                  <a:cubicBezTo>
                    <a:pt x="10" y="99"/>
                    <a:pt x="16" y="99"/>
                    <a:pt x="20" y="96"/>
                  </a:cubicBezTo>
                  <a:cubicBezTo>
                    <a:pt x="24" y="92"/>
                    <a:pt x="25" y="84"/>
                    <a:pt x="22" y="80"/>
                  </a:cubicBezTo>
                  <a:cubicBezTo>
                    <a:pt x="31" y="64"/>
                    <a:pt x="39" y="42"/>
                    <a:pt x="38" y="24"/>
                  </a:cubicBezTo>
                  <a:cubicBezTo>
                    <a:pt x="49" y="37"/>
                    <a:pt x="60" y="51"/>
                    <a:pt x="70" y="66"/>
                  </a:cubicBezTo>
                  <a:cubicBezTo>
                    <a:pt x="71" y="85"/>
                    <a:pt x="62" y="100"/>
                    <a:pt x="54" y="115"/>
                  </a:cubicBezTo>
                  <a:cubicBezTo>
                    <a:pt x="53" y="115"/>
                    <a:pt x="53" y="115"/>
                    <a:pt x="52" y="114"/>
                  </a:cubicBezTo>
                  <a:cubicBezTo>
                    <a:pt x="51" y="114"/>
                    <a:pt x="51" y="114"/>
                    <a:pt x="50" y="115"/>
                  </a:cubicBezTo>
                  <a:cubicBezTo>
                    <a:pt x="46" y="114"/>
                    <a:pt x="40" y="115"/>
                    <a:pt x="37" y="118"/>
                  </a:cubicBezTo>
                  <a:cubicBezTo>
                    <a:pt x="32" y="123"/>
                    <a:pt x="37" y="131"/>
                    <a:pt x="41" y="135"/>
                  </a:cubicBezTo>
                  <a:cubicBezTo>
                    <a:pt x="46" y="138"/>
                    <a:pt x="53" y="136"/>
                    <a:pt x="57" y="132"/>
                  </a:cubicBezTo>
                  <a:cubicBezTo>
                    <a:pt x="60" y="127"/>
                    <a:pt x="59" y="122"/>
                    <a:pt x="56" y="118"/>
                  </a:cubicBezTo>
                  <a:cubicBezTo>
                    <a:pt x="66" y="104"/>
                    <a:pt x="74" y="86"/>
                    <a:pt x="72" y="69"/>
                  </a:cubicBezTo>
                  <a:cubicBezTo>
                    <a:pt x="81" y="84"/>
                    <a:pt x="88" y="99"/>
                    <a:pt x="94" y="115"/>
                  </a:cubicBezTo>
                  <a:cubicBezTo>
                    <a:pt x="92" y="122"/>
                    <a:pt x="88" y="129"/>
                    <a:pt x="85" y="136"/>
                  </a:cubicBezTo>
                  <a:cubicBezTo>
                    <a:pt x="85" y="136"/>
                    <a:pt x="85" y="135"/>
                    <a:pt x="84" y="135"/>
                  </a:cubicBezTo>
                  <a:cubicBezTo>
                    <a:pt x="79" y="135"/>
                    <a:pt x="73" y="139"/>
                    <a:pt x="72" y="144"/>
                  </a:cubicBezTo>
                  <a:cubicBezTo>
                    <a:pt x="72" y="149"/>
                    <a:pt x="74" y="156"/>
                    <a:pt x="79" y="157"/>
                  </a:cubicBezTo>
                  <a:cubicBezTo>
                    <a:pt x="83" y="157"/>
                    <a:pt x="87" y="154"/>
                    <a:pt x="89" y="150"/>
                  </a:cubicBezTo>
                  <a:cubicBezTo>
                    <a:pt x="91" y="146"/>
                    <a:pt x="90" y="141"/>
                    <a:pt x="87" y="138"/>
                  </a:cubicBezTo>
                  <a:cubicBezTo>
                    <a:pt x="91" y="132"/>
                    <a:pt x="94" y="125"/>
                    <a:pt x="96" y="118"/>
                  </a:cubicBezTo>
                  <a:cubicBezTo>
                    <a:pt x="99" y="126"/>
                    <a:pt x="102" y="135"/>
                    <a:pt x="105" y="144"/>
                  </a:cubicBezTo>
                  <a:cubicBezTo>
                    <a:pt x="102" y="147"/>
                    <a:pt x="101" y="151"/>
                    <a:pt x="104" y="155"/>
                  </a:cubicBezTo>
                  <a:cubicBezTo>
                    <a:pt x="108" y="160"/>
                    <a:pt x="113" y="162"/>
                    <a:pt x="118" y="158"/>
                  </a:cubicBezTo>
                  <a:cubicBezTo>
                    <a:pt x="121" y="155"/>
                    <a:pt x="123" y="150"/>
                    <a:pt x="122" y="146"/>
                  </a:cubicBezTo>
                  <a:cubicBezTo>
                    <a:pt x="120" y="140"/>
                    <a:pt x="113" y="140"/>
                    <a:pt x="108" y="141"/>
                  </a:cubicBezTo>
                  <a:cubicBezTo>
                    <a:pt x="103" y="125"/>
                    <a:pt x="97" y="109"/>
                    <a:pt x="90" y="94"/>
                  </a:cubicBezTo>
                  <a:cubicBezTo>
                    <a:pt x="100" y="102"/>
                    <a:pt x="113" y="108"/>
                    <a:pt x="126" y="110"/>
                  </a:cubicBezTo>
                  <a:cubicBezTo>
                    <a:pt x="126" y="110"/>
                    <a:pt x="125" y="111"/>
                    <a:pt x="125" y="111"/>
                  </a:cubicBezTo>
                  <a:cubicBezTo>
                    <a:pt x="125" y="111"/>
                    <a:pt x="125" y="112"/>
                    <a:pt x="125" y="112"/>
                  </a:cubicBezTo>
                  <a:cubicBezTo>
                    <a:pt x="124" y="118"/>
                    <a:pt x="126" y="124"/>
                    <a:pt x="132" y="126"/>
                  </a:cubicBezTo>
                  <a:cubicBezTo>
                    <a:pt x="139" y="128"/>
                    <a:pt x="150" y="125"/>
                    <a:pt x="151" y="117"/>
                  </a:cubicBezTo>
                  <a:cubicBezTo>
                    <a:pt x="152" y="111"/>
                    <a:pt x="147" y="105"/>
                    <a:pt x="142" y="10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1868517" y="538450"/>
              <a:ext cx="655638" cy="533400"/>
            </a:xfrm>
            <a:custGeom>
              <a:avLst/>
              <a:gdLst>
                <a:gd name="T0" fmla="*/ 237 w 239"/>
                <a:gd name="T1" fmla="*/ 42 h 194"/>
                <a:gd name="T2" fmla="*/ 188 w 239"/>
                <a:gd name="T3" fmla="*/ 43 h 194"/>
                <a:gd name="T4" fmla="*/ 153 w 239"/>
                <a:gd name="T5" fmla="*/ 64 h 194"/>
                <a:gd name="T6" fmla="*/ 140 w 239"/>
                <a:gd name="T7" fmla="*/ 1 h 194"/>
                <a:gd name="T8" fmla="*/ 137 w 239"/>
                <a:gd name="T9" fmla="*/ 1 h 194"/>
                <a:gd name="T10" fmla="*/ 143 w 239"/>
                <a:gd name="T11" fmla="*/ 79 h 194"/>
                <a:gd name="T12" fmla="*/ 143 w 239"/>
                <a:gd name="T13" fmla="*/ 81 h 194"/>
                <a:gd name="T14" fmla="*/ 142 w 239"/>
                <a:gd name="T15" fmla="*/ 82 h 194"/>
                <a:gd name="T16" fmla="*/ 115 w 239"/>
                <a:gd name="T17" fmla="*/ 115 h 194"/>
                <a:gd name="T18" fmla="*/ 83 w 239"/>
                <a:gd name="T19" fmla="*/ 147 h 194"/>
                <a:gd name="T20" fmla="*/ 1 w 239"/>
                <a:gd name="T21" fmla="*/ 192 h 194"/>
                <a:gd name="T22" fmla="*/ 1 w 239"/>
                <a:gd name="T23" fmla="*/ 194 h 194"/>
                <a:gd name="T24" fmla="*/ 81 w 239"/>
                <a:gd name="T25" fmla="*/ 155 h 194"/>
                <a:gd name="T26" fmla="*/ 116 w 239"/>
                <a:gd name="T27" fmla="*/ 120 h 194"/>
                <a:gd name="T28" fmla="*/ 145 w 239"/>
                <a:gd name="T29" fmla="*/ 83 h 194"/>
                <a:gd name="T30" fmla="*/ 146 w 239"/>
                <a:gd name="T31" fmla="*/ 83 h 194"/>
                <a:gd name="T32" fmla="*/ 146 w 239"/>
                <a:gd name="T33" fmla="*/ 83 h 194"/>
                <a:gd name="T34" fmla="*/ 147 w 239"/>
                <a:gd name="T35" fmla="*/ 81 h 194"/>
                <a:gd name="T36" fmla="*/ 200 w 239"/>
                <a:gd name="T37" fmla="*/ 79 h 194"/>
                <a:gd name="T38" fmla="*/ 239 w 239"/>
                <a:gd name="T39" fmla="*/ 44 h 194"/>
                <a:gd name="T40" fmla="*/ 237 w 239"/>
                <a:gd name="T41" fmla="*/ 4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9" h="194">
                  <a:moveTo>
                    <a:pt x="237" y="42"/>
                  </a:moveTo>
                  <a:cubicBezTo>
                    <a:pt x="223" y="34"/>
                    <a:pt x="202" y="38"/>
                    <a:pt x="188" y="43"/>
                  </a:cubicBezTo>
                  <a:cubicBezTo>
                    <a:pt x="175" y="47"/>
                    <a:pt x="163" y="55"/>
                    <a:pt x="153" y="64"/>
                  </a:cubicBezTo>
                  <a:cubicBezTo>
                    <a:pt x="158" y="42"/>
                    <a:pt x="154" y="15"/>
                    <a:pt x="140" y="1"/>
                  </a:cubicBezTo>
                  <a:cubicBezTo>
                    <a:pt x="139" y="0"/>
                    <a:pt x="138" y="0"/>
                    <a:pt x="137" y="1"/>
                  </a:cubicBezTo>
                  <a:cubicBezTo>
                    <a:pt x="123" y="22"/>
                    <a:pt x="123" y="62"/>
                    <a:pt x="143" y="79"/>
                  </a:cubicBezTo>
                  <a:cubicBezTo>
                    <a:pt x="143" y="80"/>
                    <a:pt x="143" y="80"/>
                    <a:pt x="143" y="81"/>
                  </a:cubicBezTo>
                  <a:cubicBezTo>
                    <a:pt x="142" y="81"/>
                    <a:pt x="142" y="82"/>
                    <a:pt x="142" y="82"/>
                  </a:cubicBezTo>
                  <a:cubicBezTo>
                    <a:pt x="133" y="93"/>
                    <a:pt x="125" y="104"/>
                    <a:pt x="115" y="115"/>
                  </a:cubicBezTo>
                  <a:cubicBezTo>
                    <a:pt x="105" y="126"/>
                    <a:pt x="94" y="137"/>
                    <a:pt x="83" y="147"/>
                  </a:cubicBezTo>
                  <a:cubicBezTo>
                    <a:pt x="58" y="169"/>
                    <a:pt x="32" y="183"/>
                    <a:pt x="1" y="192"/>
                  </a:cubicBezTo>
                  <a:cubicBezTo>
                    <a:pt x="0" y="192"/>
                    <a:pt x="0" y="194"/>
                    <a:pt x="1" y="194"/>
                  </a:cubicBezTo>
                  <a:cubicBezTo>
                    <a:pt x="31" y="192"/>
                    <a:pt x="59" y="173"/>
                    <a:pt x="81" y="155"/>
                  </a:cubicBezTo>
                  <a:cubicBezTo>
                    <a:pt x="93" y="144"/>
                    <a:pt x="105" y="132"/>
                    <a:pt x="116" y="120"/>
                  </a:cubicBezTo>
                  <a:cubicBezTo>
                    <a:pt x="126" y="109"/>
                    <a:pt x="137" y="97"/>
                    <a:pt x="145" y="83"/>
                  </a:cubicBezTo>
                  <a:cubicBezTo>
                    <a:pt x="146" y="83"/>
                    <a:pt x="146" y="83"/>
                    <a:pt x="146" y="83"/>
                  </a:cubicBezTo>
                  <a:cubicBezTo>
                    <a:pt x="146" y="83"/>
                    <a:pt x="146" y="83"/>
                    <a:pt x="146" y="83"/>
                  </a:cubicBezTo>
                  <a:cubicBezTo>
                    <a:pt x="146" y="82"/>
                    <a:pt x="146" y="81"/>
                    <a:pt x="147" y="81"/>
                  </a:cubicBezTo>
                  <a:cubicBezTo>
                    <a:pt x="164" y="87"/>
                    <a:pt x="183" y="86"/>
                    <a:pt x="200" y="79"/>
                  </a:cubicBezTo>
                  <a:cubicBezTo>
                    <a:pt x="215" y="73"/>
                    <a:pt x="233" y="60"/>
                    <a:pt x="239" y="44"/>
                  </a:cubicBezTo>
                  <a:cubicBezTo>
                    <a:pt x="239" y="43"/>
                    <a:pt x="238" y="42"/>
                    <a:pt x="237" y="4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2449542" y="82837"/>
              <a:ext cx="693738" cy="965200"/>
            </a:xfrm>
            <a:custGeom>
              <a:avLst/>
              <a:gdLst>
                <a:gd name="T0" fmla="*/ 236 w 253"/>
                <a:gd name="T1" fmla="*/ 151 h 351"/>
                <a:gd name="T2" fmla="*/ 169 w 253"/>
                <a:gd name="T3" fmla="*/ 159 h 351"/>
                <a:gd name="T4" fmla="*/ 128 w 253"/>
                <a:gd name="T5" fmla="*/ 189 h 351"/>
                <a:gd name="T6" fmla="*/ 116 w 253"/>
                <a:gd name="T7" fmla="*/ 202 h 351"/>
                <a:gd name="T8" fmla="*/ 128 w 253"/>
                <a:gd name="T9" fmla="*/ 165 h 351"/>
                <a:gd name="T10" fmla="*/ 128 w 253"/>
                <a:gd name="T11" fmla="*/ 165 h 351"/>
                <a:gd name="T12" fmla="*/ 129 w 253"/>
                <a:gd name="T13" fmla="*/ 165 h 351"/>
                <a:gd name="T14" fmla="*/ 130 w 253"/>
                <a:gd name="T15" fmla="*/ 165 h 351"/>
                <a:gd name="T16" fmla="*/ 213 w 253"/>
                <a:gd name="T17" fmla="*/ 62 h 351"/>
                <a:gd name="T18" fmla="*/ 208 w 253"/>
                <a:gd name="T19" fmla="*/ 16 h 351"/>
                <a:gd name="T20" fmla="*/ 167 w 253"/>
                <a:gd name="T21" fmla="*/ 3 h 351"/>
                <a:gd name="T22" fmla="*/ 112 w 253"/>
                <a:gd name="T23" fmla="*/ 72 h 351"/>
                <a:gd name="T24" fmla="*/ 127 w 253"/>
                <a:gd name="T25" fmla="*/ 164 h 351"/>
                <a:gd name="T26" fmla="*/ 126 w 253"/>
                <a:gd name="T27" fmla="*/ 164 h 351"/>
                <a:gd name="T28" fmla="*/ 105 w 253"/>
                <a:gd name="T29" fmla="*/ 213 h 351"/>
                <a:gd name="T30" fmla="*/ 80 w 253"/>
                <a:gd name="T31" fmla="*/ 266 h 351"/>
                <a:gd name="T32" fmla="*/ 1 w 253"/>
                <a:gd name="T33" fmla="*/ 350 h 351"/>
                <a:gd name="T34" fmla="*/ 1 w 253"/>
                <a:gd name="T35" fmla="*/ 351 h 351"/>
                <a:gd name="T36" fmla="*/ 81 w 253"/>
                <a:gd name="T37" fmla="*/ 273 h 351"/>
                <a:gd name="T38" fmla="*/ 107 w 253"/>
                <a:gd name="T39" fmla="*/ 221 h 351"/>
                <a:gd name="T40" fmla="*/ 110 w 253"/>
                <a:gd name="T41" fmla="*/ 214 h 351"/>
                <a:gd name="T42" fmla="*/ 204 w 253"/>
                <a:gd name="T43" fmla="*/ 221 h 351"/>
                <a:gd name="T44" fmla="*/ 236 w 253"/>
                <a:gd name="T45" fmla="*/ 15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351">
                  <a:moveTo>
                    <a:pt x="236" y="151"/>
                  </a:moveTo>
                  <a:cubicBezTo>
                    <a:pt x="222" y="129"/>
                    <a:pt x="184" y="150"/>
                    <a:pt x="169" y="159"/>
                  </a:cubicBezTo>
                  <a:cubicBezTo>
                    <a:pt x="154" y="167"/>
                    <a:pt x="140" y="177"/>
                    <a:pt x="128" y="189"/>
                  </a:cubicBezTo>
                  <a:cubicBezTo>
                    <a:pt x="124" y="193"/>
                    <a:pt x="119" y="197"/>
                    <a:pt x="116" y="202"/>
                  </a:cubicBezTo>
                  <a:cubicBezTo>
                    <a:pt x="121" y="190"/>
                    <a:pt x="125" y="178"/>
                    <a:pt x="128" y="165"/>
                  </a:cubicBezTo>
                  <a:cubicBezTo>
                    <a:pt x="128" y="165"/>
                    <a:pt x="128" y="165"/>
                    <a:pt x="128" y="165"/>
                  </a:cubicBezTo>
                  <a:cubicBezTo>
                    <a:pt x="128" y="165"/>
                    <a:pt x="129" y="165"/>
                    <a:pt x="129" y="165"/>
                  </a:cubicBezTo>
                  <a:cubicBezTo>
                    <a:pt x="129" y="165"/>
                    <a:pt x="130" y="165"/>
                    <a:pt x="130" y="165"/>
                  </a:cubicBezTo>
                  <a:cubicBezTo>
                    <a:pt x="168" y="139"/>
                    <a:pt x="203" y="108"/>
                    <a:pt x="213" y="62"/>
                  </a:cubicBezTo>
                  <a:cubicBezTo>
                    <a:pt x="216" y="47"/>
                    <a:pt x="216" y="30"/>
                    <a:pt x="208" y="16"/>
                  </a:cubicBezTo>
                  <a:cubicBezTo>
                    <a:pt x="199" y="2"/>
                    <a:pt x="182" y="0"/>
                    <a:pt x="167" y="3"/>
                  </a:cubicBezTo>
                  <a:cubicBezTo>
                    <a:pt x="133" y="8"/>
                    <a:pt x="117" y="42"/>
                    <a:pt x="112" y="72"/>
                  </a:cubicBezTo>
                  <a:cubicBezTo>
                    <a:pt x="107" y="101"/>
                    <a:pt x="108" y="139"/>
                    <a:pt x="127" y="164"/>
                  </a:cubicBezTo>
                  <a:cubicBezTo>
                    <a:pt x="126" y="164"/>
                    <a:pt x="126" y="164"/>
                    <a:pt x="126" y="164"/>
                  </a:cubicBezTo>
                  <a:cubicBezTo>
                    <a:pt x="118" y="180"/>
                    <a:pt x="112" y="197"/>
                    <a:pt x="105" y="213"/>
                  </a:cubicBezTo>
                  <a:cubicBezTo>
                    <a:pt x="98" y="231"/>
                    <a:pt x="90" y="249"/>
                    <a:pt x="80" y="266"/>
                  </a:cubicBezTo>
                  <a:cubicBezTo>
                    <a:pt x="61" y="301"/>
                    <a:pt x="34" y="328"/>
                    <a:pt x="1" y="350"/>
                  </a:cubicBezTo>
                  <a:cubicBezTo>
                    <a:pt x="0" y="350"/>
                    <a:pt x="1" y="351"/>
                    <a:pt x="1" y="351"/>
                  </a:cubicBezTo>
                  <a:cubicBezTo>
                    <a:pt x="36" y="335"/>
                    <a:pt x="62" y="305"/>
                    <a:pt x="81" y="273"/>
                  </a:cubicBezTo>
                  <a:cubicBezTo>
                    <a:pt x="91" y="257"/>
                    <a:pt x="100" y="239"/>
                    <a:pt x="107" y="221"/>
                  </a:cubicBezTo>
                  <a:cubicBezTo>
                    <a:pt x="108" y="219"/>
                    <a:pt x="109" y="216"/>
                    <a:pt x="110" y="214"/>
                  </a:cubicBezTo>
                  <a:cubicBezTo>
                    <a:pt x="136" y="233"/>
                    <a:pt x="176" y="233"/>
                    <a:pt x="204" y="221"/>
                  </a:cubicBezTo>
                  <a:cubicBezTo>
                    <a:pt x="229" y="211"/>
                    <a:pt x="253" y="178"/>
                    <a:pt x="236" y="15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2527329" y="1141700"/>
              <a:ext cx="0" cy="3175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33"/>
            <p:cNvSpPr/>
            <p:nvPr/>
          </p:nvSpPr>
          <p:spPr bwMode="auto">
            <a:xfrm>
              <a:off x="2362229" y="1071850"/>
              <a:ext cx="573088" cy="442913"/>
            </a:xfrm>
            <a:custGeom>
              <a:avLst/>
              <a:gdLst>
                <a:gd name="T0" fmla="*/ 186 w 209"/>
                <a:gd name="T1" fmla="*/ 57 h 161"/>
                <a:gd name="T2" fmla="*/ 162 w 209"/>
                <a:gd name="T3" fmla="*/ 69 h 161"/>
                <a:gd name="T4" fmla="*/ 144 w 209"/>
                <a:gd name="T5" fmla="*/ 86 h 161"/>
                <a:gd name="T6" fmla="*/ 82 w 209"/>
                <a:gd name="T7" fmla="*/ 35 h 161"/>
                <a:gd name="T8" fmla="*/ 2 w 209"/>
                <a:gd name="T9" fmla="*/ 0 h 161"/>
                <a:gd name="T10" fmla="*/ 1 w 209"/>
                <a:gd name="T11" fmla="*/ 2 h 161"/>
                <a:gd name="T12" fmla="*/ 29 w 209"/>
                <a:gd name="T13" fmla="*/ 17 h 161"/>
                <a:gd name="T14" fmla="*/ 71 w 209"/>
                <a:gd name="T15" fmla="*/ 34 h 161"/>
                <a:gd name="T16" fmla="*/ 110 w 209"/>
                <a:gd name="T17" fmla="*/ 59 h 161"/>
                <a:gd name="T18" fmla="*/ 142 w 209"/>
                <a:gd name="T19" fmla="*/ 89 h 161"/>
                <a:gd name="T20" fmla="*/ 142 w 209"/>
                <a:gd name="T21" fmla="*/ 89 h 161"/>
                <a:gd name="T22" fmla="*/ 141 w 209"/>
                <a:gd name="T23" fmla="*/ 91 h 161"/>
                <a:gd name="T24" fmla="*/ 140 w 209"/>
                <a:gd name="T25" fmla="*/ 148 h 161"/>
                <a:gd name="T26" fmla="*/ 166 w 209"/>
                <a:gd name="T27" fmla="*/ 131 h 161"/>
                <a:gd name="T28" fmla="*/ 187 w 209"/>
                <a:gd name="T29" fmla="*/ 118 h 161"/>
                <a:gd name="T30" fmla="*/ 187 w 209"/>
                <a:gd name="T31" fmla="*/ 92 h 161"/>
                <a:gd name="T32" fmla="*/ 186 w 209"/>
                <a:gd name="T33" fmla="*/ 5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9" h="161">
                  <a:moveTo>
                    <a:pt x="186" y="57"/>
                  </a:moveTo>
                  <a:cubicBezTo>
                    <a:pt x="177" y="57"/>
                    <a:pt x="168" y="64"/>
                    <a:pt x="162" y="69"/>
                  </a:cubicBezTo>
                  <a:cubicBezTo>
                    <a:pt x="156" y="74"/>
                    <a:pt x="149" y="80"/>
                    <a:pt x="144" y="86"/>
                  </a:cubicBezTo>
                  <a:cubicBezTo>
                    <a:pt x="129" y="65"/>
                    <a:pt x="105" y="48"/>
                    <a:pt x="82" y="35"/>
                  </a:cubicBezTo>
                  <a:cubicBezTo>
                    <a:pt x="57" y="21"/>
                    <a:pt x="28" y="14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9" y="9"/>
                    <a:pt x="19" y="13"/>
                    <a:pt x="29" y="17"/>
                  </a:cubicBezTo>
                  <a:cubicBezTo>
                    <a:pt x="43" y="22"/>
                    <a:pt x="58" y="27"/>
                    <a:pt x="71" y="34"/>
                  </a:cubicBezTo>
                  <a:cubicBezTo>
                    <a:pt x="85" y="41"/>
                    <a:pt x="98" y="49"/>
                    <a:pt x="110" y="59"/>
                  </a:cubicBezTo>
                  <a:cubicBezTo>
                    <a:pt x="122" y="68"/>
                    <a:pt x="131" y="79"/>
                    <a:pt x="142" y="89"/>
                  </a:cubicBezTo>
                  <a:cubicBezTo>
                    <a:pt x="142" y="89"/>
                    <a:pt x="142" y="89"/>
                    <a:pt x="142" y="89"/>
                  </a:cubicBezTo>
                  <a:cubicBezTo>
                    <a:pt x="141" y="90"/>
                    <a:pt x="141" y="90"/>
                    <a:pt x="141" y="91"/>
                  </a:cubicBezTo>
                  <a:cubicBezTo>
                    <a:pt x="133" y="109"/>
                    <a:pt x="125" y="132"/>
                    <a:pt x="140" y="148"/>
                  </a:cubicBezTo>
                  <a:cubicBezTo>
                    <a:pt x="152" y="161"/>
                    <a:pt x="166" y="144"/>
                    <a:pt x="166" y="131"/>
                  </a:cubicBezTo>
                  <a:cubicBezTo>
                    <a:pt x="175" y="131"/>
                    <a:pt x="182" y="125"/>
                    <a:pt x="187" y="118"/>
                  </a:cubicBezTo>
                  <a:cubicBezTo>
                    <a:pt x="192" y="111"/>
                    <a:pt x="194" y="99"/>
                    <a:pt x="187" y="92"/>
                  </a:cubicBezTo>
                  <a:cubicBezTo>
                    <a:pt x="197" y="83"/>
                    <a:pt x="209" y="57"/>
                    <a:pt x="186" y="57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34"/>
            <p:cNvSpPr/>
            <p:nvPr/>
          </p:nvSpPr>
          <p:spPr bwMode="auto">
            <a:xfrm>
              <a:off x="2440017" y="1141700"/>
              <a:ext cx="139700" cy="341313"/>
            </a:xfrm>
            <a:custGeom>
              <a:avLst/>
              <a:gdLst>
                <a:gd name="T0" fmla="*/ 35 w 51"/>
                <a:gd name="T1" fmla="*/ 2 h 124"/>
                <a:gd name="T2" fmla="*/ 34 w 51"/>
                <a:gd name="T3" fmla="*/ 0 h 124"/>
                <a:gd name="T4" fmla="*/ 32 w 51"/>
                <a:gd name="T5" fmla="*/ 2 h 124"/>
                <a:gd name="T6" fmla="*/ 2 w 51"/>
                <a:gd name="T7" fmla="*/ 58 h 124"/>
                <a:gd name="T8" fmla="*/ 13 w 51"/>
                <a:gd name="T9" fmla="*/ 122 h 124"/>
                <a:gd name="T10" fmla="*/ 16 w 51"/>
                <a:gd name="T11" fmla="*/ 121 h 124"/>
                <a:gd name="T12" fmla="*/ 48 w 51"/>
                <a:gd name="T13" fmla="*/ 65 h 124"/>
                <a:gd name="T14" fmla="*/ 35 w 51"/>
                <a:gd name="T15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124">
                  <a:moveTo>
                    <a:pt x="35" y="2"/>
                  </a:moveTo>
                  <a:cubicBezTo>
                    <a:pt x="35" y="1"/>
                    <a:pt x="35" y="0"/>
                    <a:pt x="34" y="0"/>
                  </a:cubicBezTo>
                  <a:cubicBezTo>
                    <a:pt x="32" y="0"/>
                    <a:pt x="32" y="1"/>
                    <a:pt x="32" y="2"/>
                  </a:cubicBezTo>
                  <a:cubicBezTo>
                    <a:pt x="13" y="14"/>
                    <a:pt x="5" y="37"/>
                    <a:pt x="2" y="58"/>
                  </a:cubicBezTo>
                  <a:cubicBezTo>
                    <a:pt x="0" y="79"/>
                    <a:pt x="1" y="105"/>
                    <a:pt x="13" y="122"/>
                  </a:cubicBezTo>
                  <a:cubicBezTo>
                    <a:pt x="14" y="124"/>
                    <a:pt x="17" y="122"/>
                    <a:pt x="16" y="121"/>
                  </a:cubicBezTo>
                  <a:cubicBezTo>
                    <a:pt x="34" y="109"/>
                    <a:pt x="44" y="85"/>
                    <a:pt x="48" y="65"/>
                  </a:cubicBezTo>
                  <a:cubicBezTo>
                    <a:pt x="51" y="46"/>
                    <a:pt x="50" y="17"/>
                    <a:pt x="35" y="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35"/>
            <p:cNvSpPr/>
            <p:nvPr/>
          </p:nvSpPr>
          <p:spPr bwMode="auto">
            <a:xfrm>
              <a:off x="2598767" y="1017875"/>
              <a:ext cx="309563" cy="195263"/>
            </a:xfrm>
            <a:custGeom>
              <a:avLst/>
              <a:gdLst>
                <a:gd name="T0" fmla="*/ 110 w 113"/>
                <a:gd name="T1" fmla="*/ 3 h 71"/>
                <a:gd name="T2" fmla="*/ 108 w 113"/>
                <a:gd name="T3" fmla="*/ 1 h 71"/>
                <a:gd name="T4" fmla="*/ 1 w 113"/>
                <a:gd name="T5" fmla="*/ 58 h 71"/>
                <a:gd name="T6" fmla="*/ 1 w 113"/>
                <a:gd name="T7" fmla="*/ 58 h 71"/>
                <a:gd name="T8" fmla="*/ 0 w 113"/>
                <a:gd name="T9" fmla="*/ 59 h 71"/>
                <a:gd name="T10" fmla="*/ 2 w 113"/>
                <a:gd name="T11" fmla="*/ 60 h 71"/>
                <a:gd name="T12" fmla="*/ 2 w 113"/>
                <a:gd name="T13" fmla="*/ 59 h 71"/>
                <a:gd name="T14" fmla="*/ 61 w 113"/>
                <a:gd name="T15" fmla="*/ 52 h 71"/>
                <a:gd name="T16" fmla="*/ 112 w 113"/>
                <a:gd name="T17" fmla="*/ 6 h 71"/>
                <a:gd name="T18" fmla="*/ 110 w 113"/>
                <a:gd name="T19" fmla="*/ 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71">
                  <a:moveTo>
                    <a:pt x="110" y="3"/>
                  </a:moveTo>
                  <a:cubicBezTo>
                    <a:pt x="110" y="2"/>
                    <a:pt x="109" y="1"/>
                    <a:pt x="108" y="1"/>
                  </a:cubicBezTo>
                  <a:cubicBezTo>
                    <a:pt x="66" y="0"/>
                    <a:pt x="18" y="16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9"/>
                    <a:pt x="0" y="59"/>
                  </a:cubicBezTo>
                  <a:cubicBezTo>
                    <a:pt x="0" y="60"/>
                    <a:pt x="1" y="60"/>
                    <a:pt x="2" y="60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9" y="71"/>
                    <a:pt x="45" y="60"/>
                    <a:pt x="61" y="52"/>
                  </a:cubicBezTo>
                  <a:cubicBezTo>
                    <a:pt x="81" y="42"/>
                    <a:pt x="101" y="26"/>
                    <a:pt x="112" y="6"/>
                  </a:cubicBezTo>
                  <a:cubicBezTo>
                    <a:pt x="113" y="4"/>
                    <a:pt x="111" y="3"/>
                    <a:pt x="110" y="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36"/>
            <p:cNvSpPr/>
            <p:nvPr/>
          </p:nvSpPr>
          <p:spPr bwMode="auto">
            <a:xfrm>
              <a:off x="3232179" y="214600"/>
              <a:ext cx="239713" cy="363538"/>
            </a:xfrm>
            <a:custGeom>
              <a:avLst/>
              <a:gdLst>
                <a:gd name="T0" fmla="*/ 83 w 88"/>
                <a:gd name="T1" fmla="*/ 29 h 132"/>
                <a:gd name="T2" fmla="*/ 68 w 88"/>
                <a:gd name="T3" fmla="*/ 29 h 132"/>
                <a:gd name="T4" fmla="*/ 70 w 88"/>
                <a:gd name="T5" fmla="*/ 14 h 132"/>
                <a:gd name="T6" fmla="*/ 68 w 88"/>
                <a:gd name="T7" fmla="*/ 12 h 132"/>
                <a:gd name="T8" fmla="*/ 47 w 88"/>
                <a:gd name="T9" fmla="*/ 20 h 132"/>
                <a:gd name="T10" fmla="*/ 28 w 88"/>
                <a:gd name="T11" fmla="*/ 9 h 132"/>
                <a:gd name="T12" fmla="*/ 32 w 88"/>
                <a:gd name="T13" fmla="*/ 46 h 132"/>
                <a:gd name="T14" fmla="*/ 32 w 88"/>
                <a:gd name="T15" fmla="*/ 48 h 132"/>
                <a:gd name="T16" fmla="*/ 15 w 88"/>
                <a:gd name="T17" fmla="*/ 84 h 132"/>
                <a:gd name="T18" fmla="*/ 0 w 88"/>
                <a:gd name="T19" fmla="*/ 131 h 132"/>
                <a:gd name="T20" fmla="*/ 2 w 88"/>
                <a:gd name="T21" fmla="*/ 131 h 132"/>
                <a:gd name="T22" fmla="*/ 17 w 88"/>
                <a:gd name="T23" fmla="*/ 89 h 132"/>
                <a:gd name="T24" fmla="*/ 34 w 88"/>
                <a:gd name="T25" fmla="*/ 51 h 132"/>
                <a:gd name="T26" fmla="*/ 85 w 88"/>
                <a:gd name="T27" fmla="*/ 44 h 132"/>
                <a:gd name="T28" fmla="*/ 83 w 88"/>
                <a:gd name="T29" fmla="*/ 2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32">
                  <a:moveTo>
                    <a:pt x="83" y="29"/>
                  </a:moveTo>
                  <a:cubicBezTo>
                    <a:pt x="78" y="26"/>
                    <a:pt x="73" y="27"/>
                    <a:pt x="68" y="29"/>
                  </a:cubicBezTo>
                  <a:cubicBezTo>
                    <a:pt x="70" y="24"/>
                    <a:pt x="70" y="20"/>
                    <a:pt x="70" y="14"/>
                  </a:cubicBezTo>
                  <a:cubicBezTo>
                    <a:pt x="71" y="13"/>
                    <a:pt x="69" y="12"/>
                    <a:pt x="68" y="12"/>
                  </a:cubicBezTo>
                  <a:cubicBezTo>
                    <a:pt x="59" y="11"/>
                    <a:pt x="52" y="14"/>
                    <a:pt x="47" y="20"/>
                  </a:cubicBezTo>
                  <a:cubicBezTo>
                    <a:pt x="45" y="11"/>
                    <a:pt x="38" y="0"/>
                    <a:pt x="28" y="9"/>
                  </a:cubicBezTo>
                  <a:cubicBezTo>
                    <a:pt x="17" y="19"/>
                    <a:pt x="21" y="37"/>
                    <a:pt x="32" y="46"/>
                  </a:cubicBezTo>
                  <a:cubicBezTo>
                    <a:pt x="31" y="47"/>
                    <a:pt x="31" y="48"/>
                    <a:pt x="32" y="48"/>
                  </a:cubicBezTo>
                  <a:cubicBezTo>
                    <a:pt x="25" y="60"/>
                    <a:pt x="20" y="72"/>
                    <a:pt x="15" y="84"/>
                  </a:cubicBezTo>
                  <a:cubicBezTo>
                    <a:pt x="9" y="99"/>
                    <a:pt x="3" y="115"/>
                    <a:pt x="0" y="131"/>
                  </a:cubicBezTo>
                  <a:cubicBezTo>
                    <a:pt x="0" y="132"/>
                    <a:pt x="2" y="132"/>
                    <a:pt x="2" y="131"/>
                  </a:cubicBezTo>
                  <a:cubicBezTo>
                    <a:pt x="7" y="117"/>
                    <a:pt x="11" y="103"/>
                    <a:pt x="17" y="89"/>
                  </a:cubicBezTo>
                  <a:cubicBezTo>
                    <a:pt x="22" y="76"/>
                    <a:pt x="29" y="64"/>
                    <a:pt x="34" y="51"/>
                  </a:cubicBezTo>
                  <a:cubicBezTo>
                    <a:pt x="48" y="65"/>
                    <a:pt x="74" y="62"/>
                    <a:pt x="85" y="44"/>
                  </a:cubicBezTo>
                  <a:cubicBezTo>
                    <a:pt x="88" y="40"/>
                    <a:pt x="88" y="32"/>
                    <a:pt x="83" y="29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47"/>
            <p:cNvSpPr/>
            <p:nvPr/>
          </p:nvSpPr>
          <p:spPr bwMode="auto">
            <a:xfrm>
              <a:off x="3702079" y="-40988"/>
              <a:ext cx="417513" cy="514350"/>
            </a:xfrm>
            <a:custGeom>
              <a:avLst/>
              <a:gdLst>
                <a:gd name="T0" fmla="*/ 70 w 152"/>
                <a:gd name="T1" fmla="*/ 16 h 187"/>
                <a:gd name="T2" fmla="*/ 77 w 152"/>
                <a:gd name="T3" fmla="*/ 30 h 187"/>
                <a:gd name="T4" fmla="*/ 74 w 152"/>
                <a:gd name="T5" fmla="*/ 80 h 187"/>
                <a:gd name="T6" fmla="*/ 74 w 152"/>
                <a:gd name="T7" fmla="*/ 80 h 187"/>
                <a:gd name="T8" fmla="*/ 34 w 152"/>
                <a:gd name="T9" fmla="*/ 126 h 187"/>
                <a:gd name="T10" fmla="*/ 31 w 152"/>
                <a:gd name="T11" fmla="*/ 77 h 187"/>
                <a:gd name="T12" fmla="*/ 40 w 152"/>
                <a:gd name="T13" fmla="*/ 74 h 187"/>
                <a:gd name="T14" fmla="*/ 40 w 152"/>
                <a:gd name="T15" fmla="*/ 52 h 187"/>
                <a:gd name="T16" fmla="*/ 16 w 152"/>
                <a:gd name="T17" fmla="*/ 54 h 187"/>
                <a:gd name="T18" fmla="*/ 18 w 152"/>
                <a:gd name="T19" fmla="*/ 75 h 187"/>
                <a:gd name="T20" fmla="*/ 20 w 152"/>
                <a:gd name="T21" fmla="*/ 75 h 187"/>
                <a:gd name="T22" fmla="*/ 26 w 152"/>
                <a:gd name="T23" fmla="*/ 77 h 187"/>
                <a:gd name="T24" fmla="*/ 31 w 152"/>
                <a:gd name="T25" fmla="*/ 101 h 187"/>
                <a:gd name="T26" fmla="*/ 30 w 152"/>
                <a:gd name="T27" fmla="*/ 133 h 187"/>
                <a:gd name="T28" fmla="*/ 0 w 152"/>
                <a:gd name="T29" fmla="*/ 185 h 187"/>
                <a:gd name="T30" fmla="*/ 2 w 152"/>
                <a:gd name="T31" fmla="*/ 186 h 187"/>
                <a:gd name="T32" fmla="*/ 18 w 152"/>
                <a:gd name="T33" fmla="*/ 161 h 187"/>
                <a:gd name="T34" fmla="*/ 84 w 152"/>
                <a:gd name="T35" fmla="*/ 160 h 187"/>
                <a:gd name="T36" fmla="*/ 91 w 152"/>
                <a:gd name="T37" fmla="*/ 175 h 187"/>
                <a:gd name="T38" fmla="*/ 109 w 152"/>
                <a:gd name="T39" fmla="*/ 168 h 187"/>
                <a:gd name="T40" fmla="*/ 104 w 152"/>
                <a:gd name="T41" fmla="*/ 152 h 187"/>
                <a:gd name="T42" fmla="*/ 86 w 152"/>
                <a:gd name="T43" fmla="*/ 156 h 187"/>
                <a:gd name="T44" fmla="*/ 19 w 152"/>
                <a:gd name="T45" fmla="*/ 158 h 187"/>
                <a:gd name="T46" fmla="*/ 54 w 152"/>
                <a:gd name="T47" fmla="*/ 108 h 187"/>
                <a:gd name="T48" fmla="*/ 114 w 152"/>
                <a:gd name="T49" fmla="*/ 109 h 187"/>
                <a:gd name="T50" fmla="*/ 113 w 152"/>
                <a:gd name="T51" fmla="*/ 110 h 187"/>
                <a:gd name="T52" fmla="*/ 115 w 152"/>
                <a:gd name="T53" fmla="*/ 113 h 187"/>
                <a:gd name="T54" fmla="*/ 123 w 152"/>
                <a:gd name="T55" fmla="*/ 125 h 187"/>
                <a:gd name="T56" fmla="*/ 140 w 152"/>
                <a:gd name="T57" fmla="*/ 115 h 187"/>
                <a:gd name="T58" fmla="*/ 131 w 152"/>
                <a:gd name="T59" fmla="*/ 99 h 187"/>
                <a:gd name="T60" fmla="*/ 117 w 152"/>
                <a:gd name="T61" fmla="*/ 104 h 187"/>
                <a:gd name="T62" fmla="*/ 57 w 152"/>
                <a:gd name="T63" fmla="*/ 104 h 187"/>
                <a:gd name="T64" fmla="*/ 99 w 152"/>
                <a:gd name="T65" fmla="*/ 64 h 187"/>
                <a:gd name="T66" fmla="*/ 126 w 152"/>
                <a:gd name="T67" fmla="*/ 67 h 187"/>
                <a:gd name="T68" fmla="*/ 125 w 152"/>
                <a:gd name="T69" fmla="*/ 68 h 187"/>
                <a:gd name="T70" fmla="*/ 139 w 152"/>
                <a:gd name="T71" fmla="*/ 78 h 187"/>
                <a:gd name="T72" fmla="*/ 151 w 152"/>
                <a:gd name="T73" fmla="*/ 66 h 187"/>
                <a:gd name="T74" fmla="*/ 140 w 152"/>
                <a:gd name="T75" fmla="*/ 57 h 187"/>
                <a:gd name="T76" fmla="*/ 127 w 152"/>
                <a:gd name="T77" fmla="*/ 63 h 187"/>
                <a:gd name="T78" fmla="*/ 102 w 152"/>
                <a:gd name="T79" fmla="*/ 62 h 187"/>
                <a:gd name="T80" fmla="*/ 127 w 152"/>
                <a:gd name="T81" fmla="*/ 42 h 187"/>
                <a:gd name="T82" fmla="*/ 140 w 152"/>
                <a:gd name="T83" fmla="*/ 39 h 187"/>
                <a:gd name="T84" fmla="*/ 138 w 152"/>
                <a:gd name="T85" fmla="*/ 23 h 187"/>
                <a:gd name="T86" fmla="*/ 124 w 152"/>
                <a:gd name="T87" fmla="*/ 23 h 187"/>
                <a:gd name="T88" fmla="*/ 123 w 152"/>
                <a:gd name="T89" fmla="*/ 40 h 187"/>
                <a:gd name="T90" fmla="*/ 78 w 152"/>
                <a:gd name="T91" fmla="*/ 76 h 187"/>
                <a:gd name="T92" fmla="*/ 82 w 152"/>
                <a:gd name="T93" fmla="*/ 31 h 187"/>
                <a:gd name="T94" fmla="*/ 84 w 152"/>
                <a:gd name="T95" fmla="*/ 31 h 187"/>
                <a:gd name="T96" fmla="*/ 85 w 152"/>
                <a:gd name="T97" fmla="*/ 31 h 187"/>
                <a:gd name="T98" fmla="*/ 98 w 152"/>
                <a:gd name="T99" fmla="*/ 18 h 187"/>
                <a:gd name="T100" fmla="*/ 82 w 152"/>
                <a:gd name="T101" fmla="*/ 1 h 187"/>
                <a:gd name="T102" fmla="*/ 70 w 152"/>
                <a:gd name="T103" fmla="*/ 1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87">
                  <a:moveTo>
                    <a:pt x="70" y="16"/>
                  </a:moveTo>
                  <a:cubicBezTo>
                    <a:pt x="69" y="22"/>
                    <a:pt x="72" y="27"/>
                    <a:pt x="77" y="30"/>
                  </a:cubicBezTo>
                  <a:cubicBezTo>
                    <a:pt x="78" y="47"/>
                    <a:pt x="79" y="63"/>
                    <a:pt x="74" y="80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59" y="94"/>
                    <a:pt x="46" y="110"/>
                    <a:pt x="34" y="126"/>
                  </a:cubicBezTo>
                  <a:cubicBezTo>
                    <a:pt x="38" y="111"/>
                    <a:pt x="36" y="92"/>
                    <a:pt x="31" y="77"/>
                  </a:cubicBezTo>
                  <a:cubicBezTo>
                    <a:pt x="35" y="77"/>
                    <a:pt x="38" y="76"/>
                    <a:pt x="40" y="74"/>
                  </a:cubicBezTo>
                  <a:cubicBezTo>
                    <a:pt x="49" y="70"/>
                    <a:pt x="48" y="57"/>
                    <a:pt x="40" y="52"/>
                  </a:cubicBezTo>
                  <a:cubicBezTo>
                    <a:pt x="33" y="47"/>
                    <a:pt x="22" y="49"/>
                    <a:pt x="16" y="54"/>
                  </a:cubicBezTo>
                  <a:cubicBezTo>
                    <a:pt x="8" y="60"/>
                    <a:pt x="10" y="70"/>
                    <a:pt x="18" y="75"/>
                  </a:cubicBezTo>
                  <a:cubicBezTo>
                    <a:pt x="19" y="76"/>
                    <a:pt x="20" y="75"/>
                    <a:pt x="20" y="75"/>
                  </a:cubicBezTo>
                  <a:cubicBezTo>
                    <a:pt x="22" y="76"/>
                    <a:pt x="24" y="77"/>
                    <a:pt x="26" y="77"/>
                  </a:cubicBezTo>
                  <a:cubicBezTo>
                    <a:pt x="28" y="85"/>
                    <a:pt x="30" y="93"/>
                    <a:pt x="31" y="101"/>
                  </a:cubicBezTo>
                  <a:cubicBezTo>
                    <a:pt x="33" y="112"/>
                    <a:pt x="32" y="122"/>
                    <a:pt x="30" y="133"/>
                  </a:cubicBezTo>
                  <a:cubicBezTo>
                    <a:pt x="18" y="149"/>
                    <a:pt x="8" y="167"/>
                    <a:pt x="0" y="185"/>
                  </a:cubicBezTo>
                  <a:cubicBezTo>
                    <a:pt x="0" y="186"/>
                    <a:pt x="1" y="187"/>
                    <a:pt x="2" y="186"/>
                  </a:cubicBezTo>
                  <a:cubicBezTo>
                    <a:pt x="7" y="178"/>
                    <a:pt x="12" y="169"/>
                    <a:pt x="18" y="161"/>
                  </a:cubicBezTo>
                  <a:cubicBezTo>
                    <a:pt x="40" y="153"/>
                    <a:pt x="62" y="158"/>
                    <a:pt x="84" y="160"/>
                  </a:cubicBezTo>
                  <a:cubicBezTo>
                    <a:pt x="83" y="166"/>
                    <a:pt x="85" y="172"/>
                    <a:pt x="91" y="175"/>
                  </a:cubicBezTo>
                  <a:cubicBezTo>
                    <a:pt x="97" y="178"/>
                    <a:pt x="107" y="176"/>
                    <a:pt x="109" y="168"/>
                  </a:cubicBezTo>
                  <a:cubicBezTo>
                    <a:pt x="111" y="162"/>
                    <a:pt x="109" y="156"/>
                    <a:pt x="104" y="152"/>
                  </a:cubicBezTo>
                  <a:cubicBezTo>
                    <a:pt x="99" y="148"/>
                    <a:pt x="90" y="151"/>
                    <a:pt x="86" y="156"/>
                  </a:cubicBezTo>
                  <a:cubicBezTo>
                    <a:pt x="65" y="151"/>
                    <a:pt x="39" y="150"/>
                    <a:pt x="19" y="158"/>
                  </a:cubicBezTo>
                  <a:cubicBezTo>
                    <a:pt x="30" y="141"/>
                    <a:pt x="41" y="124"/>
                    <a:pt x="54" y="108"/>
                  </a:cubicBezTo>
                  <a:cubicBezTo>
                    <a:pt x="75" y="100"/>
                    <a:pt x="94" y="104"/>
                    <a:pt x="114" y="109"/>
                  </a:cubicBezTo>
                  <a:cubicBezTo>
                    <a:pt x="114" y="109"/>
                    <a:pt x="114" y="110"/>
                    <a:pt x="113" y="110"/>
                  </a:cubicBezTo>
                  <a:cubicBezTo>
                    <a:pt x="113" y="111"/>
                    <a:pt x="114" y="112"/>
                    <a:pt x="115" y="113"/>
                  </a:cubicBezTo>
                  <a:cubicBezTo>
                    <a:pt x="115" y="118"/>
                    <a:pt x="119" y="123"/>
                    <a:pt x="123" y="125"/>
                  </a:cubicBezTo>
                  <a:cubicBezTo>
                    <a:pt x="130" y="129"/>
                    <a:pt x="138" y="121"/>
                    <a:pt x="140" y="115"/>
                  </a:cubicBezTo>
                  <a:cubicBezTo>
                    <a:pt x="142" y="108"/>
                    <a:pt x="137" y="101"/>
                    <a:pt x="131" y="99"/>
                  </a:cubicBezTo>
                  <a:cubicBezTo>
                    <a:pt x="125" y="97"/>
                    <a:pt x="120" y="100"/>
                    <a:pt x="117" y="104"/>
                  </a:cubicBezTo>
                  <a:cubicBezTo>
                    <a:pt x="97" y="99"/>
                    <a:pt x="75" y="97"/>
                    <a:pt x="57" y="104"/>
                  </a:cubicBezTo>
                  <a:cubicBezTo>
                    <a:pt x="70" y="89"/>
                    <a:pt x="84" y="76"/>
                    <a:pt x="99" y="64"/>
                  </a:cubicBezTo>
                  <a:cubicBezTo>
                    <a:pt x="108" y="64"/>
                    <a:pt x="117" y="66"/>
                    <a:pt x="126" y="67"/>
                  </a:cubicBezTo>
                  <a:cubicBezTo>
                    <a:pt x="126" y="67"/>
                    <a:pt x="125" y="67"/>
                    <a:pt x="125" y="68"/>
                  </a:cubicBezTo>
                  <a:cubicBezTo>
                    <a:pt x="127" y="74"/>
                    <a:pt x="133" y="79"/>
                    <a:pt x="139" y="78"/>
                  </a:cubicBezTo>
                  <a:cubicBezTo>
                    <a:pt x="144" y="77"/>
                    <a:pt x="152" y="72"/>
                    <a:pt x="151" y="66"/>
                  </a:cubicBezTo>
                  <a:cubicBezTo>
                    <a:pt x="150" y="61"/>
                    <a:pt x="144" y="58"/>
                    <a:pt x="140" y="57"/>
                  </a:cubicBezTo>
                  <a:cubicBezTo>
                    <a:pt x="135" y="57"/>
                    <a:pt x="130" y="59"/>
                    <a:pt x="127" y="63"/>
                  </a:cubicBezTo>
                  <a:cubicBezTo>
                    <a:pt x="119" y="61"/>
                    <a:pt x="110" y="61"/>
                    <a:pt x="102" y="62"/>
                  </a:cubicBezTo>
                  <a:cubicBezTo>
                    <a:pt x="110" y="55"/>
                    <a:pt x="119" y="49"/>
                    <a:pt x="127" y="42"/>
                  </a:cubicBezTo>
                  <a:cubicBezTo>
                    <a:pt x="131" y="44"/>
                    <a:pt x="137" y="43"/>
                    <a:pt x="140" y="39"/>
                  </a:cubicBezTo>
                  <a:cubicBezTo>
                    <a:pt x="144" y="33"/>
                    <a:pt x="145" y="27"/>
                    <a:pt x="138" y="23"/>
                  </a:cubicBezTo>
                  <a:cubicBezTo>
                    <a:pt x="134" y="20"/>
                    <a:pt x="128" y="20"/>
                    <a:pt x="124" y="23"/>
                  </a:cubicBezTo>
                  <a:cubicBezTo>
                    <a:pt x="118" y="27"/>
                    <a:pt x="120" y="35"/>
                    <a:pt x="123" y="40"/>
                  </a:cubicBezTo>
                  <a:cubicBezTo>
                    <a:pt x="107" y="51"/>
                    <a:pt x="92" y="63"/>
                    <a:pt x="78" y="76"/>
                  </a:cubicBezTo>
                  <a:cubicBezTo>
                    <a:pt x="84" y="63"/>
                    <a:pt x="85" y="46"/>
                    <a:pt x="82" y="31"/>
                  </a:cubicBezTo>
                  <a:cubicBezTo>
                    <a:pt x="83" y="31"/>
                    <a:pt x="84" y="31"/>
                    <a:pt x="84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92" y="31"/>
                    <a:pt x="98" y="26"/>
                    <a:pt x="98" y="18"/>
                  </a:cubicBezTo>
                  <a:cubicBezTo>
                    <a:pt x="98" y="11"/>
                    <a:pt x="91" y="0"/>
                    <a:pt x="82" y="1"/>
                  </a:cubicBezTo>
                  <a:cubicBezTo>
                    <a:pt x="75" y="2"/>
                    <a:pt x="70" y="9"/>
                    <a:pt x="70" y="16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48"/>
            <p:cNvSpPr/>
            <p:nvPr/>
          </p:nvSpPr>
          <p:spPr bwMode="auto">
            <a:xfrm>
              <a:off x="2792442" y="628937"/>
              <a:ext cx="1028700" cy="658813"/>
            </a:xfrm>
            <a:custGeom>
              <a:avLst/>
              <a:gdLst>
                <a:gd name="T0" fmla="*/ 373 w 375"/>
                <a:gd name="T1" fmla="*/ 204 h 239"/>
                <a:gd name="T2" fmla="*/ 372 w 375"/>
                <a:gd name="T3" fmla="*/ 203 h 239"/>
                <a:gd name="T4" fmla="*/ 349 w 375"/>
                <a:gd name="T5" fmla="*/ 152 h 239"/>
                <a:gd name="T6" fmla="*/ 313 w 375"/>
                <a:gd name="T7" fmla="*/ 116 h 239"/>
                <a:gd name="T8" fmla="*/ 235 w 375"/>
                <a:gd name="T9" fmla="*/ 120 h 239"/>
                <a:gd name="T10" fmla="*/ 235 w 375"/>
                <a:gd name="T11" fmla="*/ 121 h 239"/>
                <a:gd name="T12" fmla="*/ 126 w 375"/>
                <a:gd name="T13" fmla="*/ 95 h 239"/>
                <a:gd name="T14" fmla="*/ 92 w 375"/>
                <a:gd name="T15" fmla="*/ 90 h 239"/>
                <a:gd name="T16" fmla="*/ 150 w 375"/>
                <a:gd name="T17" fmla="*/ 54 h 239"/>
                <a:gd name="T18" fmla="*/ 192 w 375"/>
                <a:gd name="T19" fmla="*/ 41 h 239"/>
                <a:gd name="T20" fmla="*/ 192 w 375"/>
                <a:gd name="T21" fmla="*/ 42 h 239"/>
                <a:gd name="T22" fmla="*/ 296 w 375"/>
                <a:gd name="T23" fmla="*/ 59 h 239"/>
                <a:gd name="T24" fmla="*/ 297 w 375"/>
                <a:gd name="T25" fmla="*/ 56 h 239"/>
                <a:gd name="T26" fmla="*/ 296 w 375"/>
                <a:gd name="T27" fmla="*/ 55 h 239"/>
                <a:gd name="T28" fmla="*/ 296 w 375"/>
                <a:gd name="T29" fmla="*/ 55 h 239"/>
                <a:gd name="T30" fmla="*/ 193 w 375"/>
                <a:gd name="T31" fmla="*/ 37 h 239"/>
                <a:gd name="T32" fmla="*/ 144 w 375"/>
                <a:gd name="T33" fmla="*/ 53 h 239"/>
                <a:gd name="T34" fmla="*/ 90 w 375"/>
                <a:gd name="T35" fmla="*/ 90 h 239"/>
                <a:gd name="T36" fmla="*/ 58 w 375"/>
                <a:gd name="T37" fmla="*/ 85 h 239"/>
                <a:gd name="T38" fmla="*/ 0 w 375"/>
                <a:gd name="T39" fmla="*/ 90 h 239"/>
                <a:gd name="T40" fmla="*/ 1 w 375"/>
                <a:gd name="T41" fmla="*/ 92 h 239"/>
                <a:gd name="T42" fmla="*/ 67 w 375"/>
                <a:gd name="T43" fmla="*/ 90 h 239"/>
                <a:gd name="T44" fmla="*/ 88 w 375"/>
                <a:gd name="T45" fmla="*/ 93 h 239"/>
                <a:gd name="T46" fmla="*/ 89 w 375"/>
                <a:gd name="T47" fmla="*/ 93 h 239"/>
                <a:gd name="T48" fmla="*/ 89 w 375"/>
                <a:gd name="T49" fmla="*/ 93 h 239"/>
                <a:gd name="T50" fmla="*/ 131 w 375"/>
                <a:gd name="T51" fmla="*/ 100 h 239"/>
                <a:gd name="T52" fmla="*/ 161 w 375"/>
                <a:gd name="T53" fmla="*/ 127 h 239"/>
                <a:gd name="T54" fmla="*/ 166 w 375"/>
                <a:gd name="T55" fmla="*/ 133 h 239"/>
                <a:gd name="T56" fmla="*/ 166 w 375"/>
                <a:gd name="T57" fmla="*/ 133 h 239"/>
                <a:gd name="T58" fmla="*/ 190 w 375"/>
                <a:gd name="T59" fmla="*/ 189 h 239"/>
                <a:gd name="T60" fmla="*/ 217 w 375"/>
                <a:gd name="T61" fmla="*/ 213 h 239"/>
                <a:gd name="T62" fmla="*/ 240 w 375"/>
                <a:gd name="T63" fmla="*/ 238 h 239"/>
                <a:gd name="T64" fmla="*/ 242 w 375"/>
                <a:gd name="T65" fmla="*/ 237 h 239"/>
                <a:gd name="T66" fmla="*/ 241 w 375"/>
                <a:gd name="T67" fmla="*/ 234 h 239"/>
                <a:gd name="T68" fmla="*/ 170 w 375"/>
                <a:gd name="T69" fmla="*/ 132 h 239"/>
                <a:gd name="T70" fmla="*/ 162 w 375"/>
                <a:gd name="T71" fmla="*/ 122 h 239"/>
                <a:gd name="T72" fmla="*/ 136 w 375"/>
                <a:gd name="T73" fmla="*/ 101 h 239"/>
                <a:gd name="T74" fmla="*/ 211 w 375"/>
                <a:gd name="T75" fmla="*/ 118 h 239"/>
                <a:gd name="T76" fmla="*/ 235 w 375"/>
                <a:gd name="T77" fmla="*/ 126 h 239"/>
                <a:gd name="T78" fmla="*/ 290 w 375"/>
                <a:gd name="T79" fmla="*/ 175 h 239"/>
                <a:gd name="T80" fmla="*/ 330 w 375"/>
                <a:gd name="T81" fmla="*/ 189 h 239"/>
                <a:gd name="T82" fmla="*/ 372 w 375"/>
                <a:gd name="T83" fmla="*/ 207 h 239"/>
                <a:gd name="T84" fmla="*/ 373 w 375"/>
                <a:gd name="T85" fmla="*/ 20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3" y="204"/>
                  </a:moveTo>
                  <a:cubicBezTo>
                    <a:pt x="373" y="204"/>
                    <a:pt x="372" y="204"/>
                    <a:pt x="372" y="203"/>
                  </a:cubicBezTo>
                  <a:cubicBezTo>
                    <a:pt x="369" y="185"/>
                    <a:pt x="359" y="167"/>
                    <a:pt x="349" y="152"/>
                  </a:cubicBezTo>
                  <a:cubicBezTo>
                    <a:pt x="340" y="138"/>
                    <a:pt x="328" y="124"/>
                    <a:pt x="313" y="116"/>
                  </a:cubicBezTo>
                  <a:cubicBezTo>
                    <a:pt x="291" y="106"/>
                    <a:pt x="252" y="98"/>
                    <a:pt x="235" y="120"/>
                  </a:cubicBezTo>
                  <a:cubicBezTo>
                    <a:pt x="235" y="121"/>
                    <a:pt x="235" y="121"/>
                    <a:pt x="235" y="121"/>
                  </a:cubicBezTo>
                  <a:cubicBezTo>
                    <a:pt x="199" y="109"/>
                    <a:pt x="162" y="101"/>
                    <a:pt x="126" y="95"/>
                  </a:cubicBezTo>
                  <a:cubicBezTo>
                    <a:pt x="115" y="94"/>
                    <a:pt x="103" y="92"/>
                    <a:pt x="92" y="90"/>
                  </a:cubicBezTo>
                  <a:cubicBezTo>
                    <a:pt x="106" y="72"/>
                    <a:pt x="129" y="62"/>
                    <a:pt x="150" y="54"/>
                  </a:cubicBezTo>
                  <a:cubicBezTo>
                    <a:pt x="163" y="49"/>
                    <a:pt x="177" y="44"/>
                    <a:pt x="192" y="41"/>
                  </a:cubicBezTo>
                  <a:cubicBezTo>
                    <a:pt x="192" y="41"/>
                    <a:pt x="192" y="42"/>
                    <a:pt x="192" y="42"/>
                  </a:cubicBezTo>
                  <a:cubicBezTo>
                    <a:pt x="217" y="73"/>
                    <a:pt x="262" y="56"/>
                    <a:pt x="296" y="59"/>
                  </a:cubicBezTo>
                  <a:cubicBezTo>
                    <a:pt x="298" y="59"/>
                    <a:pt x="298" y="56"/>
                    <a:pt x="297" y="56"/>
                  </a:cubicBezTo>
                  <a:cubicBezTo>
                    <a:pt x="296" y="56"/>
                    <a:pt x="296" y="55"/>
                    <a:pt x="296" y="55"/>
                  </a:cubicBezTo>
                  <a:cubicBezTo>
                    <a:pt x="296" y="55"/>
                    <a:pt x="296" y="55"/>
                    <a:pt x="296" y="55"/>
                  </a:cubicBezTo>
                  <a:cubicBezTo>
                    <a:pt x="285" y="17"/>
                    <a:pt x="214" y="0"/>
                    <a:pt x="193" y="37"/>
                  </a:cubicBezTo>
                  <a:cubicBezTo>
                    <a:pt x="176" y="40"/>
                    <a:pt x="159" y="46"/>
                    <a:pt x="144" y="53"/>
                  </a:cubicBezTo>
                  <a:cubicBezTo>
                    <a:pt x="125" y="60"/>
                    <a:pt x="100" y="71"/>
                    <a:pt x="90" y="90"/>
                  </a:cubicBezTo>
                  <a:cubicBezTo>
                    <a:pt x="79" y="88"/>
                    <a:pt x="69" y="86"/>
                    <a:pt x="58" y="85"/>
                  </a:cubicBezTo>
                  <a:cubicBezTo>
                    <a:pt x="40" y="83"/>
                    <a:pt x="16" y="80"/>
                    <a:pt x="0" y="90"/>
                  </a:cubicBezTo>
                  <a:cubicBezTo>
                    <a:pt x="0" y="91"/>
                    <a:pt x="0" y="92"/>
                    <a:pt x="1" y="92"/>
                  </a:cubicBezTo>
                  <a:cubicBezTo>
                    <a:pt x="23" y="85"/>
                    <a:pt x="44" y="86"/>
                    <a:pt x="67" y="90"/>
                  </a:cubicBezTo>
                  <a:cubicBezTo>
                    <a:pt x="74" y="91"/>
                    <a:pt x="81" y="92"/>
                    <a:pt x="88" y="93"/>
                  </a:cubicBezTo>
                  <a:cubicBezTo>
                    <a:pt x="88" y="94"/>
                    <a:pt x="89" y="94"/>
                    <a:pt x="89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103" y="95"/>
                    <a:pt x="117" y="98"/>
                    <a:pt x="131" y="100"/>
                  </a:cubicBezTo>
                  <a:cubicBezTo>
                    <a:pt x="142" y="108"/>
                    <a:pt x="152" y="117"/>
                    <a:pt x="161" y="127"/>
                  </a:cubicBezTo>
                  <a:cubicBezTo>
                    <a:pt x="163" y="129"/>
                    <a:pt x="165" y="131"/>
                    <a:pt x="166" y="133"/>
                  </a:cubicBezTo>
                  <a:cubicBezTo>
                    <a:pt x="166" y="133"/>
                    <a:pt x="166" y="133"/>
                    <a:pt x="166" y="133"/>
                  </a:cubicBezTo>
                  <a:cubicBezTo>
                    <a:pt x="163" y="155"/>
                    <a:pt x="175" y="174"/>
                    <a:pt x="190" y="189"/>
                  </a:cubicBezTo>
                  <a:cubicBezTo>
                    <a:pt x="199" y="197"/>
                    <a:pt x="208" y="205"/>
                    <a:pt x="217" y="213"/>
                  </a:cubicBezTo>
                  <a:cubicBezTo>
                    <a:pt x="226" y="221"/>
                    <a:pt x="233" y="230"/>
                    <a:pt x="240" y="238"/>
                  </a:cubicBezTo>
                  <a:cubicBezTo>
                    <a:pt x="241" y="239"/>
                    <a:pt x="243" y="238"/>
                    <a:pt x="242" y="237"/>
                  </a:cubicBezTo>
                  <a:cubicBezTo>
                    <a:pt x="242" y="236"/>
                    <a:pt x="241" y="235"/>
                    <a:pt x="241" y="234"/>
                  </a:cubicBezTo>
                  <a:cubicBezTo>
                    <a:pt x="232" y="195"/>
                    <a:pt x="226" y="122"/>
                    <a:pt x="170" y="132"/>
                  </a:cubicBezTo>
                  <a:cubicBezTo>
                    <a:pt x="167" y="128"/>
                    <a:pt x="165" y="125"/>
                    <a:pt x="162" y="122"/>
                  </a:cubicBezTo>
                  <a:cubicBezTo>
                    <a:pt x="155" y="115"/>
                    <a:pt x="146" y="106"/>
                    <a:pt x="136" y="101"/>
                  </a:cubicBezTo>
                  <a:cubicBezTo>
                    <a:pt x="161" y="105"/>
                    <a:pt x="186" y="111"/>
                    <a:pt x="211" y="118"/>
                  </a:cubicBezTo>
                  <a:cubicBezTo>
                    <a:pt x="219" y="120"/>
                    <a:pt x="227" y="123"/>
                    <a:pt x="235" y="126"/>
                  </a:cubicBezTo>
                  <a:cubicBezTo>
                    <a:pt x="249" y="147"/>
                    <a:pt x="267" y="165"/>
                    <a:pt x="290" y="175"/>
                  </a:cubicBezTo>
                  <a:cubicBezTo>
                    <a:pt x="303" y="181"/>
                    <a:pt x="317" y="185"/>
                    <a:pt x="330" y="189"/>
                  </a:cubicBezTo>
                  <a:cubicBezTo>
                    <a:pt x="345" y="194"/>
                    <a:pt x="358" y="200"/>
                    <a:pt x="372" y="207"/>
                  </a:cubicBezTo>
                  <a:cubicBezTo>
                    <a:pt x="374" y="207"/>
                    <a:pt x="375" y="205"/>
                    <a:pt x="373" y="204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49"/>
            <p:cNvSpPr/>
            <p:nvPr/>
          </p:nvSpPr>
          <p:spPr bwMode="auto">
            <a:xfrm>
              <a:off x="3554442" y="470187"/>
              <a:ext cx="301625" cy="300038"/>
            </a:xfrm>
            <a:custGeom>
              <a:avLst/>
              <a:gdLst>
                <a:gd name="T0" fmla="*/ 63 w 110"/>
                <a:gd name="T1" fmla="*/ 38 h 109"/>
                <a:gd name="T2" fmla="*/ 0 w 110"/>
                <a:gd name="T3" fmla="*/ 5 h 109"/>
                <a:gd name="T4" fmla="*/ 0 w 110"/>
                <a:gd name="T5" fmla="*/ 5 h 109"/>
                <a:gd name="T6" fmla="*/ 64 w 110"/>
                <a:gd name="T7" fmla="*/ 45 h 109"/>
                <a:gd name="T8" fmla="*/ 106 w 110"/>
                <a:gd name="T9" fmla="*/ 107 h 109"/>
                <a:gd name="T10" fmla="*/ 109 w 110"/>
                <a:gd name="T11" fmla="*/ 105 h 109"/>
                <a:gd name="T12" fmla="*/ 63 w 110"/>
                <a:gd name="T13" fmla="*/ 3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109">
                  <a:moveTo>
                    <a:pt x="63" y="38"/>
                  </a:moveTo>
                  <a:cubicBezTo>
                    <a:pt x="47" y="21"/>
                    <a:pt x="25" y="0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7" y="7"/>
                    <a:pt x="47" y="25"/>
                    <a:pt x="64" y="45"/>
                  </a:cubicBezTo>
                  <a:cubicBezTo>
                    <a:pt x="80" y="64"/>
                    <a:pt x="93" y="85"/>
                    <a:pt x="106" y="107"/>
                  </a:cubicBezTo>
                  <a:cubicBezTo>
                    <a:pt x="107" y="109"/>
                    <a:pt x="110" y="107"/>
                    <a:pt x="109" y="105"/>
                  </a:cubicBezTo>
                  <a:cubicBezTo>
                    <a:pt x="96" y="82"/>
                    <a:pt x="81" y="59"/>
                    <a:pt x="63" y="38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50"/>
            <p:cNvSpPr/>
            <p:nvPr/>
          </p:nvSpPr>
          <p:spPr bwMode="auto">
            <a:xfrm>
              <a:off x="3795742" y="752763"/>
              <a:ext cx="211138" cy="212725"/>
            </a:xfrm>
            <a:custGeom>
              <a:avLst/>
              <a:gdLst>
                <a:gd name="T0" fmla="*/ 20 w 77"/>
                <a:gd name="T1" fmla="*/ 0 h 77"/>
                <a:gd name="T2" fmla="*/ 18 w 77"/>
                <a:gd name="T3" fmla="*/ 0 h 77"/>
                <a:gd name="T4" fmla="*/ 17 w 77"/>
                <a:gd name="T5" fmla="*/ 3 h 77"/>
                <a:gd name="T6" fmla="*/ 11 w 77"/>
                <a:gd name="T7" fmla="*/ 69 h 77"/>
                <a:gd name="T8" fmla="*/ 24 w 77"/>
                <a:gd name="T9" fmla="*/ 76 h 77"/>
                <a:gd name="T10" fmla="*/ 31 w 77"/>
                <a:gd name="T11" fmla="*/ 61 h 77"/>
                <a:gd name="T12" fmla="*/ 48 w 77"/>
                <a:gd name="T13" fmla="*/ 74 h 77"/>
                <a:gd name="T14" fmla="*/ 50 w 77"/>
                <a:gd name="T15" fmla="*/ 73 h 77"/>
                <a:gd name="T16" fmla="*/ 53 w 77"/>
                <a:gd name="T17" fmla="*/ 52 h 77"/>
                <a:gd name="T18" fmla="*/ 69 w 77"/>
                <a:gd name="T19" fmla="*/ 57 h 77"/>
                <a:gd name="T20" fmla="*/ 76 w 77"/>
                <a:gd name="T21" fmla="*/ 41 h 77"/>
                <a:gd name="T22" fmla="*/ 20 w 77"/>
                <a:gd name="T2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" h="77">
                  <a:moveTo>
                    <a:pt x="20" y="0"/>
                  </a:moveTo>
                  <a:cubicBezTo>
                    <a:pt x="19" y="0"/>
                    <a:pt x="19" y="0"/>
                    <a:pt x="18" y="0"/>
                  </a:cubicBezTo>
                  <a:cubicBezTo>
                    <a:pt x="17" y="1"/>
                    <a:pt x="16" y="2"/>
                    <a:pt x="17" y="3"/>
                  </a:cubicBezTo>
                  <a:cubicBezTo>
                    <a:pt x="8" y="23"/>
                    <a:pt x="0" y="49"/>
                    <a:pt x="11" y="69"/>
                  </a:cubicBezTo>
                  <a:cubicBezTo>
                    <a:pt x="14" y="74"/>
                    <a:pt x="19" y="77"/>
                    <a:pt x="24" y="76"/>
                  </a:cubicBezTo>
                  <a:cubicBezTo>
                    <a:pt x="30" y="74"/>
                    <a:pt x="31" y="67"/>
                    <a:pt x="31" y="61"/>
                  </a:cubicBezTo>
                  <a:cubicBezTo>
                    <a:pt x="35" y="67"/>
                    <a:pt x="41" y="72"/>
                    <a:pt x="48" y="74"/>
                  </a:cubicBezTo>
                  <a:cubicBezTo>
                    <a:pt x="49" y="75"/>
                    <a:pt x="50" y="74"/>
                    <a:pt x="50" y="73"/>
                  </a:cubicBezTo>
                  <a:cubicBezTo>
                    <a:pt x="53" y="66"/>
                    <a:pt x="54" y="59"/>
                    <a:pt x="53" y="52"/>
                  </a:cubicBezTo>
                  <a:cubicBezTo>
                    <a:pt x="58" y="56"/>
                    <a:pt x="63" y="59"/>
                    <a:pt x="69" y="57"/>
                  </a:cubicBezTo>
                  <a:cubicBezTo>
                    <a:pt x="76" y="55"/>
                    <a:pt x="77" y="46"/>
                    <a:pt x="76" y="41"/>
                  </a:cubicBezTo>
                  <a:cubicBezTo>
                    <a:pt x="74" y="14"/>
                    <a:pt x="41" y="4"/>
                    <a:pt x="20" y="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65"/>
            <p:cNvSpPr/>
            <p:nvPr/>
          </p:nvSpPr>
          <p:spPr bwMode="auto">
            <a:xfrm>
              <a:off x="-142846" y="-69563"/>
              <a:ext cx="457200" cy="561975"/>
            </a:xfrm>
            <a:custGeom>
              <a:avLst/>
              <a:gdLst>
                <a:gd name="T0" fmla="*/ 164 w 167"/>
                <a:gd name="T1" fmla="*/ 42 h 204"/>
                <a:gd name="T2" fmla="*/ 141 w 167"/>
                <a:gd name="T3" fmla="*/ 36 h 204"/>
                <a:gd name="T4" fmla="*/ 136 w 167"/>
                <a:gd name="T5" fmla="*/ 54 h 204"/>
                <a:gd name="T6" fmla="*/ 137 w 167"/>
                <a:gd name="T7" fmla="*/ 55 h 204"/>
                <a:gd name="T8" fmla="*/ 138 w 167"/>
                <a:gd name="T9" fmla="*/ 56 h 204"/>
                <a:gd name="T10" fmla="*/ 101 w 167"/>
                <a:gd name="T11" fmla="*/ 82 h 204"/>
                <a:gd name="T12" fmla="*/ 110 w 167"/>
                <a:gd name="T13" fmla="*/ 26 h 204"/>
                <a:gd name="T14" fmla="*/ 124 w 167"/>
                <a:gd name="T15" fmla="*/ 16 h 204"/>
                <a:gd name="T16" fmla="*/ 118 w 167"/>
                <a:gd name="T17" fmla="*/ 3 h 204"/>
                <a:gd name="T18" fmla="*/ 103 w 167"/>
                <a:gd name="T19" fmla="*/ 10 h 204"/>
                <a:gd name="T20" fmla="*/ 106 w 167"/>
                <a:gd name="T21" fmla="*/ 23 h 204"/>
                <a:gd name="T22" fmla="*/ 102 w 167"/>
                <a:gd name="T23" fmla="*/ 54 h 204"/>
                <a:gd name="T24" fmla="*/ 88 w 167"/>
                <a:gd name="T25" fmla="*/ 33 h 204"/>
                <a:gd name="T26" fmla="*/ 87 w 167"/>
                <a:gd name="T27" fmla="*/ 19 h 204"/>
                <a:gd name="T28" fmla="*/ 74 w 167"/>
                <a:gd name="T29" fmla="*/ 14 h 204"/>
                <a:gd name="T30" fmla="*/ 69 w 167"/>
                <a:gd name="T31" fmla="*/ 30 h 204"/>
                <a:gd name="T32" fmla="*/ 85 w 167"/>
                <a:gd name="T33" fmla="*/ 37 h 204"/>
                <a:gd name="T34" fmla="*/ 85 w 167"/>
                <a:gd name="T35" fmla="*/ 36 h 204"/>
                <a:gd name="T36" fmla="*/ 101 w 167"/>
                <a:gd name="T37" fmla="*/ 58 h 204"/>
                <a:gd name="T38" fmla="*/ 87 w 167"/>
                <a:gd name="T39" fmla="*/ 114 h 204"/>
                <a:gd name="T40" fmla="*/ 57 w 167"/>
                <a:gd name="T41" fmla="*/ 63 h 204"/>
                <a:gd name="T42" fmla="*/ 55 w 167"/>
                <a:gd name="T43" fmla="*/ 47 h 204"/>
                <a:gd name="T44" fmla="*/ 37 w 167"/>
                <a:gd name="T45" fmla="*/ 48 h 204"/>
                <a:gd name="T46" fmla="*/ 36 w 167"/>
                <a:gd name="T47" fmla="*/ 67 h 204"/>
                <a:gd name="T48" fmla="*/ 51 w 167"/>
                <a:gd name="T49" fmla="*/ 68 h 204"/>
                <a:gd name="T50" fmla="*/ 54 w 167"/>
                <a:gd name="T51" fmla="*/ 68 h 204"/>
                <a:gd name="T52" fmla="*/ 55 w 167"/>
                <a:gd name="T53" fmla="*/ 67 h 204"/>
                <a:gd name="T54" fmla="*/ 85 w 167"/>
                <a:gd name="T55" fmla="*/ 118 h 204"/>
                <a:gd name="T56" fmla="*/ 58 w 167"/>
                <a:gd name="T57" fmla="*/ 174 h 204"/>
                <a:gd name="T58" fmla="*/ 27 w 167"/>
                <a:gd name="T59" fmla="*/ 114 h 204"/>
                <a:gd name="T60" fmla="*/ 22 w 167"/>
                <a:gd name="T61" fmla="*/ 97 h 204"/>
                <a:gd name="T62" fmla="*/ 5 w 167"/>
                <a:gd name="T63" fmla="*/ 100 h 204"/>
                <a:gd name="T64" fmla="*/ 9 w 167"/>
                <a:gd name="T65" fmla="*/ 120 h 204"/>
                <a:gd name="T66" fmla="*/ 24 w 167"/>
                <a:gd name="T67" fmla="*/ 118 h 204"/>
                <a:gd name="T68" fmla="*/ 57 w 167"/>
                <a:gd name="T69" fmla="*/ 176 h 204"/>
                <a:gd name="T70" fmla="*/ 43 w 167"/>
                <a:gd name="T71" fmla="*/ 203 h 204"/>
                <a:gd name="T72" fmla="*/ 44 w 167"/>
                <a:gd name="T73" fmla="*/ 204 h 204"/>
                <a:gd name="T74" fmla="*/ 75 w 167"/>
                <a:gd name="T75" fmla="*/ 152 h 204"/>
                <a:gd name="T76" fmla="*/ 102 w 167"/>
                <a:gd name="T77" fmla="*/ 135 h 204"/>
                <a:gd name="T78" fmla="*/ 126 w 167"/>
                <a:gd name="T79" fmla="*/ 128 h 204"/>
                <a:gd name="T80" fmla="*/ 130 w 167"/>
                <a:gd name="T81" fmla="*/ 132 h 204"/>
                <a:gd name="T82" fmla="*/ 131 w 167"/>
                <a:gd name="T83" fmla="*/ 134 h 204"/>
                <a:gd name="T84" fmla="*/ 151 w 167"/>
                <a:gd name="T85" fmla="*/ 125 h 204"/>
                <a:gd name="T86" fmla="*/ 141 w 167"/>
                <a:gd name="T87" fmla="*/ 103 h 204"/>
                <a:gd name="T88" fmla="*/ 121 w 167"/>
                <a:gd name="T89" fmla="*/ 114 h 204"/>
                <a:gd name="T90" fmla="*/ 123 w 167"/>
                <a:gd name="T91" fmla="*/ 123 h 204"/>
                <a:gd name="T92" fmla="*/ 79 w 167"/>
                <a:gd name="T93" fmla="*/ 145 h 204"/>
                <a:gd name="T94" fmla="*/ 99 w 167"/>
                <a:gd name="T95" fmla="*/ 88 h 204"/>
                <a:gd name="T96" fmla="*/ 100 w 167"/>
                <a:gd name="T97" fmla="*/ 88 h 204"/>
                <a:gd name="T98" fmla="*/ 142 w 167"/>
                <a:gd name="T99" fmla="*/ 60 h 204"/>
                <a:gd name="T100" fmla="*/ 157 w 167"/>
                <a:gd name="T101" fmla="*/ 60 h 204"/>
                <a:gd name="T102" fmla="*/ 164 w 167"/>
                <a:gd name="T103" fmla="*/ 4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7" h="204">
                  <a:moveTo>
                    <a:pt x="164" y="42"/>
                  </a:moveTo>
                  <a:cubicBezTo>
                    <a:pt x="161" y="33"/>
                    <a:pt x="148" y="33"/>
                    <a:pt x="141" y="36"/>
                  </a:cubicBezTo>
                  <a:cubicBezTo>
                    <a:pt x="135" y="40"/>
                    <a:pt x="133" y="48"/>
                    <a:pt x="136" y="54"/>
                  </a:cubicBezTo>
                  <a:cubicBezTo>
                    <a:pt x="136" y="54"/>
                    <a:pt x="136" y="54"/>
                    <a:pt x="137" y="55"/>
                  </a:cubicBezTo>
                  <a:cubicBezTo>
                    <a:pt x="137" y="55"/>
                    <a:pt x="137" y="56"/>
                    <a:pt x="138" y="56"/>
                  </a:cubicBezTo>
                  <a:cubicBezTo>
                    <a:pt x="124" y="61"/>
                    <a:pt x="110" y="71"/>
                    <a:pt x="101" y="82"/>
                  </a:cubicBezTo>
                  <a:cubicBezTo>
                    <a:pt x="105" y="63"/>
                    <a:pt x="108" y="45"/>
                    <a:pt x="110" y="26"/>
                  </a:cubicBezTo>
                  <a:cubicBezTo>
                    <a:pt x="116" y="25"/>
                    <a:pt x="124" y="23"/>
                    <a:pt x="124" y="16"/>
                  </a:cubicBezTo>
                  <a:cubicBezTo>
                    <a:pt x="125" y="11"/>
                    <a:pt x="122" y="6"/>
                    <a:pt x="118" y="3"/>
                  </a:cubicBezTo>
                  <a:cubicBezTo>
                    <a:pt x="111" y="0"/>
                    <a:pt x="106" y="4"/>
                    <a:pt x="103" y="10"/>
                  </a:cubicBezTo>
                  <a:cubicBezTo>
                    <a:pt x="100" y="15"/>
                    <a:pt x="102" y="20"/>
                    <a:pt x="106" y="23"/>
                  </a:cubicBezTo>
                  <a:cubicBezTo>
                    <a:pt x="105" y="33"/>
                    <a:pt x="103" y="44"/>
                    <a:pt x="102" y="54"/>
                  </a:cubicBezTo>
                  <a:cubicBezTo>
                    <a:pt x="98" y="47"/>
                    <a:pt x="93" y="39"/>
                    <a:pt x="88" y="33"/>
                  </a:cubicBezTo>
                  <a:cubicBezTo>
                    <a:pt x="90" y="29"/>
                    <a:pt x="90" y="23"/>
                    <a:pt x="87" y="19"/>
                  </a:cubicBezTo>
                  <a:cubicBezTo>
                    <a:pt x="84" y="15"/>
                    <a:pt x="79" y="12"/>
                    <a:pt x="74" y="14"/>
                  </a:cubicBezTo>
                  <a:cubicBezTo>
                    <a:pt x="68" y="16"/>
                    <a:pt x="67" y="25"/>
                    <a:pt x="69" y="30"/>
                  </a:cubicBezTo>
                  <a:cubicBezTo>
                    <a:pt x="71" y="36"/>
                    <a:pt x="79" y="39"/>
                    <a:pt x="85" y="37"/>
                  </a:cubicBezTo>
                  <a:cubicBezTo>
                    <a:pt x="85" y="37"/>
                    <a:pt x="85" y="37"/>
                    <a:pt x="85" y="36"/>
                  </a:cubicBezTo>
                  <a:cubicBezTo>
                    <a:pt x="91" y="43"/>
                    <a:pt x="96" y="50"/>
                    <a:pt x="101" y="58"/>
                  </a:cubicBezTo>
                  <a:cubicBezTo>
                    <a:pt x="98" y="77"/>
                    <a:pt x="93" y="96"/>
                    <a:pt x="87" y="114"/>
                  </a:cubicBezTo>
                  <a:cubicBezTo>
                    <a:pt x="84" y="95"/>
                    <a:pt x="71" y="77"/>
                    <a:pt x="57" y="63"/>
                  </a:cubicBezTo>
                  <a:cubicBezTo>
                    <a:pt x="60" y="57"/>
                    <a:pt x="59" y="52"/>
                    <a:pt x="55" y="47"/>
                  </a:cubicBezTo>
                  <a:cubicBezTo>
                    <a:pt x="50" y="43"/>
                    <a:pt x="41" y="43"/>
                    <a:pt x="37" y="48"/>
                  </a:cubicBezTo>
                  <a:cubicBezTo>
                    <a:pt x="32" y="53"/>
                    <a:pt x="29" y="63"/>
                    <a:pt x="36" y="67"/>
                  </a:cubicBezTo>
                  <a:cubicBezTo>
                    <a:pt x="40" y="70"/>
                    <a:pt x="46" y="70"/>
                    <a:pt x="51" y="68"/>
                  </a:cubicBezTo>
                  <a:cubicBezTo>
                    <a:pt x="52" y="69"/>
                    <a:pt x="53" y="69"/>
                    <a:pt x="54" y="68"/>
                  </a:cubicBezTo>
                  <a:cubicBezTo>
                    <a:pt x="54" y="68"/>
                    <a:pt x="54" y="67"/>
                    <a:pt x="55" y="67"/>
                  </a:cubicBezTo>
                  <a:cubicBezTo>
                    <a:pt x="68" y="82"/>
                    <a:pt x="81" y="97"/>
                    <a:pt x="85" y="118"/>
                  </a:cubicBezTo>
                  <a:cubicBezTo>
                    <a:pt x="78" y="138"/>
                    <a:pt x="68" y="156"/>
                    <a:pt x="58" y="174"/>
                  </a:cubicBezTo>
                  <a:cubicBezTo>
                    <a:pt x="56" y="153"/>
                    <a:pt x="42" y="130"/>
                    <a:pt x="27" y="114"/>
                  </a:cubicBezTo>
                  <a:cubicBezTo>
                    <a:pt x="30" y="108"/>
                    <a:pt x="27" y="100"/>
                    <a:pt x="22" y="97"/>
                  </a:cubicBezTo>
                  <a:cubicBezTo>
                    <a:pt x="16" y="94"/>
                    <a:pt x="9" y="96"/>
                    <a:pt x="5" y="100"/>
                  </a:cubicBezTo>
                  <a:cubicBezTo>
                    <a:pt x="0" y="106"/>
                    <a:pt x="3" y="115"/>
                    <a:pt x="9" y="120"/>
                  </a:cubicBezTo>
                  <a:cubicBezTo>
                    <a:pt x="14" y="124"/>
                    <a:pt x="21" y="123"/>
                    <a:pt x="24" y="118"/>
                  </a:cubicBezTo>
                  <a:cubicBezTo>
                    <a:pt x="37" y="137"/>
                    <a:pt x="52" y="153"/>
                    <a:pt x="57" y="176"/>
                  </a:cubicBezTo>
                  <a:cubicBezTo>
                    <a:pt x="52" y="185"/>
                    <a:pt x="47" y="194"/>
                    <a:pt x="43" y="203"/>
                  </a:cubicBezTo>
                  <a:cubicBezTo>
                    <a:pt x="42" y="204"/>
                    <a:pt x="43" y="204"/>
                    <a:pt x="44" y="204"/>
                  </a:cubicBezTo>
                  <a:cubicBezTo>
                    <a:pt x="56" y="188"/>
                    <a:pt x="66" y="170"/>
                    <a:pt x="75" y="152"/>
                  </a:cubicBezTo>
                  <a:cubicBezTo>
                    <a:pt x="84" y="145"/>
                    <a:pt x="92" y="139"/>
                    <a:pt x="102" y="135"/>
                  </a:cubicBezTo>
                  <a:cubicBezTo>
                    <a:pt x="110" y="132"/>
                    <a:pt x="118" y="131"/>
                    <a:pt x="126" y="128"/>
                  </a:cubicBezTo>
                  <a:cubicBezTo>
                    <a:pt x="127" y="130"/>
                    <a:pt x="129" y="131"/>
                    <a:pt x="130" y="132"/>
                  </a:cubicBezTo>
                  <a:cubicBezTo>
                    <a:pt x="130" y="133"/>
                    <a:pt x="130" y="133"/>
                    <a:pt x="131" y="134"/>
                  </a:cubicBezTo>
                  <a:cubicBezTo>
                    <a:pt x="139" y="138"/>
                    <a:pt x="149" y="135"/>
                    <a:pt x="151" y="125"/>
                  </a:cubicBezTo>
                  <a:cubicBezTo>
                    <a:pt x="152" y="117"/>
                    <a:pt x="148" y="107"/>
                    <a:pt x="141" y="103"/>
                  </a:cubicBezTo>
                  <a:cubicBezTo>
                    <a:pt x="133" y="99"/>
                    <a:pt x="121" y="104"/>
                    <a:pt x="121" y="114"/>
                  </a:cubicBezTo>
                  <a:cubicBezTo>
                    <a:pt x="121" y="117"/>
                    <a:pt x="122" y="120"/>
                    <a:pt x="123" y="123"/>
                  </a:cubicBezTo>
                  <a:cubicBezTo>
                    <a:pt x="108" y="126"/>
                    <a:pt x="90" y="134"/>
                    <a:pt x="79" y="145"/>
                  </a:cubicBezTo>
                  <a:cubicBezTo>
                    <a:pt x="87" y="127"/>
                    <a:pt x="94" y="107"/>
                    <a:pt x="99" y="88"/>
                  </a:cubicBezTo>
                  <a:cubicBezTo>
                    <a:pt x="99" y="88"/>
                    <a:pt x="100" y="88"/>
                    <a:pt x="100" y="88"/>
                  </a:cubicBezTo>
                  <a:cubicBezTo>
                    <a:pt x="112" y="74"/>
                    <a:pt x="126" y="68"/>
                    <a:pt x="142" y="60"/>
                  </a:cubicBezTo>
                  <a:cubicBezTo>
                    <a:pt x="146" y="63"/>
                    <a:pt x="152" y="63"/>
                    <a:pt x="157" y="60"/>
                  </a:cubicBezTo>
                  <a:cubicBezTo>
                    <a:pt x="163" y="56"/>
                    <a:pt x="167" y="48"/>
                    <a:pt x="164" y="42"/>
                  </a:cubicBezTo>
                  <a:close/>
                </a:path>
              </a:pathLst>
            </a:custGeom>
            <a:solidFill>
              <a:srgbClr val="21B3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任意多边形 38"/>
            <p:cNvSpPr/>
            <p:nvPr/>
          </p:nvSpPr>
          <p:spPr bwMode="auto">
            <a:xfrm>
              <a:off x="-26273" y="434082"/>
              <a:ext cx="4349824" cy="682425"/>
            </a:xfrm>
            <a:custGeom>
              <a:avLst/>
              <a:gdLst>
                <a:gd name="connsiteX0" fmla="*/ 605014 w 4404883"/>
                <a:gd name="connsiteY0" fmla="*/ 946 h 682425"/>
                <a:gd name="connsiteX1" fmla="*/ 816050 w 4404883"/>
                <a:gd name="connsiteY1" fmla="*/ 38448 h 682425"/>
                <a:gd name="connsiteX2" fmla="*/ 1177825 w 4404883"/>
                <a:gd name="connsiteY2" fmla="*/ 225616 h 682425"/>
                <a:gd name="connsiteX3" fmla="*/ 1520415 w 4404883"/>
                <a:gd name="connsiteY3" fmla="*/ 448566 h 682425"/>
                <a:gd name="connsiteX4" fmla="*/ 1986338 w 4404883"/>
                <a:gd name="connsiteY4" fmla="*/ 652249 h 682425"/>
                <a:gd name="connsiteX5" fmla="*/ 2427594 w 4404883"/>
                <a:gd name="connsiteY5" fmla="*/ 624724 h 682425"/>
                <a:gd name="connsiteX6" fmla="*/ 3214181 w 4404883"/>
                <a:gd name="connsiteY6" fmla="*/ 173319 h 682425"/>
                <a:gd name="connsiteX7" fmla="*/ 3216921 w 4404883"/>
                <a:gd name="connsiteY7" fmla="*/ 170567 h 682425"/>
                <a:gd name="connsiteX8" fmla="*/ 3348476 w 4404883"/>
                <a:gd name="connsiteY8" fmla="*/ 104507 h 682425"/>
                <a:gd name="connsiteX9" fmla="*/ 3918546 w 4404883"/>
                <a:gd name="connsiteY9" fmla="*/ 38448 h 682425"/>
                <a:gd name="connsiteX10" fmla="*/ 4349824 w 4404883"/>
                <a:gd name="connsiteY10" fmla="*/ 178566 h 682425"/>
                <a:gd name="connsiteX11" fmla="*/ 4404883 w 4404883"/>
                <a:gd name="connsiteY11" fmla="*/ 209367 h 682425"/>
                <a:gd name="connsiteX12" fmla="*/ 4404883 w 4404883"/>
                <a:gd name="connsiteY12" fmla="*/ 226059 h 682425"/>
                <a:gd name="connsiteX13" fmla="*/ 4330039 w 4404883"/>
                <a:gd name="connsiteY13" fmla="*/ 184157 h 682425"/>
                <a:gd name="connsiteX14" fmla="*/ 4137803 w 4404883"/>
                <a:gd name="connsiteY14" fmla="*/ 101755 h 682425"/>
                <a:gd name="connsiteX15" fmla="*/ 3688325 w 4404883"/>
                <a:gd name="connsiteY15" fmla="*/ 43953 h 682425"/>
                <a:gd name="connsiteX16" fmla="*/ 3214181 w 4404883"/>
                <a:gd name="connsiteY16" fmla="*/ 184329 h 682425"/>
                <a:gd name="connsiteX17" fmla="*/ 2575593 w 4404883"/>
                <a:gd name="connsiteY17" fmla="*/ 583437 h 682425"/>
                <a:gd name="connsiteX18" fmla="*/ 1890413 w 4404883"/>
                <a:gd name="connsiteY18" fmla="*/ 643992 h 682425"/>
                <a:gd name="connsiteX19" fmla="*/ 1016123 w 4404883"/>
                <a:gd name="connsiteY19" fmla="*/ 143042 h 682425"/>
                <a:gd name="connsiteX20" fmla="*/ 769458 w 4404883"/>
                <a:gd name="connsiteY20" fmla="*/ 38448 h 682425"/>
                <a:gd name="connsiteX21" fmla="*/ 506348 w 4404883"/>
                <a:gd name="connsiteY21" fmla="*/ 13676 h 682425"/>
                <a:gd name="connsiteX22" fmla="*/ 2056 w 4404883"/>
                <a:gd name="connsiteY22" fmla="*/ 54963 h 682425"/>
                <a:gd name="connsiteX23" fmla="*/ 2056 w 4404883"/>
                <a:gd name="connsiteY23" fmla="*/ 49458 h 682425"/>
                <a:gd name="connsiteX24" fmla="*/ 4797 w 4404883"/>
                <a:gd name="connsiteY24" fmla="*/ 49458 h 682425"/>
                <a:gd name="connsiteX25" fmla="*/ 21241 w 4404883"/>
                <a:gd name="connsiteY25" fmla="*/ 49458 h 682425"/>
                <a:gd name="connsiteX26" fmla="*/ 385757 w 4404883"/>
                <a:gd name="connsiteY26" fmla="*/ 10923 h 682425"/>
                <a:gd name="connsiteX27" fmla="*/ 393979 w 4404883"/>
                <a:gd name="connsiteY27" fmla="*/ 10923 h 682425"/>
                <a:gd name="connsiteX28" fmla="*/ 605014 w 4404883"/>
                <a:gd name="connsiteY28" fmla="*/ 946 h 682425"/>
                <a:gd name="connsiteX0-1" fmla="*/ 605014 w 4404883"/>
                <a:gd name="connsiteY0-2" fmla="*/ 946 h 682425"/>
                <a:gd name="connsiteX1-3" fmla="*/ 816050 w 4404883"/>
                <a:gd name="connsiteY1-4" fmla="*/ 38448 h 682425"/>
                <a:gd name="connsiteX2-5" fmla="*/ 1177825 w 4404883"/>
                <a:gd name="connsiteY2-6" fmla="*/ 225616 h 682425"/>
                <a:gd name="connsiteX3-7" fmla="*/ 1520415 w 4404883"/>
                <a:gd name="connsiteY3-8" fmla="*/ 448566 h 682425"/>
                <a:gd name="connsiteX4-9" fmla="*/ 1986338 w 4404883"/>
                <a:gd name="connsiteY4-10" fmla="*/ 652249 h 682425"/>
                <a:gd name="connsiteX5-11" fmla="*/ 2427594 w 4404883"/>
                <a:gd name="connsiteY5-12" fmla="*/ 624724 h 682425"/>
                <a:gd name="connsiteX6-13" fmla="*/ 3214181 w 4404883"/>
                <a:gd name="connsiteY6-14" fmla="*/ 173319 h 682425"/>
                <a:gd name="connsiteX7-15" fmla="*/ 3216921 w 4404883"/>
                <a:gd name="connsiteY7-16" fmla="*/ 170567 h 682425"/>
                <a:gd name="connsiteX8-17" fmla="*/ 3348476 w 4404883"/>
                <a:gd name="connsiteY8-18" fmla="*/ 104507 h 682425"/>
                <a:gd name="connsiteX9-19" fmla="*/ 3918546 w 4404883"/>
                <a:gd name="connsiteY9-20" fmla="*/ 38448 h 682425"/>
                <a:gd name="connsiteX10-21" fmla="*/ 4349824 w 4404883"/>
                <a:gd name="connsiteY10-22" fmla="*/ 178566 h 682425"/>
                <a:gd name="connsiteX11-23" fmla="*/ 4404883 w 4404883"/>
                <a:gd name="connsiteY11-24" fmla="*/ 209367 h 682425"/>
                <a:gd name="connsiteX12-25" fmla="*/ 4330039 w 4404883"/>
                <a:gd name="connsiteY12-26" fmla="*/ 184157 h 682425"/>
                <a:gd name="connsiteX13-27" fmla="*/ 4137803 w 4404883"/>
                <a:gd name="connsiteY13-28" fmla="*/ 101755 h 682425"/>
                <a:gd name="connsiteX14-29" fmla="*/ 3688325 w 4404883"/>
                <a:gd name="connsiteY14-30" fmla="*/ 43953 h 682425"/>
                <a:gd name="connsiteX15-31" fmla="*/ 3214181 w 4404883"/>
                <a:gd name="connsiteY15-32" fmla="*/ 184329 h 682425"/>
                <a:gd name="connsiteX16-33" fmla="*/ 2575593 w 4404883"/>
                <a:gd name="connsiteY16-34" fmla="*/ 583437 h 682425"/>
                <a:gd name="connsiteX17-35" fmla="*/ 1890413 w 4404883"/>
                <a:gd name="connsiteY17-36" fmla="*/ 643992 h 682425"/>
                <a:gd name="connsiteX18-37" fmla="*/ 1016123 w 4404883"/>
                <a:gd name="connsiteY18-38" fmla="*/ 143042 h 682425"/>
                <a:gd name="connsiteX19-39" fmla="*/ 769458 w 4404883"/>
                <a:gd name="connsiteY19-40" fmla="*/ 38448 h 682425"/>
                <a:gd name="connsiteX20-41" fmla="*/ 506348 w 4404883"/>
                <a:gd name="connsiteY20-42" fmla="*/ 13676 h 682425"/>
                <a:gd name="connsiteX21-43" fmla="*/ 2056 w 4404883"/>
                <a:gd name="connsiteY21-44" fmla="*/ 54963 h 682425"/>
                <a:gd name="connsiteX22-45" fmla="*/ 2056 w 4404883"/>
                <a:gd name="connsiteY22-46" fmla="*/ 49458 h 682425"/>
                <a:gd name="connsiteX23-47" fmla="*/ 4797 w 4404883"/>
                <a:gd name="connsiteY23-48" fmla="*/ 49458 h 682425"/>
                <a:gd name="connsiteX24-49" fmla="*/ 21241 w 4404883"/>
                <a:gd name="connsiteY24-50" fmla="*/ 49458 h 682425"/>
                <a:gd name="connsiteX25-51" fmla="*/ 385757 w 4404883"/>
                <a:gd name="connsiteY25-52" fmla="*/ 10923 h 682425"/>
                <a:gd name="connsiteX26-53" fmla="*/ 393979 w 4404883"/>
                <a:gd name="connsiteY26-54" fmla="*/ 10923 h 682425"/>
                <a:gd name="connsiteX27-55" fmla="*/ 605014 w 4404883"/>
                <a:gd name="connsiteY27-56" fmla="*/ 946 h 682425"/>
                <a:gd name="connsiteX0-57" fmla="*/ 605014 w 4349824"/>
                <a:gd name="connsiteY0-58" fmla="*/ 946 h 682425"/>
                <a:gd name="connsiteX1-59" fmla="*/ 816050 w 4349824"/>
                <a:gd name="connsiteY1-60" fmla="*/ 38448 h 682425"/>
                <a:gd name="connsiteX2-61" fmla="*/ 1177825 w 4349824"/>
                <a:gd name="connsiteY2-62" fmla="*/ 225616 h 682425"/>
                <a:gd name="connsiteX3-63" fmla="*/ 1520415 w 4349824"/>
                <a:gd name="connsiteY3-64" fmla="*/ 448566 h 682425"/>
                <a:gd name="connsiteX4-65" fmla="*/ 1986338 w 4349824"/>
                <a:gd name="connsiteY4-66" fmla="*/ 652249 h 682425"/>
                <a:gd name="connsiteX5-67" fmla="*/ 2427594 w 4349824"/>
                <a:gd name="connsiteY5-68" fmla="*/ 624724 h 682425"/>
                <a:gd name="connsiteX6-69" fmla="*/ 3214181 w 4349824"/>
                <a:gd name="connsiteY6-70" fmla="*/ 173319 h 682425"/>
                <a:gd name="connsiteX7-71" fmla="*/ 3216921 w 4349824"/>
                <a:gd name="connsiteY7-72" fmla="*/ 170567 h 682425"/>
                <a:gd name="connsiteX8-73" fmla="*/ 3348476 w 4349824"/>
                <a:gd name="connsiteY8-74" fmla="*/ 104507 h 682425"/>
                <a:gd name="connsiteX9-75" fmla="*/ 3918546 w 4349824"/>
                <a:gd name="connsiteY9-76" fmla="*/ 38448 h 682425"/>
                <a:gd name="connsiteX10-77" fmla="*/ 4349824 w 4349824"/>
                <a:gd name="connsiteY10-78" fmla="*/ 178566 h 682425"/>
                <a:gd name="connsiteX11-79" fmla="*/ 4330039 w 4349824"/>
                <a:gd name="connsiteY11-80" fmla="*/ 184157 h 682425"/>
                <a:gd name="connsiteX12-81" fmla="*/ 4137803 w 4349824"/>
                <a:gd name="connsiteY12-82" fmla="*/ 101755 h 682425"/>
                <a:gd name="connsiteX13-83" fmla="*/ 3688325 w 4349824"/>
                <a:gd name="connsiteY13-84" fmla="*/ 43953 h 682425"/>
                <a:gd name="connsiteX14-85" fmla="*/ 3214181 w 4349824"/>
                <a:gd name="connsiteY14-86" fmla="*/ 184329 h 682425"/>
                <a:gd name="connsiteX15-87" fmla="*/ 2575593 w 4349824"/>
                <a:gd name="connsiteY15-88" fmla="*/ 583437 h 682425"/>
                <a:gd name="connsiteX16-89" fmla="*/ 1890413 w 4349824"/>
                <a:gd name="connsiteY16-90" fmla="*/ 643992 h 682425"/>
                <a:gd name="connsiteX17-91" fmla="*/ 1016123 w 4349824"/>
                <a:gd name="connsiteY17-92" fmla="*/ 143042 h 682425"/>
                <a:gd name="connsiteX18-93" fmla="*/ 769458 w 4349824"/>
                <a:gd name="connsiteY18-94" fmla="*/ 38448 h 682425"/>
                <a:gd name="connsiteX19-95" fmla="*/ 506348 w 4349824"/>
                <a:gd name="connsiteY19-96" fmla="*/ 13676 h 682425"/>
                <a:gd name="connsiteX20-97" fmla="*/ 2056 w 4349824"/>
                <a:gd name="connsiteY20-98" fmla="*/ 54963 h 682425"/>
                <a:gd name="connsiteX21-99" fmla="*/ 2056 w 4349824"/>
                <a:gd name="connsiteY21-100" fmla="*/ 49458 h 682425"/>
                <a:gd name="connsiteX22-101" fmla="*/ 4797 w 4349824"/>
                <a:gd name="connsiteY22-102" fmla="*/ 49458 h 682425"/>
                <a:gd name="connsiteX23-103" fmla="*/ 21241 w 4349824"/>
                <a:gd name="connsiteY23-104" fmla="*/ 49458 h 682425"/>
                <a:gd name="connsiteX24-105" fmla="*/ 385757 w 4349824"/>
                <a:gd name="connsiteY24-106" fmla="*/ 10923 h 682425"/>
                <a:gd name="connsiteX25-107" fmla="*/ 393979 w 4349824"/>
                <a:gd name="connsiteY25-108" fmla="*/ 10923 h 682425"/>
                <a:gd name="connsiteX26-109" fmla="*/ 605014 w 4349824"/>
                <a:gd name="connsiteY26-110" fmla="*/ 946 h 6824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</a:cxnLst>
              <a:rect l="l" t="t" r="r" b="b"/>
              <a:pathLst>
                <a:path w="4349824" h="682425">
                  <a:moveTo>
                    <a:pt x="605014" y="946"/>
                  </a:moveTo>
                  <a:cubicBezTo>
                    <a:pt x="675588" y="4042"/>
                    <a:pt x="746162" y="15052"/>
                    <a:pt x="816050" y="38448"/>
                  </a:cubicBezTo>
                  <a:cubicBezTo>
                    <a:pt x="944864" y="79735"/>
                    <a:pt x="1065456" y="151299"/>
                    <a:pt x="1177825" y="225616"/>
                  </a:cubicBezTo>
                  <a:cubicBezTo>
                    <a:pt x="1292935" y="297180"/>
                    <a:pt x="1405305" y="374250"/>
                    <a:pt x="1520415" y="448566"/>
                  </a:cubicBezTo>
                  <a:cubicBezTo>
                    <a:pt x="1665673" y="536645"/>
                    <a:pt x="1816413" y="621972"/>
                    <a:pt x="1986338" y="652249"/>
                  </a:cubicBezTo>
                  <a:cubicBezTo>
                    <a:pt x="2134336" y="682526"/>
                    <a:pt x="2282336" y="671516"/>
                    <a:pt x="2427594" y="624724"/>
                  </a:cubicBezTo>
                  <a:cubicBezTo>
                    <a:pt x="2718110" y="533893"/>
                    <a:pt x="2962034" y="335715"/>
                    <a:pt x="3214181" y="173319"/>
                  </a:cubicBezTo>
                  <a:lnTo>
                    <a:pt x="3216921" y="170567"/>
                  </a:lnTo>
                  <a:cubicBezTo>
                    <a:pt x="3258032" y="145794"/>
                    <a:pt x="3301884" y="118270"/>
                    <a:pt x="3348476" y="104507"/>
                  </a:cubicBezTo>
                  <a:cubicBezTo>
                    <a:pt x="3526623" y="30191"/>
                    <a:pt x="3723955" y="16428"/>
                    <a:pt x="3918546" y="38448"/>
                  </a:cubicBezTo>
                  <a:cubicBezTo>
                    <a:pt x="4072711" y="54963"/>
                    <a:pt x="4214544" y="108636"/>
                    <a:pt x="4349824" y="178566"/>
                  </a:cubicBezTo>
                  <a:lnTo>
                    <a:pt x="4330039" y="184157"/>
                  </a:lnTo>
                  <a:cubicBezTo>
                    <a:pt x="4267988" y="152676"/>
                    <a:pt x="4204266" y="124463"/>
                    <a:pt x="4137803" y="101755"/>
                  </a:cubicBezTo>
                  <a:cubicBezTo>
                    <a:pt x="3995286" y="52210"/>
                    <a:pt x="3839065" y="35696"/>
                    <a:pt x="3688325" y="43953"/>
                  </a:cubicBezTo>
                  <a:cubicBezTo>
                    <a:pt x="3521141" y="52210"/>
                    <a:pt x="3356698" y="96250"/>
                    <a:pt x="3214181" y="184329"/>
                  </a:cubicBezTo>
                  <a:cubicBezTo>
                    <a:pt x="3005886" y="324705"/>
                    <a:pt x="2805813" y="481596"/>
                    <a:pt x="2575593" y="583437"/>
                  </a:cubicBezTo>
                  <a:cubicBezTo>
                    <a:pt x="2359076" y="682526"/>
                    <a:pt x="2120633" y="715556"/>
                    <a:pt x="1890413" y="643992"/>
                  </a:cubicBezTo>
                  <a:cubicBezTo>
                    <a:pt x="1567007" y="544903"/>
                    <a:pt x="1309380" y="302685"/>
                    <a:pt x="1016123" y="143042"/>
                  </a:cubicBezTo>
                  <a:cubicBezTo>
                    <a:pt x="936642" y="101755"/>
                    <a:pt x="857161" y="60468"/>
                    <a:pt x="769458" y="38448"/>
                  </a:cubicBezTo>
                  <a:cubicBezTo>
                    <a:pt x="684495" y="16428"/>
                    <a:pt x="596792" y="10923"/>
                    <a:pt x="506348" y="13676"/>
                  </a:cubicBezTo>
                  <a:cubicBezTo>
                    <a:pt x="339164" y="21933"/>
                    <a:pt x="171981" y="54963"/>
                    <a:pt x="2056" y="54963"/>
                  </a:cubicBezTo>
                  <a:cubicBezTo>
                    <a:pt x="-685" y="54963"/>
                    <a:pt x="-685" y="49458"/>
                    <a:pt x="2056" y="49458"/>
                  </a:cubicBezTo>
                  <a:lnTo>
                    <a:pt x="4797" y="49458"/>
                  </a:lnTo>
                  <a:lnTo>
                    <a:pt x="21241" y="49458"/>
                  </a:lnTo>
                  <a:cubicBezTo>
                    <a:pt x="144573" y="43953"/>
                    <a:pt x="265165" y="24686"/>
                    <a:pt x="385757" y="10923"/>
                  </a:cubicBezTo>
                  <a:lnTo>
                    <a:pt x="393979" y="10923"/>
                  </a:lnTo>
                  <a:cubicBezTo>
                    <a:pt x="463867" y="2666"/>
                    <a:pt x="534441" y="-2151"/>
                    <a:pt x="605014" y="946"/>
                  </a:cubicBezTo>
                  <a:close/>
                </a:path>
              </a:pathLst>
            </a:custGeom>
            <a:solidFill>
              <a:srgbClr val="B3A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45"/>
            <p:cNvSpPr/>
            <p:nvPr/>
          </p:nvSpPr>
          <p:spPr bwMode="auto">
            <a:xfrm rot="3230110">
              <a:off x="4294487" y="304051"/>
              <a:ext cx="135547" cy="325921"/>
            </a:xfrm>
            <a:custGeom>
              <a:avLst/>
              <a:gdLst>
                <a:gd name="T0" fmla="*/ 16 w 52"/>
                <a:gd name="T1" fmla="*/ 2 h 124"/>
                <a:gd name="T2" fmla="*/ 13 w 52"/>
                <a:gd name="T3" fmla="*/ 3 h 124"/>
                <a:gd name="T4" fmla="*/ 35 w 52"/>
                <a:gd name="T5" fmla="*/ 123 h 124"/>
                <a:gd name="T6" fmla="*/ 35 w 52"/>
                <a:gd name="T7" fmla="*/ 123 h 124"/>
                <a:gd name="T8" fmla="*/ 36 w 52"/>
                <a:gd name="T9" fmla="*/ 123 h 124"/>
                <a:gd name="T10" fmla="*/ 36 w 52"/>
                <a:gd name="T11" fmla="*/ 122 h 124"/>
                <a:gd name="T12" fmla="*/ 36 w 52"/>
                <a:gd name="T13" fmla="*/ 122 h 124"/>
                <a:gd name="T14" fmla="*/ 47 w 52"/>
                <a:gd name="T15" fmla="*/ 64 h 124"/>
                <a:gd name="T16" fmla="*/ 19 w 52"/>
                <a:gd name="T17" fmla="*/ 1 h 124"/>
                <a:gd name="T18" fmla="*/ 16 w 52"/>
                <a:gd name="T19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4">
                  <a:moveTo>
                    <a:pt x="16" y="2"/>
                  </a:moveTo>
                  <a:cubicBezTo>
                    <a:pt x="15" y="2"/>
                    <a:pt x="14" y="2"/>
                    <a:pt x="13" y="3"/>
                  </a:cubicBezTo>
                  <a:cubicBezTo>
                    <a:pt x="0" y="43"/>
                    <a:pt x="0" y="94"/>
                    <a:pt x="35" y="123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5" y="123"/>
                    <a:pt x="35" y="123"/>
                    <a:pt x="36" y="123"/>
                  </a:cubicBezTo>
                  <a:cubicBezTo>
                    <a:pt x="36" y="124"/>
                    <a:pt x="37" y="123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52" y="109"/>
                    <a:pt x="50" y="81"/>
                    <a:pt x="47" y="64"/>
                  </a:cubicBezTo>
                  <a:cubicBezTo>
                    <a:pt x="44" y="42"/>
                    <a:pt x="35" y="18"/>
                    <a:pt x="19" y="1"/>
                  </a:cubicBezTo>
                  <a:cubicBezTo>
                    <a:pt x="18" y="0"/>
                    <a:pt x="16" y="1"/>
                    <a:pt x="16" y="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45"/>
            <p:cNvSpPr/>
            <p:nvPr/>
          </p:nvSpPr>
          <p:spPr bwMode="auto">
            <a:xfrm rot="11310777">
              <a:off x="4106243" y="547734"/>
              <a:ext cx="135547" cy="325921"/>
            </a:xfrm>
            <a:custGeom>
              <a:avLst/>
              <a:gdLst>
                <a:gd name="T0" fmla="*/ 16 w 52"/>
                <a:gd name="T1" fmla="*/ 2 h 124"/>
                <a:gd name="T2" fmla="*/ 13 w 52"/>
                <a:gd name="T3" fmla="*/ 3 h 124"/>
                <a:gd name="T4" fmla="*/ 35 w 52"/>
                <a:gd name="T5" fmla="*/ 123 h 124"/>
                <a:gd name="T6" fmla="*/ 35 w 52"/>
                <a:gd name="T7" fmla="*/ 123 h 124"/>
                <a:gd name="T8" fmla="*/ 36 w 52"/>
                <a:gd name="T9" fmla="*/ 123 h 124"/>
                <a:gd name="T10" fmla="*/ 36 w 52"/>
                <a:gd name="T11" fmla="*/ 122 h 124"/>
                <a:gd name="T12" fmla="*/ 36 w 52"/>
                <a:gd name="T13" fmla="*/ 122 h 124"/>
                <a:gd name="T14" fmla="*/ 47 w 52"/>
                <a:gd name="T15" fmla="*/ 64 h 124"/>
                <a:gd name="T16" fmla="*/ 19 w 52"/>
                <a:gd name="T17" fmla="*/ 1 h 124"/>
                <a:gd name="T18" fmla="*/ 16 w 52"/>
                <a:gd name="T19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4">
                  <a:moveTo>
                    <a:pt x="16" y="2"/>
                  </a:moveTo>
                  <a:cubicBezTo>
                    <a:pt x="15" y="2"/>
                    <a:pt x="14" y="2"/>
                    <a:pt x="13" y="3"/>
                  </a:cubicBezTo>
                  <a:cubicBezTo>
                    <a:pt x="0" y="43"/>
                    <a:pt x="0" y="94"/>
                    <a:pt x="35" y="123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5" y="123"/>
                    <a:pt x="35" y="123"/>
                    <a:pt x="36" y="123"/>
                  </a:cubicBezTo>
                  <a:cubicBezTo>
                    <a:pt x="36" y="124"/>
                    <a:pt x="37" y="123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52" y="109"/>
                    <a:pt x="50" y="81"/>
                    <a:pt x="47" y="64"/>
                  </a:cubicBezTo>
                  <a:cubicBezTo>
                    <a:pt x="44" y="42"/>
                    <a:pt x="35" y="18"/>
                    <a:pt x="19" y="1"/>
                  </a:cubicBezTo>
                  <a:cubicBezTo>
                    <a:pt x="18" y="0"/>
                    <a:pt x="16" y="1"/>
                    <a:pt x="16" y="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组合 41"/>
          <p:cNvGrpSpPr/>
          <p:nvPr userDrawn="1"/>
        </p:nvGrpSpPr>
        <p:grpSpPr>
          <a:xfrm>
            <a:off x="7188456" y="4356598"/>
            <a:ext cx="1955544" cy="788490"/>
            <a:chOff x="2139509" y="1743868"/>
            <a:chExt cx="4107744" cy="1655763"/>
          </a:xfrm>
        </p:grpSpPr>
        <p:sp>
          <p:nvSpPr>
            <p:cNvPr id="43" name="Freeform 5"/>
            <p:cNvSpPr/>
            <p:nvPr/>
          </p:nvSpPr>
          <p:spPr bwMode="auto">
            <a:xfrm flipH="1">
              <a:off x="3503171" y="2353468"/>
              <a:ext cx="347663" cy="338138"/>
            </a:xfrm>
            <a:custGeom>
              <a:avLst/>
              <a:gdLst>
                <a:gd name="T0" fmla="*/ 108 w 127"/>
                <a:gd name="T1" fmla="*/ 24 h 123"/>
                <a:gd name="T2" fmla="*/ 57 w 127"/>
                <a:gd name="T3" fmla="*/ 2 h 123"/>
                <a:gd name="T4" fmla="*/ 18 w 127"/>
                <a:gd name="T5" fmla="*/ 17 h 123"/>
                <a:gd name="T6" fmla="*/ 2 w 127"/>
                <a:gd name="T7" fmla="*/ 53 h 123"/>
                <a:gd name="T8" fmla="*/ 11 w 127"/>
                <a:gd name="T9" fmla="*/ 97 h 123"/>
                <a:gd name="T10" fmla="*/ 43 w 127"/>
                <a:gd name="T11" fmla="*/ 121 h 123"/>
                <a:gd name="T12" fmla="*/ 64 w 127"/>
                <a:gd name="T13" fmla="*/ 101 h 123"/>
                <a:gd name="T14" fmla="*/ 94 w 127"/>
                <a:gd name="T15" fmla="*/ 75 h 123"/>
                <a:gd name="T16" fmla="*/ 124 w 127"/>
                <a:gd name="T17" fmla="*/ 69 h 123"/>
                <a:gd name="T18" fmla="*/ 108 w 127"/>
                <a:gd name="T19" fmla="*/ 2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23">
                  <a:moveTo>
                    <a:pt x="108" y="24"/>
                  </a:moveTo>
                  <a:cubicBezTo>
                    <a:pt x="96" y="10"/>
                    <a:pt x="75" y="4"/>
                    <a:pt x="57" y="2"/>
                  </a:cubicBezTo>
                  <a:cubicBezTo>
                    <a:pt x="43" y="0"/>
                    <a:pt x="22" y="2"/>
                    <a:pt x="18" y="17"/>
                  </a:cubicBezTo>
                  <a:cubicBezTo>
                    <a:pt x="9" y="25"/>
                    <a:pt x="4" y="46"/>
                    <a:pt x="2" y="53"/>
                  </a:cubicBezTo>
                  <a:cubicBezTo>
                    <a:pt x="0" y="69"/>
                    <a:pt x="1" y="84"/>
                    <a:pt x="11" y="97"/>
                  </a:cubicBezTo>
                  <a:cubicBezTo>
                    <a:pt x="18" y="107"/>
                    <a:pt x="29" y="119"/>
                    <a:pt x="43" y="121"/>
                  </a:cubicBezTo>
                  <a:cubicBezTo>
                    <a:pt x="55" y="123"/>
                    <a:pt x="61" y="111"/>
                    <a:pt x="64" y="101"/>
                  </a:cubicBezTo>
                  <a:cubicBezTo>
                    <a:pt x="81" y="111"/>
                    <a:pt x="97" y="94"/>
                    <a:pt x="94" y="75"/>
                  </a:cubicBezTo>
                  <a:cubicBezTo>
                    <a:pt x="105" y="83"/>
                    <a:pt x="121" y="85"/>
                    <a:pt x="124" y="69"/>
                  </a:cubicBezTo>
                  <a:cubicBezTo>
                    <a:pt x="127" y="53"/>
                    <a:pt x="119" y="34"/>
                    <a:pt x="108" y="24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9"/>
            <p:cNvSpPr/>
            <p:nvPr/>
          </p:nvSpPr>
          <p:spPr bwMode="auto">
            <a:xfrm flipH="1">
              <a:off x="2139509" y="1970880"/>
              <a:ext cx="381000" cy="493713"/>
            </a:xfrm>
            <a:custGeom>
              <a:avLst/>
              <a:gdLst>
                <a:gd name="T0" fmla="*/ 44 w 139"/>
                <a:gd name="T1" fmla="*/ 21 h 179"/>
                <a:gd name="T2" fmla="*/ 20 w 139"/>
                <a:gd name="T3" fmla="*/ 0 h 179"/>
                <a:gd name="T4" fmla="*/ 4 w 139"/>
                <a:gd name="T5" fmla="*/ 20 h 179"/>
                <a:gd name="T6" fmla="*/ 7 w 139"/>
                <a:gd name="T7" fmla="*/ 65 h 179"/>
                <a:gd name="T8" fmla="*/ 29 w 139"/>
                <a:gd name="T9" fmla="*/ 120 h 179"/>
                <a:gd name="T10" fmla="*/ 30 w 139"/>
                <a:gd name="T11" fmla="*/ 120 h 179"/>
                <a:gd name="T12" fmla="*/ 30 w 139"/>
                <a:gd name="T13" fmla="*/ 119 h 179"/>
                <a:gd name="T14" fmla="*/ 129 w 139"/>
                <a:gd name="T15" fmla="*/ 150 h 179"/>
                <a:gd name="T16" fmla="*/ 126 w 139"/>
                <a:gd name="T17" fmla="*/ 117 h 179"/>
                <a:gd name="T18" fmla="*/ 126 w 139"/>
                <a:gd name="T19" fmla="*/ 108 h 179"/>
                <a:gd name="T20" fmla="*/ 126 w 139"/>
                <a:gd name="T21" fmla="*/ 95 h 179"/>
                <a:gd name="T22" fmla="*/ 111 w 139"/>
                <a:gd name="T23" fmla="*/ 77 h 179"/>
                <a:gd name="T24" fmla="*/ 111 w 139"/>
                <a:gd name="T25" fmla="*/ 77 h 179"/>
                <a:gd name="T26" fmla="*/ 86 w 139"/>
                <a:gd name="T27" fmla="*/ 46 h 179"/>
                <a:gd name="T28" fmla="*/ 77 w 139"/>
                <a:gd name="T29" fmla="*/ 17 h 179"/>
                <a:gd name="T30" fmla="*/ 44 w 139"/>
                <a:gd name="T31" fmla="*/ 2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" h="179">
                  <a:moveTo>
                    <a:pt x="44" y="21"/>
                  </a:moveTo>
                  <a:cubicBezTo>
                    <a:pt x="38" y="12"/>
                    <a:pt x="31" y="0"/>
                    <a:pt x="20" y="0"/>
                  </a:cubicBezTo>
                  <a:cubicBezTo>
                    <a:pt x="10" y="0"/>
                    <a:pt x="6" y="12"/>
                    <a:pt x="4" y="20"/>
                  </a:cubicBezTo>
                  <a:cubicBezTo>
                    <a:pt x="0" y="35"/>
                    <a:pt x="3" y="51"/>
                    <a:pt x="7" y="65"/>
                  </a:cubicBezTo>
                  <a:cubicBezTo>
                    <a:pt x="14" y="83"/>
                    <a:pt x="26" y="100"/>
                    <a:pt x="29" y="120"/>
                  </a:cubicBezTo>
                  <a:cubicBezTo>
                    <a:pt x="29" y="120"/>
                    <a:pt x="30" y="120"/>
                    <a:pt x="30" y="120"/>
                  </a:cubicBezTo>
                  <a:cubicBezTo>
                    <a:pt x="30" y="119"/>
                    <a:pt x="30" y="119"/>
                    <a:pt x="30" y="119"/>
                  </a:cubicBezTo>
                  <a:cubicBezTo>
                    <a:pt x="48" y="145"/>
                    <a:pt x="100" y="179"/>
                    <a:pt x="129" y="150"/>
                  </a:cubicBezTo>
                  <a:cubicBezTo>
                    <a:pt x="139" y="140"/>
                    <a:pt x="134" y="126"/>
                    <a:pt x="126" y="117"/>
                  </a:cubicBezTo>
                  <a:cubicBezTo>
                    <a:pt x="122" y="113"/>
                    <a:pt x="124" y="112"/>
                    <a:pt x="126" y="108"/>
                  </a:cubicBezTo>
                  <a:cubicBezTo>
                    <a:pt x="127" y="104"/>
                    <a:pt x="127" y="99"/>
                    <a:pt x="126" y="95"/>
                  </a:cubicBezTo>
                  <a:cubicBezTo>
                    <a:pt x="125" y="88"/>
                    <a:pt x="118" y="80"/>
                    <a:pt x="111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4" y="64"/>
                    <a:pt x="100" y="44"/>
                    <a:pt x="86" y="46"/>
                  </a:cubicBezTo>
                  <a:cubicBezTo>
                    <a:pt x="90" y="36"/>
                    <a:pt x="86" y="24"/>
                    <a:pt x="77" y="17"/>
                  </a:cubicBezTo>
                  <a:cubicBezTo>
                    <a:pt x="66" y="9"/>
                    <a:pt x="52" y="12"/>
                    <a:pt x="44" y="21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10"/>
            <p:cNvSpPr/>
            <p:nvPr/>
          </p:nvSpPr>
          <p:spPr bwMode="auto">
            <a:xfrm flipH="1">
              <a:off x="4409633" y="2631281"/>
              <a:ext cx="392113" cy="484188"/>
            </a:xfrm>
            <a:custGeom>
              <a:avLst/>
              <a:gdLst>
                <a:gd name="T0" fmla="*/ 76 w 143"/>
                <a:gd name="T1" fmla="*/ 161 h 176"/>
                <a:gd name="T2" fmla="*/ 86 w 143"/>
                <a:gd name="T3" fmla="*/ 132 h 176"/>
                <a:gd name="T4" fmla="*/ 112 w 143"/>
                <a:gd name="T5" fmla="*/ 102 h 176"/>
                <a:gd name="T6" fmla="*/ 112 w 143"/>
                <a:gd name="T7" fmla="*/ 102 h 176"/>
                <a:gd name="T8" fmla="*/ 128 w 143"/>
                <a:gd name="T9" fmla="*/ 85 h 176"/>
                <a:gd name="T10" fmla="*/ 129 w 143"/>
                <a:gd name="T11" fmla="*/ 73 h 176"/>
                <a:gd name="T12" fmla="*/ 129 w 143"/>
                <a:gd name="T13" fmla="*/ 63 h 176"/>
                <a:gd name="T14" fmla="*/ 134 w 143"/>
                <a:gd name="T15" fmla="*/ 31 h 176"/>
                <a:gd name="T16" fmla="*/ 33 w 143"/>
                <a:gd name="T17" fmla="*/ 57 h 176"/>
                <a:gd name="T18" fmla="*/ 33 w 143"/>
                <a:gd name="T19" fmla="*/ 56 h 176"/>
                <a:gd name="T20" fmla="*/ 32 w 143"/>
                <a:gd name="T21" fmla="*/ 56 h 176"/>
                <a:gd name="T22" fmla="*/ 8 w 143"/>
                <a:gd name="T23" fmla="*/ 110 h 176"/>
                <a:gd name="T24" fmla="*/ 3 w 143"/>
                <a:gd name="T25" fmla="*/ 155 h 176"/>
                <a:gd name="T26" fmla="*/ 18 w 143"/>
                <a:gd name="T27" fmla="*/ 175 h 176"/>
                <a:gd name="T28" fmla="*/ 43 w 143"/>
                <a:gd name="T29" fmla="*/ 155 h 176"/>
                <a:gd name="T30" fmla="*/ 76 w 143"/>
                <a:gd name="T31" fmla="*/ 161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6">
                  <a:moveTo>
                    <a:pt x="76" y="161"/>
                  </a:moveTo>
                  <a:cubicBezTo>
                    <a:pt x="86" y="154"/>
                    <a:pt x="90" y="143"/>
                    <a:pt x="86" y="132"/>
                  </a:cubicBezTo>
                  <a:cubicBezTo>
                    <a:pt x="100" y="135"/>
                    <a:pt x="115" y="115"/>
                    <a:pt x="112" y="102"/>
                  </a:cubicBezTo>
                  <a:cubicBezTo>
                    <a:pt x="112" y="102"/>
                    <a:pt x="112" y="102"/>
                    <a:pt x="112" y="102"/>
                  </a:cubicBezTo>
                  <a:cubicBezTo>
                    <a:pt x="120" y="100"/>
                    <a:pt x="126" y="93"/>
                    <a:pt x="128" y="85"/>
                  </a:cubicBezTo>
                  <a:cubicBezTo>
                    <a:pt x="129" y="81"/>
                    <a:pt x="130" y="76"/>
                    <a:pt x="129" y="73"/>
                  </a:cubicBezTo>
                  <a:cubicBezTo>
                    <a:pt x="127" y="68"/>
                    <a:pt x="125" y="67"/>
                    <a:pt x="129" y="63"/>
                  </a:cubicBezTo>
                  <a:cubicBezTo>
                    <a:pt x="138" y="54"/>
                    <a:pt x="143" y="41"/>
                    <a:pt x="134" y="31"/>
                  </a:cubicBezTo>
                  <a:cubicBezTo>
                    <a:pt x="106" y="0"/>
                    <a:pt x="52" y="32"/>
                    <a:pt x="33" y="57"/>
                  </a:cubicBezTo>
                  <a:cubicBezTo>
                    <a:pt x="33" y="57"/>
                    <a:pt x="33" y="57"/>
                    <a:pt x="33" y="56"/>
                  </a:cubicBezTo>
                  <a:cubicBezTo>
                    <a:pt x="33" y="56"/>
                    <a:pt x="33" y="55"/>
                    <a:pt x="32" y="56"/>
                  </a:cubicBezTo>
                  <a:cubicBezTo>
                    <a:pt x="29" y="76"/>
                    <a:pt x="16" y="92"/>
                    <a:pt x="8" y="110"/>
                  </a:cubicBezTo>
                  <a:cubicBezTo>
                    <a:pt x="3" y="124"/>
                    <a:pt x="0" y="140"/>
                    <a:pt x="3" y="155"/>
                  </a:cubicBezTo>
                  <a:cubicBezTo>
                    <a:pt x="4" y="163"/>
                    <a:pt x="8" y="175"/>
                    <a:pt x="18" y="175"/>
                  </a:cubicBezTo>
                  <a:cubicBezTo>
                    <a:pt x="29" y="176"/>
                    <a:pt x="37" y="164"/>
                    <a:pt x="43" y="155"/>
                  </a:cubicBezTo>
                  <a:cubicBezTo>
                    <a:pt x="51" y="165"/>
                    <a:pt x="64" y="169"/>
                    <a:pt x="76" y="16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11"/>
            <p:cNvSpPr/>
            <p:nvPr/>
          </p:nvSpPr>
          <p:spPr bwMode="auto">
            <a:xfrm flipH="1">
              <a:off x="5435158" y="2859881"/>
              <a:ext cx="795338" cy="539750"/>
            </a:xfrm>
            <a:custGeom>
              <a:avLst/>
              <a:gdLst>
                <a:gd name="T0" fmla="*/ 288 w 290"/>
                <a:gd name="T1" fmla="*/ 54 h 196"/>
                <a:gd name="T2" fmla="*/ 248 w 290"/>
                <a:gd name="T3" fmla="*/ 12 h 196"/>
                <a:gd name="T4" fmla="*/ 170 w 290"/>
                <a:gd name="T5" fmla="*/ 1 h 196"/>
                <a:gd name="T6" fmla="*/ 104 w 290"/>
                <a:gd name="T7" fmla="*/ 9 h 196"/>
                <a:gd name="T8" fmla="*/ 103 w 290"/>
                <a:gd name="T9" fmla="*/ 10 h 196"/>
                <a:gd name="T10" fmla="*/ 41 w 290"/>
                <a:gd name="T11" fmla="*/ 41 h 196"/>
                <a:gd name="T12" fmla="*/ 4 w 290"/>
                <a:gd name="T13" fmla="*/ 99 h 196"/>
                <a:gd name="T14" fmla="*/ 19 w 290"/>
                <a:gd name="T15" fmla="*/ 159 h 196"/>
                <a:gd name="T16" fmla="*/ 49 w 290"/>
                <a:gd name="T17" fmla="*/ 158 h 196"/>
                <a:gd name="T18" fmla="*/ 105 w 290"/>
                <a:gd name="T19" fmla="*/ 159 h 196"/>
                <a:gd name="T20" fmla="*/ 152 w 290"/>
                <a:gd name="T21" fmla="*/ 186 h 196"/>
                <a:gd name="T22" fmla="*/ 162 w 290"/>
                <a:gd name="T23" fmla="*/ 154 h 196"/>
                <a:gd name="T24" fmla="*/ 196 w 290"/>
                <a:gd name="T25" fmla="*/ 161 h 196"/>
                <a:gd name="T26" fmla="*/ 214 w 290"/>
                <a:gd name="T27" fmla="*/ 125 h 196"/>
                <a:gd name="T28" fmla="*/ 237 w 290"/>
                <a:gd name="T29" fmla="*/ 122 h 196"/>
                <a:gd name="T30" fmla="*/ 246 w 290"/>
                <a:gd name="T31" fmla="*/ 91 h 196"/>
                <a:gd name="T32" fmla="*/ 280 w 290"/>
                <a:gd name="T33" fmla="*/ 87 h 196"/>
                <a:gd name="T34" fmla="*/ 288 w 290"/>
                <a:gd name="T35" fmla="*/ 5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0" h="196">
                  <a:moveTo>
                    <a:pt x="288" y="54"/>
                  </a:moveTo>
                  <a:cubicBezTo>
                    <a:pt x="285" y="33"/>
                    <a:pt x="267" y="19"/>
                    <a:pt x="248" y="12"/>
                  </a:cubicBezTo>
                  <a:cubicBezTo>
                    <a:pt x="223" y="3"/>
                    <a:pt x="196" y="0"/>
                    <a:pt x="170" y="1"/>
                  </a:cubicBezTo>
                  <a:cubicBezTo>
                    <a:pt x="149" y="1"/>
                    <a:pt x="124" y="1"/>
                    <a:pt x="104" y="9"/>
                  </a:cubicBezTo>
                  <a:cubicBezTo>
                    <a:pt x="104" y="9"/>
                    <a:pt x="103" y="9"/>
                    <a:pt x="103" y="10"/>
                  </a:cubicBezTo>
                  <a:cubicBezTo>
                    <a:pt x="81" y="15"/>
                    <a:pt x="58" y="25"/>
                    <a:pt x="41" y="41"/>
                  </a:cubicBezTo>
                  <a:cubicBezTo>
                    <a:pt x="25" y="55"/>
                    <a:pt x="8" y="77"/>
                    <a:pt x="4" y="99"/>
                  </a:cubicBezTo>
                  <a:cubicBezTo>
                    <a:pt x="0" y="118"/>
                    <a:pt x="2" y="145"/>
                    <a:pt x="19" y="159"/>
                  </a:cubicBezTo>
                  <a:cubicBezTo>
                    <a:pt x="29" y="168"/>
                    <a:pt x="42" y="169"/>
                    <a:pt x="49" y="158"/>
                  </a:cubicBezTo>
                  <a:cubicBezTo>
                    <a:pt x="57" y="186"/>
                    <a:pt x="91" y="181"/>
                    <a:pt x="105" y="159"/>
                  </a:cubicBezTo>
                  <a:cubicBezTo>
                    <a:pt x="115" y="174"/>
                    <a:pt x="132" y="196"/>
                    <a:pt x="152" y="186"/>
                  </a:cubicBezTo>
                  <a:cubicBezTo>
                    <a:pt x="164" y="180"/>
                    <a:pt x="165" y="166"/>
                    <a:pt x="162" y="154"/>
                  </a:cubicBezTo>
                  <a:cubicBezTo>
                    <a:pt x="170" y="164"/>
                    <a:pt x="184" y="169"/>
                    <a:pt x="196" y="161"/>
                  </a:cubicBezTo>
                  <a:cubicBezTo>
                    <a:pt x="208" y="153"/>
                    <a:pt x="213" y="139"/>
                    <a:pt x="214" y="125"/>
                  </a:cubicBezTo>
                  <a:cubicBezTo>
                    <a:pt x="221" y="130"/>
                    <a:pt x="230" y="130"/>
                    <a:pt x="237" y="122"/>
                  </a:cubicBezTo>
                  <a:cubicBezTo>
                    <a:pt x="243" y="115"/>
                    <a:pt x="250" y="101"/>
                    <a:pt x="246" y="91"/>
                  </a:cubicBezTo>
                  <a:cubicBezTo>
                    <a:pt x="258" y="95"/>
                    <a:pt x="270" y="95"/>
                    <a:pt x="280" y="87"/>
                  </a:cubicBezTo>
                  <a:cubicBezTo>
                    <a:pt x="288" y="79"/>
                    <a:pt x="290" y="65"/>
                    <a:pt x="288" y="54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39"/>
            <p:cNvSpPr/>
            <p:nvPr/>
          </p:nvSpPr>
          <p:spPr bwMode="auto">
            <a:xfrm flipH="1">
              <a:off x="5127183" y="2059780"/>
              <a:ext cx="858838" cy="676275"/>
            </a:xfrm>
            <a:custGeom>
              <a:avLst/>
              <a:gdLst>
                <a:gd name="T0" fmla="*/ 289 w 313"/>
                <a:gd name="T1" fmla="*/ 50 h 246"/>
                <a:gd name="T2" fmla="*/ 289 w 313"/>
                <a:gd name="T3" fmla="*/ 51 h 246"/>
                <a:gd name="T4" fmla="*/ 257 w 313"/>
                <a:gd name="T5" fmla="*/ 61 h 246"/>
                <a:gd name="T6" fmla="*/ 288 w 313"/>
                <a:gd name="T7" fmla="*/ 26 h 246"/>
                <a:gd name="T8" fmla="*/ 274 w 313"/>
                <a:gd name="T9" fmla="*/ 6 h 246"/>
                <a:gd name="T10" fmla="*/ 272 w 313"/>
                <a:gd name="T11" fmla="*/ 17 h 246"/>
                <a:gd name="T12" fmla="*/ 229 w 313"/>
                <a:gd name="T13" fmla="*/ 84 h 246"/>
                <a:gd name="T14" fmla="*/ 237 w 313"/>
                <a:gd name="T15" fmla="*/ 35 h 246"/>
                <a:gd name="T16" fmla="*/ 210 w 313"/>
                <a:gd name="T17" fmla="*/ 40 h 246"/>
                <a:gd name="T18" fmla="*/ 225 w 313"/>
                <a:gd name="T19" fmla="*/ 49 h 246"/>
                <a:gd name="T20" fmla="*/ 227 w 313"/>
                <a:gd name="T21" fmla="*/ 86 h 246"/>
                <a:gd name="T22" fmla="*/ 160 w 313"/>
                <a:gd name="T23" fmla="*/ 145 h 246"/>
                <a:gd name="T24" fmla="*/ 189 w 313"/>
                <a:gd name="T25" fmla="*/ 85 h 246"/>
                <a:gd name="T26" fmla="*/ 167 w 313"/>
                <a:gd name="T27" fmla="*/ 69 h 246"/>
                <a:gd name="T28" fmla="*/ 170 w 313"/>
                <a:gd name="T29" fmla="*/ 86 h 246"/>
                <a:gd name="T30" fmla="*/ 158 w 313"/>
                <a:gd name="T31" fmla="*/ 147 h 246"/>
                <a:gd name="T32" fmla="*/ 87 w 313"/>
                <a:gd name="T33" fmla="*/ 197 h 246"/>
                <a:gd name="T34" fmla="*/ 136 w 313"/>
                <a:gd name="T35" fmla="*/ 137 h 246"/>
                <a:gd name="T36" fmla="*/ 113 w 313"/>
                <a:gd name="T37" fmla="*/ 124 h 246"/>
                <a:gd name="T38" fmla="*/ 114 w 313"/>
                <a:gd name="T39" fmla="*/ 139 h 246"/>
                <a:gd name="T40" fmla="*/ 46 w 313"/>
                <a:gd name="T41" fmla="*/ 222 h 246"/>
                <a:gd name="T42" fmla="*/ 32 w 313"/>
                <a:gd name="T43" fmla="*/ 211 h 246"/>
                <a:gd name="T44" fmla="*/ 50 w 313"/>
                <a:gd name="T45" fmla="*/ 187 h 246"/>
                <a:gd name="T46" fmla="*/ 28 w 313"/>
                <a:gd name="T47" fmla="*/ 171 h 246"/>
                <a:gd name="T48" fmla="*/ 35 w 313"/>
                <a:gd name="T49" fmla="*/ 189 h 246"/>
                <a:gd name="T50" fmla="*/ 0 w 313"/>
                <a:gd name="T51" fmla="*/ 245 h 246"/>
                <a:gd name="T52" fmla="*/ 41 w 313"/>
                <a:gd name="T53" fmla="*/ 230 h 246"/>
                <a:gd name="T54" fmla="*/ 102 w 313"/>
                <a:gd name="T55" fmla="*/ 224 h 246"/>
                <a:gd name="T56" fmla="*/ 121 w 313"/>
                <a:gd name="T57" fmla="*/ 235 h 246"/>
                <a:gd name="T58" fmla="*/ 107 w 313"/>
                <a:gd name="T59" fmla="*/ 210 h 246"/>
                <a:gd name="T60" fmla="*/ 103 w 313"/>
                <a:gd name="T61" fmla="*/ 219 h 246"/>
                <a:gd name="T62" fmla="*/ 54 w 313"/>
                <a:gd name="T63" fmla="*/ 223 h 246"/>
                <a:gd name="T64" fmla="*/ 131 w 313"/>
                <a:gd name="T65" fmla="*/ 173 h 246"/>
                <a:gd name="T66" fmla="*/ 182 w 313"/>
                <a:gd name="T67" fmla="*/ 195 h 246"/>
                <a:gd name="T68" fmla="*/ 199 w 313"/>
                <a:gd name="T69" fmla="*/ 201 h 246"/>
                <a:gd name="T70" fmla="*/ 188 w 313"/>
                <a:gd name="T71" fmla="*/ 177 h 246"/>
                <a:gd name="T72" fmla="*/ 133 w 313"/>
                <a:gd name="T73" fmla="*/ 172 h 246"/>
                <a:gd name="T74" fmla="*/ 199 w 313"/>
                <a:gd name="T75" fmla="*/ 120 h 246"/>
                <a:gd name="T76" fmla="*/ 238 w 313"/>
                <a:gd name="T77" fmla="*/ 135 h 246"/>
                <a:gd name="T78" fmla="*/ 257 w 313"/>
                <a:gd name="T79" fmla="*/ 121 h 246"/>
                <a:gd name="T80" fmla="*/ 245 w 313"/>
                <a:gd name="T81" fmla="*/ 117 h 246"/>
                <a:gd name="T82" fmla="*/ 241 w 313"/>
                <a:gd name="T83" fmla="*/ 119 h 246"/>
                <a:gd name="T84" fmla="*/ 238 w 313"/>
                <a:gd name="T85" fmla="*/ 122 h 246"/>
                <a:gd name="T86" fmla="*/ 255 w 313"/>
                <a:gd name="T87" fmla="*/ 63 h 246"/>
                <a:gd name="T88" fmla="*/ 291 w 313"/>
                <a:gd name="T89" fmla="*/ 56 h 246"/>
                <a:gd name="T90" fmla="*/ 313 w 313"/>
                <a:gd name="T91" fmla="*/ 4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3" h="246">
                  <a:moveTo>
                    <a:pt x="299" y="37"/>
                  </a:moveTo>
                  <a:cubicBezTo>
                    <a:pt x="294" y="39"/>
                    <a:pt x="290" y="45"/>
                    <a:pt x="289" y="50"/>
                  </a:cubicBezTo>
                  <a:cubicBezTo>
                    <a:pt x="289" y="50"/>
                    <a:pt x="288" y="51"/>
                    <a:pt x="288" y="51"/>
                  </a:cubicBezTo>
                  <a:cubicBezTo>
                    <a:pt x="288" y="51"/>
                    <a:pt x="289" y="51"/>
                    <a:pt x="289" y="51"/>
                  </a:cubicBezTo>
                  <a:cubicBezTo>
                    <a:pt x="288" y="52"/>
                    <a:pt x="288" y="53"/>
                    <a:pt x="288" y="54"/>
                  </a:cubicBezTo>
                  <a:cubicBezTo>
                    <a:pt x="278" y="55"/>
                    <a:pt x="267" y="58"/>
                    <a:pt x="257" y="61"/>
                  </a:cubicBezTo>
                  <a:cubicBezTo>
                    <a:pt x="265" y="50"/>
                    <a:pt x="273" y="39"/>
                    <a:pt x="279" y="27"/>
                  </a:cubicBezTo>
                  <a:cubicBezTo>
                    <a:pt x="282" y="28"/>
                    <a:pt x="285" y="28"/>
                    <a:pt x="288" y="26"/>
                  </a:cubicBezTo>
                  <a:cubicBezTo>
                    <a:pt x="293" y="23"/>
                    <a:pt x="296" y="16"/>
                    <a:pt x="293" y="10"/>
                  </a:cubicBezTo>
                  <a:cubicBezTo>
                    <a:pt x="290" y="3"/>
                    <a:pt x="279" y="0"/>
                    <a:pt x="274" y="6"/>
                  </a:cubicBezTo>
                  <a:cubicBezTo>
                    <a:pt x="272" y="9"/>
                    <a:pt x="272" y="12"/>
                    <a:pt x="273" y="16"/>
                  </a:cubicBezTo>
                  <a:cubicBezTo>
                    <a:pt x="272" y="16"/>
                    <a:pt x="272" y="16"/>
                    <a:pt x="272" y="17"/>
                  </a:cubicBezTo>
                  <a:cubicBezTo>
                    <a:pt x="273" y="20"/>
                    <a:pt x="274" y="23"/>
                    <a:pt x="277" y="25"/>
                  </a:cubicBezTo>
                  <a:cubicBezTo>
                    <a:pt x="262" y="46"/>
                    <a:pt x="246" y="66"/>
                    <a:pt x="229" y="84"/>
                  </a:cubicBezTo>
                  <a:cubicBezTo>
                    <a:pt x="229" y="72"/>
                    <a:pt x="229" y="60"/>
                    <a:pt x="228" y="48"/>
                  </a:cubicBezTo>
                  <a:cubicBezTo>
                    <a:pt x="234" y="46"/>
                    <a:pt x="238" y="41"/>
                    <a:pt x="237" y="35"/>
                  </a:cubicBezTo>
                  <a:cubicBezTo>
                    <a:pt x="237" y="28"/>
                    <a:pt x="231" y="24"/>
                    <a:pt x="224" y="24"/>
                  </a:cubicBezTo>
                  <a:cubicBezTo>
                    <a:pt x="217" y="25"/>
                    <a:pt x="207" y="32"/>
                    <a:pt x="210" y="40"/>
                  </a:cubicBezTo>
                  <a:cubicBezTo>
                    <a:pt x="212" y="45"/>
                    <a:pt x="218" y="48"/>
                    <a:pt x="223" y="48"/>
                  </a:cubicBezTo>
                  <a:cubicBezTo>
                    <a:pt x="223" y="48"/>
                    <a:pt x="224" y="49"/>
                    <a:pt x="225" y="49"/>
                  </a:cubicBezTo>
                  <a:cubicBezTo>
                    <a:pt x="225" y="49"/>
                    <a:pt x="225" y="49"/>
                    <a:pt x="225" y="49"/>
                  </a:cubicBezTo>
                  <a:cubicBezTo>
                    <a:pt x="226" y="61"/>
                    <a:pt x="226" y="73"/>
                    <a:pt x="227" y="86"/>
                  </a:cubicBezTo>
                  <a:cubicBezTo>
                    <a:pt x="207" y="107"/>
                    <a:pt x="185" y="126"/>
                    <a:pt x="161" y="145"/>
                  </a:cubicBezTo>
                  <a:cubicBezTo>
                    <a:pt x="161" y="145"/>
                    <a:pt x="161" y="145"/>
                    <a:pt x="160" y="145"/>
                  </a:cubicBezTo>
                  <a:cubicBezTo>
                    <a:pt x="164" y="126"/>
                    <a:pt x="170" y="109"/>
                    <a:pt x="176" y="90"/>
                  </a:cubicBezTo>
                  <a:cubicBezTo>
                    <a:pt x="181" y="92"/>
                    <a:pt x="186" y="90"/>
                    <a:pt x="189" y="85"/>
                  </a:cubicBezTo>
                  <a:cubicBezTo>
                    <a:pt x="193" y="79"/>
                    <a:pt x="192" y="69"/>
                    <a:pt x="187" y="64"/>
                  </a:cubicBezTo>
                  <a:cubicBezTo>
                    <a:pt x="181" y="58"/>
                    <a:pt x="170" y="62"/>
                    <a:pt x="167" y="69"/>
                  </a:cubicBezTo>
                  <a:cubicBezTo>
                    <a:pt x="165" y="74"/>
                    <a:pt x="166" y="80"/>
                    <a:pt x="170" y="85"/>
                  </a:cubicBezTo>
                  <a:cubicBezTo>
                    <a:pt x="170" y="85"/>
                    <a:pt x="170" y="85"/>
                    <a:pt x="170" y="86"/>
                  </a:cubicBezTo>
                  <a:cubicBezTo>
                    <a:pt x="171" y="87"/>
                    <a:pt x="173" y="89"/>
                    <a:pt x="174" y="89"/>
                  </a:cubicBezTo>
                  <a:cubicBezTo>
                    <a:pt x="168" y="108"/>
                    <a:pt x="160" y="127"/>
                    <a:pt x="158" y="147"/>
                  </a:cubicBezTo>
                  <a:cubicBezTo>
                    <a:pt x="136" y="164"/>
                    <a:pt x="113" y="180"/>
                    <a:pt x="90" y="195"/>
                  </a:cubicBezTo>
                  <a:cubicBezTo>
                    <a:pt x="89" y="196"/>
                    <a:pt x="88" y="196"/>
                    <a:pt x="87" y="197"/>
                  </a:cubicBezTo>
                  <a:cubicBezTo>
                    <a:pt x="95" y="177"/>
                    <a:pt x="105" y="159"/>
                    <a:pt x="116" y="142"/>
                  </a:cubicBezTo>
                  <a:cubicBezTo>
                    <a:pt x="123" y="146"/>
                    <a:pt x="133" y="143"/>
                    <a:pt x="136" y="137"/>
                  </a:cubicBezTo>
                  <a:cubicBezTo>
                    <a:pt x="139" y="131"/>
                    <a:pt x="138" y="122"/>
                    <a:pt x="133" y="118"/>
                  </a:cubicBezTo>
                  <a:cubicBezTo>
                    <a:pt x="126" y="111"/>
                    <a:pt x="117" y="118"/>
                    <a:pt x="113" y="124"/>
                  </a:cubicBezTo>
                  <a:cubicBezTo>
                    <a:pt x="113" y="125"/>
                    <a:pt x="113" y="125"/>
                    <a:pt x="113" y="125"/>
                  </a:cubicBezTo>
                  <a:cubicBezTo>
                    <a:pt x="111" y="130"/>
                    <a:pt x="111" y="135"/>
                    <a:pt x="114" y="139"/>
                  </a:cubicBezTo>
                  <a:cubicBezTo>
                    <a:pt x="101" y="157"/>
                    <a:pt x="90" y="177"/>
                    <a:pt x="85" y="198"/>
                  </a:cubicBezTo>
                  <a:cubicBezTo>
                    <a:pt x="72" y="206"/>
                    <a:pt x="59" y="214"/>
                    <a:pt x="46" y="222"/>
                  </a:cubicBezTo>
                  <a:cubicBezTo>
                    <a:pt x="40" y="225"/>
                    <a:pt x="33" y="228"/>
                    <a:pt x="27" y="231"/>
                  </a:cubicBezTo>
                  <a:cubicBezTo>
                    <a:pt x="29" y="225"/>
                    <a:pt x="30" y="218"/>
                    <a:pt x="32" y="211"/>
                  </a:cubicBezTo>
                  <a:cubicBezTo>
                    <a:pt x="34" y="204"/>
                    <a:pt x="36" y="197"/>
                    <a:pt x="38" y="191"/>
                  </a:cubicBezTo>
                  <a:cubicBezTo>
                    <a:pt x="42" y="192"/>
                    <a:pt x="47" y="191"/>
                    <a:pt x="50" y="187"/>
                  </a:cubicBezTo>
                  <a:cubicBezTo>
                    <a:pt x="55" y="181"/>
                    <a:pt x="55" y="171"/>
                    <a:pt x="49" y="166"/>
                  </a:cubicBezTo>
                  <a:cubicBezTo>
                    <a:pt x="41" y="160"/>
                    <a:pt x="31" y="163"/>
                    <a:pt x="28" y="171"/>
                  </a:cubicBezTo>
                  <a:cubicBezTo>
                    <a:pt x="26" y="176"/>
                    <a:pt x="28" y="184"/>
                    <a:pt x="32" y="186"/>
                  </a:cubicBezTo>
                  <a:cubicBezTo>
                    <a:pt x="33" y="188"/>
                    <a:pt x="34" y="189"/>
                    <a:pt x="35" y="189"/>
                  </a:cubicBezTo>
                  <a:cubicBezTo>
                    <a:pt x="28" y="202"/>
                    <a:pt x="26" y="219"/>
                    <a:pt x="23" y="233"/>
                  </a:cubicBezTo>
                  <a:cubicBezTo>
                    <a:pt x="15" y="236"/>
                    <a:pt x="7" y="240"/>
                    <a:pt x="0" y="245"/>
                  </a:cubicBezTo>
                  <a:cubicBezTo>
                    <a:pt x="0" y="245"/>
                    <a:pt x="0" y="246"/>
                    <a:pt x="0" y="246"/>
                  </a:cubicBezTo>
                  <a:cubicBezTo>
                    <a:pt x="14" y="245"/>
                    <a:pt x="29" y="236"/>
                    <a:pt x="41" y="230"/>
                  </a:cubicBezTo>
                  <a:cubicBezTo>
                    <a:pt x="45" y="228"/>
                    <a:pt x="48" y="226"/>
                    <a:pt x="51" y="224"/>
                  </a:cubicBezTo>
                  <a:cubicBezTo>
                    <a:pt x="67" y="226"/>
                    <a:pt x="86" y="227"/>
                    <a:pt x="102" y="224"/>
                  </a:cubicBezTo>
                  <a:cubicBezTo>
                    <a:pt x="102" y="225"/>
                    <a:pt x="102" y="226"/>
                    <a:pt x="102" y="227"/>
                  </a:cubicBezTo>
                  <a:cubicBezTo>
                    <a:pt x="104" y="236"/>
                    <a:pt x="114" y="237"/>
                    <a:pt x="121" y="235"/>
                  </a:cubicBezTo>
                  <a:cubicBezTo>
                    <a:pt x="128" y="232"/>
                    <a:pt x="131" y="225"/>
                    <a:pt x="128" y="218"/>
                  </a:cubicBezTo>
                  <a:cubicBezTo>
                    <a:pt x="125" y="211"/>
                    <a:pt x="114" y="206"/>
                    <a:pt x="107" y="210"/>
                  </a:cubicBezTo>
                  <a:cubicBezTo>
                    <a:pt x="107" y="210"/>
                    <a:pt x="106" y="211"/>
                    <a:pt x="107" y="212"/>
                  </a:cubicBezTo>
                  <a:cubicBezTo>
                    <a:pt x="105" y="214"/>
                    <a:pt x="103" y="216"/>
                    <a:pt x="103" y="219"/>
                  </a:cubicBezTo>
                  <a:cubicBezTo>
                    <a:pt x="95" y="220"/>
                    <a:pt x="87" y="222"/>
                    <a:pt x="79" y="222"/>
                  </a:cubicBezTo>
                  <a:cubicBezTo>
                    <a:pt x="71" y="223"/>
                    <a:pt x="62" y="223"/>
                    <a:pt x="54" y="223"/>
                  </a:cubicBezTo>
                  <a:cubicBezTo>
                    <a:pt x="66" y="216"/>
                    <a:pt x="77" y="209"/>
                    <a:pt x="89" y="201"/>
                  </a:cubicBezTo>
                  <a:cubicBezTo>
                    <a:pt x="103" y="192"/>
                    <a:pt x="117" y="183"/>
                    <a:pt x="131" y="173"/>
                  </a:cubicBezTo>
                  <a:cubicBezTo>
                    <a:pt x="146" y="180"/>
                    <a:pt x="163" y="186"/>
                    <a:pt x="180" y="188"/>
                  </a:cubicBezTo>
                  <a:cubicBezTo>
                    <a:pt x="179" y="190"/>
                    <a:pt x="180" y="193"/>
                    <a:pt x="182" y="195"/>
                  </a:cubicBezTo>
                  <a:cubicBezTo>
                    <a:pt x="182" y="195"/>
                    <a:pt x="182" y="195"/>
                    <a:pt x="182" y="195"/>
                  </a:cubicBezTo>
                  <a:cubicBezTo>
                    <a:pt x="185" y="200"/>
                    <a:pt x="192" y="203"/>
                    <a:pt x="199" y="201"/>
                  </a:cubicBezTo>
                  <a:cubicBezTo>
                    <a:pt x="206" y="198"/>
                    <a:pt x="212" y="188"/>
                    <a:pt x="207" y="181"/>
                  </a:cubicBezTo>
                  <a:cubicBezTo>
                    <a:pt x="203" y="175"/>
                    <a:pt x="194" y="175"/>
                    <a:pt x="188" y="177"/>
                  </a:cubicBezTo>
                  <a:cubicBezTo>
                    <a:pt x="184" y="178"/>
                    <a:pt x="182" y="181"/>
                    <a:pt x="180" y="184"/>
                  </a:cubicBezTo>
                  <a:cubicBezTo>
                    <a:pt x="164" y="182"/>
                    <a:pt x="148" y="178"/>
                    <a:pt x="133" y="172"/>
                  </a:cubicBezTo>
                  <a:cubicBezTo>
                    <a:pt x="142" y="165"/>
                    <a:pt x="150" y="159"/>
                    <a:pt x="159" y="152"/>
                  </a:cubicBezTo>
                  <a:cubicBezTo>
                    <a:pt x="172" y="142"/>
                    <a:pt x="186" y="131"/>
                    <a:pt x="199" y="120"/>
                  </a:cubicBezTo>
                  <a:cubicBezTo>
                    <a:pt x="211" y="125"/>
                    <a:pt x="224" y="126"/>
                    <a:pt x="237" y="126"/>
                  </a:cubicBezTo>
                  <a:cubicBezTo>
                    <a:pt x="236" y="129"/>
                    <a:pt x="237" y="132"/>
                    <a:pt x="238" y="135"/>
                  </a:cubicBezTo>
                  <a:cubicBezTo>
                    <a:pt x="242" y="141"/>
                    <a:pt x="253" y="142"/>
                    <a:pt x="258" y="137"/>
                  </a:cubicBezTo>
                  <a:cubicBezTo>
                    <a:pt x="262" y="132"/>
                    <a:pt x="261" y="125"/>
                    <a:pt x="257" y="121"/>
                  </a:cubicBezTo>
                  <a:cubicBezTo>
                    <a:pt x="254" y="117"/>
                    <a:pt x="249" y="116"/>
                    <a:pt x="245" y="117"/>
                  </a:cubicBezTo>
                  <a:cubicBezTo>
                    <a:pt x="245" y="117"/>
                    <a:pt x="245" y="117"/>
                    <a:pt x="245" y="117"/>
                  </a:cubicBezTo>
                  <a:cubicBezTo>
                    <a:pt x="246" y="117"/>
                    <a:pt x="245" y="116"/>
                    <a:pt x="245" y="117"/>
                  </a:cubicBezTo>
                  <a:cubicBezTo>
                    <a:pt x="243" y="117"/>
                    <a:pt x="242" y="118"/>
                    <a:pt x="241" y="119"/>
                  </a:cubicBezTo>
                  <a:cubicBezTo>
                    <a:pt x="240" y="120"/>
                    <a:pt x="239" y="121"/>
                    <a:pt x="238" y="121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26" y="122"/>
                    <a:pt x="213" y="122"/>
                    <a:pt x="201" y="119"/>
                  </a:cubicBezTo>
                  <a:cubicBezTo>
                    <a:pt x="220" y="102"/>
                    <a:pt x="239" y="83"/>
                    <a:pt x="255" y="63"/>
                  </a:cubicBezTo>
                  <a:cubicBezTo>
                    <a:pt x="267" y="62"/>
                    <a:pt x="279" y="60"/>
                    <a:pt x="291" y="57"/>
                  </a:cubicBezTo>
                  <a:cubicBezTo>
                    <a:pt x="291" y="57"/>
                    <a:pt x="291" y="56"/>
                    <a:pt x="291" y="56"/>
                  </a:cubicBezTo>
                  <a:cubicBezTo>
                    <a:pt x="293" y="60"/>
                    <a:pt x="298" y="62"/>
                    <a:pt x="302" y="61"/>
                  </a:cubicBezTo>
                  <a:cubicBezTo>
                    <a:pt x="308" y="61"/>
                    <a:pt x="313" y="56"/>
                    <a:pt x="313" y="49"/>
                  </a:cubicBezTo>
                  <a:cubicBezTo>
                    <a:pt x="313" y="42"/>
                    <a:pt x="306" y="34"/>
                    <a:pt x="299" y="37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1"/>
            <p:cNvSpPr/>
            <p:nvPr/>
          </p:nvSpPr>
          <p:spPr bwMode="auto">
            <a:xfrm flipH="1">
              <a:off x="4404871" y="1767680"/>
              <a:ext cx="695325" cy="396875"/>
            </a:xfrm>
            <a:custGeom>
              <a:avLst/>
              <a:gdLst>
                <a:gd name="T0" fmla="*/ 228 w 254"/>
                <a:gd name="T1" fmla="*/ 93 h 144"/>
                <a:gd name="T2" fmla="*/ 224 w 254"/>
                <a:gd name="T3" fmla="*/ 69 h 144"/>
                <a:gd name="T4" fmla="*/ 197 w 254"/>
                <a:gd name="T5" fmla="*/ 71 h 144"/>
                <a:gd name="T6" fmla="*/ 167 w 254"/>
                <a:gd name="T7" fmla="*/ 37 h 144"/>
                <a:gd name="T8" fmla="*/ 156 w 254"/>
                <a:gd name="T9" fmla="*/ 13 h 144"/>
                <a:gd name="T10" fmla="*/ 128 w 254"/>
                <a:gd name="T11" fmla="*/ 23 h 144"/>
                <a:gd name="T12" fmla="*/ 85 w 254"/>
                <a:gd name="T13" fmla="*/ 16 h 144"/>
                <a:gd name="T14" fmla="*/ 62 w 254"/>
                <a:gd name="T15" fmla="*/ 3 h 144"/>
                <a:gd name="T16" fmla="*/ 45 w 254"/>
                <a:gd name="T17" fmla="*/ 19 h 144"/>
                <a:gd name="T18" fmla="*/ 45 w 254"/>
                <a:gd name="T19" fmla="*/ 19 h 144"/>
                <a:gd name="T20" fmla="*/ 9 w 254"/>
                <a:gd name="T21" fmla="*/ 19 h 144"/>
                <a:gd name="T22" fmla="*/ 7 w 254"/>
                <a:gd name="T23" fmla="*/ 58 h 144"/>
                <a:gd name="T24" fmla="*/ 36 w 254"/>
                <a:gd name="T25" fmla="*/ 103 h 144"/>
                <a:gd name="T26" fmla="*/ 86 w 254"/>
                <a:gd name="T27" fmla="*/ 133 h 144"/>
                <a:gd name="T28" fmla="*/ 88 w 254"/>
                <a:gd name="T29" fmla="*/ 132 h 144"/>
                <a:gd name="T30" fmla="*/ 112 w 254"/>
                <a:gd name="T31" fmla="*/ 138 h 144"/>
                <a:gd name="T32" fmla="*/ 153 w 254"/>
                <a:gd name="T33" fmla="*/ 143 h 144"/>
                <a:gd name="T34" fmla="*/ 218 w 254"/>
                <a:gd name="T35" fmla="*/ 138 h 144"/>
                <a:gd name="T36" fmla="*/ 254 w 254"/>
                <a:gd name="T37" fmla="*/ 105 h 144"/>
                <a:gd name="T38" fmla="*/ 228 w 254"/>
                <a:gd name="T39" fmla="*/ 9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" h="144">
                  <a:moveTo>
                    <a:pt x="228" y="93"/>
                  </a:moveTo>
                  <a:cubicBezTo>
                    <a:pt x="231" y="84"/>
                    <a:pt x="232" y="75"/>
                    <a:pt x="224" y="69"/>
                  </a:cubicBezTo>
                  <a:cubicBezTo>
                    <a:pt x="216" y="64"/>
                    <a:pt x="205" y="67"/>
                    <a:pt x="197" y="71"/>
                  </a:cubicBezTo>
                  <a:cubicBezTo>
                    <a:pt x="201" y="51"/>
                    <a:pt x="187" y="20"/>
                    <a:pt x="167" y="37"/>
                  </a:cubicBezTo>
                  <a:cubicBezTo>
                    <a:pt x="169" y="27"/>
                    <a:pt x="167" y="16"/>
                    <a:pt x="156" y="13"/>
                  </a:cubicBezTo>
                  <a:cubicBezTo>
                    <a:pt x="146" y="10"/>
                    <a:pt x="135" y="16"/>
                    <a:pt x="128" y="23"/>
                  </a:cubicBezTo>
                  <a:cubicBezTo>
                    <a:pt x="124" y="0"/>
                    <a:pt x="98" y="0"/>
                    <a:pt x="85" y="16"/>
                  </a:cubicBezTo>
                  <a:cubicBezTo>
                    <a:pt x="80" y="9"/>
                    <a:pt x="72" y="2"/>
                    <a:pt x="62" y="3"/>
                  </a:cubicBezTo>
                  <a:cubicBezTo>
                    <a:pt x="53" y="3"/>
                    <a:pt x="45" y="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34" y="13"/>
                    <a:pt x="19" y="8"/>
                    <a:pt x="9" y="19"/>
                  </a:cubicBezTo>
                  <a:cubicBezTo>
                    <a:pt x="0" y="29"/>
                    <a:pt x="4" y="47"/>
                    <a:pt x="7" y="58"/>
                  </a:cubicBezTo>
                  <a:cubicBezTo>
                    <a:pt x="12" y="75"/>
                    <a:pt x="24" y="90"/>
                    <a:pt x="36" y="103"/>
                  </a:cubicBezTo>
                  <a:cubicBezTo>
                    <a:pt x="50" y="115"/>
                    <a:pt x="67" y="130"/>
                    <a:pt x="86" y="133"/>
                  </a:cubicBezTo>
                  <a:cubicBezTo>
                    <a:pt x="87" y="133"/>
                    <a:pt x="88" y="132"/>
                    <a:pt x="88" y="132"/>
                  </a:cubicBezTo>
                  <a:cubicBezTo>
                    <a:pt x="94" y="136"/>
                    <a:pt x="105" y="137"/>
                    <a:pt x="112" y="138"/>
                  </a:cubicBezTo>
                  <a:cubicBezTo>
                    <a:pt x="125" y="141"/>
                    <a:pt x="139" y="142"/>
                    <a:pt x="153" y="143"/>
                  </a:cubicBezTo>
                  <a:cubicBezTo>
                    <a:pt x="174" y="144"/>
                    <a:pt x="197" y="144"/>
                    <a:pt x="218" y="138"/>
                  </a:cubicBezTo>
                  <a:cubicBezTo>
                    <a:pt x="233" y="134"/>
                    <a:pt x="254" y="124"/>
                    <a:pt x="254" y="105"/>
                  </a:cubicBezTo>
                  <a:cubicBezTo>
                    <a:pt x="254" y="92"/>
                    <a:pt x="238" y="89"/>
                    <a:pt x="228" y="93"/>
                  </a:cubicBezTo>
                  <a:close/>
                </a:path>
              </a:pathLst>
            </a:custGeom>
            <a:solidFill>
              <a:srgbClr val="B3A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2"/>
            <p:cNvSpPr/>
            <p:nvPr/>
          </p:nvSpPr>
          <p:spPr bwMode="auto">
            <a:xfrm flipH="1">
              <a:off x="4549334" y="1883568"/>
              <a:ext cx="485775" cy="292100"/>
            </a:xfrm>
            <a:custGeom>
              <a:avLst/>
              <a:gdLst>
                <a:gd name="T0" fmla="*/ 170 w 177"/>
                <a:gd name="T1" fmla="*/ 71 h 106"/>
                <a:gd name="T2" fmla="*/ 150 w 177"/>
                <a:gd name="T3" fmla="*/ 68 h 106"/>
                <a:gd name="T4" fmla="*/ 131 w 177"/>
                <a:gd name="T5" fmla="*/ 52 h 106"/>
                <a:gd name="T6" fmla="*/ 106 w 177"/>
                <a:gd name="T7" fmla="*/ 34 h 106"/>
                <a:gd name="T8" fmla="*/ 68 w 177"/>
                <a:gd name="T9" fmla="*/ 24 h 106"/>
                <a:gd name="T10" fmla="*/ 38 w 177"/>
                <a:gd name="T11" fmla="*/ 17 h 106"/>
                <a:gd name="T12" fmla="*/ 12 w 177"/>
                <a:gd name="T13" fmla="*/ 6 h 106"/>
                <a:gd name="T14" fmla="*/ 3 w 177"/>
                <a:gd name="T15" fmla="*/ 29 h 106"/>
                <a:gd name="T16" fmla="*/ 60 w 177"/>
                <a:gd name="T17" fmla="*/ 94 h 106"/>
                <a:gd name="T18" fmla="*/ 61 w 177"/>
                <a:gd name="T19" fmla="*/ 96 h 106"/>
                <a:gd name="T20" fmla="*/ 161 w 177"/>
                <a:gd name="T21" fmla="*/ 91 h 106"/>
                <a:gd name="T22" fmla="*/ 170 w 177"/>
                <a:gd name="T23" fmla="*/ 7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7" h="106">
                  <a:moveTo>
                    <a:pt x="170" y="71"/>
                  </a:moveTo>
                  <a:cubicBezTo>
                    <a:pt x="165" y="66"/>
                    <a:pt x="157" y="66"/>
                    <a:pt x="150" y="68"/>
                  </a:cubicBezTo>
                  <a:cubicBezTo>
                    <a:pt x="155" y="57"/>
                    <a:pt x="142" y="47"/>
                    <a:pt x="131" y="52"/>
                  </a:cubicBezTo>
                  <a:cubicBezTo>
                    <a:pt x="136" y="39"/>
                    <a:pt x="119" y="25"/>
                    <a:pt x="106" y="34"/>
                  </a:cubicBezTo>
                  <a:cubicBezTo>
                    <a:pt x="108" y="12"/>
                    <a:pt x="82" y="9"/>
                    <a:pt x="68" y="24"/>
                  </a:cubicBezTo>
                  <a:cubicBezTo>
                    <a:pt x="61" y="12"/>
                    <a:pt x="45" y="0"/>
                    <a:pt x="38" y="17"/>
                  </a:cubicBezTo>
                  <a:cubicBezTo>
                    <a:pt x="31" y="10"/>
                    <a:pt x="21" y="3"/>
                    <a:pt x="12" y="6"/>
                  </a:cubicBezTo>
                  <a:cubicBezTo>
                    <a:pt x="2" y="10"/>
                    <a:pt x="0" y="20"/>
                    <a:pt x="3" y="29"/>
                  </a:cubicBezTo>
                  <a:cubicBezTo>
                    <a:pt x="9" y="59"/>
                    <a:pt x="35" y="79"/>
                    <a:pt x="60" y="94"/>
                  </a:cubicBezTo>
                  <a:cubicBezTo>
                    <a:pt x="59" y="95"/>
                    <a:pt x="60" y="96"/>
                    <a:pt x="61" y="96"/>
                  </a:cubicBezTo>
                  <a:cubicBezTo>
                    <a:pt x="94" y="99"/>
                    <a:pt x="130" y="106"/>
                    <a:pt x="161" y="91"/>
                  </a:cubicBezTo>
                  <a:cubicBezTo>
                    <a:pt x="167" y="88"/>
                    <a:pt x="177" y="78"/>
                    <a:pt x="170" y="7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51"/>
            <p:cNvSpPr/>
            <p:nvPr/>
          </p:nvSpPr>
          <p:spPr bwMode="auto">
            <a:xfrm flipH="1">
              <a:off x="3033271" y="2169318"/>
              <a:ext cx="693738" cy="965200"/>
            </a:xfrm>
            <a:custGeom>
              <a:avLst/>
              <a:gdLst>
                <a:gd name="T0" fmla="*/ 204 w 253"/>
                <a:gd name="T1" fmla="*/ 131 h 351"/>
                <a:gd name="T2" fmla="*/ 110 w 253"/>
                <a:gd name="T3" fmla="*/ 138 h 351"/>
                <a:gd name="T4" fmla="*/ 107 w 253"/>
                <a:gd name="T5" fmla="*/ 131 h 351"/>
                <a:gd name="T6" fmla="*/ 81 w 253"/>
                <a:gd name="T7" fmla="*/ 78 h 351"/>
                <a:gd name="T8" fmla="*/ 1 w 253"/>
                <a:gd name="T9" fmla="*/ 1 h 351"/>
                <a:gd name="T10" fmla="*/ 1 w 253"/>
                <a:gd name="T11" fmla="*/ 2 h 351"/>
                <a:gd name="T12" fmla="*/ 80 w 253"/>
                <a:gd name="T13" fmla="*/ 86 h 351"/>
                <a:gd name="T14" fmla="*/ 106 w 253"/>
                <a:gd name="T15" fmla="*/ 138 h 351"/>
                <a:gd name="T16" fmla="*/ 126 w 253"/>
                <a:gd name="T17" fmla="*/ 187 h 351"/>
                <a:gd name="T18" fmla="*/ 127 w 253"/>
                <a:gd name="T19" fmla="*/ 188 h 351"/>
                <a:gd name="T20" fmla="*/ 112 w 253"/>
                <a:gd name="T21" fmla="*/ 279 h 351"/>
                <a:gd name="T22" fmla="*/ 167 w 253"/>
                <a:gd name="T23" fmla="*/ 349 h 351"/>
                <a:gd name="T24" fmla="*/ 208 w 253"/>
                <a:gd name="T25" fmla="*/ 336 h 351"/>
                <a:gd name="T26" fmla="*/ 213 w 253"/>
                <a:gd name="T27" fmla="*/ 290 h 351"/>
                <a:gd name="T28" fmla="*/ 130 w 253"/>
                <a:gd name="T29" fmla="*/ 187 h 351"/>
                <a:gd name="T30" fmla="*/ 129 w 253"/>
                <a:gd name="T31" fmla="*/ 187 h 351"/>
                <a:gd name="T32" fmla="*/ 128 w 253"/>
                <a:gd name="T33" fmla="*/ 187 h 351"/>
                <a:gd name="T34" fmla="*/ 128 w 253"/>
                <a:gd name="T35" fmla="*/ 186 h 351"/>
                <a:gd name="T36" fmla="*/ 116 w 253"/>
                <a:gd name="T37" fmla="*/ 150 h 351"/>
                <a:gd name="T38" fmla="*/ 128 w 253"/>
                <a:gd name="T39" fmla="*/ 163 h 351"/>
                <a:gd name="T40" fmla="*/ 169 w 253"/>
                <a:gd name="T41" fmla="*/ 193 h 351"/>
                <a:gd name="T42" fmla="*/ 236 w 253"/>
                <a:gd name="T43" fmla="*/ 200 h 351"/>
                <a:gd name="T44" fmla="*/ 204 w 253"/>
                <a:gd name="T45" fmla="*/ 13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351">
                  <a:moveTo>
                    <a:pt x="204" y="131"/>
                  </a:moveTo>
                  <a:cubicBezTo>
                    <a:pt x="176" y="119"/>
                    <a:pt x="136" y="119"/>
                    <a:pt x="110" y="138"/>
                  </a:cubicBezTo>
                  <a:cubicBezTo>
                    <a:pt x="109" y="135"/>
                    <a:pt x="108" y="133"/>
                    <a:pt x="107" y="131"/>
                  </a:cubicBezTo>
                  <a:cubicBezTo>
                    <a:pt x="100" y="113"/>
                    <a:pt x="91" y="95"/>
                    <a:pt x="81" y="78"/>
                  </a:cubicBezTo>
                  <a:cubicBezTo>
                    <a:pt x="62" y="46"/>
                    <a:pt x="36" y="16"/>
                    <a:pt x="1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4" y="24"/>
                    <a:pt x="61" y="51"/>
                    <a:pt x="80" y="86"/>
                  </a:cubicBezTo>
                  <a:cubicBezTo>
                    <a:pt x="90" y="103"/>
                    <a:pt x="98" y="120"/>
                    <a:pt x="106" y="138"/>
                  </a:cubicBezTo>
                  <a:cubicBezTo>
                    <a:pt x="112" y="154"/>
                    <a:pt x="118" y="172"/>
                    <a:pt x="126" y="187"/>
                  </a:cubicBezTo>
                  <a:cubicBezTo>
                    <a:pt x="126" y="188"/>
                    <a:pt x="126" y="188"/>
                    <a:pt x="127" y="188"/>
                  </a:cubicBezTo>
                  <a:cubicBezTo>
                    <a:pt x="108" y="212"/>
                    <a:pt x="107" y="251"/>
                    <a:pt x="112" y="279"/>
                  </a:cubicBezTo>
                  <a:cubicBezTo>
                    <a:pt x="117" y="309"/>
                    <a:pt x="133" y="343"/>
                    <a:pt x="167" y="349"/>
                  </a:cubicBezTo>
                  <a:cubicBezTo>
                    <a:pt x="182" y="351"/>
                    <a:pt x="199" y="350"/>
                    <a:pt x="208" y="336"/>
                  </a:cubicBezTo>
                  <a:cubicBezTo>
                    <a:pt x="216" y="322"/>
                    <a:pt x="216" y="305"/>
                    <a:pt x="213" y="290"/>
                  </a:cubicBezTo>
                  <a:cubicBezTo>
                    <a:pt x="203" y="244"/>
                    <a:pt x="168" y="212"/>
                    <a:pt x="130" y="187"/>
                  </a:cubicBezTo>
                  <a:cubicBezTo>
                    <a:pt x="130" y="187"/>
                    <a:pt x="129" y="187"/>
                    <a:pt x="129" y="187"/>
                  </a:cubicBezTo>
                  <a:cubicBezTo>
                    <a:pt x="129" y="187"/>
                    <a:pt x="128" y="187"/>
                    <a:pt x="128" y="187"/>
                  </a:cubicBezTo>
                  <a:cubicBezTo>
                    <a:pt x="128" y="187"/>
                    <a:pt x="128" y="186"/>
                    <a:pt x="128" y="186"/>
                  </a:cubicBezTo>
                  <a:cubicBezTo>
                    <a:pt x="125" y="174"/>
                    <a:pt x="121" y="162"/>
                    <a:pt x="116" y="150"/>
                  </a:cubicBezTo>
                  <a:cubicBezTo>
                    <a:pt x="119" y="155"/>
                    <a:pt x="124" y="159"/>
                    <a:pt x="128" y="163"/>
                  </a:cubicBezTo>
                  <a:cubicBezTo>
                    <a:pt x="140" y="174"/>
                    <a:pt x="154" y="185"/>
                    <a:pt x="169" y="193"/>
                  </a:cubicBezTo>
                  <a:cubicBezTo>
                    <a:pt x="184" y="202"/>
                    <a:pt x="222" y="223"/>
                    <a:pt x="236" y="200"/>
                  </a:cubicBezTo>
                  <a:cubicBezTo>
                    <a:pt x="253" y="173"/>
                    <a:pt x="229" y="141"/>
                    <a:pt x="204" y="131"/>
                  </a:cubicBezTo>
                  <a:close/>
                </a:path>
              </a:pathLst>
            </a:custGeom>
            <a:solidFill>
              <a:srgbClr val="31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2"/>
            <p:cNvSpPr/>
            <p:nvPr/>
          </p:nvSpPr>
          <p:spPr bwMode="auto">
            <a:xfrm flipH="1">
              <a:off x="3647634" y="2150268"/>
              <a:ext cx="241300" cy="363538"/>
            </a:xfrm>
            <a:custGeom>
              <a:avLst/>
              <a:gdLst>
                <a:gd name="T0" fmla="*/ 85 w 88"/>
                <a:gd name="T1" fmla="*/ 88 h 132"/>
                <a:gd name="T2" fmla="*/ 34 w 88"/>
                <a:gd name="T3" fmla="*/ 81 h 132"/>
                <a:gd name="T4" fmla="*/ 17 w 88"/>
                <a:gd name="T5" fmla="*/ 44 h 132"/>
                <a:gd name="T6" fmla="*/ 2 w 88"/>
                <a:gd name="T7" fmla="*/ 1 h 132"/>
                <a:gd name="T8" fmla="*/ 0 w 88"/>
                <a:gd name="T9" fmla="*/ 2 h 132"/>
                <a:gd name="T10" fmla="*/ 15 w 88"/>
                <a:gd name="T11" fmla="*/ 48 h 132"/>
                <a:gd name="T12" fmla="*/ 32 w 88"/>
                <a:gd name="T13" fmla="*/ 84 h 132"/>
                <a:gd name="T14" fmla="*/ 32 w 88"/>
                <a:gd name="T15" fmla="*/ 86 h 132"/>
                <a:gd name="T16" fmla="*/ 28 w 88"/>
                <a:gd name="T17" fmla="*/ 123 h 132"/>
                <a:gd name="T18" fmla="*/ 47 w 88"/>
                <a:gd name="T19" fmla="*/ 112 h 132"/>
                <a:gd name="T20" fmla="*/ 68 w 88"/>
                <a:gd name="T21" fmla="*/ 121 h 132"/>
                <a:gd name="T22" fmla="*/ 70 w 88"/>
                <a:gd name="T23" fmla="*/ 118 h 132"/>
                <a:gd name="T24" fmla="*/ 68 w 88"/>
                <a:gd name="T25" fmla="*/ 103 h 132"/>
                <a:gd name="T26" fmla="*/ 83 w 88"/>
                <a:gd name="T27" fmla="*/ 103 h 132"/>
                <a:gd name="T28" fmla="*/ 85 w 88"/>
                <a:gd name="T29" fmla="*/ 8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32">
                  <a:moveTo>
                    <a:pt x="85" y="88"/>
                  </a:moveTo>
                  <a:cubicBezTo>
                    <a:pt x="74" y="71"/>
                    <a:pt x="48" y="68"/>
                    <a:pt x="34" y="81"/>
                  </a:cubicBezTo>
                  <a:cubicBezTo>
                    <a:pt x="29" y="69"/>
                    <a:pt x="22" y="56"/>
                    <a:pt x="17" y="44"/>
                  </a:cubicBezTo>
                  <a:cubicBezTo>
                    <a:pt x="11" y="30"/>
                    <a:pt x="7" y="15"/>
                    <a:pt x="2" y="1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3" y="18"/>
                    <a:pt x="9" y="33"/>
                    <a:pt x="15" y="48"/>
                  </a:cubicBezTo>
                  <a:cubicBezTo>
                    <a:pt x="20" y="60"/>
                    <a:pt x="25" y="73"/>
                    <a:pt x="32" y="84"/>
                  </a:cubicBezTo>
                  <a:cubicBezTo>
                    <a:pt x="31" y="85"/>
                    <a:pt x="31" y="86"/>
                    <a:pt x="32" y="86"/>
                  </a:cubicBezTo>
                  <a:cubicBezTo>
                    <a:pt x="21" y="95"/>
                    <a:pt x="17" y="113"/>
                    <a:pt x="28" y="123"/>
                  </a:cubicBezTo>
                  <a:cubicBezTo>
                    <a:pt x="38" y="132"/>
                    <a:pt x="45" y="121"/>
                    <a:pt x="47" y="112"/>
                  </a:cubicBezTo>
                  <a:cubicBezTo>
                    <a:pt x="52" y="118"/>
                    <a:pt x="59" y="121"/>
                    <a:pt x="68" y="121"/>
                  </a:cubicBezTo>
                  <a:cubicBezTo>
                    <a:pt x="69" y="121"/>
                    <a:pt x="71" y="119"/>
                    <a:pt x="70" y="118"/>
                  </a:cubicBezTo>
                  <a:cubicBezTo>
                    <a:pt x="70" y="113"/>
                    <a:pt x="70" y="108"/>
                    <a:pt x="68" y="103"/>
                  </a:cubicBezTo>
                  <a:cubicBezTo>
                    <a:pt x="73" y="105"/>
                    <a:pt x="78" y="106"/>
                    <a:pt x="83" y="103"/>
                  </a:cubicBezTo>
                  <a:cubicBezTo>
                    <a:pt x="88" y="100"/>
                    <a:pt x="88" y="92"/>
                    <a:pt x="85" y="88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3"/>
            <p:cNvSpPr/>
            <p:nvPr/>
          </p:nvSpPr>
          <p:spPr bwMode="auto">
            <a:xfrm flipH="1">
              <a:off x="3844484" y="2274093"/>
              <a:ext cx="730250" cy="911225"/>
            </a:xfrm>
            <a:custGeom>
              <a:avLst/>
              <a:gdLst>
                <a:gd name="T0" fmla="*/ 213 w 266"/>
                <a:gd name="T1" fmla="*/ 328 h 331"/>
                <a:gd name="T2" fmla="*/ 212 w 266"/>
                <a:gd name="T3" fmla="*/ 326 h 331"/>
                <a:gd name="T4" fmla="*/ 228 w 266"/>
                <a:gd name="T5" fmla="*/ 273 h 331"/>
                <a:gd name="T6" fmla="*/ 223 w 266"/>
                <a:gd name="T7" fmla="*/ 222 h 331"/>
                <a:gd name="T8" fmla="*/ 161 w 266"/>
                <a:gd name="T9" fmla="*/ 175 h 331"/>
                <a:gd name="T10" fmla="*/ 161 w 266"/>
                <a:gd name="T11" fmla="*/ 175 h 331"/>
                <a:gd name="T12" fmla="*/ 94 w 266"/>
                <a:gd name="T13" fmla="*/ 86 h 331"/>
                <a:gd name="T14" fmla="*/ 72 w 266"/>
                <a:gd name="T15" fmla="*/ 59 h 331"/>
                <a:gd name="T16" fmla="*/ 139 w 266"/>
                <a:gd name="T17" fmla="*/ 69 h 331"/>
                <a:gd name="T18" fmla="*/ 179 w 266"/>
                <a:gd name="T19" fmla="*/ 86 h 331"/>
                <a:gd name="T20" fmla="*/ 179 w 266"/>
                <a:gd name="T21" fmla="*/ 87 h 331"/>
                <a:gd name="T22" fmla="*/ 248 w 266"/>
                <a:gd name="T23" fmla="*/ 167 h 331"/>
                <a:gd name="T24" fmla="*/ 250 w 266"/>
                <a:gd name="T25" fmla="*/ 165 h 331"/>
                <a:gd name="T26" fmla="*/ 250 w 266"/>
                <a:gd name="T27" fmla="*/ 164 h 331"/>
                <a:gd name="T28" fmla="*/ 250 w 266"/>
                <a:gd name="T29" fmla="*/ 164 h 331"/>
                <a:gd name="T30" fmla="*/ 183 w 266"/>
                <a:gd name="T31" fmla="*/ 84 h 331"/>
                <a:gd name="T32" fmla="*/ 135 w 266"/>
                <a:gd name="T33" fmla="*/ 64 h 331"/>
                <a:gd name="T34" fmla="*/ 70 w 266"/>
                <a:gd name="T35" fmla="*/ 58 h 331"/>
                <a:gd name="T36" fmla="*/ 49 w 266"/>
                <a:gd name="T37" fmla="*/ 33 h 331"/>
                <a:gd name="T38" fmla="*/ 1 w 266"/>
                <a:gd name="T39" fmla="*/ 0 h 331"/>
                <a:gd name="T40" fmla="*/ 1 w 266"/>
                <a:gd name="T41" fmla="*/ 2 h 331"/>
                <a:gd name="T42" fmla="*/ 52 w 266"/>
                <a:gd name="T43" fmla="*/ 43 h 331"/>
                <a:gd name="T44" fmla="*/ 67 w 266"/>
                <a:gd name="T45" fmla="*/ 59 h 331"/>
                <a:gd name="T46" fmla="*/ 67 w 266"/>
                <a:gd name="T47" fmla="*/ 60 h 331"/>
                <a:gd name="T48" fmla="*/ 67 w 266"/>
                <a:gd name="T49" fmla="*/ 60 h 331"/>
                <a:gd name="T50" fmla="*/ 95 w 266"/>
                <a:gd name="T51" fmla="*/ 92 h 331"/>
                <a:gd name="T52" fmla="*/ 101 w 266"/>
                <a:gd name="T53" fmla="*/ 132 h 331"/>
                <a:gd name="T54" fmla="*/ 101 w 266"/>
                <a:gd name="T55" fmla="*/ 140 h 331"/>
                <a:gd name="T56" fmla="*/ 100 w 266"/>
                <a:gd name="T57" fmla="*/ 140 h 331"/>
                <a:gd name="T58" fmla="*/ 83 w 266"/>
                <a:gd name="T59" fmla="*/ 198 h 331"/>
                <a:gd name="T60" fmla="*/ 88 w 266"/>
                <a:gd name="T61" fmla="*/ 234 h 331"/>
                <a:gd name="T62" fmla="*/ 89 w 266"/>
                <a:gd name="T63" fmla="*/ 268 h 331"/>
                <a:gd name="T64" fmla="*/ 92 w 266"/>
                <a:gd name="T65" fmla="*/ 268 h 331"/>
                <a:gd name="T66" fmla="*/ 92 w 266"/>
                <a:gd name="T67" fmla="*/ 266 h 331"/>
                <a:gd name="T68" fmla="*/ 105 w 266"/>
                <a:gd name="T69" fmla="*/ 142 h 331"/>
                <a:gd name="T70" fmla="*/ 104 w 266"/>
                <a:gd name="T71" fmla="*/ 129 h 331"/>
                <a:gd name="T72" fmla="*/ 98 w 266"/>
                <a:gd name="T73" fmla="*/ 96 h 331"/>
                <a:gd name="T74" fmla="*/ 144 w 266"/>
                <a:gd name="T75" fmla="*/ 157 h 331"/>
                <a:gd name="T76" fmla="*/ 158 w 266"/>
                <a:gd name="T77" fmla="*/ 179 h 331"/>
                <a:gd name="T78" fmla="*/ 168 w 266"/>
                <a:gd name="T79" fmla="*/ 252 h 331"/>
                <a:gd name="T80" fmla="*/ 190 w 266"/>
                <a:gd name="T81" fmla="*/ 289 h 331"/>
                <a:gd name="T82" fmla="*/ 210 w 266"/>
                <a:gd name="T83" fmla="*/ 329 h 331"/>
                <a:gd name="T84" fmla="*/ 213 w 266"/>
                <a:gd name="T85" fmla="*/ 328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6" h="331">
                  <a:moveTo>
                    <a:pt x="213" y="328"/>
                  </a:moveTo>
                  <a:cubicBezTo>
                    <a:pt x="213" y="327"/>
                    <a:pt x="212" y="327"/>
                    <a:pt x="212" y="326"/>
                  </a:cubicBezTo>
                  <a:cubicBezTo>
                    <a:pt x="222" y="311"/>
                    <a:pt x="226" y="290"/>
                    <a:pt x="228" y="273"/>
                  </a:cubicBezTo>
                  <a:cubicBezTo>
                    <a:pt x="230" y="256"/>
                    <a:pt x="230" y="237"/>
                    <a:pt x="223" y="222"/>
                  </a:cubicBezTo>
                  <a:cubicBezTo>
                    <a:pt x="213" y="199"/>
                    <a:pt x="189" y="169"/>
                    <a:pt x="161" y="175"/>
                  </a:cubicBezTo>
                  <a:cubicBezTo>
                    <a:pt x="161" y="175"/>
                    <a:pt x="161" y="175"/>
                    <a:pt x="161" y="175"/>
                  </a:cubicBezTo>
                  <a:cubicBezTo>
                    <a:pt x="142" y="143"/>
                    <a:pt x="118" y="113"/>
                    <a:pt x="94" y="86"/>
                  </a:cubicBezTo>
                  <a:cubicBezTo>
                    <a:pt x="87" y="77"/>
                    <a:pt x="79" y="68"/>
                    <a:pt x="72" y="59"/>
                  </a:cubicBezTo>
                  <a:cubicBezTo>
                    <a:pt x="94" y="54"/>
                    <a:pt x="118" y="62"/>
                    <a:pt x="139" y="69"/>
                  </a:cubicBezTo>
                  <a:cubicBezTo>
                    <a:pt x="153" y="74"/>
                    <a:pt x="166" y="79"/>
                    <a:pt x="179" y="86"/>
                  </a:cubicBezTo>
                  <a:cubicBezTo>
                    <a:pt x="179" y="86"/>
                    <a:pt x="179" y="87"/>
                    <a:pt x="179" y="87"/>
                  </a:cubicBezTo>
                  <a:cubicBezTo>
                    <a:pt x="178" y="127"/>
                    <a:pt x="224" y="143"/>
                    <a:pt x="248" y="167"/>
                  </a:cubicBezTo>
                  <a:cubicBezTo>
                    <a:pt x="249" y="168"/>
                    <a:pt x="251" y="166"/>
                    <a:pt x="250" y="165"/>
                  </a:cubicBezTo>
                  <a:cubicBezTo>
                    <a:pt x="250" y="165"/>
                    <a:pt x="250" y="164"/>
                    <a:pt x="250" y="164"/>
                  </a:cubicBezTo>
                  <a:cubicBezTo>
                    <a:pt x="250" y="164"/>
                    <a:pt x="250" y="164"/>
                    <a:pt x="250" y="164"/>
                  </a:cubicBezTo>
                  <a:cubicBezTo>
                    <a:pt x="266" y="128"/>
                    <a:pt x="223" y="69"/>
                    <a:pt x="183" y="84"/>
                  </a:cubicBezTo>
                  <a:cubicBezTo>
                    <a:pt x="168" y="75"/>
                    <a:pt x="151" y="69"/>
                    <a:pt x="135" y="64"/>
                  </a:cubicBezTo>
                  <a:cubicBezTo>
                    <a:pt x="116" y="58"/>
                    <a:pt x="90" y="50"/>
                    <a:pt x="70" y="58"/>
                  </a:cubicBezTo>
                  <a:cubicBezTo>
                    <a:pt x="63" y="49"/>
                    <a:pt x="56" y="41"/>
                    <a:pt x="49" y="33"/>
                  </a:cubicBezTo>
                  <a:cubicBezTo>
                    <a:pt x="36" y="20"/>
                    <a:pt x="20" y="3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2" y="11"/>
                    <a:pt x="38" y="26"/>
                    <a:pt x="52" y="43"/>
                  </a:cubicBezTo>
                  <a:cubicBezTo>
                    <a:pt x="57" y="48"/>
                    <a:pt x="62" y="54"/>
                    <a:pt x="67" y="59"/>
                  </a:cubicBezTo>
                  <a:cubicBezTo>
                    <a:pt x="66" y="59"/>
                    <a:pt x="67" y="60"/>
                    <a:pt x="67" y="60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77" y="70"/>
                    <a:pt x="86" y="81"/>
                    <a:pt x="95" y="92"/>
                  </a:cubicBezTo>
                  <a:cubicBezTo>
                    <a:pt x="98" y="105"/>
                    <a:pt x="101" y="118"/>
                    <a:pt x="101" y="132"/>
                  </a:cubicBezTo>
                  <a:cubicBezTo>
                    <a:pt x="101" y="135"/>
                    <a:pt x="101" y="137"/>
                    <a:pt x="101" y="140"/>
                  </a:cubicBezTo>
                  <a:cubicBezTo>
                    <a:pt x="101" y="140"/>
                    <a:pt x="101" y="140"/>
                    <a:pt x="100" y="140"/>
                  </a:cubicBezTo>
                  <a:cubicBezTo>
                    <a:pt x="84" y="155"/>
                    <a:pt x="81" y="177"/>
                    <a:pt x="83" y="198"/>
                  </a:cubicBezTo>
                  <a:cubicBezTo>
                    <a:pt x="84" y="210"/>
                    <a:pt x="86" y="222"/>
                    <a:pt x="88" y="234"/>
                  </a:cubicBezTo>
                  <a:cubicBezTo>
                    <a:pt x="89" y="246"/>
                    <a:pt x="89" y="257"/>
                    <a:pt x="89" y="268"/>
                  </a:cubicBezTo>
                  <a:cubicBezTo>
                    <a:pt x="89" y="270"/>
                    <a:pt x="92" y="270"/>
                    <a:pt x="92" y="268"/>
                  </a:cubicBezTo>
                  <a:cubicBezTo>
                    <a:pt x="92" y="267"/>
                    <a:pt x="92" y="266"/>
                    <a:pt x="92" y="266"/>
                  </a:cubicBezTo>
                  <a:cubicBezTo>
                    <a:pt x="111" y="230"/>
                    <a:pt x="153" y="170"/>
                    <a:pt x="105" y="142"/>
                  </a:cubicBezTo>
                  <a:cubicBezTo>
                    <a:pt x="104" y="137"/>
                    <a:pt x="104" y="133"/>
                    <a:pt x="104" y="129"/>
                  </a:cubicBezTo>
                  <a:cubicBezTo>
                    <a:pt x="103" y="118"/>
                    <a:pt x="103" y="106"/>
                    <a:pt x="98" y="96"/>
                  </a:cubicBezTo>
                  <a:cubicBezTo>
                    <a:pt x="115" y="116"/>
                    <a:pt x="130" y="136"/>
                    <a:pt x="144" y="157"/>
                  </a:cubicBezTo>
                  <a:cubicBezTo>
                    <a:pt x="149" y="164"/>
                    <a:pt x="153" y="171"/>
                    <a:pt x="158" y="179"/>
                  </a:cubicBezTo>
                  <a:cubicBezTo>
                    <a:pt x="155" y="204"/>
                    <a:pt x="157" y="229"/>
                    <a:pt x="168" y="252"/>
                  </a:cubicBezTo>
                  <a:cubicBezTo>
                    <a:pt x="174" y="265"/>
                    <a:pt x="182" y="277"/>
                    <a:pt x="190" y="289"/>
                  </a:cubicBezTo>
                  <a:cubicBezTo>
                    <a:pt x="198" y="302"/>
                    <a:pt x="204" y="315"/>
                    <a:pt x="210" y="329"/>
                  </a:cubicBezTo>
                  <a:cubicBezTo>
                    <a:pt x="211" y="331"/>
                    <a:pt x="213" y="330"/>
                    <a:pt x="213" y="328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54"/>
            <p:cNvSpPr/>
            <p:nvPr/>
          </p:nvSpPr>
          <p:spPr bwMode="auto">
            <a:xfrm flipH="1">
              <a:off x="4515996" y="2491581"/>
              <a:ext cx="546100" cy="498475"/>
            </a:xfrm>
            <a:custGeom>
              <a:avLst/>
              <a:gdLst>
                <a:gd name="T0" fmla="*/ 145 w 199"/>
                <a:gd name="T1" fmla="*/ 150 h 181"/>
                <a:gd name="T2" fmla="*/ 169 w 199"/>
                <a:gd name="T3" fmla="*/ 142 h 181"/>
                <a:gd name="T4" fmla="*/ 176 w 199"/>
                <a:gd name="T5" fmla="*/ 118 h 181"/>
                <a:gd name="T6" fmla="*/ 184 w 199"/>
                <a:gd name="T7" fmla="*/ 88 h 181"/>
                <a:gd name="T8" fmla="*/ 130 w 199"/>
                <a:gd name="T9" fmla="*/ 107 h 181"/>
                <a:gd name="T10" fmla="*/ 128 w 199"/>
                <a:gd name="T11" fmla="*/ 107 h 181"/>
                <a:gd name="T12" fmla="*/ 128 w 199"/>
                <a:gd name="T13" fmla="*/ 108 h 181"/>
                <a:gd name="T14" fmla="*/ 90 w 199"/>
                <a:gd name="T15" fmla="*/ 87 h 181"/>
                <a:gd name="T16" fmla="*/ 54 w 199"/>
                <a:gd name="T17" fmla="*/ 57 h 181"/>
                <a:gd name="T18" fmla="*/ 25 w 199"/>
                <a:gd name="T19" fmla="*/ 22 h 181"/>
                <a:gd name="T20" fmla="*/ 2 w 199"/>
                <a:gd name="T21" fmla="*/ 0 h 181"/>
                <a:gd name="T22" fmla="*/ 1 w 199"/>
                <a:gd name="T23" fmla="*/ 1 h 181"/>
                <a:gd name="T24" fmla="*/ 59 w 199"/>
                <a:gd name="T25" fmla="*/ 68 h 181"/>
                <a:gd name="T26" fmla="*/ 126 w 199"/>
                <a:gd name="T27" fmla="*/ 111 h 181"/>
                <a:gd name="T28" fmla="*/ 115 w 199"/>
                <a:gd name="T29" fmla="*/ 133 h 181"/>
                <a:gd name="T30" fmla="*/ 111 w 199"/>
                <a:gd name="T31" fmla="*/ 159 h 181"/>
                <a:gd name="T32" fmla="*/ 145 w 199"/>
                <a:gd name="T33" fmla="*/ 15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9" h="181">
                  <a:moveTo>
                    <a:pt x="145" y="150"/>
                  </a:moveTo>
                  <a:cubicBezTo>
                    <a:pt x="153" y="154"/>
                    <a:pt x="164" y="149"/>
                    <a:pt x="169" y="142"/>
                  </a:cubicBezTo>
                  <a:cubicBezTo>
                    <a:pt x="175" y="135"/>
                    <a:pt x="178" y="126"/>
                    <a:pt x="176" y="118"/>
                  </a:cubicBezTo>
                  <a:cubicBezTo>
                    <a:pt x="188" y="114"/>
                    <a:pt x="199" y="96"/>
                    <a:pt x="184" y="88"/>
                  </a:cubicBezTo>
                  <a:cubicBezTo>
                    <a:pt x="164" y="78"/>
                    <a:pt x="144" y="94"/>
                    <a:pt x="130" y="107"/>
                  </a:cubicBezTo>
                  <a:cubicBezTo>
                    <a:pt x="129" y="107"/>
                    <a:pt x="129" y="107"/>
                    <a:pt x="128" y="107"/>
                  </a:cubicBezTo>
                  <a:cubicBezTo>
                    <a:pt x="128" y="107"/>
                    <a:pt x="128" y="108"/>
                    <a:pt x="128" y="108"/>
                  </a:cubicBezTo>
                  <a:cubicBezTo>
                    <a:pt x="115" y="100"/>
                    <a:pt x="102" y="95"/>
                    <a:pt x="90" y="87"/>
                  </a:cubicBezTo>
                  <a:cubicBezTo>
                    <a:pt x="77" y="78"/>
                    <a:pt x="65" y="69"/>
                    <a:pt x="54" y="57"/>
                  </a:cubicBezTo>
                  <a:cubicBezTo>
                    <a:pt x="44" y="46"/>
                    <a:pt x="34" y="34"/>
                    <a:pt x="25" y="22"/>
                  </a:cubicBezTo>
                  <a:cubicBezTo>
                    <a:pt x="18" y="14"/>
                    <a:pt x="11" y="5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22" y="22"/>
                    <a:pt x="37" y="47"/>
                    <a:pt x="59" y="68"/>
                  </a:cubicBezTo>
                  <a:cubicBezTo>
                    <a:pt x="78" y="85"/>
                    <a:pt x="101" y="102"/>
                    <a:pt x="126" y="111"/>
                  </a:cubicBezTo>
                  <a:cubicBezTo>
                    <a:pt x="121" y="118"/>
                    <a:pt x="118" y="125"/>
                    <a:pt x="115" y="133"/>
                  </a:cubicBezTo>
                  <a:cubicBezTo>
                    <a:pt x="112" y="141"/>
                    <a:pt x="109" y="151"/>
                    <a:pt x="111" y="159"/>
                  </a:cubicBezTo>
                  <a:cubicBezTo>
                    <a:pt x="118" y="181"/>
                    <a:pt x="140" y="162"/>
                    <a:pt x="145" y="150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55"/>
            <p:cNvSpPr/>
            <p:nvPr/>
          </p:nvSpPr>
          <p:spPr bwMode="auto">
            <a:xfrm flipH="1">
              <a:off x="4636646" y="2458243"/>
              <a:ext cx="307975" cy="201613"/>
            </a:xfrm>
            <a:custGeom>
              <a:avLst/>
              <a:gdLst>
                <a:gd name="T0" fmla="*/ 110 w 112"/>
                <a:gd name="T1" fmla="*/ 6 h 73"/>
                <a:gd name="T2" fmla="*/ 46 w 112"/>
                <a:gd name="T3" fmla="*/ 15 h 73"/>
                <a:gd name="T4" fmla="*/ 1 w 112"/>
                <a:gd name="T5" fmla="*/ 61 h 73"/>
                <a:gd name="T6" fmla="*/ 1 w 112"/>
                <a:gd name="T7" fmla="*/ 61 h 73"/>
                <a:gd name="T8" fmla="*/ 1 w 112"/>
                <a:gd name="T9" fmla="*/ 63 h 73"/>
                <a:gd name="T10" fmla="*/ 1 w 112"/>
                <a:gd name="T11" fmla="*/ 64 h 73"/>
                <a:gd name="T12" fmla="*/ 2 w 112"/>
                <a:gd name="T13" fmla="*/ 64 h 73"/>
                <a:gd name="T14" fmla="*/ 2 w 112"/>
                <a:gd name="T15" fmla="*/ 64 h 73"/>
                <a:gd name="T16" fmla="*/ 66 w 112"/>
                <a:gd name="T17" fmla="*/ 56 h 73"/>
                <a:gd name="T18" fmla="*/ 109 w 112"/>
                <a:gd name="T19" fmla="*/ 9 h 73"/>
                <a:gd name="T20" fmla="*/ 110 w 112"/>
                <a:gd name="T21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" h="73">
                  <a:moveTo>
                    <a:pt x="110" y="6"/>
                  </a:moveTo>
                  <a:cubicBezTo>
                    <a:pt x="89" y="0"/>
                    <a:pt x="64" y="6"/>
                    <a:pt x="46" y="15"/>
                  </a:cubicBezTo>
                  <a:cubicBezTo>
                    <a:pt x="27" y="25"/>
                    <a:pt x="7" y="39"/>
                    <a:pt x="1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62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2" y="64"/>
                    <a:pt x="2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0" y="73"/>
                    <a:pt x="49" y="65"/>
                    <a:pt x="66" y="56"/>
                  </a:cubicBezTo>
                  <a:cubicBezTo>
                    <a:pt x="84" y="47"/>
                    <a:pt x="104" y="30"/>
                    <a:pt x="109" y="9"/>
                  </a:cubicBezTo>
                  <a:cubicBezTo>
                    <a:pt x="111" y="9"/>
                    <a:pt x="112" y="7"/>
                    <a:pt x="110" y="6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56"/>
            <p:cNvSpPr/>
            <p:nvPr/>
          </p:nvSpPr>
          <p:spPr bwMode="auto">
            <a:xfrm flipH="1">
              <a:off x="4843021" y="2683668"/>
              <a:ext cx="142875" cy="341313"/>
            </a:xfrm>
            <a:custGeom>
              <a:avLst/>
              <a:gdLst>
                <a:gd name="T0" fmla="*/ 19 w 52"/>
                <a:gd name="T1" fmla="*/ 123 h 124"/>
                <a:gd name="T2" fmla="*/ 47 w 52"/>
                <a:gd name="T3" fmla="*/ 60 h 124"/>
                <a:gd name="T4" fmla="*/ 36 w 52"/>
                <a:gd name="T5" fmla="*/ 2 h 124"/>
                <a:gd name="T6" fmla="*/ 36 w 52"/>
                <a:gd name="T7" fmla="*/ 1 h 124"/>
                <a:gd name="T8" fmla="*/ 36 w 52"/>
                <a:gd name="T9" fmla="*/ 0 h 124"/>
                <a:gd name="T10" fmla="*/ 35 w 52"/>
                <a:gd name="T11" fmla="*/ 1 h 124"/>
                <a:gd name="T12" fmla="*/ 35 w 52"/>
                <a:gd name="T13" fmla="*/ 1 h 124"/>
                <a:gd name="T14" fmla="*/ 13 w 52"/>
                <a:gd name="T15" fmla="*/ 120 h 124"/>
                <a:gd name="T16" fmla="*/ 16 w 52"/>
                <a:gd name="T17" fmla="*/ 121 h 124"/>
                <a:gd name="T18" fmla="*/ 19 w 52"/>
                <a:gd name="T1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4">
                  <a:moveTo>
                    <a:pt x="19" y="123"/>
                  </a:moveTo>
                  <a:cubicBezTo>
                    <a:pt x="35" y="106"/>
                    <a:pt x="44" y="82"/>
                    <a:pt x="47" y="60"/>
                  </a:cubicBezTo>
                  <a:cubicBezTo>
                    <a:pt x="50" y="42"/>
                    <a:pt x="52" y="14"/>
                    <a:pt x="36" y="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7" y="1"/>
                    <a:pt x="36" y="0"/>
                    <a:pt x="36" y="0"/>
                  </a:cubicBezTo>
                  <a:cubicBezTo>
                    <a:pt x="35" y="0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0" y="30"/>
                    <a:pt x="0" y="81"/>
                    <a:pt x="13" y="120"/>
                  </a:cubicBezTo>
                  <a:cubicBezTo>
                    <a:pt x="14" y="121"/>
                    <a:pt x="15" y="122"/>
                    <a:pt x="16" y="121"/>
                  </a:cubicBezTo>
                  <a:cubicBezTo>
                    <a:pt x="16" y="123"/>
                    <a:pt x="18" y="124"/>
                    <a:pt x="19" y="12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57"/>
            <p:cNvSpPr/>
            <p:nvPr/>
          </p:nvSpPr>
          <p:spPr bwMode="auto">
            <a:xfrm flipH="1">
              <a:off x="2636396" y="2543968"/>
              <a:ext cx="392113" cy="569913"/>
            </a:xfrm>
            <a:custGeom>
              <a:avLst/>
              <a:gdLst>
                <a:gd name="T0" fmla="*/ 47 w 143"/>
                <a:gd name="T1" fmla="*/ 202 h 207"/>
                <a:gd name="T2" fmla="*/ 68 w 143"/>
                <a:gd name="T3" fmla="*/ 192 h 207"/>
                <a:gd name="T4" fmla="*/ 61 w 143"/>
                <a:gd name="T5" fmla="*/ 176 h 207"/>
                <a:gd name="T6" fmla="*/ 60 w 143"/>
                <a:gd name="T7" fmla="*/ 175 h 207"/>
                <a:gd name="T8" fmla="*/ 58 w 143"/>
                <a:gd name="T9" fmla="*/ 174 h 207"/>
                <a:gd name="T10" fmla="*/ 71 w 143"/>
                <a:gd name="T11" fmla="*/ 131 h 207"/>
                <a:gd name="T12" fmla="*/ 99 w 143"/>
                <a:gd name="T13" fmla="*/ 181 h 207"/>
                <a:gd name="T14" fmla="*/ 94 w 143"/>
                <a:gd name="T15" fmla="*/ 198 h 207"/>
                <a:gd name="T16" fmla="*/ 107 w 143"/>
                <a:gd name="T17" fmla="*/ 203 h 207"/>
                <a:gd name="T18" fmla="*/ 114 w 143"/>
                <a:gd name="T19" fmla="*/ 189 h 207"/>
                <a:gd name="T20" fmla="*/ 104 w 143"/>
                <a:gd name="T21" fmla="*/ 181 h 207"/>
                <a:gd name="T22" fmla="*/ 88 w 143"/>
                <a:gd name="T23" fmla="*/ 153 h 207"/>
                <a:gd name="T24" fmla="*/ 112 w 143"/>
                <a:gd name="T25" fmla="*/ 162 h 207"/>
                <a:gd name="T26" fmla="*/ 121 w 143"/>
                <a:gd name="T27" fmla="*/ 172 h 207"/>
                <a:gd name="T28" fmla="*/ 135 w 143"/>
                <a:gd name="T29" fmla="*/ 168 h 207"/>
                <a:gd name="T30" fmla="*/ 128 w 143"/>
                <a:gd name="T31" fmla="*/ 152 h 207"/>
                <a:gd name="T32" fmla="*/ 112 w 143"/>
                <a:gd name="T33" fmla="*/ 157 h 207"/>
                <a:gd name="T34" fmla="*/ 112 w 143"/>
                <a:gd name="T35" fmla="*/ 157 h 207"/>
                <a:gd name="T36" fmla="*/ 86 w 143"/>
                <a:gd name="T37" fmla="*/ 150 h 207"/>
                <a:gd name="T38" fmla="*/ 62 w 143"/>
                <a:gd name="T39" fmla="*/ 97 h 207"/>
                <a:gd name="T40" fmla="*/ 117 w 143"/>
                <a:gd name="T41" fmla="*/ 119 h 207"/>
                <a:gd name="T42" fmla="*/ 129 w 143"/>
                <a:gd name="T43" fmla="*/ 130 h 207"/>
                <a:gd name="T44" fmla="*/ 143 w 143"/>
                <a:gd name="T45" fmla="*/ 118 h 207"/>
                <a:gd name="T46" fmla="*/ 131 w 143"/>
                <a:gd name="T47" fmla="*/ 102 h 207"/>
                <a:gd name="T48" fmla="*/ 119 w 143"/>
                <a:gd name="T49" fmla="*/ 111 h 207"/>
                <a:gd name="T50" fmla="*/ 117 w 143"/>
                <a:gd name="T51" fmla="*/ 113 h 207"/>
                <a:gd name="T52" fmla="*/ 117 w 143"/>
                <a:gd name="T53" fmla="*/ 115 h 207"/>
                <a:gd name="T54" fmla="*/ 61 w 143"/>
                <a:gd name="T55" fmla="*/ 93 h 207"/>
                <a:gd name="T56" fmla="*/ 47 w 143"/>
                <a:gd name="T57" fmla="*/ 33 h 207"/>
                <a:gd name="T58" fmla="*/ 109 w 143"/>
                <a:gd name="T59" fmla="*/ 60 h 207"/>
                <a:gd name="T60" fmla="*/ 124 w 143"/>
                <a:gd name="T61" fmla="*/ 70 h 207"/>
                <a:gd name="T62" fmla="*/ 135 w 143"/>
                <a:gd name="T63" fmla="*/ 58 h 207"/>
                <a:gd name="T64" fmla="*/ 120 w 143"/>
                <a:gd name="T65" fmla="*/ 44 h 207"/>
                <a:gd name="T66" fmla="*/ 109 w 143"/>
                <a:gd name="T67" fmla="*/ 55 h 207"/>
                <a:gd name="T68" fmla="*/ 47 w 143"/>
                <a:gd name="T69" fmla="*/ 30 h 207"/>
                <a:gd name="T70" fmla="*/ 41 w 143"/>
                <a:gd name="T71" fmla="*/ 1 h 207"/>
                <a:gd name="T72" fmla="*/ 40 w 143"/>
                <a:gd name="T73" fmla="*/ 1 h 207"/>
                <a:gd name="T74" fmla="*/ 47 w 143"/>
                <a:gd name="T75" fmla="*/ 61 h 207"/>
                <a:gd name="T76" fmla="*/ 37 w 143"/>
                <a:gd name="T77" fmla="*/ 91 h 207"/>
                <a:gd name="T78" fmla="*/ 23 w 143"/>
                <a:gd name="T79" fmla="*/ 111 h 207"/>
                <a:gd name="T80" fmla="*/ 17 w 143"/>
                <a:gd name="T81" fmla="*/ 110 h 207"/>
                <a:gd name="T82" fmla="*/ 15 w 143"/>
                <a:gd name="T83" fmla="*/ 110 h 207"/>
                <a:gd name="T84" fmla="*/ 5 w 143"/>
                <a:gd name="T85" fmla="*/ 128 h 207"/>
                <a:gd name="T86" fmla="*/ 27 w 143"/>
                <a:gd name="T87" fmla="*/ 140 h 207"/>
                <a:gd name="T88" fmla="*/ 35 w 143"/>
                <a:gd name="T89" fmla="*/ 119 h 207"/>
                <a:gd name="T90" fmla="*/ 28 w 143"/>
                <a:gd name="T91" fmla="*/ 113 h 207"/>
                <a:gd name="T92" fmla="*/ 49 w 143"/>
                <a:gd name="T93" fmla="*/ 68 h 207"/>
                <a:gd name="T94" fmla="*/ 69 w 143"/>
                <a:gd name="T95" fmla="*/ 126 h 207"/>
                <a:gd name="T96" fmla="*/ 68 w 143"/>
                <a:gd name="T97" fmla="*/ 126 h 207"/>
                <a:gd name="T98" fmla="*/ 53 w 143"/>
                <a:gd name="T99" fmla="*/ 174 h 207"/>
                <a:gd name="T100" fmla="*/ 41 w 143"/>
                <a:gd name="T101" fmla="*/ 184 h 207"/>
                <a:gd name="T102" fmla="*/ 47 w 143"/>
                <a:gd name="T103" fmla="*/ 20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3" h="207">
                  <a:moveTo>
                    <a:pt x="47" y="202"/>
                  </a:moveTo>
                  <a:cubicBezTo>
                    <a:pt x="54" y="207"/>
                    <a:pt x="65" y="199"/>
                    <a:pt x="68" y="192"/>
                  </a:cubicBezTo>
                  <a:cubicBezTo>
                    <a:pt x="70" y="185"/>
                    <a:pt x="67" y="178"/>
                    <a:pt x="61" y="176"/>
                  </a:cubicBezTo>
                  <a:cubicBezTo>
                    <a:pt x="61" y="175"/>
                    <a:pt x="60" y="175"/>
                    <a:pt x="60" y="175"/>
                  </a:cubicBezTo>
                  <a:cubicBezTo>
                    <a:pt x="60" y="175"/>
                    <a:pt x="59" y="175"/>
                    <a:pt x="58" y="174"/>
                  </a:cubicBezTo>
                  <a:cubicBezTo>
                    <a:pt x="66" y="162"/>
                    <a:pt x="71" y="146"/>
                    <a:pt x="71" y="131"/>
                  </a:cubicBezTo>
                  <a:cubicBezTo>
                    <a:pt x="79" y="149"/>
                    <a:pt x="89" y="165"/>
                    <a:pt x="99" y="181"/>
                  </a:cubicBezTo>
                  <a:cubicBezTo>
                    <a:pt x="95" y="185"/>
                    <a:pt x="90" y="192"/>
                    <a:pt x="94" y="198"/>
                  </a:cubicBezTo>
                  <a:cubicBezTo>
                    <a:pt x="96" y="202"/>
                    <a:pt x="102" y="204"/>
                    <a:pt x="107" y="203"/>
                  </a:cubicBezTo>
                  <a:cubicBezTo>
                    <a:pt x="114" y="202"/>
                    <a:pt x="116" y="195"/>
                    <a:pt x="114" y="189"/>
                  </a:cubicBezTo>
                  <a:cubicBezTo>
                    <a:pt x="113" y="183"/>
                    <a:pt x="109" y="180"/>
                    <a:pt x="104" y="181"/>
                  </a:cubicBezTo>
                  <a:cubicBezTo>
                    <a:pt x="98" y="172"/>
                    <a:pt x="93" y="163"/>
                    <a:pt x="88" y="153"/>
                  </a:cubicBezTo>
                  <a:cubicBezTo>
                    <a:pt x="95" y="157"/>
                    <a:pt x="104" y="160"/>
                    <a:pt x="112" y="162"/>
                  </a:cubicBezTo>
                  <a:cubicBezTo>
                    <a:pt x="113" y="166"/>
                    <a:pt x="116" y="170"/>
                    <a:pt x="121" y="172"/>
                  </a:cubicBezTo>
                  <a:cubicBezTo>
                    <a:pt x="126" y="173"/>
                    <a:pt x="132" y="172"/>
                    <a:pt x="135" y="168"/>
                  </a:cubicBezTo>
                  <a:cubicBezTo>
                    <a:pt x="138" y="163"/>
                    <a:pt x="133" y="155"/>
                    <a:pt x="128" y="152"/>
                  </a:cubicBezTo>
                  <a:cubicBezTo>
                    <a:pt x="123" y="149"/>
                    <a:pt x="115" y="151"/>
                    <a:pt x="112" y="157"/>
                  </a:cubicBezTo>
                  <a:cubicBezTo>
                    <a:pt x="112" y="157"/>
                    <a:pt x="112" y="157"/>
                    <a:pt x="112" y="157"/>
                  </a:cubicBezTo>
                  <a:cubicBezTo>
                    <a:pt x="103" y="156"/>
                    <a:pt x="95" y="153"/>
                    <a:pt x="86" y="150"/>
                  </a:cubicBezTo>
                  <a:cubicBezTo>
                    <a:pt x="77" y="133"/>
                    <a:pt x="68" y="116"/>
                    <a:pt x="62" y="97"/>
                  </a:cubicBezTo>
                  <a:cubicBezTo>
                    <a:pt x="76" y="111"/>
                    <a:pt x="98" y="117"/>
                    <a:pt x="117" y="119"/>
                  </a:cubicBezTo>
                  <a:cubicBezTo>
                    <a:pt x="119" y="125"/>
                    <a:pt x="122" y="129"/>
                    <a:pt x="129" y="130"/>
                  </a:cubicBezTo>
                  <a:cubicBezTo>
                    <a:pt x="135" y="130"/>
                    <a:pt x="142" y="125"/>
                    <a:pt x="143" y="118"/>
                  </a:cubicBezTo>
                  <a:cubicBezTo>
                    <a:pt x="143" y="111"/>
                    <a:pt x="139" y="101"/>
                    <a:pt x="131" y="102"/>
                  </a:cubicBezTo>
                  <a:cubicBezTo>
                    <a:pt x="126" y="103"/>
                    <a:pt x="121" y="106"/>
                    <a:pt x="119" y="111"/>
                  </a:cubicBezTo>
                  <a:cubicBezTo>
                    <a:pt x="118" y="111"/>
                    <a:pt x="117" y="112"/>
                    <a:pt x="117" y="113"/>
                  </a:cubicBezTo>
                  <a:cubicBezTo>
                    <a:pt x="117" y="113"/>
                    <a:pt x="117" y="114"/>
                    <a:pt x="117" y="115"/>
                  </a:cubicBezTo>
                  <a:cubicBezTo>
                    <a:pt x="96" y="111"/>
                    <a:pt x="77" y="108"/>
                    <a:pt x="61" y="93"/>
                  </a:cubicBezTo>
                  <a:cubicBezTo>
                    <a:pt x="55" y="73"/>
                    <a:pt x="51" y="53"/>
                    <a:pt x="47" y="33"/>
                  </a:cubicBezTo>
                  <a:cubicBezTo>
                    <a:pt x="62" y="48"/>
                    <a:pt x="87" y="57"/>
                    <a:pt x="109" y="60"/>
                  </a:cubicBezTo>
                  <a:cubicBezTo>
                    <a:pt x="110" y="67"/>
                    <a:pt x="118" y="72"/>
                    <a:pt x="124" y="70"/>
                  </a:cubicBezTo>
                  <a:cubicBezTo>
                    <a:pt x="130" y="69"/>
                    <a:pt x="134" y="64"/>
                    <a:pt x="135" y="58"/>
                  </a:cubicBezTo>
                  <a:cubicBezTo>
                    <a:pt x="135" y="50"/>
                    <a:pt x="127" y="44"/>
                    <a:pt x="120" y="44"/>
                  </a:cubicBezTo>
                  <a:cubicBezTo>
                    <a:pt x="113" y="45"/>
                    <a:pt x="109" y="50"/>
                    <a:pt x="109" y="55"/>
                  </a:cubicBezTo>
                  <a:cubicBezTo>
                    <a:pt x="87" y="49"/>
                    <a:pt x="65" y="45"/>
                    <a:pt x="47" y="30"/>
                  </a:cubicBezTo>
                  <a:cubicBezTo>
                    <a:pt x="45" y="20"/>
                    <a:pt x="43" y="10"/>
                    <a:pt x="41" y="1"/>
                  </a:cubicBezTo>
                  <a:cubicBezTo>
                    <a:pt x="41" y="0"/>
                    <a:pt x="40" y="0"/>
                    <a:pt x="40" y="1"/>
                  </a:cubicBezTo>
                  <a:cubicBezTo>
                    <a:pt x="41" y="21"/>
                    <a:pt x="43" y="41"/>
                    <a:pt x="47" y="61"/>
                  </a:cubicBezTo>
                  <a:cubicBezTo>
                    <a:pt x="45" y="71"/>
                    <a:pt x="43" y="81"/>
                    <a:pt x="37" y="91"/>
                  </a:cubicBezTo>
                  <a:cubicBezTo>
                    <a:pt x="33" y="98"/>
                    <a:pt x="28" y="104"/>
                    <a:pt x="23" y="111"/>
                  </a:cubicBezTo>
                  <a:cubicBezTo>
                    <a:pt x="21" y="110"/>
                    <a:pt x="19" y="110"/>
                    <a:pt x="17" y="110"/>
                  </a:cubicBezTo>
                  <a:cubicBezTo>
                    <a:pt x="17" y="110"/>
                    <a:pt x="16" y="109"/>
                    <a:pt x="15" y="110"/>
                  </a:cubicBezTo>
                  <a:cubicBezTo>
                    <a:pt x="6" y="111"/>
                    <a:pt x="0" y="120"/>
                    <a:pt x="5" y="128"/>
                  </a:cubicBezTo>
                  <a:cubicBezTo>
                    <a:pt x="9" y="135"/>
                    <a:pt x="19" y="142"/>
                    <a:pt x="27" y="140"/>
                  </a:cubicBezTo>
                  <a:cubicBezTo>
                    <a:pt x="36" y="138"/>
                    <a:pt x="42" y="126"/>
                    <a:pt x="35" y="119"/>
                  </a:cubicBezTo>
                  <a:cubicBezTo>
                    <a:pt x="34" y="116"/>
                    <a:pt x="31" y="114"/>
                    <a:pt x="28" y="113"/>
                  </a:cubicBezTo>
                  <a:cubicBezTo>
                    <a:pt x="38" y="101"/>
                    <a:pt x="47" y="84"/>
                    <a:pt x="49" y="68"/>
                  </a:cubicBezTo>
                  <a:cubicBezTo>
                    <a:pt x="54" y="88"/>
                    <a:pt x="60" y="107"/>
                    <a:pt x="69" y="126"/>
                  </a:cubicBezTo>
                  <a:cubicBezTo>
                    <a:pt x="69" y="126"/>
                    <a:pt x="68" y="126"/>
                    <a:pt x="68" y="126"/>
                  </a:cubicBezTo>
                  <a:cubicBezTo>
                    <a:pt x="67" y="144"/>
                    <a:pt x="60" y="158"/>
                    <a:pt x="53" y="174"/>
                  </a:cubicBezTo>
                  <a:cubicBezTo>
                    <a:pt x="47" y="174"/>
                    <a:pt x="43" y="178"/>
                    <a:pt x="41" y="184"/>
                  </a:cubicBezTo>
                  <a:cubicBezTo>
                    <a:pt x="39" y="190"/>
                    <a:pt x="41" y="199"/>
                    <a:pt x="47" y="20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58"/>
            <p:cNvSpPr/>
            <p:nvPr/>
          </p:nvSpPr>
          <p:spPr bwMode="auto">
            <a:xfrm flipH="1">
              <a:off x="3142808" y="1804193"/>
              <a:ext cx="230188" cy="236538"/>
            </a:xfrm>
            <a:custGeom>
              <a:avLst/>
              <a:gdLst>
                <a:gd name="T0" fmla="*/ 73 w 84"/>
                <a:gd name="T1" fmla="*/ 69 h 86"/>
                <a:gd name="T2" fmla="*/ 63 w 84"/>
                <a:gd name="T3" fmla="*/ 53 h 86"/>
                <a:gd name="T4" fmla="*/ 50 w 84"/>
                <a:gd name="T5" fmla="*/ 16 h 86"/>
                <a:gd name="T6" fmla="*/ 41 w 84"/>
                <a:gd name="T7" fmla="*/ 1 h 86"/>
                <a:gd name="T8" fmla="*/ 27 w 84"/>
                <a:gd name="T9" fmla="*/ 9 h 86"/>
                <a:gd name="T10" fmla="*/ 0 w 84"/>
                <a:gd name="T11" fmla="*/ 52 h 86"/>
                <a:gd name="T12" fmla="*/ 0 w 84"/>
                <a:gd name="T13" fmla="*/ 53 h 86"/>
                <a:gd name="T14" fmla="*/ 0 w 84"/>
                <a:gd name="T15" fmla="*/ 53 h 86"/>
                <a:gd name="T16" fmla="*/ 0 w 84"/>
                <a:gd name="T17" fmla="*/ 55 h 86"/>
                <a:gd name="T18" fmla="*/ 1 w 84"/>
                <a:gd name="T19" fmla="*/ 55 h 86"/>
                <a:gd name="T20" fmla="*/ 2 w 84"/>
                <a:gd name="T21" fmla="*/ 55 h 86"/>
                <a:gd name="T22" fmla="*/ 3 w 84"/>
                <a:gd name="T23" fmla="*/ 56 h 86"/>
                <a:gd name="T24" fmla="*/ 3 w 84"/>
                <a:gd name="T25" fmla="*/ 56 h 86"/>
                <a:gd name="T26" fmla="*/ 61 w 84"/>
                <a:gd name="T27" fmla="*/ 80 h 86"/>
                <a:gd name="T28" fmla="*/ 73 w 84"/>
                <a:gd name="T29" fmla="*/ 6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86">
                  <a:moveTo>
                    <a:pt x="73" y="69"/>
                  </a:moveTo>
                  <a:cubicBezTo>
                    <a:pt x="74" y="61"/>
                    <a:pt x="69" y="57"/>
                    <a:pt x="63" y="53"/>
                  </a:cubicBezTo>
                  <a:cubicBezTo>
                    <a:pt x="84" y="42"/>
                    <a:pt x="69" y="11"/>
                    <a:pt x="50" y="16"/>
                  </a:cubicBezTo>
                  <a:cubicBezTo>
                    <a:pt x="49" y="10"/>
                    <a:pt x="47" y="3"/>
                    <a:pt x="41" y="1"/>
                  </a:cubicBezTo>
                  <a:cubicBezTo>
                    <a:pt x="35" y="0"/>
                    <a:pt x="30" y="5"/>
                    <a:pt x="27" y="9"/>
                  </a:cubicBezTo>
                  <a:cubicBezTo>
                    <a:pt x="15" y="22"/>
                    <a:pt x="8" y="37"/>
                    <a:pt x="0" y="52"/>
                  </a:cubicBezTo>
                  <a:cubicBezTo>
                    <a:pt x="0" y="52"/>
                    <a:pt x="0" y="5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0" y="54"/>
                    <a:pt x="0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2" y="56"/>
                    <a:pt x="2" y="55"/>
                    <a:pt x="2" y="55"/>
                  </a:cubicBezTo>
                  <a:cubicBezTo>
                    <a:pt x="2" y="55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20" y="68"/>
                    <a:pt x="39" y="86"/>
                    <a:pt x="61" y="80"/>
                  </a:cubicBezTo>
                  <a:cubicBezTo>
                    <a:pt x="66" y="79"/>
                    <a:pt x="72" y="74"/>
                    <a:pt x="73" y="69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59"/>
            <p:cNvSpPr/>
            <p:nvPr/>
          </p:nvSpPr>
          <p:spPr bwMode="auto">
            <a:xfrm flipH="1">
              <a:off x="3293621" y="1886743"/>
              <a:ext cx="527050" cy="279400"/>
            </a:xfrm>
            <a:custGeom>
              <a:avLst/>
              <a:gdLst>
                <a:gd name="T0" fmla="*/ 175 w 192"/>
                <a:gd name="T1" fmla="*/ 1 h 102"/>
                <a:gd name="T2" fmla="*/ 170 w 192"/>
                <a:gd name="T3" fmla="*/ 9 h 102"/>
                <a:gd name="T4" fmla="*/ 164 w 192"/>
                <a:gd name="T5" fmla="*/ 21 h 102"/>
                <a:gd name="T6" fmla="*/ 164 w 192"/>
                <a:gd name="T7" fmla="*/ 21 h 102"/>
                <a:gd name="T8" fmla="*/ 75 w 192"/>
                <a:gd name="T9" fmla="*/ 42 h 102"/>
                <a:gd name="T10" fmla="*/ 26 w 192"/>
                <a:gd name="T11" fmla="*/ 67 h 102"/>
                <a:gd name="T12" fmla="*/ 0 w 192"/>
                <a:gd name="T13" fmla="*/ 101 h 102"/>
                <a:gd name="T14" fmla="*/ 1 w 192"/>
                <a:gd name="T15" fmla="*/ 102 h 102"/>
                <a:gd name="T16" fmla="*/ 32 w 192"/>
                <a:gd name="T17" fmla="*/ 68 h 102"/>
                <a:gd name="T18" fmla="*/ 82 w 192"/>
                <a:gd name="T19" fmla="*/ 44 h 102"/>
                <a:gd name="T20" fmla="*/ 165 w 192"/>
                <a:gd name="T21" fmla="*/ 26 h 102"/>
                <a:gd name="T22" fmla="*/ 182 w 192"/>
                <a:gd name="T23" fmla="*/ 38 h 102"/>
                <a:gd name="T24" fmla="*/ 185 w 192"/>
                <a:gd name="T25" fmla="*/ 38 h 102"/>
                <a:gd name="T26" fmla="*/ 191 w 192"/>
                <a:gd name="T27" fmla="*/ 16 h 102"/>
                <a:gd name="T28" fmla="*/ 178 w 192"/>
                <a:gd name="T29" fmla="*/ 2 h 102"/>
                <a:gd name="T30" fmla="*/ 175 w 192"/>
                <a:gd name="T31" fmla="*/ 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" h="102">
                  <a:moveTo>
                    <a:pt x="175" y="1"/>
                  </a:moveTo>
                  <a:cubicBezTo>
                    <a:pt x="173" y="4"/>
                    <a:pt x="171" y="7"/>
                    <a:pt x="170" y="9"/>
                  </a:cubicBezTo>
                  <a:cubicBezTo>
                    <a:pt x="168" y="13"/>
                    <a:pt x="166" y="17"/>
                    <a:pt x="164" y="21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34" y="23"/>
                    <a:pt x="103" y="32"/>
                    <a:pt x="75" y="42"/>
                  </a:cubicBezTo>
                  <a:cubicBezTo>
                    <a:pt x="58" y="48"/>
                    <a:pt x="41" y="56"/>
                    <a:pt x="26" y="67"/>
                  </a:cubicBezTo>
                  <a:cubicBezTo>
                    <a:pt x="15" y="75"/>
                    <a:pt x="2" y="87"/>
                    <a:pt x="0" y="101"/>
                  </a:cubicBezTo>
                  <a:cubicBezTo>
                    <a:pt x="0" y="102"/>
                    <a:pt x="0" y="102"/>
                    <a:pt x="1" y="102"/>
                  </a:cubicBezTo>
                  <a:cubicBezTo>
                    <a:pt x="10" y="88"/>
                    <a:pt x="18" y="77"/>
                    <a:pt x="32" y="68"/>
                  </a:cubicBezTo>
                  <a:cubicBezTo>
                    <a:pt x="47" y="57"/>
                    <a:pt x="64" y="50"/>
                    <a:pt x="82" y="44"/>
                  </a:cubicBezTo>
                  <a:cubicBezTo>
                    <a:pt x="109" y="35"/>
                    <a:pt x="137" y="31"/>
                    <a:pt x="165" y="26"/>
                  </a:cubicBezTo>
                  <a:cubicBezTo>
                    <a:pt x="170" y="31"/>
                    <a:pt x="176" y="34"/>
                    <a:pt x="182" y="38"/>
                  </a:cubicBezTo>
                  <a:cubicBezTo>
                    <a:pt x="183" y="39"/>
                    <a:pt x="184" y="39"/>
                    <a:pt x="185" y="38"/>
                  </a:cubicBezTo>
                  <a:cubicBezTo>
                    <a:pt x="190" y="32"/>
                    <a:pt x="192" y="24"/>
                    <a:pt x="191" y="16"/>
                  </a:cubicBezTo>
                  <a:cubicBezTo>
                    <a:pt x="189" y="10"/>
                    <a:pt x="184" y="3"/>
                    <a:pt x="178" y="2"/>
                  </a:cubicBezTo>
                  <a:cubicBezTo>
                    <a:pt x="178" y="1"/>
                    <a:pt x="176" y="0"/>
                    <a:pt x="175" y="1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60"/>
            <p:cNvSpPr/>
            <p:nvPr/>
          </p:nvSpPr>
          <p:spPr bwMode="auto">
            <a:xfrm flipH="1">
              <a:off x="3866708" y="1743868"/>
              <a:ext cx="417513" cy="444500"/>
            </a:xfrm>
            <a:custGeom>
              <a:avLst/>
              <a:gdLst>
                <a:gd name="T0" fmla="*/ 151 w 152"/>
                <a:gd name="T1" fmla="*/ 45 h 162"/>
                <a:gd name="T2" fmla="*/ 133 w 152"/>
                <a:gd name="T3" fmla="*/ 37 h 162"/>
                <a:gd name="T4" fmla="*/ 126 w 152"/>
                <a:gd name="T5" fmla="*/ 51 h 162"/>
                <a:gd name="T6" fmla="*/ 126 w 152"/>
                <a:gd name="T7" fmla="*/ 51 h 162"/>
                <a:gd name="T8" fmla="*/ 126 w 152"/>
                <a:gd name="T9" fmla="*/ 53 h 162"/>
                <a:gd name="T10" fmla="*/ 90 w 152"/>
                <a:gd name="T11" fmla="*/ 69 h 162"/>
                <a:gd name="T12" fmla="*/ 108 w 152"/>
                <a:gd name="T13" fmla="*/ 22 h 162"/>
                <a:gd name="T14" fmla="*/ 122 w 152"/>
                <a:gd name="T15" fmla="*/ 17 h 162"/>
                <a:gd name="T16" fmla="*/ 119 w 152"/>
                <a:gd name="T17" fmla="*/ 5 h 162"/>
                <a:gd name="T18" fmla="*/ 105 w 152"/>
                <a:gd name="T19" fmla="*/ 8 h 162"/>
                <a:gd name="T20" fmla="*/ 105 w 152"/>
                <a:gd name="T21" fmla="*/ 19 h 162"/>
                <a:gd name="T22" fmla="*/ 96 w 152"/>
                <a:gd name="T23" fmla="*/ 45 h 162"/>
                <a:gd name="T24" fmla="*/ 88 w 152"/>
                <a:gd name="T25" fmla="*/ 24 h 162"/>
                <a:gd name="T26" fmla="*/ 90 w 152"/>
                <a:gd name="T27" fmla="*/ 13 h 162"/>
                <a:gd name="T28" fmla="*/ 79 w 152"/>
                <a:gd name="T29" fmla="*/ 6 h 162"/>
                <a:gd name="T30" fmla="*/ 73 w 152"/>
                <a:gd name="T31" fmla="*/ 18 h 162"/>
                <a:gd name="T32" fmla="*/ 85 w 152"/>
                <a:gd name="T33" fmla="*/ 27 h 162"/>
                <a:gd name="T34" fmla="*/ 85 w 152"/>
                <a:gd name="T35" fmla="*/ 27 h 162"/>
                <a:gd name="T36" fmla="*/ 95 w 152"/>
                <a:gd name="T37" fmla="*/ 48 h 162"/>
                <a:gd name="T38" fmla="*/ 73 w 152"/>
                <a:gd name="T39" fmla="*/ 93 h 162"/>
                <a:gd name="T40" fmla="*/ 57 w 152"/>
                <a:gd name="T41" fmla="*/ 44 h 162"/>
                <a:gd name="T42" fmla="*/ 57 w 152"/>
                <a:gd name="T43" fmla="*/ 31 h 162"/>
                <a:gd name="T44" fmla="*/ 42 w 152"/>
                <a:gd name="T45" fmla="*/ 28 h 162"/>
                <a:gd name="T46" fmla="*/ 38 w 152"/>
                <a:gd name="T47" fmla="*/ 45 h 162"/>
                <a:gd name="T48" fmla="*/ 50 w 152"/>
                <a:gd name="T49" fmla="*/ 48 h 162"/>
                <a:gd name="T50" fmla="*/ 53 w 152"/>
                <a:gd name="T51" fmla="*/ 48 h 162"/>
                <a:gd name="T52" fmla="*/ 54 w 152"/>
                <a:gd name="T53" fmla="*/ 47 h 162"/>
                <a:gd name="T54" fmla="*/ 71 w 152"/>
                <a:gd name="T55" fmla="*/ 97 h 162"/>
                <a:gd name="T56" fmla="*/ 38 w 152"/>
                <a:gd name="T57" fmla="*/ 139 h 162"/>
                <a:gd name="T58" fmla="*/ 22 w 152"/>
                <a:gd name="T59" fmla="*/ 83 h 162"/>
                <a:gd name="T60" fmla="*/ 20 w 152"/>
                <a:gd name="T61" fmla="*/ 67 h 162"/>
                <a:gd name="T62" fmla="*/ 6 w 152"/>
                <a:gd name="T63" fmla="*/ 67 h 162"/>
                <a:gd name="T64" fmla="*/ 6 w 152"/>
                <a:gd name="T65" fmla="*/ 84 h 162"/>
                <a:gd name="T66" fmla="*/ 19 w 152"/>
                <a:gd name="T67" fmla="*/ 86 h 162"/>
                <a:gd name="T68" fmla="*/ 36 w 152"/>
                <a:gd name="T69" fmla="*/ 141 h 162"/>
                <a:gd name="T70" fmla="*/ 20 w 152"/>
                <a:gd name="T71" fmla="*/ 161 h 162"/>
                <a:gd name="T72" fmla="*/ 20 w 152"/>
                <a:gd name="T73" fmla="*/ 162 h 162"/>
                <a:gd name="T74" fmla="*/ 56 w 152"/>
                <a:gd name="T75" fmla="*/ 124 h 162"/>
                <a:gd name="T76" fmla="*/ 82 w 152"/>
                <a:gd name="T77" fmla="*/ 114 h 162"/>
                <a:gd name="T78" fmla="*/ 103 w 152"/>
                <a:gd name="T79" fmla="*/ 112 h 162"/>
                <a:gd name="T80" fmla="*/ 107 w 152"/>
                <a:gd name="T81" fmla="*/ 116 h 162"/>
                <a:gd name="T82" fmla="*/ 107 w 152"/>
                <a:gd name="T83" fmla="*/ 118 h 162"/>
                <a:gd name="T84" fmla="*/ 125 w 152"/>
                <a:gd name="T85" fmla="*/ 114 h 162"/>
                <a:gd name="T86" fmla="*/ 121 w 152"/>
                <a:gd name="T87" fmla="*/ 93 h 162"/>
                <a:gd name="T88" fmla="*/ 102 w 152"/>
                <a:gd name="T89" fmla="*/ 99 h 162"/>
                <a:gd name="T90" fmla="*/ 102 w 152"/>
                <a:gd name="T91" fmla="*/ 108 h 162"/>
                <a:gd name="T92" fmla="*/ 61 w 152"/>
                <a:gd name="T93" fmla="*/ 118 h 162"/>
                <a:gd name="T94" fmla="*/ 88 w 152"/>
                <a:gd name="T95" fmla="*/ 73 h 162"/>
                <a:gd name="T96" fmla="*/ 88 w 152"/>
                <a:gd name="T97" fmla="*/ 73 h 162"/>
                <a:gd name="T98" fmla="*/ 129 w 152"/>
                <a:gd name="T99" fmla="*/ 57 h 162"/>
                <a:gd name="T100" fmla="*/ 142 w 152"/>
                <a:gd name="T101" fmla="*/ 60 h 162"/>
                <a:gd name="T102" fmla="*/ 151 w 152"/>
                <a:gd name="T103" fmla="*/ 4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62">
                  <a:moveTo>
                    <a:pt x="151" y="45"/>
                  </a:moveTo>
                  <a:cubicBezTo>
                    <a:pt x="150" y="38"/>
                    <a:pt x="139" y="35"/>
                    <a:pt x="133" y="37"/>
                  </a:cubicBezTo>
                  <a:cubicBezTo>
                    <a:pt x="127" y="39"/>
                    <a:pt x="124" y="45"/>
                    <a:pt x="126" y="51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26" y="52"/>
                    <a:pt x="126" y="53"/>
                    <a:pt x="126" y="53"/>
                  </a:cubicBezTo>
                  <a:cubicBezTo>
                    <a:pt x="114" y="55"/>
                    <a:pt x="100" y="60"/>
                    <a:pt x="90" y="69"/>
                  </a:cubicBezTo>
                  <a:cubicBezTo>
                    <a:pt x="98" y="53"/>
                    <a:pt x="104" y="38"/>
                    <a:pt x="108" y="22"/>
                  </a:cubicBezTo>
                  <a:cubicBezTo>
                    <a:pt x="113" y="23"/>
                    <a:pt x="120" y="22"/>
                    <a:pt x="122" y="17"/>
                  </a:cubicBezTo>
                  <a:cubicBezTo>
                    <a:pt x="123" y="12"/>
                    <a:pt x="122" y="7"/>
                    <a:pt x="119" y="5"/>
                  </a:cubicBezTo>
                  <a:cubicBezTo>
                    <a:pt x="114" y="0"/>
                    <a:pt x="108" y="3"/>
                    <a:pt x="105" y="8"/>
                  </a:cubicBezTo>
                  <a:cubicBezTo>
                    <a:pt x="102" y="12"/>
                    <a:pt x="102" y="16"/>
                    <a:pt x="105" y="19"/>
                  </a:cubicBezTo>
                  <a:cubicBezTo>
                    <a:pt x="102" y="28"/>
                    <a:pt x="99" y="36"/>
                    <a:pt x="96" y="45"/>
                  </a:cubicBezTo>
                  <a:cubicBezTo>
                    <a:pt x="94" y="38"/>
                    <a:pt x="92" y="31"/>
                    <a:pt x="88" y="24"/>
                  </a:cubicBezTo>
                  <a:cubicBezTo>
                    <a:pt x="91" y="21"/>
                    <a:pt x="91" y="16"/>
                    <a:pt x="90" y="13"/>
                  </a:cubicBezTo>
                  <a:cubicBezTo>
                    <a:pt x="88" y="9"/>
                    <a:pt x="84" y="5"/>
                    <a:pt x="79" y="6"/>
                  </a:cubicBezTo>
                  <a:cubicBezTo>
                    <a:pt x="74" y="6"/>
                    <a:pt x="72" y="14"/>
                    <a:pt x="73" y="18"/>
                  </a:cubicBezTo>
                  <a:cubicBezTo>
                    <a:pt x="73" y="24"/>
                    <a:pt x="79" y="28"/>
                    <a:pt x="85" y="27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9" y="34"/>
                    <a:pt x="92" y="40"/>
                    <a:pt x="95" y="48"/>
                  </a:cubicBezTo>
                  <a:cubicBezTo>
                    <a:pt x="89" y="64"/>
                    <a:pt x="82" y="79"/>
                    <a:pt x="73" y="93"/>
                  </a:cubicBezTo>
                  <a:cubicBezTo>
                    <a:pt x="74" y="76"/>
                    <a:pt x="66" y="59"/>
                    <a:pt x="57" y="44"/>
                  </a:cubicBezTo>
                  <a:cubicBezTo>
                    <a:pt x="60" y="40"/>
                    <a:pt x="61" y="35"/>
                    <a:pt x="57" y="31"/>
                  </a:cubicBezTo>
                  <a:cubicBezTo>
                    <a:pt x="54" y="26"/>
                    <a:pt x="47" y="24"/>
                    <a:pt x="42" y="28"/>
                  </a:cubicBezTo>
                  <a:cubicBezTo>
                    <a:pt x="37" y="31"/>
                    <a:pt x="33" y="40"/>
                    <a:pt x="38" y="45"/>
                  </a:cubicBezTo>
                  <a:cubicBezTo>
                    <a:pt x="41" y="47"/>
                    <a:pt x="46" y="49"/>
                    <a:pt x="50" y="48"/>
                  </a:cubicBezTo>
                  <a:cubicBezTo>
                    <a:pt x="51" y="49"/>
                    <a:pt x="52" y="49"/>
                    <a:pt x="53" y="48"/>
                  </a:cubicBezTo>
                  <a:cubicBezTo>
                    <a:pt x="53" y="48"/>
                    <a:pt x="54" y="48"/>
                    <a:pt x="54" y="47"/>
                  </a:cubicBezTo>
                  <a:cubicBezTo>
                    <a:pt x="63" y="63"/>
                    <a:pt x="71" y="77"/>
                    <a:pt x="71" y="97"/>
                  </a:cubicBezTo>
                  <a:cubicBezTo>
                    <a:pt x="61" y="112"/>
                    <a:pt x="50" y="125"/>
                    <a:pt x="38" y="139"/>
                  </a:cubicBezTo>
                  <a:cubicBezTo>
                    <a:pt x="40" y="121"/>
                    <a:pt x="32" y="99"/>
                    <a:pt x="22" y="83"/>
                  </a:cubicBezTo>
                  <a:cubicBezTo>
                    <a:pt x="26" y="78"/>
                    <a:pt x="25" y="70"/>
                    <a:pt x="20" y="67"/>
                  </a:cubicBezTo>
                  <a:cubicBezTo>
                    <a:pt x="16" y="64"/>
                    <a:pt x="10" y="64"/>
                    <a:pt x="6" y="67"/>
                  </a:cubicBezTo>
                  <a:cubicBezTo>
                    <a:pt x="0" y="71"/>
                    <a:pt x="1" y="80"/>
                    <a:pt x="6" y="84"/>
                  </a:cubicBezTo>
                  <a:cubicBezTo>
                    <a:pt x="9" y="88"/>
                    <a:pt x="15" y="89"/>
                    <a:pt x="19" y="86"/>
                  </a:cubicBezTo>
                  <a:cubicBezTo>
                    <a:pt x="27" y="104"/>
                    <a:pt x="36" y="120"/>
                    <a:pt x="36" y="141"/>
                  </a:cubicBezTo>
                  <a:cubicBezTo>
                    <a:pt x="31" y="147"/>
                    <a:pt x="25" y="154"/>
                    <a:pt x="20" y="161"/>
                  </a:cubicBezTo>
                  <a:cubicBezTo>
                    <a:pt x="19" y="161"/>
                    <a:pt x="20" y="162"/>
                    <a:pt x="20" y="162"/>
                  </a:cubicBezTo>
                  <a:cubicBezTo>
                    <a:pt x="34" y="150"/>
                    <a:pt x="46" y="138"/>
                    <a:pt x="56" y="124"/>
                  </a:cubicBezTo>
                  <a:cubicBezTo>
                    <a:pt x="65" y="119"/>
                    <a:pt x="73" y="115"/>
                    <a:pt x="82" y="114"/>
                  </a:cubicBezTo>
                  <a:cubicBezTo>
                    <a:pt x="89" y="113"/>
                    <a:pt x="96" y="113"/>
                    <a:pt x="103" y="112"/>
                  </a:cubicBezTo>
                  <a:cubicBezTo>
                    <a:pt x="104" y="113"/>
                    <a:pt x="105" y="115"/>
                    <a:pt x="107" y="116"/>
                  </a:cubicBezTo>
                  <a:cubicBezTo>
                    <a:pt x="106" y="117"/>
                    <a:pt x="106" y="117"/>
                    <a:pt x="107" y="118"/>
                  </a:cubicBezTo>
                  <a:cubicBezTo>
                    <a:pt x="113" y="123"/>
                    <a:pt x="122" y="122"/>
                    <a:pt x="125" y="114"/>
                  </a:cubicBezTo>
                  <a:cubicBezTo>
                    <a:pt x="127" y="108"/>
                    <a:pt x="126" y="98"/>
                    <a:pt x="121" y="93"/>
                  </a:cubicBezTo>
                  <a:cubicBezTo>
                    <a:pt x="114" y="88"/>
                    <a:pt x="103" y="91"/>
                    <a:pt x="102" y="99"/>
                  </a:cubicBezTo>
                  <a:cubicBezTo>
                    <a:pt x="101" y="102"/>
                    <a:pt x="101" y="105"/>
                    <a:pt x="102" y="108"/>
                  </a:cubicBezTo>
                  <a:cubicBezTo>
                    <a:pt x="88" y="107"/>
                    <a:pt x="72" y="111"/>
                    <a:pt x="61" y="118"/>
                  </a:cubicBezTo>
                  <a:cubicBezTo>
                    <a:pt x="71" y="104"/>
                    <a:pt x="80" y="89"/>
                    <a:pt x="88" y="73"/>
                  </a:cubicBezTo>
                  <a:cubicBezTo>
                    <a:pt x="88" y="73"/>
                    <a:pt x="88" y="73"/>
                    <a:pt x="88" y="73"/>
                  </a:cubicBezTo>
                  <a:cubicBezTo>
                    <a:pt x="101" y="64"/>
                    <a:pt x="115" y="61"/>
                    <a:pt x="129" y="57"/>
                  </a:cubicBezTo>
                  <a:cubicBezTo>
                    <a:pt x="132" y="60"/>
                    <a:pt x="138" y="61"/>
                    <a:pt x="142" y="60"/>
                  </a:cubicBezTo>
                  <a:cubicBezTo>
                    <a:pt x="147" y="57"/>
                    <a:pt x="152" y="51"/>
                    <a:pt x="151" y="4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61"/>
            <p:cNvSpPr/>
            <p:nvPr/>
          </p:nvSpPr>
          <p:spPr bwMode="auto">
            <a:xfrm flipH="1">
              <a:off x="5506596" y="2859881"/>
              <a:ext cx="703263" cy="387350"/>
            </a:xfrm>
            <a:custGeom>
              <a:avLst/>
              <a:gdLst>
                <a:gd name="T0" fmla="*/ 256 w 257"/>
                <a:gd name="T1" fmla="*/ 42 h 141"/>
                <a:gd name="T2" fmla="*/ 221 w 257"/>
                <a:gd name="T3" fmla="*/ 8 h 141"/>
                <a:gd name="T4" fmla="*/ 157 w 257"/>
                <a:gd name="T5" fmla="*/ 0 h 141"/>
                <a:gd name="T6" fmla="*/ 116 w 257"/>
                <a:gd name="T7" fmla="*/ 3 h 141"/>
                <a:gd name="T8" fmla="*/ 91 w 257"/>
                <a:gd name="T9" fmla="*/ 8 h 141"/>
                <a:gd name="T10" fmla="*/ 90 w 257"/>
                <a:gd name="T11" fmla="*/ 7 h 141"/>
                <a:gd name="T12" fmla="*/ 39 w 257"/>
                <a:gd name="T13" fmla="*/ 35 h 141"/>
                <a:gd name="T14" fmla="*/ 7 w 257"/>
                <a:gd name="T15" fmla="*/ 79 h 141"/>
                <a:gd name="T16" fmla="*/ 8 w 257"/>
                <a:gd name="T17" fmla="*/ 118 h 141"/>
                <a:gd name="T18" fmla="*/ 44 w 257"/>
                <a:gd name="T19" fmla="*/ 119 h 141"/>
                <a:gd name="T20" fmla="*/ 44 w 257"/>
                <a:gd name="T21" fmla="*/ 119 h 141"/>
                <a:gd name="T22" fmla="*/ 60 w 257"/>
                <a:gd name="T23" fmla="*/ 136 h 141"/>
                <a:gd name="T24" fmla="*/ 84 w 257"/>
                <a:gd name="T25" fmla="*/ 124 h 141"/>
                <a:gd name="T26" fmla="*/ 127 w 257"/>
                <a:gd name="T27" fmla="*/ 118 h 141"/>
                <a:gd name="T28" fmla="*/ 154 w 257"/>
                <a:gd name="T29" fmla="*/ 130 h 141"/>
                <a:gd name="T30" fmla="*/ 167 w 257"/>
                <a:gd name="T31" fmla="*/ 107 h 141"/>
                <a:gd name="T32" fmla="*/ 198 w 257"/>
                <a:gd name="T33" fmla="*/ 74 h 141"/>
                <a:gd name="T34" fmla="*/ 225 w 257"/>
                <a:gd name="T35" fmla="*/ 77 h 141"/>
                <a:gd name="T36" fmla="*/ 230 w 257"/>
                <a:gd name="T37" fmla="*/ 53 h 141"/>
                <a:gd name="T38" fmla="*/ 256 w 257"/>
                <a:gd name="T39" fmla="*/ 4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7" h="141">
                  <a:moveTo>
                    <a:pt x="256" y="42"/>
                  </a:moveTo>
                  <a:cubicBezTo>
                    <a:pt x="257" y="23"/>
                    <a:pt x="237" y="13"/>
                    <a:pt x="221" y="8"/>
                  </a:cubicBezTo>
                  <a:cubicBezTo>
                    <a:pt x="201" y="1"/>
                    <a:pt x="178" y="0"/>
                    <a:pt x="157" y="0"/>
                  </a:cubicBezTo>
                  <a:cubicBezTo>
                    <a:pt x="143" y="0"/>
                    <a:pt x="129" y="1"/>
                    <a:pt x="116" y="3"/>
                  </a:cubicBezTo>
                  <a:cubicBezTo>
                    <a:pt x="109" y="4"/>
                    <a:pt x="98" y="5"/>
                    <a:pt x="91" y="8"/>
                  </a:cubicBezTo>
                  <a:cubicBezTo>
                    <a:pt x="91" y="8"/>
                    <a:pt x="91" y="7"/>
                    <a:pt x="90" y="7"/>
                  </a:cubicBezTo>
                  <a:cubicBezTo>
                    <a:pt x="71" y="9"/>
                    <a:pt x="53" y="23"/>
                    <a:pt x="39" y="35"/>
                  </a:cubicBezTo>
                  <a:cubicBezTo>
                    <a:pt x="25" y="47"/>
                    <a:pt x="13" y="62"/>
                    <a:pt x="7" y="79"/>
                  </a:cubicBezTo>
                  <a:cubicBezTo>
                    <a:pt x="4" y="90"/>
                    <a:pt x="0" y="108"/>
                    <a:pt x="8" y="118"/>
                  </a:cubicBezTo>
                  <a:cubicBezTo>
                    <a:pt x="17" y="129"/>
                    <a:pt x="33" y="125"/>
                    <a:pt x="44" y="119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3" y="129"/>
                    <a:pt x="51" y="135"/>
                    <a:pt x="60" y="136"/>
                  </a:cubicBezTo>
                  <a:cubicBezTo>
                    <a:pt x="70" y="137"/>
                    <a:pt x="79" y="131"/>
                    <a:pt x="84" y="124"/>
                  </a:cubicBezTo>
                  <a:cubicBezTo>
                    <a:pt x="96" y="140"/>
                    <a:pt x="122" y="141"/>
                    <a:pt x="127" y="118"/>
                  </a:cubicBezTo>
                  <a:cubicBezTo>
                    <a:pt x="134" y="126"/>
                    <a:pt x="144" y="133"/>
                    <a:pt x="154" y="130"/>
                  </a:cubicBezTo>
                  <a:cubicBezTo>
                    <a:pt x="166" y="127"/>
                    <a:pt x="168" y="117"/>
                    <a:pt x="167" y="107"/>
                  </a:cubicBezTo>
                  <a:cubicBezTo>
                    <a:pt x="186" y="124"/>
                    <a:pt x="201" y="94"/>
                    <a:pt x="198" y="74"/>
                  </a:cubicBezTo>
                  <a:cubicBezTo>
                    <a:pt x="206" y="78"/>
                    <a:pt x="217" y="82"/>
                    <a:pt x="225" y="77"/>
                  </a:cubicBezTo>
                  <a:cubicBezTo>
                    <a:pt x="233" y="72"/>
                    <a:pt x="232" y="62"/>
                    <a:pt x="230" y="53"/>
                  </a:cubicBezTo>
                  <a:cubicBezTo>
                    <a:pt x="240" y="57"/>
                    <a:pt x="256" y="55"/>
                    <a:pt x="256" y="4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62"/>
            <p:cNvSpPr/>
            <p:nvPr/>
          </p:nvSpPr>
          <p:spPr bwMode="auto">
            <a:xfrm flipH="1">
              <a:off x="5651058" y="2848768"/>
              <a:ext cx="490538" cy="277813"/>
            </a:xfrm>
            <a:custGeom>
              <a:avLst/>
              <a:gdLst>
                <a:gd name="T0" fmla="*/ 163 w 179"/>
                <a:gd name="T1" fmla="*/ 15 h 101"/>
                <a:gd name="T2" fmla="*/ 64 w 179"/>
                <a:gd name="T3" fmla="*/ 6 h 101"/>
                <a:gd name="T4" fmla="*/ 62 w 179"/>
                <a:gd name="T5" fmla="*/ 9 h 101"/>
                <a:gd name="T6" fmla="*/ 2 w 179"/>
                <a:gd name="T7" fmla="*/ 71 h 101"/>
                <a:gd name="T8" fmla="*/ 11 w 179"/>
                <a:gd name="T9" fmla="*/ 94 h 101"/>
                <a:gd name="T10" fmla="*/ 37 w 179"/>
                <a:gd name="T11" fmla="*/ 85 h 101"/>
                <a:gd name="T12" fmla="*/ 68 w 179"/>
                <a:gd name="T13" fmla="*/ 78 h 101"/>
                <a:gd name="T14" fmla="*/ 106 w 179"/>
                <a:gd name="T15" fmla="*/ 70 h 101"/>
                <a:gd name="T16" fmla="*/ 132 w 179"/>
                <a:gd name="T17" fmla="*/ 53 h 101"/>
                <a:gd name="T18" fmla="*/ 152 w 179"/>
                <a:gd name="T19" fmla="*/ 38 h 101"/>
                <a:gd name="T20" fmla="*/ 172 w 179"/>
                <a:gd name="T21" fmla="*/ 36 h 101"/>
                <a:gd name="T22" fmla="*/ 163 w 179"/>
                <a:gd name="T23" fmla="*/ 1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9" h="101">
                  <a:moveTo>
                    <a:pt x="163" y="15"/>
                  </a:moveTo>
                  <a:cubicBezTo>
                    <a:pt x="133" y="0"/>
                    <a:pt x="97" y="4"/>
                    <a:pt x="64" y="6"/>
                  </a:cubicBezTo>
                  <a:cubicBezTo>
                    <a:pt x="63" y="6"/>
                    <a:pt x="62" y="8"/>
                    <a:pt x="62" y="9"/>
                  </a:cubicBezTo>
                  <a:cubicBezTo>
                    <a:pt x="37" y="22"/>
                    <a:pt x="10" y="41"/>
                    <a:pt x="2" y="71"/>
                  </a:cubicBezTo>
                  <a:cubicBezTo>
                    <a:pt x="0" y="80"/>
                    <a:pt x="1" y="90"/>
                    <a:pt x="11" y="94"/>
                  </a:cubicBezTo>
                  <a:cubicBezTo>
                    <a:pt x="20" y="98"/>
                    <a:pt x="31" y="91"/>
                    <a:pt x="37" y="85"/>
                  </a:cubicBezTo>
                  <a:cubicBezTo>
                    <a:pt x="43" y="101"/>
                    <a:pt x="60" y="90"/>
                    <a:pt x="68" y="78"/>
                  </a:cubicBezTo>
                  <a:cubicBezTo>
                    <a:pt x="81" y="94"/>
                    <a:pt x="107" y="92"/>
                    <a:pt x="106" y="70"/>
                  </a:cubicBezTo>
                  <a:cubicBezTo>
                    <a:pt x="119" y="80"/>
                    <a:pt x="137" y="66"/>
                    <a:pt x="132" y="53"/>
                  </a:cubicBezTo>
                  <a:cubicBezTo>
                    <a:pt x="143" y="58"/>
                    <a:pt x="156" y="49"/>
                    <a:pt x="152" y="38"/>
                  </a:cubicBezTo>
                  <a:cubicBezTo>
                    <a:pt x="159" y="40"/>
                    <a:pt x="167" y="41"/>
                    <a:pt x="172" y="36"/>
                  </a:cubicBezTo>
                  <a:cubicBezTo>
                    <a:pt x="179" y="29"/>
                    <a:pt x="169" y="18"/>
                    <a:pt x="163" y="15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63"/>
            <p:cNvSpPr/>
            <p:nvPr/>
          </p:nvSpPr>
          <p:spPr bwMode="auto">
            <a:xfrm flipH="1">
              <a:off x="5012883" y="2604293"/>
              <a:ext cx="468313" cy="409575"/>
            </a:xfrm>
            <a:custGeom>
              <a:avLst/>
              <a:gdLst>
                <a:gd name="T0" fmla="*/ 130 w 171"/>
                <a:gd name="T1" fmla="*/ 147 h 149"/>
                <a:gd name="T2" fmla="*/ 136 w 171"/>
                <a:gd name="T3" fmla="*/ 128 h 149"/>
                <a:gd name="T4" fmla="*/ 122 w 171"/>
                <a:gd name="T5" fmla="*/ 122 h 149"/>
                <a:gd name="T6" fmla="*/ 121 w 171"/>
                <a:gd name="T7" fmla="*/ 122 h 149"/>
                <a:gd name="T8" fmla="*/ 120 w 171"/>
                <a:gd name="T9" fmla="*/ 123 h 149"/>
                <a:gd name="T10" fmla="*/ 100 w 171"/>
                <a:gd name="T11" fmla="*/ 89 h 149"/>
                <a:gd name="T12" fmla="*/ 148 w 171"/>
                <a:gd name="T13" fmla="*/ 102 h 149"/>
                <a:gd name="T14" fmla="*/ 156 w 171"/>
                <a:gd name="T15" fmla="*/ 115 h 149"/>
                <a:gd name="T16" fmla="*/ 167 w 171"/>
                <a:gd name="T17" fmla="*/ 110 h 149"/>
                <a:gd name="T18" fmla="*/ 162 w 171"/>
                <a:gd name="T19" fmla="*/ 97 h 149"/>
                <a:gd name="T20" fmla="*/ 151 w 171"/>
                <a:gd name="T21" fmla="*/ 98 h 149"/>
                <a:gd name="T22" fmla="*/ 124 w 171"/>
                <a:gd name="T23" fmla="*/ 92 h 149"/>
                <a:gd name="T24" fmla="*/ 144 w 171"/>
                <a:gd name="T25" fmla="*/ 82 h 149"/>
                <a:gd name="T26" fmla="*/ 156 w 171"/>
                <a:gd name="T27" fmla="*/ 82 h 149"/>
                <a:gd name="T28" fmla="*/ 162 w 171"/>
                <a:gd name="T29" fmla="*/ 71 h 149"/>
                <a:gd name="T30" fmla="*/ 148 w 171"/>
                <a:gd name="T31" fmla="*/ 66 h 149"/>
                <a:gd name="T32" fmla="*/ 141 w 171"/>
                <a:gd name="T33" fmla="*/ 79 h 149"/>
                <a:gd name="T34" fmla="*/ 141 w 171"/>
                <a:gd name="T35" fmla="*/ 79 h 149"/>
                <a:gd name="T36" fmla="*/ 121 w 171"/>
                <a:gd name="T37" fmla="*/ 91 h 149"/>
                <a:gd name="T38" fmla="*/ 74 w 171"/>
                <a:gd name="T39" fmla="*/ 74 h 149"/>
                <a:gd name="T40" fmla="*/ 121 w 171"/>
                <a:gd name="T41" fmla="*/ 53 h 149"/>
                <a:gd name="T42" fmla="*/ 134 w 171"/>
                <a:gd name="T43" fmla="*/ 52 h 149"/>
                <a:gd name="T44" fmla="*/ 136 w 171"/>
                <a:gd name="T45" fmla="*/ 36 h 149"/>
                <a:gd name="T46" fmla="*/ 118 w 171"/>
                <a:gd name="T47" fmla="*/ 34 h 149"/>
                <a:gd name="T48" fmla="*/ 117 w 171"/>
                <a:gd name="T49" fmla="*/ 47 h 149"/>
                <a:gd name="T50" fmla="*/ 116 w 171"/>
                <a:gd name="T51" fmla="*/ 50 h 149"/>
                <a:gd name="T52" fmla="*/ 117 w 171"/>
                <a:gd name="T53" fmla="*/ 51 h 149"/>
                <a:gd name="T54" fmla="*/ 70 w 171"/>
                <a:gd name="T55" fmla="*/ 73 h 149"/>
                <a:gd name="T56" fmla="*/ 25 w 171"/>
                <a:gd name="T57" fmla="*/ 45 h 149"/>
                <a:gd name="T58" fmla="*/ 79 w 171"/>
                <a:gd name="T59" fmla="*/ 23 h 149"/>
                <a:gd name="T60" fmla="*/ 94 w 171"/>
                <a:gd name="T61" fmla="*/ 20 h 149"/>
                <a:gd name="T62" fmla="*/ 93 w 171"/>
                <a:gd name="T63" fmla="*/ 5 h 149"/>
                <a:gd name="T64" fmla="*/ 75 w 171"/>
                <a:gd name="T65" fmla="*/ 7 h 149"/>
                <a:gd name="T66" fmla="*/ 76 w 171"/>
                <a:gd name="T67" fmla="*/ 20 h 149"/>
                <a:gd name="T68" fmla="*/ 23 w 171"/>
                <a:gd name="T69" fmla="*/ 43 h 149"/>
                <a:gd name="T70" fmla="*/ 1 w 171"/>
                <a:gd name="T71" fmla="*/ 29 h 149"/>
                <a:gd name="T72" fmla="*/ 0 w 171"/>
                <a:gd name="T73" fmla="*/ 30 h 149"/>
                <a:gd name="T74" fmla="*/ 42 w 171"/>
                <a:gd name="T75" fmla="*/ 61 h 149"/>
                <a:gd name="T76" fmla="*/ 54 w 171"/>
                <a:gd name="T77" fmla="*/ 86 h 149"/>
                <a:gd name="T78" fmla="*/ 59 w 171"/>
                <a:gd name="T79" fmla="*/ 107 h 149"/>
                <a:gd name="T80" fmla="*/ 55 w 171"/>
                <a:gd name="T81" fmla="*/ 111 h 149"/>
                <a:gd name="T82" fmla="*/ 53 w 171"/>
                <a:gd name="T83" fmla="*/ 111 h 149"/>
                <a:gd name="T84" fmla="*/ 59 w 171"/>
                <a:gd name="T85" fmla="*/ 129 h 149"/>
                <a:gd name="T86" fmla="*/ 79 w 171"/>
                <a:gd name="T87" fmla="*/ 122 h 149"/>
                <a:gd name="T88" fmla="*/ 71 w 171"/>
                <a:gd name="T89" fmla="*/ 104 h 149"/>
                <a:gd name="T90" fmla="*/ 63 w 171"/>
                <a:gd name="T91" fmla="*/ 105 h 149"/>
                <a:gd name="T92" fmla="*/ 48 w 171"/>
                <a:gd name="T93" fmla="*/ 65 h 149"/>
                <a:gd name="T94" fmla="*/ 95 w 171"/>
                <a:gd name="T95" fmla="*/ 87 h 149"/>
                <a:gd name="T96" fmla="*/ 96 w 171"/>
                <a:gd name="T97" fmla="*/ 88 h 149"/>
                <a:gd name="T98" fmla="*/ 116 w 171"/>
                <a:gd name="T99" fmla="*/ 126 h 149"/>
                <a:gd name="T100" fmla="*/ 115 w 171"/>
                <a:gd name="T101" fmla="*/ 140 h 149"/>
                <a:gd name="T102" fmla="*/ 130 w 171"/>
                <a:gd name="T103" fmla="*/ 14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1" h="149">
                  <a:moveTo>
                    <a:pt x="130" y="147"/>
                  </a:moveTo>
                  <a:cubicBezTo>
                    <a:pt x="138" y="145"/>
                    <a:pt x="139" y="134"/>
                    <a:pt x="136" y="128"/>
                  </a:cubicBezTo>
                  <a:cubicBezTo>
                    <a:pt x="134" y="122"/>
                    <a:pt x="127" y="120"/>
                    <a:pt x="122" y="122"/>
                  </a:cubicBezTo>
                  <a:cubicBezTo>
                    <a:pt x="122" y="122"/>
                    <a:pt x="121" y="122"/>
                    <a:pt x="121" y="122"/>
                  </a:cubicBezTo>
                  <a:cubicBezTo>
                    <a:pt x="121" y="123"/>
                    <a:pt x="120" y="123"/>
                    <a:pt x="120" y="123"/>
                  </a:cubicBezTo>
                  <a:cubicBezTo>
                    <a:pt x="116" y="111"/>
                    <a:pt x="109" y="98"/>
                    <a:pt x="100" y="89"/>
                  </a:cubicBezTo>
                  <a:cubicBezTo>
                    <a:pt x="116" y="95"/>
                    <a:pt x="132" y="99"/>
                    <a:pt x="148" y="102"/>
                  </a:cubicBezTo>
                  <a:cubicBezTo>
                    <a:pt x="148" y="107"/>
                    <a:pt x="150" y="114"/>
                    <a:pt x="156" y="115"/>
                  </a:cubicBezTo>
                  <a:cubicBezTo>
                    <a:pt x="160" y="116"/>
                    <a:pt x="165" y="114"/>
                    <a:pt x="167" y="110"/>
                  </a:cubicBezTo>
                  <a:cubicBezTo>
                    <a:pt x="171" y="105"/>
                    <a:pt x="167" y="100"/>
                    <a:pt x="162" y="97"/>
                  </a:cubicBezTo>
                  <a:cubicBezTo>
                    <a:pt x="158" y="94"/>
                    <a:pt x="154" y="95"/>
                    <a:pt x="151" y="98"/>
                  </a:cubicBezTo>
                  <a:cubicBezTo>
                    <a:pt x="142" y="97"/>
                    <a:pt x="133" y="94"/>
                    <a:pt x="124" y="92"/>
                  </a:cubicBezTo>
                  <a:cubicBezTo>
                    <a:pt x="131" y="90"/>
                    <a:pt x="138" y="86"/>
                    <a:pt x="144" y="82"/>
                  </a:cubicBezTo>
                  <a:cubicBezTo>
                    <a:pt x="147" y="84"/>
                    <a:pt x="152" y="84"/>
                    <a:pt x="156" y="82"/>
                  </a:cubicBezTo>
                  <a:cubicBezTo>
                    <a:pt x="159" y="80"/>
                    <a:pt x="163" y="76"/>
                    <a:pt x="162" y="71"/>
                  </a:cubicBezTo>
                  <a:cubicBezTo>
                    <a:pt x="161" y="66"/>
                    <a:pt x="153" y="65"/>
                    <a:pt x="148" y="66"/>
                  </a:cubicBezTo>
                  <a:cubicBezTo>
                    <a:pt x="143" y="67"/>
                    <a:pt x="140" y="74"/>
                    <a:pt x="141" y="79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35" y="84"/>
                    <a:pt x="128" y="88"/>
                    <a:pt x="121" y="91"/>
                  </a:cubicBezTo>
                  <a:cubicBezTo>
                    <a:pt x="105" y="87"/>
                    <a:pt x="89" y="82"/>
                    <a:pt x="74" y="74"/>
                  </a:cubicBezTo>
                  <a:cubicBezTo>
                    <a:pt x="91" y="74"/>
                    <a:pt x="108" y="64"/>
                    <a:pt x="121" y="53"/>
                  </a:cubicBezTo>
                  <a:cubicBezTo>
                    <a:pt x="125" y="56"/>
                    <a:pt x="130" y="56"/>
                    <a:pt x="134" y="52"/>
                  </a:cubicBezTo>
                  <a:cubicBezTo>
                    <a:pt x="138" y="48"/>
                    <a:pt x="139" y="41"/>
                    <a:pt x="136" y="36"/>
                  </a:cubicBezTo>
                  <a:cubicBezTo>
                    <a:pt x="132" y="32"/>
                    <a:pt x="123" y="29"/>
                    <a:pt x="118" y="34"/>
                  </a:cubicBezTo>
                  <a:cubicBezTo>
                    <a:pt x="116" y="38"/>
                    <a:pt x="115" y="43"/>
                    <a:pt x="117" y="47"/>
                  </a:cubicBezTo>
                  <a:cubicBezTo>
                    <a:pt x="116" y="48"/>
                    <a:pt x="116" y="49"/>
                    <a:pt x="116" y="50"/>
                  </a:cubicBezTo>
                  <a:cubicBezTo>
                    <a:pt x="117" y="50"/>
                    <a:pt x="117" y="50"/>
                    <a:pt x="117" y="51"/>
                  </a:cubicBezTo>
                  <a:cubicBezTo>
                    <a:pt x="103" y="61"/>
                    <a:pt x="89" y="71"/>
                    <a:pt x="70" y="73"/>
                  </a:cubicBezTo>
                  <a:cubicBezTo>
                    <a:pt x="54" y="65"/>
                    <a:pt x="39" y="55"/>
                    <a:pt x="25" y="45"/>
                  </a:cubicBezTo>
                  <a:cubicBezTo>
                    <a:pt x="43" y="45"/>
                    <a:pt x="64" y="34"/>
                    <a:pt x="79" y="23"/>
                  </a:cubicBezTo>
                  <a:cubicBezTo>
                    <a:pt x="84" y="26"/>
                    <a:pt x="91" y="24"/>
                    <a:pt x="94" y="20"/>
                  </a:cubicBezTo>
                  <a:cubicBezTo>
                    <a:pt x="97" y="15"/>
                    <a:pt x="96" y="9"/>
                    <a:pt x="93" y="5"/>
                  </a:cubicBezTo>
                  <a:cubicBezTo>
                    <a:pt x="88" y="0"/>
                    <a:pt x="80" y="2"/>
                    <a:pt x="75" y="7"/>
                  </a:cubicBezTo>
                  <a:cubicBezTo>
                    <a:pt x="72" y="11"/>
                    <a:pt x="72" y="16"/>
                    <a:pt x="76" y="20"/>
                  </a:cubicBezTo>
                  <a:cubicBezTo>
                    <a:pt x="58" y="30"/>
                    <a:pt x="43" y="41"/>
                    <a:pt x="23" y="43"/>
                  </a:cubicBezTo>
                  <a:cubicBezTo>
                    <a:pt x="15" y="39"/>
                    <a:pt x="8" y="34"/>
                    <a:pt x="1" y="29"/>
                  </a:cubicBezTo>
                  <a:cubicBezTo>
                    <a:pt x="0" y="29"/>
                    <a:pt x="0" y="29"/>
                    <a:pt x="0" y="30"/>
                  </a:cubicBezTo>
                  <a:cubicBezTo>
                    <a:pt x="13" y="42"/>
                    <a:pt x="27" y="52"/>
                    <a:pt x="42" y="61"/>
                  </a:cubicBezTo>
                  <a:cubicBezTo>
                    <a:pt x="47" y="69"/>
                    <a:pt x="52" y="77"/>
                    <a:pt x="54" y="86"/>
                  </a:cubicBezTo>
                  <a:cubicBezTo>
                    <a:pt x="56" y="93"/>
                    <a:pt x="57" y="100"/>
                    <a:pt x="59" y="107"/>
                  </a:cubicBezTo>
                  <a:cubicBezTo>
                    <a:pt x="57" y="108"/>
                    <a:pt x="56" y="109"/>
                    <a:pt x="55" y="111"/>
                  </a:cubicBezTo>
                  <a:cubicBezTo>
                    <a:pt x="54" y="110"/>
                    <a:pt x="54" y="110"/>
                    <a:pt x="53" y="111"/>
                  </a:cubicBezTo>
                  <a:cubicBezTo>
                    <a:pt x="49" y="118"/>
                    <a:pt x="51" y="127"/>
                    <a:pt x="59" y="129"/>
                  </a:cubicBezTo>
                  <a:cubicBezTo>
                    <a:pt x="66" y="130"/>
                    <a:pt x="75" y="128"/>
                    <a:pt x="79" y="122"/>
                  </a:cubicBezTo>
                  <a:cubicBezTo>
                    <a:pt x="83" y="115"/>
                    <a:pt x="80" y="105"/>
                    <a:pt x="71" y="104"/>
                  </a:cubicBezTo>
                  <a:cubicBezTo>
                    <a:pt x="68" y="104"/>
                    <a:pt x="66" y="104"/>
                    <a:pt x="63" y="105"/>
                  </a:cubicBezTo>
                  <a:cubicBezTo>
                    <a:pt x="62" y="91"/>
                    <a:pt x="57" y="76"/>
                    <a:pt x="48" y="65"/>
                  </a:cubicBezTo>
                  <a:cubicBezTo>
                    <a:pt x="63" y="74"/>
                    <a:pt x="79" y="81"/>
                    <a:pt x="95" y="87"/>
                  </a:cubicBezTo>
                  <a:cubicBezTo>
                    <a:pt x="95" y="88"/>
                    <a:pt x="95" y="88"/>
                    <a:pt x="96" y="88"/>
                  </a:cubicBezTo>
                  <a:cubicBezTo>
                    <a:pt x="106" y="99"/>
                    <a:pt x="111" y="112"/>
                    <a:pt x="116" y="126"/>
                  </a:cubicBezTo>
                  <a:cubicBezTo>
                    <a:pt x="113" y="130"/>
                    <a:pt x="113" y="135"/>
                    <a:pt x="115" y="140"/>
                  </a:cubicBezTo>
                  <a:cubicBezTo>
                    <a:pt x="118" y="145"/>
                    <a:pt x="124" y="149"/>
                    <a:pt x="130" y="147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64"/>
            <p:cNvSpPr/>
            <p:nvPr/>
          </p:nvSpPr>
          <p:spPr bwMode="auto">
            <a:xfrm flipH="1">
              <a:off x="2569721" y="1756568"/>
              <a:ext cx="1054100" cy="588963"/>
            </a:xfrm>
            <a:custGeom>
              <a:avLst/>
              <a:gdLst>
                <a:gd name="T0" fmla="*/ 309 w 384"/>
                <a:gd name="T1" fmla="*/ 175 h 214"/>
                <a:gd name="T2" fmla="*/ 254 w 384"/>
                <a:gd name="T3" fmla="*/ 134 h 214"/>
                <a:gd name="T4" fmla="*/ 204 w 384"/>
                <a:gd name="T5" fmla="*/ 129 h 214"/>
                <a:gd name="T6" fmla="*/ 186 w 384"/>
                <a:gd name="T7" fmla="*/ 130 h 214"/>
                <a:gd name="T8" fmla="*/ 220 w 384"/>
                <a:gd name="T9" fmla="*/ 112 h 214"/>
                <a:gd name="T10" fmla="*/ 220 w 384"/>
                <a:gd name="T11" fmla="*/ 111 h 214"/>
                <a:gd name="T12" fmla="*/ 221 w 384"/>
                <a:gd name="T13" fmla="*/ 112 h 214"/>
                <a:gd name="T14" fmla="*/ 222 w 384"/>
                <a:gd name="T15" fmla="*/ 112 h 214"/>
                <a:gd name="T16" fmla="*/ 353 w 384"/>
                <a:gd name="T17" fmla="*/ 93 h 214"/>
                <a:gd name="T18" fmla="*/ 380 w 384"/>
                <a:gd name="T19" fmla="*/ 57 h 214"/>
                <a:gd name="T20" fmla="*/ 359 w 384"/>
                <a:gd name="T21" fmla="*/ 19 h 214"/>
                <a:gd name="T22" fmla="*/ 271 w 384"/>
                <a:gd name="T23" fmla="*/ 32 h 214"/>
                <a:gd name="T24" fmla="*/ 220 w 384"/>
                <a:gd name="T25" fmla="*/ 109 h 214"/>
                <a:gd name="T26" fmla="*/ 219 w 384"/>
                <a:gd name="T27" fmla="*/ 109 h 214"/>
                <a:gd name="T28" fmla="*/ 171 w 384"/>
                <a:gd name="T29" fmla="*/ 131 h 214"/>
                <a:gd name="T30" fmla="*/ 117 w 384"/>
                <a:gd name="T31" fmla="*/ 153 h 214"/>
                <a:gd name="T32" fmla="*/ 1 w 384"/>
                <a:gd name="T33" fmla="*/ 160 h 214"/>
                <a:gd name="T34" fmla="*/ 1 w 384"/>
                <a:gd name="T35" fmla="*/ 161 h 214"/>
                <a:gd name="T36" fmla="*/ 112 w 384"/>
                <a:gd name="T37" fmla="*/ 159 h 214"/>
                <a:gd name="T38" fmla="*/ 167 w 384"/>
                <a:gd name="T39" fmla="*/ 138 h 214"/>
                <a:gd name="T40" fmla="*/ 174 w 384"/>
                <a:gd name="T41" fmla="*/ 135 h 214"/>
                <a:gd name="T42" fmla="*/ 238 w 384"/>
                <a:gd name="T43" fmla="*/ 204 h 214"/>
                <a:gd name="T44" fmla="*/ 309 w 384"/>
                <a:gd name="T45" fmla="*/ 175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4" h="214">
                  <a:moveTo>
                    <a:pt x="309" y="175"/>
                  </a:moveTo>
                  <a:cubicBezTo>
                    <a:pt x="314" y="149"/>
                    <a:pt x="272" y="138"/>
                    <a:pt x="254" y="134"/>
                  </a:cubicBezTo>
                  <a:cubicBezTo>
                    <a:pt x="238" y="130"/>
                    <a:pt x="221" y="129"/>
                    <a:pt x="204" y="129"/>
                  </a:cubicBezTo>
                  <a:cubicBezTo>
                    <a:pt x="198" y="129"/>
                    <a:pt x="192" y="129"/>
                    <a:pt x="186" y="130"/>
                  </a:cubicBezTo>
                  <a:cubicBezTo>
                    <a:pt x="198" y="124"/>
                    <a:pt x="209" y="118"/>
                    <a:pt x="220" y="112"/>
                  </a:cubicBezTo>
                  <a:cubicBezTo>
                    <a:pt x="220" y="112"/>
                    <a:pt x="220" y="111"/>
                    <a:pt x="220" y="111"/>
                  </a:cubicBezTo>
                  <a:cubicBezTo>
                    <a:pt x="220" y="111"/>
                    <a:pt x="221" y="112"/>
                    <a:pt x="221" y="112"/>
                  </a:cubicBezTo>
                  <a:cubicBezTo>
                    <a:pt x="221" y="112"/>
                    <a:pt x="221" y="112"/>
                    <a:pt x="222" y="112"/>
                  </a:cubicBezTo>
                  <a:cubicBezTo>
                    <a:pt x="267" y="120"/>
                    <a:pt x="314" y="120"/>
                    <a:pt x="353" y="93"/>
                  </a:cubicBezTo>
                  <a:cubicBezTo>
                    <a:pt x="365" y="84"/>
                    <a:pt x="377" y="72"/>
                    <a:pt x="380" y="57"/>
                  </a:cubicBezTo>
                  <a:cubicBezTo>
                    <a:pt x="384" y="40"/>
                    <a:pt x="372" y="27"/>
                    <a:pt x="359" y="19"/>
                  </a:cubicBezTo>
                  <a:cubicBezTo>
                    <a:pt x="331" y="0"/>
                    <a:pt x="296" y="14"/>
                    <a:pt x="271" y="32"/>
                  </a:cubicBezTo>
                  <a:cubicBezTo>
                    <a:pt x="248" y="50"/>
                    <a:pt x="223" y="79"/>
                    <a:pt x="220" y="109"/>
                  </a:cubicBezTo>
                  <a:cubicBezTo>
                    <a:pt x="220" y="109"/>
                    <a:pt x="220" y="109"/>
                    <a:pt x="219" y="109"/>
                  </a:cubicBezTo>
                  <a:cubicBezTo>
                    <a:pt x="202" y="115"/>
                    <a:pt x="187" y="124"/>
                    <a:pt x="171" y="131"/>
                  </a:cubicBezTo>
                  <a:cubicBezTo>
                    <a:pt x="153" y="139"/>
                    <a:pt x="135" y="147"/>
                    <a:pt x="117" y="153"/>
                  </a:cubicBezTo>
                  <a:cubicBezTo>
                    <a:pt x="78" y="165"/>
                    <a:pt x="41" y="166"/>
                    <a:pt x="1" y="160"/>
                  </a:cubicBezTo>
                  <a:cubicBezTo>
                    <a:pt x="0" y="160"/>
                    <a:pt x="0" y="161"/>
                    <a:pt x="1" y="161"/>
                  </a:cubicBezTo>
                  <a:cubicBezTo>
                    <a:pt x="37" y="173"/>
                    <a:pt x="76" y="169"/>
                    <a:pt x="112" y="159"/>
                  </a:cubicBezTo>
                  <a:cubicBezTo>
                    <a:pt x="131" y="153"/>
                    <a:pt x="149" y="146"/>
                    <a:pt x="167" y="138"/>
                  </a:cubicBezTo>
                  <a:cubicBezTo>
                    <a:pt x="169" y="137"/>
                    <a:pt x="172" y="136"/>
                    <a:pt x="174" y="135"/>
                  </a:cubicBezTo>
                  <a:cubicBezTo>
                    <a:pt x="180" y="167"/>
                    <a:pt x="209" y="193"/>
                    <a:pt x="238" y="204"/>
                  </a:cubicBezTo>
                  <a:cubicBezTo>
                    <a:pt x="263" y="214"/>
                    <a:pt x="302" y="206"/>
                    <a:pt x="309" y="17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任意多边形 63"/>
            <p:cNvSpPr/>
            <p:nvPr/>
          </p:nvSpPr>
          <p:spPr bwMode="auto">
            <a:xfrm flipH="1">
              <a:off x="2279515" y="2151412"/>
              <a:ext cx="3967738" cy="601386"/>
            </a:xfrm>
            <a:custGeom>
              <a:avLst/>
              <a:gdLst>
                <a:gd name="connsiteX0" fmla="*/ 3967738 w 3967738"/>
                <a:gd name="connsiteY0" fmla="*/ 521937 h 601386"/>
                <a:gd name="connsiteX1" fmla="*/ 3926548 w 3967738"/>
                <a:gd name="connsiteY1" fmla="*/ 522431 h 601386"/>
                <a:gd name="connsiteX2" fmla="*/ 3936569 w 3967738"/>
                <a:gd name="connsiteY2" fmla="*/ 524836 h 601386"/>
                <a:gd name="connsiteX3" fmla="*/ 2324394 w 3967738"/>
                <a:gd name="connsiteY3" fmla="*/ 597 h 601386"/>
                <a:gd name="connsiteX4" fmla="*/ 2224728 w 3967738"/>
                <a:gd name="connsiteY4" fmla="*/ 1214 h 601386"/>
                <a:gd name="connsiteX5" fmla="*/ 2092403 w 3967738"/>
                <a:gd name="connsiteY5" fmla="*/ 12310 h 601386"/>
                <a:gd name="connsiteX6" fmla="*/ 1640184 w 3967738"/>
                <a:gd name="connsiteY6" fmla="*/ 119657 h 601386"/>
                <a:gd name="connsiteX7" fmla="*/ 1261964 w 3967738"/>
                <a:gd name="connsiteY7" fmla="*/ 290310 h 601386"/>
                <a:gd name="connsiteX8" fmla="*/ 1256483 w 3967738"/>
                <a:gd name="connsiteY8" fmla="*/ 290310 h 601386"/>
                <a:gd name="connsiteX9" fmla="*/ 294490 w 3967738"/>
                <a:gd name="connsiteY9" fmla="*/ 576567 h 601386"/>
                <a:gd name="connsiteX10" fmla="*/ 91890 w 3967738"/>
                <a:gd name="connsiteY10" fmla="*/ 524270 h 601386"/>
                <a:gd name="connsiteX11" fmla="*/ 0 w 3967738"/>
                <a:gd name="connsiteY11" fmla="*/ 486802 h 601386"/>
                <a:gd name="connsiteX12" fmla="*/ 0 w 3967738"/>
                <a:gd name="connsiteY12" fmla="*/ 500852 h 601386"/>
                <a:gd name="connsiteX13" fmla="*/ 77716 w 3967738"/>
                <a:gd name="connsiteY13" fmla="*/ 534635 h 601386"/>
                <a:gd name="connsiteX14" fmla="*/ 554858 w 3967738"/>
                <a:gd name="connsiteY14" fmla="*/ 593082 h 601386"/>
                <a:gd name="connsiteX15" fmla="*/ 1248261 w 3967738"/>
                <a:gd name="connsiteY15" fmla="*/ 306825 h 601386"/>
                <a:gd name="connsiteX16" fmla="*/ 1725146 w 3967738"/>
                <a:gd name="connsiteY16" fmla="*/ 108647 h 601386"/>
                <a:gd name="connsiteX17" fmla="*/ 2265068 w 3967738"/>
                <a:gd name="connsiteY17" fmla="*/ 15063 h 601386"/>
                <a:gd name="connsiteX18" fmla="*/ 2788546 w 3967738"/>
                <a:gd name="connsiteY18" fmla="*/ 125161 h 601386"/>
                <a:gd name="connsiteX19" fmla="*/ 3210617 w 3967738"/>
                <a:gd name="connsiteY19" fmla="*/ 345359 h 601386"/>
                <a:gd name="connsiteX20" fmla="*/ 3396815 w 3967738"/>
                <a:gd name="connsiteY20" fmla="*/ 433438 h 601386"/>
                <a:gd name="connsiteX21" fmla="*/ 3539265 w 3967738"/>
                <a:gd name="connsiteY21" fmla="*/ 481084 h 601386"/>
                <a:gd name="connsiteX22" fmla="*/ 3542119 w 3967738"/>
                <a:gd name="connsiteY22" fmla="*/ 466814 h 601386"/>
                <a:gd name="connsiteX23" fmla="*/ 3484689 w 3967738"/>
                <a:gd name="connsiteY23" fmla="*/ 449953 h 601386"/>
                <a:gd name="connsiteX24" fmla="*/ 3051655 w 3967738"/>
                <a:gd name="connsiteY24" fmla="*/ 240765 h 601386"/>
                <a:gd name="connsiteX25" fmla="*/ 2618621 w 3967738"/>
                <a:gd name="connsiteY25" fmla="*/ 45340 h 601386"/>
                <a:gd name="connsiteX26" fmla="*/ 2324394 w 3967738"/>
                <a:gd name="connsiteY26" fmla="*/ 597 h 601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967738" h="601386">
                  <a:moveTo>
                    <a:pt x="3967738" y="521937"/>
                  </a:moveTo>
                  <a:lnTo>
                    <a:pt x="3926548" y="522431"/>
                  </a:lnTo>
                  <a:lnTo>
                    <a:pt x="3936569" y="524836"/>
                  </a:lnTo>
                  <a:close/>
                  <a:moveTo>
                    <a:pt x="2324394" y="597"/>
                  </a:moveTo>
                  <a:cubicBezTo>
                    <a:pt x="2291196" y="-383"/>
                    <a:pt x="2257938" y="-141"/>
                    <a:pt x="2224728" y="1214"/>
                  </a:cubicBezTo>
                  <a:cubicBezTo>
                    <a:pt x="2180448" y="3021"/>
                    <a:pt x="2136254" y="6805"/>
                    <a:pt x="2092403" y="12310"/>
                  </a:cubicBezTo>
                  <a:cubicBezTo>
                    <a:pt x="1938922" y="31577"/>
                    <a:pt x="1785442" y="70112"/>
                    <a:pt x="1640184" y="119657"/>
                  </a:cubicBezTo>
                  <a:cubicBezTo>
                    <a:pt x="1511370" y="166449"/>
                    <a:pt x="1379815" y="218746"/>
                    <a:pt x="1261964" y="290310"/>
                  </a:cubicBezTo>
                  <a:cubicBezTo>
                    <a:pt x="1261964" y="290310"/>
                    <a:pt x="1259224" y="290310"/>
                    <a:pt x="1256483" y="290310"/>
                  </a:cubicBezTo>
                  <a:cubicBezTo>
                    <a:pt x="960485" y="447201"/>
                    <a:pt x="645302" y="628864"/>
                    <a:pt x="294490" y="576567"/>
                  </a:cubicBezTo>
                  <a:cubicBezTo>
                    <a:pt x="224601" y="566245"/>
                    <a:pt x="157282" y="548010"/>
                    <a:pt x="91890" y="524270"/>
                  </a:cubicBezTo>
                  <a:lnTo>
                    <a:pt x="0" y="486802"/>
                  </a:lnTo>
                  <a:lnTo>
                    <a:pt x="0" y="500852"/>
                  </a:lnTo>
                  <a:lnTo>
                    <a:pt x="77716" y="534635"/>
                  </a:lnTo>
                  <a:cubicBezTo>
                    <a:pt x="230596" y="590501"/>
                    <a:pt x="390414" y="615790"/>
                    <a:pt x="554858" y="593082"/>
                  </a:cubicBezTo>
                  <a:cubicBezTo>
                    <a:pt x="804264" y="557300"/>
                    <a:pt x="1034485" y="433438"/>
                    <a:pt x="1248261" y="306825"/>
                  </a:cubicBezTo>
                  <a:cubicBezTo>
                    <a:pt x="1404482" y="229755"/>
                    <a:pt x="1557962" y="160944"/>
                    <a:pt x="1725146" y="108647"/>
                  </a:cubicBezTo>
                  <a:cubicBezTo>
                    <a:pt x="1900552" y="56350"/>
                    <a:pt x="2081440" y="17815"/>
                    <a:pt x="2265068" y="15063"/>
                  </a:cubicBezTo>
                  <a:cubicBezTo>
                    <a:pt x="2445956" y="12310"/>
                    <a:pt x="2624103" y="53597"/>
                    <a:pt x="2788546" y="125161"/>
                  </a:cubicBezTo>
                  <a:cubicBezTo>
                    <a:pt x="2933804" y="188468"/>
                    <a:pt x="3070840" y="271043"/>
                    <a:pt x="3210617" y="345359"/>
                  </a:cubicBezTo>
                  <a:cubicBezTo>
                    <a:pt x="3270913" y="377701"/>
                    <a:pt x="3333093" y="407462"/>
                    <a:pt x="3396815" y="433438"/>
                  </a:cubicBezTo>
                  <a:lnTo>
                    <a:pt x="3539265" y="481084"/>
                  </a:lnTo>
                  <a:lnTo>
                    <a:pt x="3542119" y="466814"/>
                  </a:lnTo>
                  <a:lnTo>
                    <a:pt x="3484689" y="449953"/>
                  </a:lnTo>
                  <a:cubicBezTo>
                    <a:pt x="3331209" y="400409"/>
                    <a:pt x="3191432" y="317835"/>
                    <a:pt x="3051655" y="240765"/>
                  </a:cubicBezTo>
                  <a:cubicBezTo>
                    <a:pt x="2911878" y="163696"/>
                    <a:pt x="2772102" y="92132"/>
                    <a:pt x="2618621" y="45340"/>
                  </a:cubicBezTo>
                  <a:cubicBezTo>
                    <a:pt x="2523038" y="17472"/>
                    <a:pt x="2423987" y="3537"/>
                    <a:pt x="2324394" y="597"/>
                  </a:cubicBezTo>
                  <a:close/>
                </a:path>
              </a:pathLst>
            </a:custGeom>
            <a:solidFill>
              <a:srgbClr val="B3A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68"/>
            <p:cNvSpPr/>
            <p:nvPr/>
          </p:nvSpPr>
          <p:spPr bwMode="auto">
            <a:xfrm flipH="1">
              <a:off x="5798696" y="2694781"/>
              <a:ext cx="304800" cy="333375"/>
            </a:xfrm>
            <a:custGeom>
              <a:avLst/>
              <a:gdLst>
                <a:gd name="T0" fmla="*/ 109 w 111"/>
                <a:gd name="T1" fmla="*/ 75 h 121"/>
                <a:gd name="T2" fmla="*/ 49 w 111"/>
                <a:gd name="T3" fmla="*/ 63 h 121"/>
                <a:gd name="T4" fmla="*/ 3 w 111"/>
                <a:gd name="T5" fmla="*/ 0 h 121"/>
                <a:gd name="T6" fmla="*/ 0 w 111"/>
                <a:gd name="T7" fmla="*/ 2 h 121"/>
                <a:gd name="T8" fmla="*/ 46 w 111"/>
                <a:gd name="T9" fmla="*/ 64 h 121"/>
                <a:gd name="T10" fmla="*/ 5 w 111"/>
                <a:gd name="T11" fmla="*/ 111 h 121"/>
                <a:gd name="T12" fmla="*/ 6 w 111"/>
                <a:gd name="T13" fmla="*/ 112 h 121"/>
                <a:gd name="T14" fmla="*/ 38 w 111"/>
                <a:gd name="T15" fmla="*/ 109 h 121"/>
                <a:gd name="T16" fmla="*/ 38 w 111"/>
                <a:gd name="T17" fmla="*/ 109 h 121"/>
                <a:gd name="T18" fmla="*/ 53 w 111"/>
                <a:gd name="T19" fmla="*/ 114 h 121"/>
                <a:gd name="T20" fmla="*/ 65 w 111"/>
                <a:gd name="T21" fmla="*/ 100 h 121"/>
                <a:gd name="T22" fmla="*/ 81 w 111"/>
                <a:gd name="T23" fmla="*/ 104 h 121"/>
                <a:gd name="T24" fmla="*/ 89 w 111"/>
                <a:gd name="T25" fmla="*/ 90 h 121"/>
                <a:gd name="T26" fmla="*/ 106 w 111"/>
                <a:gd name="T27" fmla="*/ 89 h 121"/>
                <a:gd name="T28" fmla="*/ 109 w 111"/>
                <a:gd name="T29" fmla="*/ 7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1" h="121">
                  <a:moveTo>
                    <a:pt x="109" y="75"/>
                  </a:moveTo>
                  <a:cubicBezTo>
                    <a:pt x="101" y="53"/>
                    <a:pt x="66" y="58"/>
                    <a:pt x="49" y="63"/>
                  </a:cubicBezTo>
                  <a:cubicBezTo>
                    <a:pt x="41" y="38"/>
                    <a:pt x="21" y="18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8" y="21"/>
                    <a:pt x="35" y="40"/>
                    <a:pt x="46" y="64"/>
                  </a:cubicBezTo>
                  <a:cubicBezTo>
                    <a:pt x="28" y="72"/>
                    <a:pt x="6" y="89"/>
                    <a:pt x="5" y="111"/>
                  </a:cubicBezTo>
                  <a:cubicBezTo>
                    <a:pt x="5" y="111"/>
                    <a:pt x="5" y="112"/>
                    <a:pt x="6" y="112"/>
                  </a:cubicBezTo>
                  <a:cubicBezTo>
                    <a:pt x="14" y="121"/>
                    <a:pt x="31" y="117"/>
                    <a:pt x="38" y="109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41" y="114"/>
                    <a:pt x="47" y="117"/>
                    <a:pt x="53" y="114"/>
                  </a:cubicBezTo>
                  <a:cubicBezTo>
                    <a:pt x="58" y="111"/>
                    <a:pt x="64" y="106"/>
                    <a:pt x="65" y="100"/>
                  </a:cubicBezTo>
                  <a:cubicBezTo>
                    <a:pt x="70" y="103"/>
                    <a:pt x="75" y="106"/>
                    <a:pt x="81" y="104"/>
                  </a:cubicBezTo>
                  <a:cubicBezTo>
                    <a:pt x="86" y="101"/>
                    <a:pt x="89" y="96"/>
                    <a:pt x="89" y="90"/>
                  </a:cubicBezTo>
                  <a:cubicBezTo>
                    <a:pt x="95" y="93"/>
                    <a:pt x="101" y="93"/>
                    <a:pt x="106" y="89"/>
                  </a:cubicBezTo>
                  <a:cubicBezTo>
                    <a:pt x="110" y="86"/>
                    <a:pt x="111" y="79"/>
                    <a:pt x="109" y="75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69"/>
            <p:cNvSpPr/>
            <p:nvPr/>
          </p:nvSpPr>
          <p:spPr bwMode="auto">
            <a:xfrm flipH="1">
              <a:off x="4696971" y="1980405"/>
              <a:ext cx="493713" cy="571500"/>
            </a:xfrm>
            <a:custGeom>
              <a:avLst/>
              <a:gdLst>
                <a:gd name="T0" fmla="*/ 175 w 180"/>
                <a:gd name="T1" fmla="*/ 36 h 208"/>
                <a:gd name="T2" fmla="*/ 159 w 180"/>
                <a:gd name="T3" fmla="*/ 35 h 208"/>
                <a:gd name="T4" fmla="*/ 151 w 180"/>
                <a:gd name="T5" fmla="*/ 21 h 208"/>
                <a:gd name="T6" fmla="*/ 135 w 180"/>
                <a:gd name="T7" fmla="*/ 24 h 208"/>
                <a:gd name="T8" fmla="*/ 124 w 180"/>
                <a:gd name="T9" fmla="*/ 10 h 208"/>
                <a:gd name="T10" fmla="*/ 109 w 180"/>
                <a:gd name="T11" fmla="*/ 14 h 208"/>
                <a:gd name="T12" fmla="*/ 108 w 180"/>
                <a:gd name="T13" fmla="*/ 14 h 208"/>
                <a:gd name="T14" fmla="*/ 76 w 180"/>
                <a:gd name="T15" fmla="*/ 10 h 208"/>
                <a:gd name="T16" fmla="*/ 75 w 180"/>
                <a:gd name="T17" fmla="*/ 11 h 208"/>
                <a:gd name="T18" fmla="*/ 115 w 180"/>
                <a:gd name="T19" fmla="*/ 59 h 208"/>
                <a:gd name="T20" fmla="*/ 46 w 180"/>
                <a:gd name="T21" fmla="*/ 138 h 208"/>
                <a:gd name="T22" fmla="*/ 0 w 180"/>
                <a:gd name="T23" fmla="*/ 208 h 208"/>
                <a:gd name="T24" fmla="*/ 0 w 180"/>
                <a:gd name="T25" fmla="*/ 208 h 208"/>
                <a:gd name="T26" fmla="*/ 1 w 180"/>
                <a:gd name="T27" fmla="*/ 208 h 208"/>
                <a:gd name="T28" fmla="*/ 2 w 180"/>
                <a:gd name="T29" fmla="*/ 207 h 208"/>
                <a:gd name="T30" fmla="*/ 4 w 180"/>
                <a:gd name="T31" fmla="*/ 206 h 208"/>
                <a:gd name="T32" fmla="*/ 58 w 180"/>
                <a:gd name="T33" fmla="*/ 131 h 208"/>
                <a:gd name="T34" fmla="*/ 117 w 180"/>
                <a:gd name="T35" fmla="*/ 61 h 208"/>
                <a:gd name="T36" fmla="*/ 177 w 180"/>
                <a:gd name="T37" fmla="*/ 51 h 208"/>
                <a:gd name="T38" fmla="*/ 175 w 180"/>
                <a:gd name="T39" fmla="*/ 3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8">
                  <a:moveTo>
                    <a:pt x="175" y="36"/>
                  </a:moveTo>
                  <a:cubicBezTo>
                    <a:pt x="171" y="32"/>
                    <a:pt x="164" y="32"/>
                    <a:pt x="159" y="35"/>
                  </a:cubicBezTo>
                  <a:cubicBezTo>
                    <a:pt x="159" y="29"/>
                    <a:pt x="156" y="23"/>
                    <a:pt x="151" y="21"/>
                  </a:cubicBezTo>
                  <a:cubicBezTo>
                    <a:pt x="146" y="19"/>
                    <a:pt x="140" y="21"/>
                    <a:pt x="135" y="24"/>
                  </a:cubicBezTo>
                  <a:cubicBezTo>
                    <a:pt x="134" y="18"/>
                    <a:pt x="129" y="13"/>
                    <a:pt x="124" y="10"/>
                  </a:cubicBezTo>
                  <a:cubicBezTo>
                    <a:pt x="118" y="7"/>
                    <a:pt x="112" y="9"/>
                    <a:pt x="109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2" y="6"/>
                    <a:pt x="85" y="0"/>
                    <a:pt x="76" y="10"/>
                  </a:cubicBezTo>
                  <a:cubicBezTo>
                    <a:pt x="76" y="10"/>
                    <a:pt x="75" y="10"/>
                    <a:pt x="75" y="11"/>
                  </a:cubicBezTo>
                  <a:cubicBezTo>
                    <a:pt x="75" y="32"/>
                    <a:pt x="97" y="50"/>
                    <a:pt x="115" y="59"/>
                  </a:cubicBezTo>
                  <a:cubicBezTo>
                    <a:pt x="98" y="91"/>
                    <a:pt x="72" y="113"/>
                    <a:pt x="46" y="138"/>
                  </a:cubicBezTo>
                  <a:cubicBezTo>
                    <a:pt x="26" y="157"/>
                    <a:pt x="4" y="180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" y="208"/>
                    <a:pt x="1" y="208"/>
                    <a:pt x="1" y="208"/>
                  </a:cubicBezTo>
                  <a:cubicBezTo>
                    <a:pt x="1" y="208"/>
                    <a:pt x="2" y="208"/>
                    <a:pt x="2" y="207"/>
                  </a:cubicBezTo>
                  <a:cubicBezTo>
                    <a:pt x="3" y="207"/>
                    <a:pt x="3" y="206"/>
                    <a:pt x="4" y="206"/>
                  </a:cubicBezTo>
                  <a:cubicBezTo>
                    <a:pt x="13" y="175"/>
                    <a:pt x="35" y="153"/>
                    <a:pt x="58" y="131"/>
                  </a:cubicBezTo>
                  <a:cubicBezTo>
                    <a:pt x="80" y="111"/>
                    <a:pt x="106" y="89"/>
                    <a:pt x="117" y="61"/>
                  </a:cubicBezTo>
                  <a:cubicBezTo>
                    <a:pt x="134" y="66"/>
                    <a:pt x="169" y="72"/>
                    <a:pt x="177" y="51"/>
                  </a:cubicBezTo>
                  <a:cubicBezTo>
                    <a:pt x="180" y="46"/>
                    <a:pt x="179" y="40"/>
                    <a:pt x="175" y="36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70"/>
            <p:cNvSpPr/>
            <p:nvPr/>
          </p:nvSpPr>
          <p:spPr bwMode="auto">
            <a:xfrm flipH="1">
              <a:off x="2584009" y="2062955"/>
              <a:ext cx="139700" cy="342900"/>
            </a:xfrm>
            <a:custGeom>
              <a:avLst/>
              <a:gdLst>
                <a:gd name="T0" fmla="*/ 19 w 51"/>
                <a:gd name="T1" fmla="*/ 3 h 125"/>
                <a:gd name="T2" fmla="*/ 17 w 51"/>
                <a:gd name="T3" fmla="*/ 4 h 125"/>
                <a:gd name="T4" fmla="*/ 33 w 51"/>
                <a:gd name="T5" fmla="*/ 124 h 125"/>
                <a:gd name="T6" fmla="*/ 33 w 51"/>
                <a:gd name="T7" fmla="*/ 124 h 125"/>
                <a:gd name="T8" fmla="*/ 34 w 51"/>
                <a:gd name="T9" fmla="*/ 125 h 125"/>
                <a:gd name="T10" fmla="*/ 35 w 51"/>
                <a:gd name="T11" fmla="*/ 124 h 125"/>
                <a:gd name="T12" fmla="*/ 34 w 51"/>
                <a:gd name="T13" fmla="*/ 123 h 125"/>
                <a:gd name="T14" fmla="*/ 48 w 51"/>
                <a:gd name="T15" fmla="*/ 66 h 125"/>
                <a:gd name="T16" fmla="*/ 23 w 51"/>
                <a:gd name="T17" fmla="*/ 2 h 125"/>
                <a:gd name="T18" fmla="*/ 19 w 51"/>
                <a:gd name="T19" fmla="*/ 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125">
                  <a:moveTo>
                    <a:pt x="19" y="3"/>
                  </a:moveTo>
                  <a:cubicBezTo>
                    <a:pt x="18" y="3"/>
                    <a:pt x="17" y="3"/>
                    <a:pt x="17" y="4"/>
                  </a:cubicBezTo>
                  <a:cubicBezTo>
                    <a:pt x="1" y="43"/>
                    <a:pt x="0" y="93"/>
                    <a:pt x="33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3" y="124"/>
                    <a:pt x="33" y="125"/>
                    <a:pt x="34" y="125"/>
                  </a:cubicBezTo>
                  <a:cubicBezTo>
                    <a:pt x="34" y="125"/>
                    <a:pt x="35" y="124"/>
                    <a:pt x="35" y="124"/>
                  </a:cubicBezTo>
                  <a:cubicBezTo>
                    <a:pt x="34" y="124"/>
                    <a:pt x="34" y="124"/>
                    <a:pt x="34" y="123"/>
                  </a:cubicBezTo>
                  <a:cubicBezTo>
                    <a:pt x="51" y="112"/>
                    <a:pt x="50" y="83"/>
                    <a:pt x="48" y="66"/>
                  </a:cubicBezTo>
                  <a:cubicBezTo>
                    <a:pt x="45" y="43"/>
                    <a:pt x="37" y="19"/>
                    <a:pt x="23" y="2"/>
                  </a:cubicBezTo>
                  <a:cubicBezTo>
                    <a:pt x="21" y="0"/>
                    <a:pt x="19" y="1"/>
                    <a:pt x="19" y="3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71"/>
            <p:cNvSpPr/>
            <p:nvPr/>
          </p:nvSpPr>
          <p:spPr bwMode="auto">
            <a:xfrm flipH="1">
              <a:off x="2258571" y="2108993"/>
              <a:ext cx="555625" cy="530225"/>
            </a:xfrm>
            <a:custGeom>
              <a:avLst/>
              <a:gdLst>
                <a:gd name="T0" fmla="*/ 181 w 203"/>
                <a:gd name="T1" fmla="*/ 65 h 193"/>
                <a:gd name="T2" fmla="*/ 176 w 203"/>
                <a:gd name="T3" fmla="*/ 40 h 193"/>
                <a:gd name="T4" fmla="*/ 151 w 203"/>
                <a:gd name="T5" fmla="*/ 32 h 193"/>
                <a:gd name="T6" fmla="*/ 118 w 203"/>
                <a:gd name="T7" fmla="*/ 21 h 193"/>
                <a:gd name="T8" fmla="*/ 121 w 203"/>
                <a:gd name="T9" fmla="*/ 47 h 193"/>
                <a:gd name="T10" fmla="*/ 131 w 203"/>
                <a:gd name="T11" fmla="*/ 70 h 193"/>
                <a:gd name="T12" fmla="*/ 62 w 203"/>
                <a:gd name="T13" fmla="*/ 110 h 193"/>
                <a:gd name="T14" fmla="*/ 47 w 203"/>
                <a:gd name="T15" fmla="*/ 124 h 193"/>
                <a:gd name="T16" fmla="*/ 46 w 203"/>
                <a:gd name="T17" fmla="*/ 126 h 193"/>
                <a:gd name="T18" fmla="*/ 1 w 203"/>
                <a:gd name="T19" fmla="*/ 174 h 193"/>
                <a:gd name="T20" fmla="*/ 2 w 203"/>
                <a:gd name="T21" fmla="*/ 175 h 193"/>
                <a:gd name="T22" fmla="*/ 26 w 203"/>
                <a:gd name="T23" fmla="*/ 154 h 193"/>
                <a:gd name="T24" fmla="*/ 46 w 203"/>
                <a:gd name="T25" fmla="*/ 131 h 193"/>
                <a:gd name="T26" fmla="*/ 89 w 203"/>
                <a:gd name="T27" fmla="*/ 176 h 193"/>
                <a:gd name="T28" fmla="*/ 152 w 203"/>
                <a:gd name="T29" fmla="*/ 188 h 193"/>
                <a:gd name="T30" fmla="*/ 152 w 203"/>
                <a:gd name="T31" fmla="*/ 185 h 193"/>
                <a:gd name="T32" fmla="*/ 111 w 203"/>
                <a:gd name="T33" fmla="*/ 136 h 193"/>
                <a:gd name="T34" fmla="*/ 54 w 203"/>
                <a:gd name="T35" fmla="*/ 123 h 193"/>
                <a:gd name="T36" fmla="*/ 57 w 203"/>
                <a:gd name="T37" fmla="*/ 120 h 193"/>
                <a:gd name="T38" fmla="*/ 94 w 203"/>
                <a:gd name="T39" fmla="*/ 92 h 193"/>
                <a:gd name="T40" fmla="*/ 133 w 203"/>
                <a:gd name="T41" fmla="*/ 73 h 193"/>
                <a:gd name="T42" fmla="*/ 133 w 203"/>
                <a:gd name="T43" fmla="*/ 73 h 193"/>
                <a:gd name="T44" fmla="*/ 134 w 203"/>
                <a:gd name="T45" fmla="*/ 74 h 193"/>
                <a:gd name="T46" fmla="*/ 187 w 203"/>
                <a:gd name="T47" fmla="*/ 95 h 193"/>
                <a:gd name="T48" fmla="*/ 181 w 203"/>
                <a:gd name="T49" fmla="*/ 6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193">
                  <a:moveTo>
                    <a:pt x="181" y="65"/>
                  </a:moveTo>
                  <a:cubicBezTo>
                    <a:pt x="183" y="57"/>
                    <a:pt x="181" y="48"/>
                    <a:pt x="176" y="40"/>
                  </a:cubicBezTo>
                  <a:cubicBezTo>
                    <a:pt x="171" y="33"/>
                    <a:pt x="160" y="28"/>
                    <a:pt x="151" y="32"/>
                  </a:cubicBezTo>
                  <a:cubicBezTo>
                    <a:pt x="147" y="19"/>
                    <a:pt x="126" y="0"/>
                    <a:pt x="118" y="21"/>
                  </a:cubicBezTo>
                  <a:cubicBezTo>
                    <a:pt x="115" y="29"/>
                    <a:pt x="118" y="40"/>
                    <a:pt x="121" y="47"/>
                  </a:cubicBezTo>
                  <a:cubicBezTo>
                    <a:pt x="123" y="55"/>
                    <a:pt x="126" y="63"/>
                    <a:pt x="131" y="70"/>
                  </a:cubicBezTo>
                  <a:cubicBezTo>
                    <a:pt x="106" y="77"/>
                    <a:pt x="81" y="93"/>
                    <a:pt x="62" y="110"/>
                  </a:cubicBezTo>
                  <a:cubicBezTo>
                    <a:pt x="56" y="115"/>
                    <a:pt x="52" y="119"/>
                    <a:pt x="47" y="124"/>
                  </a:cubicBezTo>
                  <a:cubicBezTo>
                    <a:pt x="46" y="124"/>
                    <a:pt x="46" y="125"/>
                    <a:pt x="46" y="126"/>
                  </a:cubicBezTo>
                  <a:cubicBezTo>
                    <a:pt x="31" y="142"/>
                    <a:pt x="17" y="159"/>
                    <a:pt x="1" y="174"/>
                  </a:cubicBezTo>
                  <a:cubicBezTo>
                    <a:pt x="0" y="175"/>
                    <a:pt x="1" y="176"/>
                    <a:pt x="2" y="175"/>
                  </a:cubicBezTo>
                  <a:cubicBezTo>
                    <a:pt x="11" y="170"/>
                    <a:pt x="19" y="162"/>
                    <a:pt x="26" y="154"/>
                  </a:cubicBezTo>
                  <a:cubicBezTo>
                    <a:pt x="33" y="146"/>
                    <a:pt x="39" y="138"/>
                    <a:pt x="46" y="131"/>
                  </a:cubicBezTo>
                  <a:cubicBezTo>
                    <a:pt x="52" y="151"/>
                    <a:pt x="71" y="166"/>
                    <a:pt x="89" y="176"/>
                  </a:cubicBezTo>
                  <a:cubicBezTo>
                    <a:pt x="107" y="185"/>
                    <a:pt x="132" y="193"/>
                    <a:pt x="152" y="188"/>
                  </a:cubicBezTo>
                  <a:cubicBezTo>
                    <a:pt x="154" y="187"/>
                    <a:pt x="154" y="185"/>
                    <a:pt x="152" y="185"/>
                  </a:cubicBezTo>
                  <a:cubicBezTo>
                    <a:pt x="147" y="164"/>
                    <a:pt x="128" y="146"/>
                    <a:pt x="111" y="136"/>
                  </a:cubicBezTo>
                  <a:cubicBezTo>
                    <a:pt x="96" y="127"/>
                    <a:pt x="72" y="119"/>
                    <a:pt x="54" y="123"/>
                  </a:cubicBezTo>
                  <a:cubicBezTo>
                    <a:pt x="55" y="122"/>
                    <a:pt x="56" y="121"/>
                    <a:pt x="57" y="120"/>
                  </a:cubicBezTo>
                  <a:cubicBezTo>
                    <a:pt x="68" y="109"/>
                    <a:pt x="80" y="100"/>
                    <a:pt x="94" y="92"/>
                  </a:cubicBezTo>
                  <a:cubicBezTo>
                    <a:pt x="106" y="85"/>
                    <a:pt x="120" y="80"/>
                    <a:pt x="133" y="73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33" y="74"/>
                    <a:pt x="134" y="74"/>
                    <a:pt x="134" y="74"/>
                  </a:cubicBezTo>
                  <a:cubicBezTo>
                    <a:pt x="148" y="88"/>
                    <a:pt x="167" y="104"/>
                    <a:pt x="187" y="95"/>
                  </a:cubicBezTo>
                  <a:cubicBezTo>
                    <a:pt x="203" y="88"/>
                    <a:pt x="193" y="70"/>
                    <a:pt x="181" y="65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第五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ABEBE-EF13-4983-B182-046B37A0370C}" type="datetime1">
              <a:rPr lang="zh-CN" altLang="en-US"/>
              <a:t>2018/5/21</a:t>
            </a:fld>
            <a:endParaRPr lang="zh-CN" altLang="en-US" sz="14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145E6F-D1B7-49E0-9AB3-789D9698C190}" type="slidenum">
              <a:rPr lang="zh-CN" altLang="en-US"/>
              <a:t>‹#›</a:t>
            </a:fld>
            <a:endParaRPr lang="zh-CN" altLang="en-US" sz="14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573"/>
            <a:ext cx="3276600" cy="2313387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9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969"/>
            <a:ext cx="3383973" cy="3239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500" b="1">
                <a:solidFill>
                  <a:schemeClr val="bg1"/>
                </a:solidFill>
                <a:latin typeface="Lato Hairline" panose="020F0502020204030203"/>
                <a:cs typeface="Lato Hairline" panose="020F0502020204030203"/>
              </a:defRPr>
            </a:lvl1pPr>
          </a:lstStyle>
          <a:p>
            <a:pPr lvl="0"/>
            <a:r>
              <a:rPr lang="es-ES_tradnl" dirty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9953"/>
            <a:ext cx="3383973" cy="17139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 b="0">
                <a:solidFill>
                  <a:schemeClr val="accent3"/>
                </a:solidFill>
                <a:latin typeface="Lato Light" panose="020F0502020204030203"/>
                <a:cs typeface="Lato Light" panose="020F0502020204030203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5" y="3614484"/>
            <a:ext cx="3366029" cy="11530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alf Page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72000" cy="5145088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5029200" y="2038979"/>
            <a:ext cx="3505200" cy="99090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050">
                <a:solidFill>
                  <a:srgbClr val="7F7F7F"/>
                </a:solidFill>
              </a:defRPr>
            </a:lvl1pPr>
            <a:lvl2pPr marL="457200" indent="0">
              <a:buFontTx/>
              <a:buNone/>
              <a:defRPr sz="1100"/>
            </a:lvl2pPr>
            <a:lvl3pPr marL="914400" indent="0">
              <a:buFontTx/>
              <a:buNone/>
              <a:defRPr sz="1100"/>
            </a:lvl3pPr>
            <a:lvl4pPr marL="1371600" indent="0">
              <a:buFontTx/>
              <a:buNone/>
              <a:defRPr sz="1100"/>
            </a:lvl4pPr>
            <a:lvl5pPr marL="1828800" indent="0">
              <a:buFontTx/>
              <a:buNone/>
              <a:defRPr sz="1100"/>
            </a:lvl5pPr>
          </a:lstStyle>
          <a:p>
            <a:pPr lvl="0"/>
            <a:endParaRPr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6"/>
          </p:nvPr>
        </p:nvSpPr>
        <p:spPr>
          <a:xfrm>
            <a:off x="5791201" y="3182335"/>
            <a:ext cx="2438400" cy="30807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>
              <a:buFontTx/>
              <a:buNone/>
              <a:defRPr sz="1050">
                <a:solidFill>
                  <a:srgbClr val="7F7F7F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21" name="Content Placeholder 19"/>
          <p:cNvSpPr>
            <a:spLocks noGrp="1"/>
          </p:cNvSpPr>
          <p:nvPr>
            <p:ph sz="quarter" idx="17"/>
          </p:nvPr>
        </p:nvSpPr>
        <p:spPr>
          <a:xfrm>
            <a:off x="5791201" y="3707977"/>
            <a:ext cx="2438400" cy="465263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>
              <a:buFontTx/>
              <a:buNone/>
              <a:defRPr sz="1050">
                <a:solidFill>
                  <a:srgbClr val="7F7F7F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8"/>
          </p:nvPr>
        </p:nvSpPr>
        <p:spPr>
          <a:xfrm>
            <a:off x="5029200" y="1810312"/>
            <a:ext cx="3505200" cy="3572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 i="0">
                <a:solidFill>
                  <a:srgbClr val="1399EE"/>
                </a:solidFill>
                <a:latin typeface="Glegoo"/>
                <a:ea typeface="Calibri" panose="020F0502020204030204"/>
                <a:cs typeface="Glegoo"/>
              </a:defRPr>
            </a:lvl1pPr>
            <a:lvl2pPr marL="457200" indent="0">
              <a:buFontTx/>
              <a:buNone/>
              <a:defRPr sz="1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FontTx/>
              <a:buNone/>
              <a:defRPr sz="1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FontTx/>
              <a:buNone/>
              <a:defRPr sz="1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FontTx/>
              <a:buNone/>
              <a:defRPr sz="1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05400" y="666957"/>
            <a:ext cx="3581400" cy="857515"/>
          </a:xfrm>
        </p:spPr>
        <p:txBody>
          <a:bodyPr>
            <a:normAutofit/>
          </a:bodyPr>
          <a:lstStyle>
            <a:lvl1pPr algn="l">
              <a:defRPr sz="2800">
                <a:solidFill>
                  <a:srgbClr val="48597F"/>
                </a:solidFill>
                <a:latin typeface="Lato Light" panose="020F0502020204030203"/>
                <a:cs typeface="Lato Light" panose="020F05020202040302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5105401" y="1257688"/>
            <a:ext cx="2188633" cy="32395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200" i="0">
                <a:solidFill>
                  <a:srgbClr val="1399EE"/>
                </a:solidFill>
                <a:latin typeface="Glegoo"/>
                <a:cs typeface="Glegoo"/>
              </a:defRPr>
            </a:lvl1pPr>
            <a:lvl2pPr marL="457200" indent="0">
              <a:buFontTx/>
              <a:buNone/>
              <a:defRPr sz="1050">
                <a:latin typeface="Mission Gothic Regular" pitchFamily="50" charset="0"/>
              </a:defRPr>
            </a:lvl2pPr>
            <a:lvl3pPr marL="914400" indent="0">
              <a:buFontTx/>
              <a:buNone/>
              <a:defRPr sz="1050">
                <a:latin typeface="Mission Gothic Regular" pitchFamily="50" charset="0"/>
              </a:defRPr>
            </a:lvl3pPr>
            <a:lvl4pPr marL="1371600" indent="0">
              <a:buFontTx/>
              <a:buNone/>
              <a:defRPr sz="1050">
                <a:latin typeface="Mission Gothic Regular" pitchFamily="50" charset="0"/>
              </a:defRPr>
            </a:lvl4pPr>
            <a:lvl5pPr marL="1828800" indent="0">
              <a:buFontTx/>
              <a:buNone/>
              <a:defRPr sz="1050">
                <a:latin typeface="Mission Gothic Regular" pitchFamily="50" charset="0"/>
              </a:defRPr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第一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2A081-796E-46EC-9598-D5F2CE7547E4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jpe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/>
          <p:nvPr/>
        </p:nvSpPr>
        <p:spPr>
          <a:xfrm>
            <a:off x="530225" y="1578610"/>
            <a:ext cx="4907915" cy="687705"/>
          </a:xfrm>
          <a:prstGeom prst="rect">
            <a:avLst/>
          </a:prstGeom>
          <a:noFill/>
        </p:spPr>
        <p:txBody>
          <a:bodyPr wrap="square" lIns="72554" tIns="36277" rIns="72554" bIns="36277" rtlCol="0">
            <a:spAutoFit/>
          </a:bodyPr>
          <a:lstStyle/>
          <a:p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简约</a:t>
            </a:r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艺术</a:t>
            </a:r>
          </a:p>
        </p:txBody>
      </p:sp>
      <p:sp>
        <p:nvSpPr>
          <p:cNvPr id="4" name="TextBox 5"/>
          <p:cNvSpPr txBox="1"/>
          <p:nvPr/>
        </p:nvSpPr>
        <p:spPr>
          <a:xfrm>
            <a:off x="472077" y="2213677"/>
            <a:ext cx="4819113" cy="688816"/>
          </a:xfrm>
          <a:prstGeom prst="rect">
            <a:avLst/>
          </a:prstGeom>
          <a:noFill/>
        </p:spPr>
        <p:txBody>
          <a:bodyPr wrap="square" lIns="72554" tIns="36277" rIns="72554" bIns="36277" rtlCol="0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科技信息</a:t>
            </a:r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pic>
        <p:nvPicPr>
          <p:cNvPr id="18" name="纯音乐 - 阿兰蒂斯之恋 - aranjuez mon auou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50844" y="2131484"/>
            <a:ext cx="609600" cy="609600"/>
          </a:xfrm>
          <a:prstGeom prst="rect">
            <a:avLst/>
          </a:prstGeom>
        </p:spPr>
      </p:pic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629925" y="3555421"/>
            <a:ext cx="4032854" cy="246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rgbClr val="5358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800" dirty="0">
                <a:solidFill>
                  <a:srgbClr val="5358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800" dirty="0">
                <a:solidFill>
                  <a:srgbClr val="5358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rgbClr val="5358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47"/>
          <a:stretch>
            <a:fillRect/>
          </a:stretch>
        </p:blipFill>
        <p:spPr>
          <a:xfrm>
            <a:off x="5072582" y="1179561"/>
            <a:ext cx="3664873" cy="3519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2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3" grpId="0"/>
      <p:bldP spid="4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1412" y="2520475"/>
            <a:ext cx="9129818" cy="45719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12" tIns="32506" rIns="65012" bIns="32506" anchor="ctr"/>
          <a:lstStyle/>
          <a:p>
            <a:pPr algn="ctr" eaLnBrk="0" hangingPunct="0">
              <a:defRPr/>
            </a:pPr>
            <a:endParaRPr lang="zh-CN" altLang="en-US" sz="1800"/>
          </a:p>
        </p:txBody>
      </p:sp>
      <p:sp>
        <p:nvSpPr>
          <p:cNvPr id="7" name="矩形 6"/>
          <p:cNvSpPr/>
          <p:nvPr/>
        </p:nvSpPr>
        <p:spPr bwMode="auto">
          <a:xfrm>
            <a:off x="1815832" y="2283620"/>
            <a:ext cx="550757" cy="552449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altLang="zh-CN" sz="1800" dirty="0"/>
              <a:t>1</a:t>
            </a:r>
            <a:endParaRPr lang="zh-CN" altLang="en-US" sz="1800" dirty="0"/>
          </a:p>
        </p:txBody>
      </p:sp>
      <p:sp>
        <p:nvSpPr>
          <p:cNvPr id="10" name="矩形 9"/>
          <p:cNvSpPr/>
          <p:nvPr/>
        </p:nvSpPr>
        <p:spPr bwMode="auto">
          <a:xfrm>
            <a:off x="3532422" y="2283620"/>
            <a:ext cx="550759" cy="552449"/>
          </a:xfrm>
          <a:prstGeom prst="rect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altLang="zh-CN" sz="1800" dirty="0"/>
              <a:t>2</a:t>
            </a:r>
            <a:endParaRPr lang="zh-CN" altLang="en-US" sz="1800" dirty="0"/>
          </a:p>
        </p:txBody>
      </p:sp>
      <p:sp>
        <p:nvSpPr>
          <p:cNvPr id="13" name="矩形 12"/>
          <p:cNvSpPr/>
          <p:nvPr/>
        </p:nvSpPr>
        <p:spPr bwMode="auto">
          <a:xfrm>
            <a:off x="5307430" y="2283620"/>
            <a:ext cx="552344" cy="552449"/>
          </a:xfrm>
          <a:prstGeom prst="rect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altLang="zh-CN" sz="1800" dirty="0"/>
              <a:t>3</a:t>
            </a:r>
            <a:endParaRPr lang="zh-CN" altLang="en-US" sz="1800" dirty="0"/>
          </a:p>
        </p:txBody>
      </p:sp>
      <p:grpSp>
        <p:nvGrpSpPr>
          <p:cNvPr id="2" name="组合 14"/>
          <p:cNvGrpSpPr/>
          <p:nvPr/>
        </p:nvGrpSpPr>
        <p:grpSpPr bwMode="auto">
          <a:xfrm>
            <a:off x="235049" y="1646765"/>
            <a:ext cx="2416731" cy="493930"/>
            <a:chOff x="4267637" y="1096104"/>
            <a:chExt cx="2415632" cy="494001"/>
          </a:xfrm>
        </p:grpSpPr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4267637" y="1374630"/>
              <a:ext cx="2320295" cy="215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defRPr/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5575776" y="1096104"/>
              <a:ext cx="1107493" cy="277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lvl="0"/>
              <a:r>
                <a:rPr lang="zh-CN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年度工作概述</a:t>
              </a:r>
            </a:p>
          </p:txBody>
        </p:sp>
      </p:grpSp>
      <p:grpSp>
        <p:nvGrpSpPr>
          <p:cNvPr id="3" name="组合 7"/>
          <p:cNvGrpSpPr/>
          <p:nvPr/>
        </p:nvGrpSpPr>
        <p:grpSpPr bwMode="auto">
          <a:xfrm>
            <a:off x="3013646" y="3040450"/>
            <a:ext cx="1417789" cy="487371"/>
            <a:chOff x="4012763" y="880115"/>
            <a:chExt cx="1417142" cy="487440"/>
          </a:xfrm>
        </p:grpSpPr>
        <p:sp>
          <p:nvSpPr>
            <p:cNvPr id="20" name="文本框 66"/>
            <p:cNvSpPr txBox="1">
              <a:spLocks noChangeArrowheads="1"/>
            </p:cNvSpPr>
            <p:nvPr/>
          </p:nvSpPr>
          <p:spPr bwMode="auto">
            <a:xfrm>
              <a:off x="4012763" y="1152081"/>
              <a:ext cx="1331130" cy="215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defRPr/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66"/>
            <p:cNvSpPr txBox="1">
              <a:spLocks noChangeArrowheads="1"/>
            </p:cNvSpPr>
            <p:nvPr/>
          </p:nvSpPr>
          <p:spPr bwMode="auto">
            <a:xfrm>
              <a:off x="4322415" y="880115"/>
              <a:ext cx="1107490" cy="27703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lvl="0"/>
              <a:r>
                <a:rPr lang="zh-CN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工作完成情况</a:t>
              </a:r>
            </a:p>
          </p:txBody>
        </p:sp>
      </p:grpSp>
      <p:grpSp>
        <p:nvGrpSpPr>
          <p:cNvPr id="6" name="组合 7"/>
          <p:cNvGrpSpPr/>
          <p:nvPr/>
        </p:nvGrpSpPr>
        <p:grpSpPr bwMode="auto">
          <a:xfrm>
            <a:off x="4715965" y="1583403"/>
            <a:ext cx="1399128" cy="515116"/>
            <a:chOff x="4296593" y="1243117"/>
            <a:chExt cx="1398493" cy="515190"/>
          </a:xfrm>
        </p:grpSpPr>
        <p:sp>
          <p:nvSpPr>
            <p:cNvPr id="24" name="文本框 66"/>
            <p:cNvSpPr txBox="1">
              <a:spLocks noChangeArrowheads="1"/>
            </p:cNvSpPr>
            <p:nvPr/>
          </p:nvSpPr>
          <p:spPr bwMode="auto">
            <a:xfrm>
              <a:off x="4296593" y="1542832"/>
              <a:ext cx="1325549" cy="215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defRPr/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4587593" y="1243117"/>
              <a:ext cx="1107493" cy="27703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lvl="0"/>
              <a:r>
                <a:rPr lang="zh-CN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成功项目展示</a:t>
              </a:r>
            </a:p>
          </p:txBody>
        </p:sp>
      </p:grpSp>
      <p:sp>
        <p:nvSpPr>
          <p:cNvPr id="29" name="文本框 7"/>
          <p:cNvSpPr txBox="1">
            <a:spLocks noChangeArrowheads="1"/>
          </p:cNvSpPr>
          <p:nvPr/>
        </p:nvSpPr>
        <p:spPr bwMode="auto">
          <a:xfrm>
            <a:off x="1411" y="53043"/>
            <a:ext cx="2159573" cy="132299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dist" eaLnBrk="1" hangingPunct="1"/>
            <a:r>
              <a:rPr lang="en-US" altLang="zh-CN" sz="7995" dirty="0">
                <a:solidFill>
                  <a:schemeClr val="accent1"/>
                </a:solidFill>
                <a:latin typeface="微软雅黑" panose="020B0503020204020204" pitchFamily="34" charset="-122"/>
              </a:rPr>
              <a:t>C</a:t>
            </a:r>
            <a:r>
              <a:rPr lang="en-US" altLang="zh-CN" sz="1800" dirty="0">
                <a:solidFill>
                  <a:schemeClr val="accent1"/>
                </a:solidFill>
                <a:latin typeface="微软雅黑" panose="020B0503020204020204" pitchFamily="34" charset="-122"/>
              </a:rPr>
              <a:t>ONTENTS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文本框 5"/>
          <p:cNvSpPr txBox="1">
            <a:spLocks noChangeArrowheads="1"/>
          </p:cNvSpPr>
          <p:nvPr/>
        </p:nvSpPr>
        <p:spPr bwMode="auto">
          <a:xfrm>
            <a:off x="440757" y="516885"/>
            <a:ext cx="1359791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录</a:t>
            </a:r>
          </a:p>
        </p:txBody>
      </p:sp>
      <p:sp>
        <p:nvSpPr>
          <p:cNvPr id="34" name="矩形 33"/>
          <p:cNvSpPr/>
          <p:nvPr/>
        </p:nvSpPr>
        <p:spPr bwMode="auto">
          <a:xfrm>
            <a:off x="6947532" y="2283620"/>
            <a:ext cx="552344" cy="552449"/>
          </a:xfrm>
          <a:prstGeom prst="rect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altLang="zh-CN" sz="1800" dirty="0"/>
              <a:t>4</a:t>
            </a:r>
            <a:endParaRPr lang="zh-CN" altLang="en-US" sz="1800" dirty="0"/>
          </a:p>
        </p:txBody>
      </p:sp>
      <p:grpSp>
        <p:nvGrpSpPr>
          <p:cNvPr id="8" name="组合 7"/>
          <p:cNvGrpSpPr/>
          <p:nvPr/>
        </p:nvGrpSpPr>
        <p:grpSpPr bwMode="auto">
          <a:xfrm>
            <a:off x="6404970" y="3040450"/>
            <a:ext cx="1408459" cy="487371"/>
            <a:chOff x="3984782" y="880115"/>
            <a:chExt cx="1407818" cy="487440"/>
          </a:xfrm>
        </p:grpSpPr>
        <p:sp>
          <p:nvSpPr>
            <p:cNvPr id="37" name="文本框 66"/>
            <p:cNvSpPr txBox="1">
              <a:spLocks noChangeArrowheads="1"/>
            </p:cNvSpPr>
            <p:nvPr/>
          </p:nvSpPr>
          <p:spPr bwMode="auto">
            <a:xfrm>
              <a:off x="3984782" y="1152081"/>
              <a:ext cx="1331130" cy="215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defRPr/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66"/>
            <p:cNvSpPr txBox="1">
              <a:spLocks noChangeArrowheads="1"/>
            </p:cNvSpPr>
            <p:nvPr/>
          </p:nvSpPr>
          <p:spPr bwMode="auto">
            <a:xfrm>
              <a:off x="4285110" y="880115"/>
              <a:ext cx="1107490" cy="27703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明年工作计划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3" grpId="0" animBg="1"/>
      <p:bldP spid="29" grpId="0"/>
      <p:bldP spid="28" grpId="0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469821" y="1785512"/>
            <a:ext cx="1130851" cy="11308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文本框 7"/>
          <p:cNvSpPr txBox="1"/>
          <p:nvPr/>
        </p:nvSpPr>
        <p:spPr>
          <a:xfrm>
            <a:off x="3705932" y="1941368"/>
            <a:ext cx="3841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6" name="文本框 10"/>
          <p:cNvSpPr txBox="1"/>
          <p:nvPr/>
        </p:nvSpPr>
        <p:spPr>
          <a:xfrm>
            <a:off x="3765586" y="2411945"/>
            <a:ext cx="25195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CLICK TO ADD UP YOUR TITLE HERE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7" name="文本框 11"/>
          <p:cNvSpPr txBox="1"/>
          <p:nvPr/>
        </p:nvSpPr>
        <p:spPr>
          <a:xfrm>
            <a:off x="2581791" y="1658404"/>
            <a:ext cx="15476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01</a:t>
            </a:r>
            <a:endParaRPr lang="zh-CN" altLang="en-US" sz="8800" dirty="0">
              <a:solidFill>
                <a:schemeClr val="bg1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8" name="矩形 18"/>
          <p:cNvSpPr>
            <a:spLocks noChangeArrowheads="1"/>
          </p:cNvSpPr>
          <p:nvPr/>
        </p:nvSpPr>
        <p:spPr bwMode="auto">
          <a:xfrm>
            <a:off x="3801580" y="2699888"/>
            <a:ext cx="3020461" cy="29546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defTabSz="911225">
              <a:lnSpc>
                <a:spcPct val="120000"/>
              </a:lnSpc>
              <a:spcBef>
                <a:spcPct val="20000"/>
              </a:spcBef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417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625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淘宝店chenying0907 5"/>
          <p:cNvSpPr/>
          <p:nvPr/>
        </p:nvSpPr>
        <p:spPr bwMode="auto">
          <a:xfrm>
            <a:off x="4035130" y="1641115"/>
            <a:ext cx="1110015" cy="2030819"/>
          </a:xfrm>
          <a:custGeom>
            <a:avLst/>
            <a:gdLst>
              <a:gd name="T0" fmla="*/ 1046 w 6427"/>
              <a:gd name="T1" fmla="*/ 3493 h 11752"/>
              <a:gd name="T2" fmla="*/ 1375 w 6427"/>
              <a:gd name="T3" fmla="*/ 2835 h 11752"/>
              <a:gd name="T4" fmla="*/ 1731 w 6427"/>
              <a:gd name="T5" fmla="*/ 2191 h 11752"/>
              <a:gd name="T6" fmla="*/ 2113 w 6427"/>
              <a:gd name="T7" fmla="*/ 1562 h 11752"/>
              <a:gd name="T8" fmla="*/ 2520 w 6427"/>
              <a:gd name="T9" fmla="*/ 948 h 11752"/>
              <a:gd name="T10" fmla="*/ 2948 w 6427"/>
              <a:gd name="T11" fmla="*/ 351 h 11752"/>
              <a:gd name="T12" fmla="*/ 3406 w 6427"/>
              <a:gd name="T13" fmla="*/ 250 h 11752"/>
              <a:gd name="T14" fmla="*/ 3864 w 6427"/>
              <a:gd name="T15" fmla="*/ 889 h 11752"/>
              <a:gd name="T16" fmla="*/ 4299 w 6427"/>
              <a:gd name="T17" fmla="*/ 1544 h 11752"/>
              <a:gd name="T18" fmla="*/ 4707 w 6427"/>
              <a:gd name="T19" fmla="*/ 2216 h 11752"/>
              <a:gd name="T20" fmla="*/ 5087 w 6427"/>
              <a:gd name="T21" fmla="*/ 2905 h 11752"/>
              <a:gd name="T22" fmla="*/ 5435 w 6427"/>
              <a:gd name="T23" fmla="*/ 3609 h 11752"/>
              <a:gd name="T24" fmla="*/ 5748 w 6427"/>
              <a:gd name="T25" fmla="*/ 4330 h 11752"/>
              <a:gd name="T26" fmla="*/ 5947 w 6427"/>
              <a:gd name="T27" fmla="*/ 4867 h 11752"/>
              <a:gd name="T28" fmla="*/ 6119 w 6427"/>
              <a:gd name="T29" fmla="*/ 5416 h 11752"/>
              <a:gd name="T30" fmla="*/ 6260 w 6427"/>
              <a:gd name="T31" fmla="*/ 5974 h 11752"/>
              <a:gd name="T32" fmla="*/ 6362 w 6427"/>
              <a:gd name="T33" fmla="*/ 6538 h 11752"/>
              <a:gd name="T34" fmla="*/ 6418 w 6427"/>
              <a:gd name="T35" fmla="*/ 7108 h 11752"/>
              <a:gd name="T36" fmla="*/ 6422 w 6427"/>
              <a:gd name="T37" fmla="*/ 7681 h 11752"/>
              <a:gd name="T38" fmla="*/ 6392 w 6427"/>
              <a:gd name="T39" fmla="*/ 8037 h 11752"/>
              <a:gd name="T40" fmla="*/ 6322 w 6427"/>
              <a:gd name="T41" fmla="*/ 8219 h 11752"/>
              <a:gd name="T42" fmla="*/ 6207 w 6427"/>
              <a:gd name="T43" fmla="*/ 8375 h 11752"/>
              <a:gd name="T44" fmla="*/ 6061 w 6427"/>
              <a:gd name="T45" fmla="*/ 8508 h 11752"/>
              <a:gd name="T46" fmla="*/ 5795 w 6427"/>
              <a:gd name="T47" fmla="*/ 8697 h 11752"/>
              <a:gd name="T48" fmla="*/ 5379 w 6427"/>
              <a:gd name="T49" fmla="*/ 8980 h 11752"/>
              <a:gd name="T50" fmla="*/ 4815 w 6427"/>
              <a:gd name="T51" fmla="*/ 9348 h 11752"/>
              <a:gd name="T52" fmla="*/ 4484 w 6427"/>
              <a:gd name="T53" fmla="*/ 9579 h 11752"/>
              <a:gd name="T54" fmla="*/ 4221 w 6427"/>
              <a:gd name="T55" fmla="*/ 9786 h 11752"/>
              <a:gd name="T56" fmla="*/ 3976 w 6427"/>
              <a:gd name="T57" fmla="*/ 10014 h 11752"/>
              <a:gd name="T58" fmla="*/ 3777 w 6427"/>
              <a:gd name="T59" fmla="*/ 10248 h 11752"/>
              <a:gd name="T60" fmla="*/ 3621 w 6427"/>
              <a:gd name="T61" fmla="*/ 10486 h 11752"/>
              <a:gd name="T62" fmla="*/ 3488 w 6427"/>
              <a:gd name="T63" fmla="*/ 10738 h 11752"/>
              <a:gd name="T64" fmla="*/ 3373 w 6427"/>
              <a:gd name="T65" fmla="*/ 10999 h 11752"/>
              <a:gd name="T66" fmla="*/ 3213 w 6427"/>
              <a:gd name="T67" fmla="*/ 11429 h 11752"/>
              <a:gd name="T68" fmla="*/ 3024 w 6427"/>
              <a:gd name="T69" fmla="*/ 11521 h 11752"/>
              <a:gd name="T70" fmla="*/ 2882 w 6427"/>
              <a:gd name="T71" fmla="*/ 11117 h 11752"/>
              <a:gd name="T72" fmla="*/ 2765 w 6427"/>
              <a:gd name="T73" fmla="*/ 10835 h 11752"/>
              <a:gd name="T74" fmla="*/ 2630 w 6427"/>
              <a:gd name="T75" fmla="*/ 10563 h 11752"/>
              <a:gd name="T76" fmla="*/ 2470 w 6427"/>
              <a:gd name="T77" fmla="*/ 10305 h 11752"/>
              <a:gd name="T78" fmla="*/ 2280 w 6427"/>
              <a:gd name="T79" fmla="*/ 10066 h 11752"/>
              <a:gd name="T80" fmla="*/ 2013 w 6427"/>
              <a:gd name="T81" fmla="*/ 9807 h 11752"/>
              <a:gd name="T82" fmla="*/ 1710 w 6427"/>
              <a:gd name="T83" fmla="*/ 9568 h 11752"/>
              <a:gd name="T84" fmla="*/ 1262 w 6427"/>
              <a:gd name="T85" fmla="*/ 9264 h 11752"/>
              <a:gd name="T86" fmla="*/ 676 w 6427"/>
              <a:gd name="T87" fmla="*/ 8883 h 11752"/>
              <a:gd name="T88" fmla="*/ 364 w 6427"/>
              <a:gd name="T89" fmla="*/ 8656 h 11752"/>
              <a:gd name="T90" fmla="*/ 196 w 6427"/>
              <a:gd name="T91" fmla="*/ 8513 h 11752"/>
              <a:gd name="T92" fmla="*/ 134 w 6427"/>
              <a:gd name="T93" fmla="*/ 8428 h 11752"/>
              <a:gd name="T94" fmla="*/ 91 w 6427"/>
              <a:gd name="T95" fmla="*/ 8332 h 11752"/>
              <a:gd name="T96" fmla="*/ 53 w 6427"/>
              <a:gd name="T97" fmla="*/ 8187 h 11752"/>
              <a:gd name="T98" fmla="*/ 10 w 6427"/>
              <a:gd name="T99" fmla="*/ 7807 h 11752"/>
              <a:gd name="T100" fmla="*/ 6 w 6427"/>
              <a:gd name="T101" fmla="*/ 7179 h 11752"/>
              <a:gd name="T102" fmla="*/ 62 w 6427"/>
              <a:gd name="T103" fmla="*/ 6555 h 11752"/>
              <a:gd name="T104" fmla="*/ 172 w 6427"/>
              <a:gd name="T105" fmla="*/ 5937 h 11752"/>
              <a:gd name="T106" fmla="*/ 329 w 6427"/>
              <a:gd name="T107" fmla="*/ 5327 h 11752"/>
              <a:gd name="T108" fmla="*/ 526 w 6427"/>
              <a:gd name="T109" fmla="*/ 4730 h 11752"/>
              <a:gd name="T110" fmla="*/ 753 w 6427"/>
              <a:gd name="T111" fmla="*/ 4145 h 11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427" h="11752">
                <a:moveTo>
                  <a:pt x="802" y="4029"/>
                </a:moveTo>
                <a:lnTo>
                  <a:pt x="861" y="3895"/>
                </a:lnTo>
                <a:lnTo>
                  <a:pt x="921" y="3760"/>
                </a:lnTo>
                <a:lnTo>
                  <a:pt x="983" y="3627"/>
                </a:lnTo>
                <a:lnTo>
                  <a:pt x="1046" y="3493"/>
                </a:lnTo>
                <a:lnTo>
                  <a:pt x="1109" y="3361"/>
                </a:lnTo>
                <a:lnTo>
                  <a:pt x="1174" y="3228"/>
                </a:lnTo>
                <a:lnTo>
                  <a:pt x="1239" y="3097"/>
                </a:lnTo>
                <a:lnTo>
                  <a:pt x="1307" y="2966"/>
                </a:lnTo>
                <a:lnTo>
                  <a:pt x="1375" y="2835"/>
                </a:lnTo>
                <a:lnTo>
                  <a:pt x="1444" y="2705"/>
                </a:lnTo>
                <a:lnTo>
                  <a:pt x="1515" y="2576"/>
                </a:lnTo>
                <a:lnTo>
                  <a:pt x="1585" y="2447"/>
                </a:lnTo>
                <a:lnTo>
                  <a:pt x="1657" y="2319"/>
                </a:lnTo>
                <a:lnTo>
                  <a:pt x="1731" y="2191"/>
                </a:lnTo>
                <a:lnTo>
                  <a:pt x="1805" y="2064"/>
                </a:lnTo>
                <a:lnTo>
                  <a:pt x="1881" y="1937"/>
                </a:lnTo>
                <a:lnTo>
                  <a:pt x="1957" y="1812"/>
                </a:lnTo>
                <a:lnTo>
                  <a:pt x="2035" y="1686"/>
                </a:lnTo>
                <a:lnTo>
                  <a:pt x="2113" y="1562"/>
                </a:lnTo>
                <a:lnTo>
                  <a:pt x="2193" y="1438"/>
                </a:lnTo>
                <a:lnTo>
                  <a:pt x="2273" y="1314"/>
                </a:lnTo>
                <a:lnTo>
                  <a:pt x="2354" y="1192"/>
                </a:lnTo>
                <a:lnTo>
                  <a:pt x="2436" y="1070"/>
                </a:lnTo>
                <a:lnTo>
                  <a:pt x="2520" y="948"/>
                </a:lnTo>
                <a:lnTo>
                  <a:pt x="2603" y="827"/>
                </a:lnTo>
                <a:lnTo>
                  <a:pt x="2688" y="708"/>
                </a:lnTo>
                <a:lnTo>
                  <a:pt x="2774" y="587"/>
                </a:lnTo>
                <a:lnTo>
                  <a:pt x="2861" y="469"/>
                </a:lnTo>
                <a:lnTo>
                  <a:pt x="2948" y="351"/>
                </a:lnTo>
                <a:lnTo>
                  <a:pt x="3037" y="233"/>
                </a:lnTo>
                <a:lnTo>
                  <a:pt x="3126" y="116"/>
                </a:lnTo>
                <a:lnTo>
                  <a:pt x="3216" y="0"/>
                </a:lnTo>
                <a:lnTo>
                  <a:pt x="3312" y="125"/>
                </a:lnTo>
                <a:lnTo>
                  <a:pt x="3406" y="250"/>
                </a:lnTo>
                <a:lnTo>
                  <a:pt x="3499" y="376"/>
                </a:lnTo>
                <a:lnTo>
                  <a:pt x="3592" y="504"/>
                </a:lnTo>
                <a:lnTo>
                  <a:pt x="3683" y="631"/>
                </a:lnTo>
                <a:lnTo>
                  <a:pt x="3775" y="760"/>
                </a:lnTo>
                <a:lnTo>
                  <a:pt x="3864" y="889"/>
                </a:lnTo>
                <a:lnTo>
                  <a:pt x="3953" y="1019"/>
                </a:lnTo>
                <a:lnTo>
                  <a:pt x="4041" y="1149"/>
                </a:lnTo>
                <a:lnTo>
                  <a:pt x="4128" y="1280"/>
                </a:lnTo>
                <a:lnTo>
                  <a:pt x="4214" y="1411"/>
                </a:lnTo>
                <a:lnTo>
                  <a:pt x="4299" y="1544"/>
                </a:lnTo>
                <a:lnTo>
                  <a:pt x="4383" y="1677"/>
                </a:lnTo>
                <a:lnTo>
                  <a:pt x="4466" y="1811"/>
                </a:lnTo>
                <a:lnTo>
                  <a:pt x="4547" y="1945"/>
                </a:lnTo>
                <a:lnTo>
                  <a:pt x="4628" y="2080"/>
                </a:lnTo>
                <a:lnTo>
                  <a:pt x="4707" y="2216"/>
                </a:lnTo>
                <a:lnTo>
                  <a:pt x="4786" y="2352"/>
                </a:lnTo>
                <a:lnTo>
                  <a:pt x="4863" y="2489"/>
                </a:lnTo>
                <a:lnTo>
                  <a:pt x="4939" y="2628"/>
                </a:lnTo>
                <a:lnTo>
                  <a:pt x="5013" y="2765"/>
                </a:lnTo>
                <a:lnTo>
                  <a:pt x="5087" y="2905"/>
                </a:lnTo>
                <a:lnTo>
                  <a:pt x="5159" y="3045"/>
                </a:lnTo>
                <a:lnTo>
                  <a:pt x="5230" y="3184"/>
                </a:lnTo>
                <a:lnTo>
                  <a:pt x="5300" y="3325"/>
                </a:lnTo>
                <a:lnTo>
                  <a:pt x="5368" y="3467"/>
                </a:lnTo>
                <a:lnTo>
                  <a:pt x="5435" y="3609"/>
                </a:lnTo>
                <a:lnTo>
                  <a:pt x="5500" y="3752"/>
                </a:lnTo>
                <a:lnTo>
                  <a:pt x="5565" y="3896"/>
                </a:lnTo>
                <a:lnTo>
                  <a:pt x="5627" y="4040"/>
                </a:lnTo>
                <a:lnTo>
                  <a:pt x="5689" y="4184"/>
                </a:lnTo>
                <a:lnTo>
                  <a:pt x="5748" y="4330"/>
                </a:lnTo>
                <a:lnTo>
                  <a:pt x="5790" y="4437"/>
                </a:lnTo>
                <a:lnTo>
                  <a:pt x="5831" y="4544"/>
                </a:lnTo>
                <a:lnTo>
                  <a:pt x="5870" y="4651"/>
                </a:lnTo>
                <a:lnTo>
                  <a:pt x="5909" y="4759"/>
                </a:lnTo>
                <a:lnTo>
                  <a:pt x="5947" y="4867"/>
                </a:lnTo>
                <a:lnTo>
                  <a:pt x="5984" y="4977"/>
                </a:lnTo>
                <a:lnTo>
                  <a:pt x="6019" y="5086"/>
                </a:lnTo>
                <a:lnTo>
                  <a:pt x="6054" y="5196"/>
                </a:lnTo>
                <a:lnTo>
                  <a:pt x="6088" y="5306"/>
                </a:lnTo>
                <a:lnTo>
                  <a:pt x="6119" y="5416"/>
                </a:lnTo>
                <a:lnTo>
                  <a:pt x="6151" y="5527"/>
                </a:lnTo>
                <a:lnTo>
                  <a:pt x="6180" y="5638"/>
                </a:lnTo>
                <a:lnTo>
                  <a:pt x="6208" y="5749"/>
                </a:lnTo>
                <a:lnTo>
                  <a:pt x="6235" y="5862"/>
                </a:lnTo>
                <a:lnTo>
                  <a:pt x="6260" y="5974"/>
                </a:lnTo>
                <a:lnTo>
                  <a:pt x="6284" y="6086"/>
                </a:lnTo>
                <a:lnTo>
                  <a:pt x="6306" y="6199"/>
                </a:lnTo>
                <a:lnTo>
                  <a:pt x="6326" y="6312"/>
                </a:lnTo>
                <a:lnTo>
                  <a:pt x="6345" y="6425"/>
                </a:lnTo>
                <a:lnTo>
                  <a:pt x="6362" y="6538"/>
                </a:lnTo>
                <a:lnTo>
                  <a:pt x="6377" y="6652"/>
                </a:lnTo>
                <a:lnTo>
                  <a:pt x="6390" y="6766"/>
                </a:lnTo>
                <a:lnTo>
                  <a:pt x="6402" y="6880"/>
                </a:lnTo>
                <a:lnTo>
                  <a:pt x="6411" y="6994"/>
                </a:lnTo>
                <a:lnTo>
                  <a:pt x="6418" y="7108"/>
                </a:lnTo>
                <a:lnTo>
                  <a:pt x="6423" y="7223"/>
                </a:lnTo>
                <a:lnTo>
                  <a:pt x="6426" y="7338"/>
                </a:lnTo>
                <a:lnTo>
                  <a:pt x="6427" y="7452"/>
                </a:lnTo>
                <a:lnTo>
                  <a:pt x="6426" y="7567"/>
                </a:lnTo>
                <a:lnTo>
                  <a:pt x="6422" y="7681"/>
                </a:lnTo>
                <a:lnTo>
                  <a:pt x="6416" y="7797"/>
                </a:lnTo>
                <a:lnTo>
                  <a:pt x="6408" y="7912"/>
                </a:lnTo>
                <a:lnTo>
                  <a:pt x="6405" y="7955"/>
                </a:lnTo>
                <a:lnTo>
                  <a:pt x="6400" y="7996"/>
                </a:lnTo>
                <a:lnTo>
                  <a:pt x="6392" y="8037"/>
                </a:lnTo>
                <a:lnTo>
                  <a:pt x="6383" y="8076"/>
                </a:lnTo>
                <a:lnTo>
                  <a:pt x="6371" y="8114"/>
                </a:lnTo>
                <a:lnTo>
                  <a:pt x="6357" y="8149"/>
                </a:lnTo>
                <a:lnTo>
                  <a:pt x="6340" y="8185"/>
                </a:lnTo>
                <a:lnTo>
                  <a:pt x="6322" y="8219"/>
                </a:lnTo>
                <a:lnTo>
                  <a:pt x="6303" y="8252"/>
                </a:lnTo>
                <a:lnTo>
                  <a:pt x="6281" y="8284"/>
                </a:lnTo>
                <a:lnTo>
                  <a:pt x="6258" y="8315"/>
                </a:lnTo>
                <a:lnTo>
                  <a:pt x="6233" y="8345"/>
                </a:lnTo>
                <a:lnTo>
                  <a:pt x="6207" y="8375"/>
                </a:lnTo>
                <a:lnTo>
                  <a:pt x="6180" y="8402"/>
                </a:lnTo>
                <a:lnTo>
                  <a:pt x="6152" y="8430"/>
                </a:lnTo>
                <a:lnTo>
                  <a:pt x="6122" y="8457"/>
                </a:lnTo>
                <a:lnTo>
                  <a:pt x="6092" y="8483"/>
                </a:lnTo>
                <a:lnTo>
                  <a:pt x="6061" y="8508"/>
                </a:lnTo>
                <a:lnTo>
                  <a:pt x="6028" y="8534"/>
                </a:lnTo>
                <a:lnTo>
                  <a:pt x="5996" y="8558"/>
                </a:lnTo>
                <a:lnTo>
                  <a:pt x="5930" y="8605"/>
                </a:lnTo>
                <a:lnTo>
                  <a:pt x="5862" y="8651"/>
                </a:lnTo>
                <a:lnTo>
                  <a:pt x="5795" y="8697"/>
                </a:lnTo>
                <a:lnTo>
                  <a:pt x="5728" y="8741"/>
                </a:lnTo>
                <a:lnTo>
                  <a:pt x="5662" y="8785"/>
                </a:lnTo>
                <a:lnTo>
                  <a:pt x="5600" y="8828"/>
                </a:lnTo>
                <a:lnTo>
                  <a:pt x="5490" y="8905"/>
                </a:lnTo>
                <a:lnTo>
                  <a:pt x="5379" y="8980"/>
                </a:lnTo>
                <a:lnTo>
                  <a:pt x="5267" y="9054"/>
                </a:lnTo>
                <a:lnTo>
                  <a:pt x="5154" y="9127"/>
                </a:lnTo>
                <a:lnTo>
                  <a:pt x="5041" y="9201"/>
                </a:lnTo>
                <a:lnTo>
                  <a:pt x="4928" y="9274"/>
                </a:lnTo>
                <a:lnTo>
                  <a:pt x="4815" y="9348"/>
                </a:lnTo>
                <a:lnTo>
                  <a:pt x="4703" y="9424"/>
                </a:lnTo>
                <a:lnTo>
                  <a:pt x="4648" y="9462"/>
                </a:lnTo>
                <a:lnTo>
                  <a:pt x="4593" y="9500"/>
                </a:lnTo>
                <a:lnTo>
                  <a:pt x="4539" y="9539"/>
                </a:lnTo>
                <a:lnTo>
                  <a:pt x="4484" y="9579"/>
                </a:lnTo>
                <a:lnTo>
                  <a:pt x="4431" y="9619"/>
                </a:lnTo>
                <a:lnTo>
                  <a:pt x="4378" y="9659"/>
                </a:lnTo>
                <a:lnTo>
                  <a:pt x="4325" y="9701"/>
                </a:lnTo>
                <a:lnTo>
                  <a:pt x="4273" y="9743"/>
                </a:lnTo>
                <a:lnTo>
                  <a:pt x="4221" y="9786"/>
                </a:lnTo>
                <a:lnTo>
                  <a:pt x="4171" y="9830"/>
                </a:lnTo>
                <a:lnTo>
                  <a:pt x="4121" y="9874"/>
                </a:lnTo>
                <a:lnTo>
                  <a:pt x="4072" y="9919"/>
                </a:lnTo>
                <a:lnTo>
                  <a:pt x="4023" y="9966"/>
                </a:lnTo>
                <a:lnTo>
                  <a:pt x="3976" y="10014"/>
                </a:lnTo>
                <a:lnTo>
                  <a:pt x="3930" y="10063"/>
                </a:lnTo>
                <a:lnTo>
                  <a:pt x="3884" y="10113"/>
                </a:lnTo>
                <a:lnTo>
                  <a:pt x="3847" y="10157"/>
                </a:lnTo>
                <a:lnTo>
                  <a:pt x="3811" y="10202"/>
                </a:lnTo>
                <a:lnTo>
                  <a:pt x="3777" y="10248"/>
                </a:lnTo>
                <a:lnTo>
                  <a:pt x="3744" y="10293"/>
                </a:lnTo>
                <a:lnTo>
                  <a:pt x="3711" y="10341"/>
                </a:lnTo>
                <a:lnTo>
                  <a:pt x="3680" y="10388"/>
                </a:lnTo>
                <a:lnTo>
                  <a:pt x="3650" y="10437"/>
                </a:lnTo>
                <a:lnTo>
                  <a:pt x="3621" y="10486"/>
                </a:lnTo>
                <a:lnTo>
                  <a:pt x="3592" y="10535"/>
                </a:lnTo>
                <a:lnTo>
                  <a:pt x="3566" y="10585"/>
                </a:lnTo>
                <a:lnTo>
                  <a:pt x="3539" y="10636"/>
                </a:lnTo>
                <a:lnTo>
                  <a:pt x="3513" y="10686"/>
                </a:lnTo>
                <a:lnTo>
                  <a:pt x="3488" y="10738"/>
                </a:lnTo>
                <a:lnTo>
                  <a:pt x="3464" y="10789"/>
                </a:lnTo>
                <a:lnTo>
                  <a:pt x="3440" y="10841"/>
                </a:lnTo>
                <a:lnTo>
                  <a:pt x="3418" y="10894"/>
                </a:lnTo>
                <a:lnTo>
                  <a:pt x="3395" y="10946"/>
                </a:lnTo>
                <a:lnTo>
                  <a:pt x="3373" y="10999"/>
                </a:lnTo>
                <a:lnTo>
                  <a:pt x="3352" y="11053"/>
                </a:lnTo>
                <a:lnTo>
                  <a:pt x="3331" y="11106"/>
                </a:lnTo>
                <a:lnTo>
                  <a:pt x="3290" y="11213"/>
                </a:lnTo>
                <a:lnTo>
                  <a:pt x="3251" y="11321"/>
                </a:lnTo>
                <a:lnTo>
                  <a:pt x="3213" y="11429"/>
                </a:lnTo>
                <a:lnTo>
                  <a:pt x="3175" y="11537"/>
                </a:lnTo>
                <a:lnTo>
                  <a:pt x="3138" y="11644"/>
                </a:lnTo>
                <a:lnTo>
                  <a:pt x="3100" y="11752"/>
                </a:lnTo>
                <a:lnTo>
                  <a:pt x="3062" y="11636"/>
                </a:lnTo>
                <a:lnTo>
                  <a:pt x="3024" y="11521"/>
                </a:lnTo>
                <a:lnTo>
                  <a:pt x="2986" y="11405"/>
                </a:lnTo>
                <a:lnTo>
                  <a:pt x="2946" y="11290"/>
                </a:lnTo>
                <a:lnTo>
                  <a:pt x="2924" y="11231"/>
                </a:lnTo>
                <a:lnTo>
                  <a:pt x="2904" y="11174"/>
                </a:lnTo>
                <a:lnTo>
                  <a:pt x="2882" y="11117"/>
                </a:lnTo>
                <a:lnTo>
                  <a:pt x="2860" y="11060"/>
                </a:lnTo>
                <a:lnTo>
                  <a:pt x="2837" y="11003"/>
                </a:lnTo>
                <a:lnTo>
                  <a:pt x="2813" y="10947"/>
                </a:lnTo>
                <a:lnTo>
                  <a:pt x="2790" y="10891"/>
                </a:lnTo>
                <a:lnTo>
                  <a:pt x="2765" y="10835"/>
                </a:lnTo>
                <a:lnTo>
                  <a:pt x="2740" y="10780"/>
                </a:lnTo>
                <a:lnTo>
                  <a:pt x="2713" y="10725"/>
                </a:lnTo>
                <a:lnTo>
                  <a:pt x="2686" y="10671"/>
                </a:lnTo>
                <a:lnTo>
                  <a:pt x="2658" y="10617"/>
                </a:lnTo>
                <a:lnTo>
                  <a:pt x="2630" y="10563"/>
                </a:lnTo>
                <a:lnTo>
                  <a:pt x="2599" y="10510"/>
                </a:lnTo>
                <a:lnTo>
                  <a:pt x="2569" y="10458"/>
                </a:lnTo>
                <a:lnTo>
                  <a:pt x="2537" y="10407"/>
                </a:lnTo>
                <a:lnTo>
                  <a:pt x="2503" y="10356"/>
                </a:lnTo>
                <a:lnTo>
                  <a:pt x="2470" y="10305"/>
                </a:lnTo>
                <a:lnTo>
                  <a:pt x="2434" y="10256"/>
                </a:lnTo>
                <a:lnTo>
                  <a:pt x="2397" y="10207"/>
                </a:lnTo>
                <a:lnTo>
                  <a:pt x="2360" y="10159"/>
                </a:lnTo>
                <a:lnTo>
                  <a:pt x="2321" y="10112"/>
                </a:lnTo>
                <a:lnTo>
                  <a:pt x="2280" y="10066"/>
                </a:lnTo>
                <a:lnTo>
                  <a:pt x="2238" y="10020"/>
                </a:lnTo>
                <a:lnTo>
                  <a:pt x="2184" y="9965"/>
                </a:lnTo>
                <a:lnTo>
                  <a:pt x="2128" y="9911"/>
                </a:lnTo>
                <a:lnTo>
                  <a:pt x="2071" y="9858"/>
                </a:lnTo>
                <a:lnTo>
                  <a:pt x="2013" y="9807"/>
                </a:lnTo>
                <a:lnTo>
                  <a:pt x="1954" y="9757"/>
                </a:lnTo>
                <a:lnTo>
                  <a:pt x="1895" y="9708"/>
                </a:lnTo>
                <a:lnTo>
                  <a:pt x="1834" y="9660"/>
                </a:lnTo>
                <a:lnTo>
                  <a:pt x="1773" y="9613"/>
                </a:lnTo>
                <a:lnTo>
                  <a:pt x="1710" y="9568"/>
                </a:lnTo>
                <a:lnTo>
                  <a:pt x="1647" y="9523"/>
                </a:lnTo>
                <a:lnTo>
                  <a:pt x="1584" y="9478"/>
                </a:lnTo>
                <a:lnTo>
                  <a:pt x="1521" y="9434"/>
                </a:lnTo>
                <a:lnTo>
                  <a:pt x="1391" y="9348"/>
                </a:lnTo>
                <a:lnTo>
                  <a:pt x="1262" y="9264"/>
                </a:lnTo>
                <a:lnTo>
                  <a:pt x="1130" y="9180"/>
                </a:lnTo>
                <a:lnTo>
                  <a:pt x="1000" y="9097"/>
                </a:lnTo>
                <a:lnTo>
                  <a:pt x="869" y="9013"/>
                </a:lnTo>
                <a:lnTo>
                  <a:pt x="740" y="8927"/>
                </a:lnTo>
                <a:lnTo>
                  <a:pt x="676" y="8883"/>
                </a:lnTo>
                <a:lnTo>
                  <a:pt x="613" y="8840"/>
                </a:lnTo>
                <a:lnTo>
                  <a:pt x="549" y="8795"/>
                </a:lnTo>
                <a:lnTo>
                  <a:pt x="487" y="8750"/>
                </a:lnTo>
                <a:lnTo>
                  <a:pt x="425" y="8703"/>
                </a:lnTo>
                <a:lnTo>
                  <a:pt x="364" y="8656"/>
                </a:lnTo>
                <a:lnTo>
                  <a:pt x="304" y="8607"/>
                </a:lnTo>
                <a:lnTo>
                  <a:pt x="243" y="8558"/>
                </a:lnTo>
                <a:lnTo>
                  <a:pt x="227" y="8544"/>
                </a:lnTo>
                <a:lnTo>
                  <a:pt x="211" y="8529"/>
                </a:lnTo>
                <a:lnTo>
                  <a:pt x="196" y="8513"/>
                </a:lnTo>
                <a:lnTo>
                  <a:pt x="182" y="8497"/>
                </a:lnTo>
                <a:lnTo>
                  <a:pt x="169" y="8481"/>
                </a:lnTo>
                <a:lnTo>
                  <a:pt x="157" y="8463"/>
                </a:lnTo>
                <a:lnTo>
                  <a:pt x="145" y="8446"/>
                </a:lnTo>
                <a:lnTo>
                  <a:pt x="134" y="8428"/>
                </a:lnTo>
                <a:lnTo>
                  <a:pt x="124" y="8409"/>
                </a:lnTo>
                <a:lnTo>
                  <a:pt x="115" y="8390"/>
                </a:lnTo>
                <a:lnTo>
                  <a:pt x="106" y="8372"/>
                </a:lnTo>
                <a:lnTo>
                  <a:pt x="98" y="8351"/>
                </a:lnTo>
                <a:lnTo>
                  <a:pt x="91" y="8332"/>
                </a:lnTo>
                <a:lnTo>
                  <a:pt x="83" y="8311"/>
                </a:lnTo>
                <a:lnTo>
                  <a:pt x="77" y="8291"/>
                </a:lnTo>
                <a:lnTo>
                  <a:pt x="71" y="8271"/>
                </a:lnTo>
                <a:lnTo>
                  <a:pt x="61" y="8229"/>
                </a:lnTo>
                <a:lnTo>
                  <a:pt x="53" y="8187"/>
                </a:lnTo>
                <a:lnTo>
                  <a:pt x="46" y="8144"/>
                </a:lnTo>
                <a:lnTo>
                  <a:pt x="39" y="8101"/>
                </a:lnTo>
                <a:lnTo>
                  <a:pt x="28" y="8016"/>
                </a:lnTo>
                <a:lnTo>
                  <a:pt x="19" y="7933"/>
                </a:lnTo>
                <a:lnTo>
                  <a:pt x="10" y="7807"/>
                </a:lnTo>
                <a:lnTo>
                  <a:pt x="4" y="7680"/>
                </a:lnTo>
                <a:lnTo>
                  <a:pt x="1" y="7555"/>
                </a:lnTo>
                <a:lnTo>
                  <a:pt x="0" y="7430"/>
                </a:lnTo>
                <a:lnTo>
                  <a:pt x="1" y="7304"/>
                </a:lnTo>
                <a:lnTo>
                  <a:pt x="6" y="7179"/>
                </a:lnTo>
                <a:lnTo>
                  <a:pt x="12" y="7053"/>
                </a:lnTo>
                <a:lnTo>
                  <a:pt x="21" y="6928"/>
                </a:lnTo>
                <a:lnTo>
                  <a:pt x="32" y="6804"/>
                </a:lnTo>
                <a:lnTo>
                  <a:pt x="47" y="6679"/>
                </a:lnTo>
                <a:lnTo>
                  <a:pt x="62" y="6555"/>
                </a:lnTo>
                <a:lnTo>
                  <a:pt x="80" y="6430"/>
                </a:lnTo>
                <a:lnTo>
                  <a:pt x="100" y="6306"/>
                </a:lnTo>
                <a:lnTo>
                  <a:pt x="122" y="6183"/>
                </a:lnTo>
                <a:lnTo>
                  <a:pt x="147" y="6059"/>
                </a:lnTo>
                <a:lnTo>
                  <a:pt x="172" y="5937"/>
                </a:lnTo>
                <a:lnTo>
                  <a:pt x="201" y="5815"/>
                </a:lnTo>
                <a:lnTo>
                  <a:pt x="230" y="5692"/>
                </a:lnTo>
                <a:lnTo>
                  <a:pt x="262" y="5570"/>
                </a:lnTo>
                <a:lnTo>
                  <a:pt x="294" y="5449"/>
                </a:lnTo>
                <a:lnTo>
                  <a:pt x="329" y="5327"/>
                </a:lnTo>
                <a:lnTo>
                  <a:pt x="366" y="5207"/>
                </a:lnTo>
                <a:lnTo>
                  <a:pt x="404" y="5087"/>
                </a:lnTo>
                <a:lnTo>
                  <a:pt x="443" y="4967"/>
                </a:lnTo>
                <a:lnTo>
                  <a:pt x="483" y="4848"/>
                </a:lnTo>
                <a:lnTo>
                  <a:pt x="526" y="4730"/>
                </a:lnTo>
                <a:lnTo>
                  <a:pt x="569" y="4612"/>
                </a:lnTo>
                <a:lnTo>
                  <a:pt x="614" y="4494"/>
                </a:lnTo>
                <a:lnTo>
                  <a:pt x="659" y="4377"/>
                </a:lnTo>
                <a:lnTo>
                  <a:pt x="706" y="4261"/>
                </a:lnTo>
                <a:lnTo>
                  <a:pt x="753" y="4145"/>
                </a:lnTo>
                <a:lnTo>
                  <a:pt x="802" y="4029"/>
                </a:lnTo>
                <a:close/>
              </a:path>
            </a:pathLst>
          </a:custGeom>
          <a:solidFill>
            <a:schemeClr val="accent4">
              <a:lumMod val="90000"/>
            </a:schemeClr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" name="淘宝店chenying0907 62"/>
          <p:cNvGrpSpPr/>
          <p:nvPr/>
        </p:nvGrpSpPr>
        <p:grpSpPr>
          <a:xfrm>
            <a:off x="3818691" y="1712479"/>
            <a:ext cx="1517506" cy="1345009"/>
            <a:chOff x="3582988" y="1298575"/>
            <a:chExt cx="1992313" cy="1765300"/>
          </a:xfrm>
          <a:solidFill>
            <a:schemeClr val="accent3"/>
          </a:solidFill>
        </p:grpSpPr>
        <p:sp>
          <p:nvSpPr>
            <p:cNvPr id="14" name="淘宝店chenying0907 7"/>
            <p:cNvSpPr/>
            <p:nvPr/>
          </p:nvSpPr>
          <p:spPr bwMode="auto">
            <a:xfrm>
              <a:off x="3582988" y="1298575"/>
              <a:ext cx="663575" cy="1765300"/>
            </a:xfrm>
            <a:custGeom>
              <a:avLst/>
              <a:gdLst>
                <a:gd name="T0" fmla="*/ 1516 w 2930"/>
                <a:gd name="T1" fmla="*/ 68 h 7787"/>
                <a:gd name="T2" fmla="*/ 1716 w 2930"/>
                <a:gd name="T3" fmla="*/ 211 h 7787"/>
                <a:gd name="T4" fmla="*/ 2006 w 2930"/>
                <a:gd name="T5" fmla="*/ 436 h 7787"/>
                <a:gd name="T6" fmla="*/ 2290 w 2930"/>
                <a:gd name="T7" fmla="*/ 672 h 7787"/>
                <a:gd name="T8" fmla="*/ 2567 w 2930"/>
                <a:gd name="T9" fmla="*/ 915 h 7787"/>
                <a:gd name="T10" fmla="*/ 2840 w 2930"/>
                <a:gd name="T11" fmla="*/ 1162 h 7787"/>
                <a:gd name="T12" fmla="*/ 2777 w 2930"/>
                <a:gd name="T13" fmla="*/ 1513 h 7787"/>
                <a:gd name="T14" fmla="*/ 2551 w 2930"/>
                <a:gd name="T15" fmla="*/ 1919 h 7787"/>
                <a:gd name="T16" fmla="*/ 2330 w 2930"/>
                <a:gd name="T17" fmla="*/ 2329 h 7787"/>
                <a:gd name="T18" fmla="*/ 2120 w 2930"/>
                <a:gd name="T19" fmla="*/ 2744 h 7787"/>
                <a:gd name="T20" fmla="*/ 1921 w 2930"/>
                <a:gd name="T21" fmla="*/ 3164 h 7787"/>
                <a:gd name="T22" fmla="*/ 1734 w 2930"/>
                <a:gd name="T23" fmla="*/ 3589 h 7787"/>
                <a:gd name="T24" fmla="*/ 1562 w 2930"/>
                <a:gd name="T25" fmla="*/ 4020 h 7787"/>
                <a:gd name="T26" fmla="*/ 1407 w 2930"/>
                <a:gd name="T27" fmla="*/ 4457 h 7787"/>
                <a:gd name="T28" fmla="*/ 1271 w 2930"/>
                <a:gd name="T29" fmla="*/ 4901 h 7787"/>
                <a:gd name="T30" fmla="*/ 1156 w 2930"/>
                <a:gd name="T31" fmla="*/ 5351 h 7787"/>
                <a:gd name="T32" fmla="*/ 1065 w 2930"/>
                <a:gd name="T33" fmla="*/ 5807 h 7787"/>
                <a:gd name="T34" fmla="*/ 1034 w 2930"/>
                <a:gd name="T35" fmla="*/ 5991 h 7787"/>
                <a:gd name="T36" fmla="*/ 1009 w 2930"/>
                <a:gd name="T37" fmla="*/ 6175 h 7787"/>
                <a:gd name="T38" fmla="*/ 992 w 2930"/>
                <a:gd name="T39" fmla="*/ 6361 h 7787"/>
                <a:gd name="T40" fmla="*/ 980 w 2930"/>
                <a:gd name="T41" fmla="*/ 6547 h 7787"/>
                <a:gd name="T42" fmla="*/ 970 w 2930"/>
                <a:gd name="T43" fmla="*/ 6919 h 7787"/>
                <a:gd name="T44" fmla="*/ 974 w 2930"/>
                <a:gd name="T45" fmla="*/ 7291 h 7787"/>
                <a:gd name="T46" fmla="*/ 986 w 2930"/>
                <a:gd name="T47" fmla="*/ 7663 h 7787"/>
                <a:gd name="T48" fmla="*/ 878 w 2930"/>
                <a:gd name="T49" fmla="*/ 7715 h 7787"/>
                <a:gd name="T50" fmla="*/ 707 w 2930"/>
                <a:gd name="T51" fmla="*/ 7609 h 7787"/>
                <a:gd name="T52" fmla="*/ 535 w 2930"/>
                <a:gd name="T53" fmla="*/ 7500 h 7787"/>
                <a:gd name="T54" fmla="*/ 399 w 2930"/>
                <a:gd name="T55" fmla="*/ 7402 h 7787"/>
                <a:gd name="T56" fmla="*/ 320 w 2930"/>
                <a:gd name="T57" fmla="*/ 7339 h 7787"/>
                <a:gd name="T58" fmla="*/ 245 w 2930"/>
                <a:gd name="T59" fmla="*/ 7272 h 7787"/>
                <a:gd name="T60" fmla="*/ 174 w 2930"/>
                <a:gd name="T61" fmla="*/ 7201 h 7787"/>
                <a:gd name="T62" fmla="*/ 117 w 2930"/>
                <a:gd name="T63" fmla="*/ 7127 h 7787"/>
                <a:gd name="T64" fmla="*/ 86 w 2930"/>
                <a:gd name="T65" fmla="*/ 7054 h 7787"/>
                <a:gd name="T66" fmla="*/ 61 w 2930"/>
                <a:gd name="T67" fmla="*/ 6981 h 7787"/>
                <a:gd name="T68" fmla="*/ 42 w 2930"/>
                <a:gd name="T69" fmla="*/ 6904 h 7787"/>
                <a:gd name="T70" fmla="*/ 26 w 2930"/>
                <a:gd name="T71" fmla="*/ 6800 h 7787"/>
                <a:gd name="T72" fmla="*/ 12 w 2930"/>
                <a:gd name="T73" fmla="*/ 6642 h 7787"/>
                <a:gd name="T74" fmla="*/ 7 w 2930"/>
                <a:gd name="T75" fmla="*/ 6483 h 7787"/>
                <a:gd name="T76" fmla="*/ 0 w 2930"/>
                <a:gd name="T77" fmla="*/ 6327 h 7787"/>
                <a:gd name="T78" fmla="*/ 15 w 2930"/>
                <a:gd name="T79" fmla="*/ 5715 h 7787"/>
                <a:gd name="T80" fmla="*/ 59 w 2930"/>
                <a:gd name="T81" fmla="*/ 5105 h 7787"/>
                <a:gd name="T82" fmla="*/ 131 w 2930"/>
                <a:gd name="T83" fmla="*/ 4497 h 7787"/>
                <a:gd name="T84" fmla="*/ 227 w 2930"/>
                <a:gd name="T85" fmla="*/ 3895 h 7787"/>
                <a:gd name="T86" fmla="*/ 350 w 2930"/>
                <a:gd name="T87" fmla="*/ 3295 h 7787"/>
                <a:gd name="T88" fmla="*/ 493 w 2930"/>
                <a:gd name="T89" fmla="*/ 2700 h 7787"/>
                <a:gd name="T90" fmla="*/ 659 w 2930"/>
                <a:gd name="T91" fmla="*/ 2110 h 7787"/>
                <a:gd name="T92" fmla="*/ 842 w 2930"/>
                <a:gd name="T93" fmla="*/ 1526 h 7787"/>
                <a:gd name="T94" fmla="*/ 1044 w 2930"/>
                <a:gd name="T95" fmla="*/ 948 h 7787"/>
                <a:gd name="T96" fmla="*/ 1261 w 2930"/>
                <a:gd name="T97" fmla="*/ 377 h 7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930" h="7787">
                  <a:moveTo>
                    <a:pt x="1414" y="0"/>
                  </a:moveTo>
                  <a:lnTo>
                    <a:pt x="1465" y="34"/>
                  </a:lnTo>
                  <a:lnTo>
                    <a:pt x="1516" y="68"/>
                  </a:lnTo>
                  <a:lnTo>
                    <a:pt x="1566" y="104"/>
                  </a:lnTo>
                  <a:lnTo>
                    <a:pt x="1616" y="140"/>
                  </a:lnTo>
                  <a:lnTo>
                    <a:pt x="1716" y="211"/>
                  </a:lnTo>
                  <a:lnTo>
                    <a:pt x="1814" y="286"/>
                  </a:lnTo>
                  <a:lnTo>
                    <a:pt x="1910" y="360"/>
                  </a:lnTo>
                  <a:lnTo>
                    <a:pt x="2006" y="436"/>
                  </a:lnTo>
                  <a:lnTo>
                    <a:pt x="2102" y="514"/>
                  </a:lnTo>
                  <a:lnTo>
                    <a:pt x="2196" y="592"/>
                  </a:lnTo>
                  <a:lnTo>
                    <a:pt x="2290" y="672"/>
                  </a:lnTo>
                  <a:lnTo>
                    <a:pt x="2382" y="752"/>
                  </a:lnTo>
                  <a:lnTo>
                    <a:pt x="2475" y="833"/>
                  </a:lnTo>
                  <a:lnTo>
                    <a:pt x="2567" y="915"/>
                  </a:lnTo>
                  <a:lnTo>
                    <a:pt x="2659" y="997"/>
                  </a:lnTo>
                  <a:lnTo>
                    <a:pt x="2749" y="1080"/>
                  </a:lnTo>
                  <a:lnTo>
                    <a:pt x="2840" y="1162"/>
                  </a:lnTo>
                  <a:lnTo>
                    <a:pt x="2930" y="1245"/>
                  </a:lnTo>
                  <a:lnTo>
                    <a:pt x="2853" y="1379"/>
                  </a:lnTo>
                  <a:lnTo>
                    <a:pt x="2777" y="1513"/>
                  </a:lnTo>
                  <a:lnTo>
                    <a:pt x="2700" y="1648"/>
                  </a:lnTo>
                  <a:lnTo>
                    <a:pt x="2625" y="1783"/>
                  </a:lnTo>
                  <a:lnTo>
                    <a:pt x="2551" y="1919"/>
                  </a:lnTo>
                  <a:lnTo>
                    <a:pt x="2476" y="2055"/>
                  </a:lnTo>
                  <a:lnTo>
                    <a:pt x="2403" y="2192"/>
                  </a:lnTo>
                  <a:lnTo>
                    <a:pt x="2330" y="2329"/>
                  </a:lnTo>
                  <a:lnTo>
                    <a:pt x="2260" y="2466"/>
                  </a:lnTo>
                  <a:lnTo>
                    <a:pt x="2190" y="2605"/>
                  </a:lnTo>
                  <a:lnTo>
                    <a:pt x="2120" y="2744"/>
                  </a:lnTo>
                  <a:lnTo>
                    <a:pt x="2052" y="2883"/>
                  </a:lnTo>
                  <a:lnTo>
                    <a:pt x="1986" y="3023"/>
                  </a:lnTo>
                  <a:lnTo>
                    <a:pt x="1921" y="3164"/>
                  </a:lnTo>
                  <a:lnTo>
                    <a:pt x="1856" y="3305"/>
                  </a:lnTo>
                  <a:lnTo>
                    <a:pt x="1794" y="3447"/>
                  </a:lnTo>
                  <a:lnTo>
                    <a:pt x="1734" y="3589"/>
                  </a:lnTo>
                  <a:lnTo>
                    <a:pt x="1675" y="3733"/>
                  </a:lnTo>
                  <a:lnTo>
                    <a:pt x="1618" y="3876"/>
                  </a:lnTo>
                  <a:lnTo>
                    <a:pt x="1562" y="4020"/>
                  </a:lnTo>
                  <a:lnTo>
                    <a:pt x="1509" y="4165"/>
                  </a:lnTo>
                  <a:lnTo>
                    <a:pt x="1457" y="4311"/>
                  </a:lnTo>
                  <a:lnTo>
                    <a:pt x="1407" y="4457"/>
                  </a:lnTo>
                  <a:lnTo>
                    <a:pt x="1360" y="4604"/>
                  </a:lnTo>
                  <a:lnTo>
                    <a:pt x="1314" y="4752"/>
                  </a:lnTo>
                  <a:lnTo>
                    <a:pt x="1271" y="4901"/>
                  </a:lnTo>
                  <a:lnTo>
                    <a:pt x="1230" y="5050"/>
                  </a:lnTo>
                  <a:lnTo>
                    <a:pt x="1193" y="5200"/>
                  </a:lnTo>
                  <a:lnTo>
                    <a:pt x="1156" y="5351"/>
                  </a:lnTo>
                  <a:lnTo>
                    <a:pt x="1123" y="5503"/>
                  </a:lnTo>
                  <a:lnTo>
                    <a:pt x="1093" y="5654"/>
                  </a:lnTo>
                  <a:lnTo>
                    <a:pt x="1065" y="5807"/>
                  </a:lnTo>
                  <a:lnTo>
                    <a:pt x="1054" y="5869"/>
                  </a:lnTo>
                  <a:lnTo>
                    <a:pt x="1043" y="5930"/>
                  </a:lnTo>
                  <a:lnTo>
                    <a:pt x="1034" y="5991"/>
                  </a:lnTo>
                  <a:lnTo>
                    <a:pt x="1025" y="6053"/>
                  </a:lnTo>
                  <a:lnTo>
                    <a:pt x="1017" y="6114"/>
                  </a:lnTo>
                  <a:lnTo>
                    <a:pt x="1009" y="6175"/>
                  </a:lnTo>
                  <a:lnTo>
                    <a:pt x="1003" y="6238"/>
                  </a:lnTo>
                  <a:lnTo>
                    <a:pt x="997" y="6299"/>
                  </a:lnTo>
                  <a:lnTo>
                    <a:pt x="992" y="6361"/>
                  </a:lnTo>
                  <a:lnTo>
                    <a:pt x="987" y="6423"/>
                  </a:lnTo>
                  <a:lnTo>
                    <a:pt x="984" y="6484"/>
                  </a:lnTo>
                  <a:lnTo>
                    <a:pt x="980" y="6547"/>
                  </a:lnTo>
                  <a:lnTo>
                    <a:pt x="975" y="6670"/>
                  </a:lnTo>
                  <a:lnTo>
                    <a:pt x="972" y="6794"/>
                  </a:lnTo>
                  <a:lnTo>
                    <a:pt x="970" y="6919"/>
                  </a:lnTo>
                  <a:lnTo>
                    <a:pt x="970" y="7043"/>
                  </a:lnTo>
                  <a:lnTo>
                    <a:pt x="972" y="7166"/>
                  </a:lnTo>
                  <a:lnTo>
                    <a:pt x="974" y="7291"/>
                  </a:lnTo>
                  <a:lnTo>
                    <a:pt x="977" y="7415"/>
                  </a:lnTo>
                  <a:lnTo>
                    <a:pt x="982" y="7540"/>
                  </a:lnTo>
                  <a:lnTo>
                    <a:pt x="986" y="7663"/>
                  </a:lnTo>
                  <a:lnTo>
                    <a:pt x="991" y="7787"/>
                  </a:lnTo>
                  <a:lnTo>
                    <a:pt x="935" y="7751"/>
                  </a:lnTo>
                  <a:lnTo>
                    <a:pt x="878" y="7715"/>
                  </a:lnTo>
                  <a:lnTo>
                    <a:pt x="821" y="7679"/>
                  </a:lnTo>
                  <a:lnTo>
                    <a:pt x="764" y="7645"/>
                  </a:lnTo>
                  <a:lnTo>
                    <a:pt x="707" y="7609"/>
                  </a:lnTo>
                  <a:lnTo>
                    <a:pt x="648" y="7573"/>
                  </a:lnTo>
                  <a:lnTo>
                    <a:pt x="592" y="7537"/>
                  </a:lnTo>
                  <a:lnTo>
                    <a:pt x="535" y="7500"/>
                  </a:lnTo>
                  <a:lnTo>
                    <a:pt x="480" y="7461"/>
                  </a:lnTo>
                  <a:lnTo>
                    <a:pt x="425" y="7422"/>
                  </a:lnTo>
                  <a:lnTo>
                    <a:pt x="399" y="7402"/>
                  </a:lnTo>
                  <a:lnTo>
                    <a:pt x="372" y="7382"/>
                  </a:lnTo>
                  <a:lnTo>
                    <a:pt x="346" y="7360"/>
                  </a:lnTo>
                  <a:lnTo>
                    <a:pt x="320" y="7339"/>
                  </a:lnTo>
                  <a:lnTo>
                    <a:pt x="295" y="7317"/>
                  </a:lnTo>
                  <a:lnTo>
                    <a:pt x="269" y="7295"/>
                  </a:lnTo>
                  <a:lnTo>
                    <a:pt x="245" y="7272"/>
                  </a:lnTo>
                  <a:lnTo>
                    <a:pt x="221" y="7249"/>
                  </a:lnTo>
                  <a:lnTo>
                    <a:pt x="198" y="7226"/>
                  </a:lnTo>
                  <a:lnTo>
                    <a:pt x="174" y="7201"/>
                  </a:lnTo>
                  <a:lnTo>
                    <a:pt x="152" y="7176"/>
                  </a:lnTo>
                  <a:lnTo>
                    <a:pt x="130" y="7150"/>
                  </a:lnTo>
                  <a:lnTo>
                    <a:pt x="117" y="7127"/>
                  </a:lnTo>
                  <a:lnTo>
                    <a:pt x="106" y="7103"/>
                  </a:lnTo>
                  <a:lnTo>
                    <a:pt x="95" y="7079"/>
                  </a:lnTo>
                  <a:lnTo>
                    <a:pt x="86" y="7054"/>
                  </a:lnTo>
                  <a:lnTo>
                    <a:pt x="77" y="7030"/>
                  </a:lnTo>
                  <a:lnTo>
                    <a:pt x="68" y="7005"/>
                  </a:lnTo>
                  <a:lnTo>
                    <a:pt x="61" y="6981"/>
                  </a:lnTo>
                  <a:lnTo>
                    <a:pt x="54" y="6955"/>
                  </a:lnTo>
                  <a:lnTo>
                    <a:pt x="48" y="6930"/>
                  </a:lnTo>
                  <a:lnTo>
                    <a:pt x="42" y="6904"/>
                  </a:lnTo>
                  <a:lnTo>
                    <a:pt x="38" y="6879"/>
                  </a:lnTo>
                  <a:lnTo>
                    <a:pt x="33" y="6852"/>
                  </a:lnTo>
                  <a:lnTo>
                    <a:pt x="26" y="6800"/>
                  </a:lnTo>
                  <a:lnTo>
                    <a:pt x="19" y="6748"/>
                  </a:lnTo>
                  <a:lnTo>
                    <a:pt x="15" y="6695"/>
                  </a:lnTo>
                  <a:lnTo>
                    <a:pt x="12" y="6642"/>
                  </a:lnTo>
                  <a:lnTo>
                    <a:pt x="10" y="6589"/>
                  </a:lnTo>
                  <a:lnTo>
                    <a:pt x="8" y="6536"/>
                  </a:lnTo>
                  <a:lnTo>
                    <a:pt x="7" y="6483"/>
                  </a:lnTo>
                  <a:lnTo>
                    <a:pt x="5" y="6431"/>
                  </a:lnTo>
                  <a:lnTo>
                    <a:pt x="3" y="6378"/>
                  </a:lnTo>
                  <a:lnTo>
                    <a:pt x="0" y="6327"/>
                  </a:lnTo>
                  <a:lnTo>
                    <a:pt x="2" y="6122"/>
                  </a:lnTo>
                  <a:lnTo>
                    <a:pt x="7" y="5919"/>
                  </a:lnTo>
                  <a:lnTo>
                    <a:pt x="15" y="5715"/>
                  </a:lnTo>
                  <a:lnTo>
                    <a:pt x="27" y="5511"/>
                  </a:lnTo>
                  <a:lnTo>
                    <a:pt x="41" y="5308"/>
                  </a:lnTo>
                  <a:lnTo>
                    <a:pt x="59" y="5105"/>
                  </a:lnTo>
                  <a:lnTo>
                    <a:pt x="80" y="4902"/>
                  </a:lnTo>
                  <a:lnTo>
                    <a:pt x="103" y="4699"/>
                  </a:lnTo>
                  <a:lnTo>
                    <a:pt x="131" y="4497"/>
                  </a:lnTo>
                  <a:lnTo>
                    <a:pt x="160" y="4296"/>
                  </a:lnTo>
                  <a:lnTo>
                    <a:pt x="193" y="4095"/>
                  </a:lnTo>
                  <a:lnTo>
                    <a:pt x="227" y="3895"/>
                  </a:lnTo>
                  <a:lnTo>
                    <a:pt x="265" y="3694"/>
                  </a:lnTo>
                  <a:lnTo>
                    <a:pt x="306" y="3494"/>
                  </a:lnTo>
                  <a:lnTo>
                    <a:pt x="350" y="3295"/>
                  </a:lnTo>
                  <a:lnTo>
                    <a:pt x="395" y="3096"/>
                  </a:lnTo>
                  <a:lnTo>
                    <a:pt x="443" y="2898"/>
                  </a:lnTo>
                  <a:lnTo>
                    <a:pt x="493" y="2700"/>
                  </a:lnTo>
                  <a:lnTo>
                    <a:pt x="546" y="2503"/>
                  </a:lnTo>
                  <a:lnTo>
                    <a:pt x="602" y="2306"/>
                  </a:lnTo>
                  <a:lnTo>
                    <a:pt x="659" y="2110"/>
                  </a:lnTo>
                  <a:lnTo>
                    <a:pt x="718" y="1916"/>
                  </a:lnTo>
                  <a:lnTo>
                    <a:pt x="779" y="1721"/>
                  </a:lnTo>
                  <a:lnTo>
                    <a:pt x="842" y="1526"/>
                  </a:lnTo>
                  <a:lnTo>
                    <a:pt x="907" y="1333"/>
                  </a:lnTo>
                  <a:lnTo>
                    <a:pt x="975" y="1140"/>
                  </a:lnTo>
                  <a:lnTo>
                    <a:pt x="1044" y="948"/>
                  </a:lnTo>
                  <a:lnTo>
                    <a:pt x="1114" y="758"/>
                  </a:lnTo>
                  <a:lnTo>
                    <a:pt x="1187" y="567"/>
                  </a:lnTo>
                  <a:lnTo>
                    <a:pt x="1261" y="377"/>
                  </a:lnTo>
                  <a:lnTo>
                    <a:pt x="1336" y="188"/>
                  </a:lnTo>
                  <a:lnTo>
                    <a:pt x="14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" name="淘宝店chenying0907 9"/>
            <p:cNvSpPr/>
            <p:nvPr/>
          </p:nvSpPr>
          <p:spPr bwMode="auto">
            <a:xfrm>
              <a:off x="4932363" y="1298575"/>
              <a:ext cx="642938" cy="1728788"/>
            </a:xfrm>
            <a:custGeom>
              <a:avLst/>
              <a:gdLst>
                <a:gd name="T0" fmla="*/ 162 w 2835"/>
                <a:gd name="T1" fmla="*/ 1034 h 7622"/>
                <a:gd name="T2" fmla="*/ 414 w 2835"/>
                <a:gd name="T3" fmla="*/ 796 h 7622"/>
                <a:gd name="T4" fmla="*/ 675 w 2835"/>
                <a:gd name="T5" fmla="*/ 569 h 7622"/>
                <a:gd name="T6" fmla="*/ 943 w 2835"/>
                <a:gd name="T7" fmla="*/ 350 h 7622"/>
                <a:gd name="T8" fmla="*/ 1216 w 2835"/>
                <a:gd name="T9" fmla="*/ 138 h 7622"/>
                <a:gd name="T10" fmla="*/ 1435 w 2835"/>
                <a:gd name="T11" fmla="*/ 67 h 7622"/>
                <a:gd name="T12" fmla="*/ 1532 w 2835"/>
                <a:gd name="T13" fmla="*/ 273 h 7622"/>
                <a:gd name="T14" fmla="*/ 1624 w 2835"/>
                <a:gd name="T15" fmla="*/ 482 h 7622"/>
                <a:gd name="T16" fmla="*/ 1710 w 2835"/>
                <a:gd name="T17" fmla="*/ 693 h 7622"/>
                <a:gd name="T18" fmla="*/ 1818 w 2835"/>
                <a:gd name="T19" fmla="*/ 977 h 7622"/>
                <a:gd name="T20" fmla="*/ 1966 w 2835"/>
                <a:gd name="T21" fmla="*/ 1407 h 7622"/>
                <a:gd name="T22" fmla="*/ 2103 w 2835"/>
                <a:gd name="T23" fmla="*/ 1841 h 7622"/>
                <a:gd name="T24" fmla="*/ 2235 w 2835"/>
                <a:gd name="T25" fmla="*/ 2278 h 7622"/>
                <a:gd name="T26" fmla="*/ 2347 w 2835"/>
                <a:gd name="T27" fmla="*/ 2691 h 7622"/>
                <a:gd name="T28" fmla="*/ 2450 w 2835"/>
                <a:gd name="T29" fmla="*/ 3107 h 7622"/>
                <a:gd name="T30" fmla="*/ 2543 w 2835"/>
                <a:gd name="T31" fmla="*/ 3525 h 7622"/>
                <a:gd name="T32" fmla="*/ 2627 w 2835"/>
                <a:gd name="T33" fmla="*/ 3946 h 7622"/>
                <a:gd name="T34" fmla="*/ 2697 w 2835"/>
                <a:gd name="T35" fmla="*/ 4369 h 7622"/>
                <a:gd name="T36" fmla="*/ 2756 w 2835"/>
                <a:gd name="T37" fmla="*/ 4793 h 7622"/>
                <a:gd name="T38" fmla="*/ 2798 w 2835"/>
                <a:gd name="T39" fmla="*/ 5219 h 7622"/>
                <a:gd name="T40" fmla="*/ 2825 w 2835"/>
                <a:gd name="T41" fmla="*/ 5646 h 7622"/>
                <a:gd name="T42" fmla="*/ 2835 w 2835"/>
                <a:gd name="T43" fmla="*/ 6075 h 7622"/>
                <a:gd name="T44" fmla="*/ 2827 w 2835"/>
                <a:gd name="T45" fmla="*/ 6503 h 7622"/>
                <a:gd name="T46" fmla="*/ 2808 w 2835"/>
                <a:gd name="T47" fmla="*/ 6828 h 7622"/>
                <a:gd name="T48" fmla="*/ 2783 w 2835"/>
                <a:gd name="T49" fmla="*/ 6940 h 7622"/>
                <a:gd name="T50" fmla="*/ 2738 w 2835"/>
                <a:gd name="T51" fmla="*/ 7040 h 7622"/>
                <a:gd name="T52" fmla="*/ 2678 w 2835"/>
                <a:gd name="T53" fmla="*/ 7130 h 7622"/>
                <a:gd name="T54" fmla="*/ 2605 w 2835"/>
                <a:gd name="T55" fmla="*/ 7211 h 7622"/>
                <a:gd name="T56" fmla="*/ 2520 w 2835"/>
                <a:gd name="T57" fmla="*/ 7285 h 7622"/>
                <a:gd name="T58" fmla="*/ 2428 w 2835"/>
                <a:gd name="T59" fmla="*/ 7353 h 7622"/>
                <a:gd name="T60" fmla="*/ 2267 w 2835"/>
                <a:gd name="T61" fmla="*/ 7458 h 7622"/>
                <a:gd name="T62" fmla="*/ 2108 w 2835"/>
                <a:gd name="T63" fmla="*/ 7560 h 7622"/>
                <a:gd name="T64" fmla="*/ 2020 w 2835"/>
                <a:gd name="T65" fmla="*/ 7622 h 7622"/>
                <a:gd name="T66" fmla="*/ 2013 w 2835"/>
                <a:gd name="T67" fmla="*/ 7248 h 7622"/>
                <a:gd name="T68" fmla="*/ 2006 w 2835"/>
                <a:gd name="T69" fmla="*/ 6875 h 7622"/>
                <a:gd name="T70" fmla="*/ 1990 w 2835"/>
                <a:gd name="T71" fmla="*/ 6501 h 7622"/>
                <a:gd name="T72" fmla="*/ 1971 w 2835"/>
                <a:gd name="T73" fmla="*/ 6253 h 7622"/>
                <a:gd name="T74" fmla="*/ 1950 w 2835"/>
                <a:gd name="T75" fmla="*/ 6067 h 7622"/>
                <a:gd name="T76" fmla="*/ 1925 w 2835"/>
                <a:gd name="T77" fmla="*/ 5883 h 7622"/>
                <a:gd name="T78" fmla="*/ 1892 w 2835"/>
                <a:gd name="T79" fmla="*/ 5698 h 7622"/>
                <a:gd name="T80" fmla="*/ 1816 w 2835"/>
                <a:gd name="T81" fmla="*/ 5340 h 7622"/>
                <a:gd name="T82" fmla="*/ 1704 w 2835"/>
                <a:gd name="T83" fmla="*/ 4900 h 7622"/>
                <a:gd name="T84" fmla="*/ 1572 w 2835"/>
                <a:gd name="T85" fmla="*/ 4466 h 7622"/>
                <a:gd name="T86" fmla="*/ 1423 w 2835"/>
                <a:gd name="T87" fmla="*/ 4036 h 7622"/>
                <a:gd name="T88" fmla="*/ 1258 w 2835"/>
                <a:gd name="T89" fmla="*/ 3613 h 7622"/>
                <a:gd name="T90" fmla="*/ 1079 w 2835"/>
                <a:gd name="T91" fmla="*/ 3196 h 7622"/>
                <a:gd name="T92" fmla="*/ 885 w 2835"/>
                <a:gd name="T93" fmla="*/ 2784 h 7622"/>
                <a:gd name="T94" fmla="*/ 679 w 2835"/>
                <a:gd name="T95" fmla="*/ 2380 h 7622"/>
                <a:gd name="T96" fmla="*/ 462 w 2835"/>
                <a:gd name="T97" fmla="*/ 1979 h 7622"/>
                <a:gd name="T98" fmla="*/ 236 w 2835"/>
                <a:gd name="T99" fmla="*/ 1585 h 7622"/>
                <a:gd name="T100" fmla="*/ 0 w 2835"/>
                <a:gd name="T101" fmla="*/ 1198 h 7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35" h="7622">
                  <a:moveTo>
                    <a:pt x="0" y="1198"/>
                  </a:moveTo>
                  <a:lnTo>
                    <a:pt x="81" y="1115"/>
                  </a:lnTo>
                  <a:lnTo>
                    <a:pt x="162" y="1034"/>
                  </a:lnTo>
                  <a:lnTo>
                    <a:pt x="245" y="953"/>
                  </a:lnTo>
                  <a:lnTo>
                    <a:pt x="329" y="875"/>
                  </a:lnTo>
                  <a:lnTo>
                    <a:pt x="414" y="796"/>
                  </a:lnTo>
                  <a:lnTo>
                    <a:pt x="500" y="720"/>
                  </a:lnTo>
                  <a:lnTo>
                    <a:pt x="587" y="643"/>
                  </a:lnTo>
                  <a:lnTo>
                    <a:pt x="675" y="569"/>
                  </a:lnTo>
                  <a:lnTo>
                    <a:pt x="764" y="495"/>
                  </a:lnTo>
                  <a:lnTo>
                    <a:pt x="852" y="422"/>
                  </a:lnTo>
                  <a:lnTo>
                    <a:pt x="943" y="350"/>
                  </a:lnTo>
                  <a:lnTo>
                    <a:pt x="1033" y="278"/>
                  </a:lnTo>
                  <a:lnTo>
                    <a:pt x="1125" y="207"/>
                  </a:lnTo>
                  <a:lnTo>
                    <a:pt x="1216" y="138"/>
                  </a:lnTo>
                  <a:lnTo>
                    <a:pt x="1309" y="68"/>
                  </a:lnTo>
                  <a:lnTo>
                    <a:pt x="1402" y="0"/>
                  </a:lnTo>
                  <a:lnTo>
                    <a:pt x="1435" y="67"/>
                  </a:lnTo>
                  <a:lnTo>
                    <a:pt x="1468" y="136"/>
                  </a:lnTo>
                  <a:lnTo>
                    <a:pt x="1501" y="205"/>
                  </a:lnTo>
                  <a:lnTo>
                    <a:pt x="1532" y="273"/>
                  </a:lnTo>
                  <a:lnTo>
                    <a:pt x="1564" y="343"/>
                  </a:lnTo>
                  <a:lnTo>
                    <a:pt x="1594" y="412"/>
                  </a:lnTo>
                  <a:lnTo>
                    <a:pt x="1624" y="482"/>
                  </a:lnTo>
                  <a:lnTo>
                    <a:pt x="1654" y="553"/>
                  </a:lnTo>
                  <a:lnTo>
                    <a:pt x="1682" y="622"/>
                  </a:lnTo>
                  <a:lnTo>
                    <a:pt x="1710" y="693"/>
                  </a:lnTo>
                  <a:lnTo>
                    <a:pt x="1737" y="764"/>
                  </a:lnTo>
                  <a:lnTo>
                    <a:pt x="1765" y="834"/>
                  </a:lnTo>
                  <a:lnTo>
                    <a:pt x="1818" y="977"/>
                  </a:lnTo>
                  <a:lnTo>
                    <a:pt x="1869" y="1119"/>
                  </a:lnTo>
                  <a:lnTo>
                    <a:pt x="1918" y="1263"/>
                  </a:lnTo>
                  <a:lnTo>
                    <a:pt x="1966" y="1407"/>
                  </a:lnTo>
                  <a:lnTo>
                    <a:pt x="2012" y="1552"/>
                  </a:lnTo>
                  <a:lnTo>
                    <a:pt x="2058" y="1697"/>
                  </a:lnTo>
                  <a:lnTo>
                    <a:pt x="2103" y="1841"/>
                  </a:lnTo>
                  <a:lnTo>
                    <a:pt x="2147" y="1987"/>
                  </a:lnTo>
                  <a:lnTo>
                    <a:pt x="2191" y="2133"/>
                  </a:lnTo>
                  <a:lnTo>
                    <a:pt x="2235" y="2278"/>
                  </a:lnTo>
                  <a:lnTo>
                    <a:pt x="2272" y="2415"/>
                  </a:lnTo>
                  <a:lnTo>
                    <a:pt x="2310" y="2553"/>
                  </a:lnTo>
                  <a:lnTo>
                    <a:pt x="2347" y="2691"/>
                  </a:lnTo>
                  <a:lnTo>
                    <a:pt x="2382" y="2829"/>
                  </a:lnTo>
                  <a:lnTo>
                    <a:pt x="2416" y="2968"/>
                  </a:lnTo>
                  <a:lnTo>
                    <a:pt x="2450" y="3107"/>
                  </a:lnTo>
                  <a:lnTo>
                    <a:pt x="2482" y="3245"/>
                  </a:lnTo>
                  <a:lnTo>
                    <a:pt x="2514" y="3385"/>
                  </a:lnTo>
                  <a:lnTo>
                    <a:pt x="2543" y="3525"/>
                  </a:lnTo>
                  <a:lnTo>
                    <a:pt x="2573" y="3665"/>
                  </a:lnTo>
                  <a:lnTo>
                    <a:pt x="2601" y="3805"/>
                  </a:lnTo>
                  <a:lnTo>
                    <a:pt x="2627" y="3946"/>
                  </a:lnTo>
                  <a:lnTo>
                    <a:pt x="2652" y="4086"/>
                  </a:lnTo>
                  <a:lnTo>
                    <a:pt x="2676" y="4227"/>
                  </a:lnTo>
                  <a:lnTo>
                    <a:pt x="2697" y="4369"/>
                  </a:lnTo>
                  <a:lnTo>
                    <a:pt x="2719" y="4511"/>
                  </a:lnTo>
                  <a:lnTo>
                    <a:pt x="2737" y="4651"/>
                  </a:lnTo>
                  <a:lnTo>
                    <a:pt x="2756" y="4793"/>
                  </a:lnTo>
                  <a:lnTo>
                    <a:pt x="2771" y="4936"/>
                  </a:lnTo>
                  <a:lnTo>
                    <a:pt x="2785" y="5077"/>
                  </a:lnTo>
                  <a:lnTo>
                    <a:pt x="2798" y="5219"/>
                  </a:lnTo>
                  <a:lnTo>
                    <a:pt x="2809" y="5362"/>
                  </a:lnTo>
                  <a:lnTo>
                    <a:pt x="2818" y="5504"/>
                  </a:lnTo>
                  <a:lnTo>
                    <a:pt x="2825" y="5646"/>
                  </a:lnTo>
                  <a:lnTo>
                    <a:pt x="2830" y="5789"/>
                  </a:lnTo>
                  <a:lnTo>
                    <a:pt x="2834" y="5932"/>
                  </a:lnTo>
                  <a:lnTo>
                    <a:pt x="2835" y="6075"/>
                  </a:lnTo>
                  <a:lnTo>
                    <a:pt x="2834" y="6217"/>
                  </a:lnTo>
                  <a:lnTo>
                    <a:pt x="2832" y="6360"/>
                  </a:lnTo>
                  <a:lnTo>
                    <a:pt x="2827" y="6503"/>
                  </a:lnTo>
                  <a:lnTo>
                    <a:pt x="2820" y="6645"/>
                  </a:lnTo>
                  <a:lnTo>
                    <a:pt x="2811" y="6788"/>
                  </a:lnTo>
                  <a:lnTo>
                    <a:pt x="2808" y="6828"/>
                  </a:lnTo>
                  <a:lnTo>
                    <a:pt x="2801" y="6867"/>
                  </a:lnTo>
                  <a:lnTo>
                    <a:pt x="2793" y="6904"/>
                  </a:lnTo>
                  <a:lnTo>
                    <a:pt x="2783" y="6940"/>
                  </a:lnTo>
                  <a:lnTo>
                    <a:pt x="2770" y="6975"/>
                  </a:lnTo>
                  <a:lnTo>
                    <a:pt x="2756" y="7008"/>
                  </a:lnTo>
                  <a:lnTo>
                    <a:pt x="2738" y="7040"/>
                  </a:lnTo>
                  <a:lnTo>
                    <a:pt x="2720" y="7072"/>
                  </a:lnTo>
                  <a:lnTo>
                    <a:pt x="2700" y="7101"/>
                  </a:lnTo>
                  <a:lnTo>
                    <a:pt x="2678" y="7130"/>
                  </a:lnTo>
                  <a:lnTo>
                    <a:pt x="2655" y="7158"/>
                  </a:lnTo>
                  <a:lnTo>
                    <a:pt x="2630" y="7185"/>
                  </a:lnTo>
                  <a:lnTo>
                    <a:pt x="2605" y="7211"/>
                  </a:lnTo>
                  <a:lnTo>
                    <a:pt x="2577" y="7236"/>
                  </a:lnTo>
                  <a:lnTo>
                    <a:pt x="2549" y="7260"/>
                  </a:lnTo>
                  <a:lnTo>
                    <a:pt x="2520" y="7285"/>
                  </a:lnTo>
                  <a:lnTo>
                    <a:pt x="2490" y="7308"/>
                  </a:lnTo>
                  <a:lnTo>
                    <a:pt x="2460" y="7331"/>
                  </a:lnTo>
                  <a:lnTo>
                    <a:pt x="2428" y="7353"/>
                  </a:lnTo>
                  <a:lnTo>
                    <a:pt x="2397" y="7374"/>
                  </a:lnTo>
                  <a:lnTo>
                    <a:pt x="2332" y="7417"/>
                  </a:lnTo>
                  <a:lnTo>
                    <a:pt x="2267" y="7458"/>
                  </a:lnTo>
                  <a:lnTo>
                    <a:pt x="2203" y="7499"/>
                  </a:lnTo>
                  <a:lnTo>
                    <a:pt x="2139" y="7540"/>
                  </a:lnTo>
                  <a:lnTo>
                    <a:pt x="2108" y="7560"/>
                  </a:lnTo>
                  <a:lnTo>
                    <a:pt x="2078" y="7580"/>
                  </a:lnTo>
                  <a:lnTo>
                    <a:pt x="2048" y="7601"/>
                  </a:lnTo>
                  <a:lnTo>
                    <a:pt x="2020" y="7622"/>
                  </a:lnTo>
                  <a:lnTo>
                    <a:pt x="2017" y="7498"/>
                  </a:lnTo>
                  <a:lnTo>
                    <a:pt x="2015" y="7373"/>
                  </a:lnTo>
                  <a:lnTo>
                    <a:pt x="2013" y="7248"/>
                  </a:lnTo>
                  <a:lnTo>
                    <a:pt x="2012" y="7124"/>
                  </a:lnTo>
                  <a:lnTo>
                    <a:pt x="2009" y="6999"/>
                  </a:lnTo>
                  <a:lnTo>
                    <a:pt x="2006" y="6875"/>
                  </a:lnTo>
                  <a:lnTo>
                    <a:pt x="2002" y="6749"/>
                  </a:lnTo>
                  <a:lnTo>
                    <a:pt x="1996" y="6625"/>
                  </a:lnTo>
                  <a:lnTo>
                    <a:pt x="1990" y="6501"/>
                  </a:lnTo>
                  <a:lnTo>
                    <a:pt x="1981" y="6377"/>
                  </a:lnTo>
                  <a:lnTo>
                    <a:pt x="1976" y="6315"/>
                  </a:lnTo>
                  <a:lnTo>
                    <a:pt x="1971" y="6253"/>
                  </a:lnTo>
                  <a:lnTo>
                    <a:pt x="1964" y="6191"/>
                  </a:lnTo>
                  <a:lnTo>
                    <a:pt x="1957" y="6130"/>
                  </a:lnTo>
                  <a:lnTo>
                    <a:pt x="1950" y="6067"/>
                  </a:lnTo>
                  <a:lnTo>
                    <a:pt x="1942" y="6005"/>
                  </a:lnTo>
                  <a:lnTo>
                    <a:pt x="1934" y="5944"/>
                  </a:lnTo>
                  <a:lnTo>
                    <a:pt x="1925" y="5883"/>
                  </a:lnTo>
                  <a:lnTo>
                    <a:pt x="1915" y="5821"/>
                  </a:lnTo>
                  <a:lnTo>
                    <a:pt x="1903" y="5759"/>
                  </a:lnTo>
                  <a:lnTo>
                    <a:pt x="1892" y="5698"/>
                  </a:lnTo>
                  <a:lnTo>
                    <a:pt x="1880" y="5637"/>
                  </a:lnTo>
                  <a:lnTo>
                    <a:pt x="1849" y="5488"/>
                  </a:lnTo>
                  <a:lnTo>
                    <a:pt x="1816" y="5340"/>
                  </a:lnTo>
                  <a:lnTo>
                    <a:pt x="1780" y="5193"/>
                  </a:lnTo>
                  <a:lnTo>
                    <a:pt x="1743" y="5047"/>
                  </a:lnTo>
                  <a:lnTo>
                    <a:pt x="1704" y="4900"/>
                  </a:lnTo>
                  <a:lnTo>
                    <a:pt x="1662" y="4755"/>
                  </a:lnTo>
                  <a:lnTo>
                    <a:pt x="1618" y="4609"/>
                  </a:lnTo>
                  <a:lnTo>
                    <a:pt x="1572" y="4466"/>
                  </a:lnTo>
                  <a:lnTo>
                    <a:pt x="1524" y="4322"/>
                  </a:lnTo>
                  <a:lnTo>
                    <a:pt x="1474" y="4179"/>
                  </a:lnTo>
                  <a:lnTo>
                    <a:pt x="1423" y="4036"/>
                  </a:lnTo>
                  <a:lnTo>
                    <a:pt x="1370" y="3895"/>
                  </a:lnTo>
                  <a:lnTo>
                    <a:pt x="1315" y="3754"/>
                  </a:lnTo>
                  <a:lnTo>
                    <a:pt x="1258" y="3613"/>
                  </a:lnTo>
                  <a:lnTo>
                    <a:pt x="1200" y="3474"/>
                  </a:lnTo>
                  <a:lnTo>
                    <a:pt x="1140" y="3335"/>
                  </a:lnTo>
                  <a:lnTo>
                    <a:pt x="1079" y="3196"/>
                  </a:lnTo>
                  <a:lnTo>
                    <a:pt x="1015" y="3059"/>
                  </a:lnTo>
                  <a:lnTo>
                    <a:pt x="951" y="2921"/>
                  </a:lnTo>
                  <a:lnTo>
                    <a:pt x="885" y="2784"/>
                  </a:lnTo>
                  <a:lnTo>
                    <a:pt x="818" y="2649"/>
                  </a:lnTo>
                  <a:lnTo>
                    <a:pt x="749" y="2514"/>
                  </a:lnTo>
                  <a:lnTo>
                    <a:pt x="679" y="2380"/>
                  </a:lnTo>
                  <a:lnTo>
                    <a:pt x="608" y="2245"/>
                  </a:lnTo>
                  <a:lnTo>
                    <a:pt x="535" y="2113"/>
                  </a:lnTo>
                  <a:lnTo>
                    <a:pt x="462" y="1979"/>
                  </a:lnTo>
                  <a:lnTo>
                    <a:pt x="388" y="1847"/>
                  </a:lnTo>
                  <a:lnTo>
                    <a:pt x="312" y="1716"/>
                  </a:lnTo>
                  <a:lnTo>
                    <a:pt x="236" y="1585"/>
                  </a:lnTo>
                  <a:lnTo>
                    <a:pt x="158" y="1456"/>
                  </a:lnTo>
                  <a:lnTo>
                    <a:pt x="80" y="1326"/>
                  </a:lnTo>
                  <a:lnTo>
                    <a:pt x="0" y="11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" name="淘宝店chenying0907 61"/>
          <p:cNvGrpSpPr/>
          <p:nvPr/>
        </p:nvGrpSpPr>
        <p:grpSpPr>
          <a:xfrm>
            <a:off x="3544207" y="1904795"/>
            <a:ext cx="2058003" cy="1470802"/>
            <a:chOff x="3222626" y="1550988"/>
            <a:chExt cx="2701925" cy="1930400"/>
          </a:xfrm>
          <a:solidFill>
            <a:schemeClr val="accent1"/>
          </a:solidFill>
        </p:grpSpPr>
        <p:sp>
          <p:nvSpPr>
            <p:cNvPr id="45" name="淘宝店chenying0907 11"/>
            <p:cNvSpPr/>
            <p:nvPr/>
          </p:nvSpPr>
          <p:spPr bwMode="auto">
            <a:xfrm>
              <a:off x="3222626" y="1552575"/>
              <a:ext cx="506413" cy="1928813"/>
            </a:xfrm>
            <a:custGeom>
              <a:avLst/>
              <a:gdLst>
                <a:gd name="T0" fmla="*/ 545 w 2233"/>
                <a:gd name="T1" fmla="*/ 126 h 8510"/>
                <a:gd name="T2" fmla="*/ 998 w 2233"/>
                <a:gd name="T3" fmla="*/ 317 h 8510"/>
                <a:gd name="T4" fmla="*/ 1438 w 2233"/>
                <a:gd name="T5" fmla="*/ 532 h 8510"/>
                <a:gd name="T6" fmla="*/ 1869 w 2233"/>
                <a:gd name="T7" fmla="*/ 768 h 8510"/>
                <a:gd name="T8" fmla="*/ 1847 w 2233"/>
                <a:gd name="T9" fmla="*/ 1281 h 8510"/>
                <a:gd name="T10" fmla="*/ 1693 w 2233"/>
                <a:gd name="T11" fmla="*/ 1886 h 8510"/>
                <a:gd name="T12" fmla="*/ 1562 w 2233"/>
                <a:gd name="T13" fmla="*/ 2495 h 8510"/>
                <a:gd name="T14" fmla="*/ 1455 w 2233"/>
                <a:gd name="T15" fmla="*/ 3109 h 8510"/>
                <a:gd name="T16" fmla="*/ 1374 w 2233"/>
                <a:gd name="T17" fmla="*/ 3728 h 8510"/>
                <a:gd name="T18" fmla="*/ 1322 w 2233"/>
                <a:gd name="T19" fmla="*/ 4348 h 8510"/>
                <a:gd name="T20" fmla="*/ 1301 w 2233"/>
                <a:gd name="T21" fmla="*/ 4971 h 8510"/>
                <a:gd name="T22" fmla="*/ 1313 w 2233"/>
                <a:gd name="T23" fmla="*/ 5596 h 8510"/>
                <a:gd name="T24" fmla="*/ 1078 w 2233"/>
                <a:gd name="T25" fmla="*/ 5572 h 8510"/>
                <a:gd name="T26" fmla="*/ 754 w 2233"/>
                <a:gd name="T27" fmla="*/ 5333 h 8510"/>
                <a:gd name="T28" fmla="*/ 606 w 2233"/>
                <a:gd name="T29" fmla="*/ 5457 h 8510"/>
                <a:gd name="T30" fmla="*/ 536 w 2233"/>
                <a:gd name="T31" fmla="*/ 5676 h 8510"/>
                <a:gd name="T32" fmla="*/ 505 w 2233"/>
                <a:gd name="T33" fmla="*/ 5803 h 8510"/>
                <a:gd name="T34" fmla="*/ 486 w 2233"/>
                <a:gd name="T35" fmla="*/ 5931 h 8510"/>
                <a:gd name="T36" fmla="*/ 482 w 2233"/>
                <a:gd name="T37" fmla="*/ 6060 h 8510"/>
                <a:gd name="T38" fmla="*/ 495 w 2233"/>
                <a:gd name="T39" fmla="*/ 6189 h 8510"/>
                <a:gd name="T40" fmla="*/ 535 w 2233"/>
                <a:gd name="T41" fmla="*/ 6337 h 8510"/>
                <a:gd name="T42" fmla="*/ 616 w 2233"/>
                <a:gd name="T43" fmla="*/ 6529 h 8510"/>
                <a:gd name="T44" fmla="*/ 722 w 2233"/>
                <a:gd name="T45" fmla="*/ 6705 h 8510"/>
                <a:gd name="T46" fmla="*/ 847 w 2233"/>
                <a:gd name="T47" fmla="*/ 6868 h 8510"/>
                <a:gd name="T48" fmla="*/ 988 w 2233"/>
                <a:gd name="T49" fmla="*/ 7020 h 8510"/>
                <a:gd name="T50" fmla="*/ 1178 w 2233"/>
                <a:gd name="T51" fmla="*/ 7200 h 8510"/>
                <a:gd name="T52" fmla="*/ 1492 w 2233"/>
                <a:gd name="T53" fmla="*/ 7473 h 8510"/>
                <a:gd name="T54" fmla="*/ 1651 w 2233"/>
                <a:gd name="T55" fmla="*/ 7617 h 8510"/>
                <a:gd name="T56" fmla="*/ 1752 w 2233"/>
                <a:gd name="T57" fmla="*/ 7724 h 8510"/>
                <a:gd name="T58" fmla="*/ 1845 w 2233"/>
                <a:gd name="T59" fmla="*/ 7839 h 8510"/>
                <a:gd name="T60" fmla="*/ 1930 w 2233"/>
                <a:gd name="T61" fmla="*/ 7960 h 8510"/>
                <a:gd name="T62" fmla="*/ 2063 w 2233"/>
                <a:gd name="T63" fmla="*/ 8181 h 8510"/>
                <a:gd name="T64" fmla="*/ 2201 w 2233"/>
                <a:gd name="T65" fmla="*/ 8444 h 8510"/>
                <a:gd name="T66" fmla="*/ 1925 w 2233"/>
                <a:gd name="T67" fmla="*/ 8347 h 8510"/>
                <a:gd name="T68" fmla="*/ 1681 w 2233"/>
                <a:gd name="T69" fmla="*/ 8203 h 8510"/>
                <a:gd name="T70" fmla="*/ 1444 w 2233"/>
                <a:gd name="T71" fmla="*/ 8044 h 8510"/>
                <a:gd name="T72" fmla="*/ 1224 w 2233"/>
                <a:gd name="T73" fmla="*/ 7868 h 8510"/>
                <a:gd name="T74" fmla="*/ 1024 w 2233"/>
                <a:gd name="T75" fmla="*/ 7673 h 8510"/>
                <a:gd name="T76" fmla="*/ 851 w 2233"/>
                <a:gd name="T77" fmla="*/ 7455 h 8510"/>
                <a:gd name="T78" fmla="*/ 712 w 2233"/>
                <a:gd name="T79" fmla="*/ 7212 h 8510"/>
                <a:gd name="T80" fmla="*/ 564 w 2233"/>
                <a:gd name="T81" fmla="*/ 6800 h 8510"/>
                <a:gd name="T82" fmla="*/ 329 w 2233"/>
                <a:gd name="T83" fmla="*/ 5945 h 8510"/>
                <a:gd name="T84" fmla="*/ 162 w 2233"/>
                <a:gd name="T85" fmla="*/ 5078 h 8510"/>
                <a:gd name="T86" fmla="*/ 56 w 2233"/>
                <a:gd name="T87" fmla="*/ 4200 h 8510"/>
                <a:gd name="T88" fmla="*/ 6 w 2233"/>
                <a:gd name="T89" fmla="*/ 3316 h 8510"/>
                <a:gd name="T90" fmla="*/ 4 w 2233"/>
                <a:gd name="T91" fmla="*/ 2428 h 8510"/>
                <a:gd name="T92" fmla="*/ 45 w 2233"/>
                <a:gd name="T93" fmla="*/ 1541 h 8510"/>
                <a:gd name="T94" fmla="*/ 121 w 2233"/>
                <a:gd name="T95" fmla="*/ 658 h 8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33" h="8510">
                  <a:moveTo>
                    <a:pt x="199" y="0"/>
                  </a:moveTo>
                  <a:lnTo>
                    <a:pt x="315" y="40"/>
                  </a:lnTo>
                  <a:lnTo>
                    <a:pt x="430" y="82"/>
                  </a:lnTo>
                  <a:lnTo>
                    <a:pt x="545" y="126"/>
                  </a:lnTo>
                  <a:lnTo>
                    <a:pt x="659" y="171"/>
                  </a:lnTo>
                  <a:lnTo>
                    <a:pt x="773" y="218"/>
                  </a:lnTo>
                  <a:lnTo>
                    <a:pt x="886" y="267"/>
                  </a:lnTo>
                  <a:lnTo>
                    <a:pt x="998" y="317"/>
                  </a:lnTo>
                  <a:lnTo>
                    <a:pt x="1109" y="369"/>
                  </a:lnTo>
                  <a:lnTo>
                    <a:pt x="1219" y="422"/>
                  </a:lnTo>
                  <a:lnTo>
                    <a:pt x="1329" y="476"/>
                  </a:lnTo>
                  <a:lnTo>
                    <a:pt x="1438" y="532"/>
                  </a:lnTo>
                  <a:lnTo>
                    <a:pt x="1547" y="589"/>
                  </a:lnTo>
                  <a:lnTo>
                    <a:pt x="1655" y="648"/>
                  </a:lnTo>
                  <a:lnTo>
                    <a:pt x="1762" y="708"/>
                  </a:lnTo>
                  <a:lnTo>
                    <a:pt x="1869" y="768"/>
                  </a:lnTo>
                  <a:lnTo>
                    <a:pt x="1975" y="830"/>
                  </a:lnTo>
                  <a:lnTo>
                    <a:pt x="1931" y="980"/>
                  </a:lnTo>
                  <a:lnTo>
                    <a:pt x="1888" y="1130"/>
                  </a:lnTo>
                  <a:lnTo>
                    <a:pt x="1847" y="1281"/>
                  </a:lnTo>
                  <a:lnTo>
                    <a:pt x="1806" y="1431"/>
                  </a:lnTo>
                  <a:lnTo>
                    <a:pt x="1767" y="1582"/>
                  </a:lnTo>
                  <a:lnTo>
                    <a:pt x="1730" y="1734"/>
                  </a:lnTo>
                  <a:lnTo>
                    <a:pt x="1693" y="1886"/>
                  </a:lnTo>
                  <a:lnTo>
                    <a:pt x="1657" y="2038"/>
                  </a:lnTo>
                  <a:lnTo>
                    <a:pt x="1624" y="2189"/>
                  </a:lnTo>
                  <a:lnTo>
                    <a:pt x="1592" y="2342"/>
                  </a:lnTo>
                  <a:lnTo>
                    <a:pt x="1562" y="2495"/>
                  </a:lnTo>
                  <a:lnTo>
                    <a:pt x="1532" y="2648"/>
                  </a:lnTo>
                  <a:lnTo>
                    <a:pt x="1504" y="2802"/>
                  </a:lnTo>
                  <a:lnTo>
                    <a:pt x="1479" y="2955"/>
                  </a:lnTo>
                  <a:lnTo>
                    <a:pt x="1455" y="3109"/>
                  </a:lnTo>
                  <a:lnTo>
                    <a:pt x="1431" y="3264"/>
                  </a:lnTo>
                  <a:lnTo>
                    <a:pt x="1411" y="3418"/>
                  </a:lnTo>
                  <a:lnTo>
                    <a:pt x="1391" y="3573"/>
                  </a:lnTo>
                  <a:lnTo>
                    <a:pt x="1374" y="3728"/>
                  </a:lnTo>
                  <a:lnTo>
                    <a:pt x="1358" y="3883"/>
                  </a:lnTo>
                  <a:lnTo>
                    <a:pt x="1343" y="4038"/>
                  </a:lnTo>
                  <a:lnTo>
                    <a:pt x="1332" y="4193"/>
                  </a:lnTo>
                  <a:lnTo>
                    <a:pt x="1322" y="4348"/>
                  </a:lnTo>
                  <a:lnTo>
                    <a:pt x="1314" y="4504"/>
                  </a:lnTo>
                  <a:lnTo>
                    <a:pt x="1308" y="4660"/>
                  </a:lnTo>
                  <a:lnTo>
                    <a:pt x="1303" y="4816"/>
                  </a:lnTo>
                  <a:lnTo>
                    <a:pt x="1301" y="4971"/>
                  </a:lnTo>
                  <a:lnTo>
                    <a:pt x="1301" y="5128"/>
                  </a:lnTo>
                  <a:lnTo>
                    <a:pt x="1303" y="5284"/>
                  </a:lnTo>
                  <a:lnTo>
                    <a:pt x="1307" y="5440"/>
                  </a:lnTo>
                  <a:lnTo>
                    <a:pt x="1313" y="5596"/>
                  </a:lnTo>
                  <a:lnTo>
                    <a:pt x="1322" y="5752"/>
                  </a:lnTo>
                  <a:lnTo>
                    <a:pt x="1240" y="5692"/>
                  </a:lnTo>
                  <a:lnTo>
                    <a:pt x="1160" y="5631"/>
                  </a:lnTo>
                  <a:lnTo>
                    <a:pt x="1078" y="5572"/>
                  </a:lnTo>
                  <a:lnTo>
                    <a:pt x="998" y="5512"/>
                  </a:lnTo>
                  <a:lnTo>
                    <a:pt x="916" y="5452"/>
                  </a:lnTo>
                  <a:lnTo>
                    <a:pt x="836" y="5393"/>
                  </a:lnTo>
                  <a:lnTo>
                    <a:pt x="754" y="5333"/>
                  </a:lnTo>
                  <a:lnTo>
                    <a:pt x="673" y="5274"/>
                  </a:lnTo>
                  <a:lnTo>
                    <a:pt x="651" y="5334"/>
                  </a:lnTo>
                  <a:lnTo>
                    <a:pt x="629" y="5395"/>
                  </a:lnTo>
                  <a:lnTo>
                    <a:pt x="606" y="5457"/>
                  </a:lnTo>
                  <a:lnTo>
                    <a:pt x="585" y="5519"/>
                  </a:lnTo>
                  <a:lnTo>
                    <a:pt x="565" y="5582"/>
                  </a:lnTo>
                  <a:lnTo>
                    <a:pt x="545" y="5645"/>
                  </a:lnTo>
                  <a:lnTo>
                    <a:pt x="536" y="5676"/>
                  </a:lnTo>
                  <a:lnTo>
                    <a:pt x="528" y="5708"/>
                  </a:lnTo>
                  <a:lnTo>
                    <a:pt x="520" y="5740"/>
                  </a:lnTo>
                  <a:lnTo>
                    <a:pt x="513" y="5771"/>
                  </a:lnTo>
                  <a:lnTo>
                    <a:pt x="505" y="5803"/>
                  </a:lnTo>
                  <a:lnTo>
                    <a:pt x="499" y="5835"/>
                  </a:lnTo>
                  <a:lnTo>
                    <a:pt x="494" y="5867"/>
                  </a:lnTo>
                  <a:lnTo>
                    <a:pt x="490" y="5900"/>
                  </a:lnTo>
                  <a:lnTo>
                    <a:pt x="486" y="5931"/>
                  </a:lnTo>
                  <a:lnTo>
                    <a:pt x="484" y="5964"/>
                  </a:lnTo>
                  <a:lnTo>
                    <a:pt x="482" y="5995"/>
                  </a:lnTo>
                  <a:lnTo>
                    <a:pt x="482" y="6028"/>
                  </a:lnTo>
                  <a:lnTo>
                    <a:pt x="482" y="6060"/>
                  </a:lnTo>
                  <a:lnTo>
                    <a:pt x="484" y="6092"/>
                  </a:lnTo>
                  <a:lnTo>
                    <a:pt x="486" y="6125"/>
                  </a:lnTo>
                  <a:lnTo>
                    <a:pt x="490" y="6157"/>
                  </a:lnTo>
                  <a:lnTo>
                    <a:pt x="495" y="6189"/>
                  </a:lnTo>
                  <a:lnTo>
                    <a:pt x="502" y="6222"/>
                  </a:lnTo>
                  <a:lnTo>
                    <a:pt x="511" y="6253"/>
                  </a:lnTo>
                  <a:lnTo>
                    <a:pt x="520" y="6286"/>
                  </a:lnTo>
                  <a:lnTo>
                    <a:pt x="535" y="6337"/>
                  </a:lnTo>
                  <a:lnTo>
                    <a:pt x="552" y="6387"/>
                  </a:lnTo>
                  <a:lnTo>
                    <a:pt x="572" y="6435"/>
                  </a:lnTo>
                  <a:lnTo>
                    <a:pt x="593" y="6483"/>
                  </a:lnTo>
                  <a:lnTo>
                    <a:pt x="616" y="6529"/>
                  </a:lnTo>
                  <a:lnTo>
                    <a:pt x="640" y="6575"/>
                  </a:lnTo>
                  <a:lnTo>
                    <a:pt x="666" y="6619"/>
                  </a:lnTo>
                  <a:lnTo>
                    <a:pt x="693" y="6662"/>
                  </a:lnTo>
                  <a:lnTo>
                    <a:pt x="722" y="6705"/>
                  </a:lnTo>
                  <a:lnTo>
                    <a:pt x="751" y="6747"/>
                  </a:lnTo>
                  <a:lnTo>
                    <a:pt x="782" y="6789"/>
                  </a:lnTo>
                  <a:lnTo>
                    <a:pt x="813" y="6828"/>
                  </a:lnTo>
                  <a:lnTo>
                    <a:pt x="847" y="6868"/>
                  </a:lnTo>
                  <a:lnTo>
                    <a:pt x="881" y="6907"/>
                  </a:lnTo>
                  <a:lnTo>
                    <a:pt x="915" y="6946"/>
                  </a:lnTo>
                  <a:lnTo>
                    <a:pt x="951" y="6983"/>
                  </a:lnTo>
                  <a:lnTo>
                    <a:pt x="988" y="7020"/>
                  </a:lnTo>
                  <a:lnTo>
                    <a:pt x="1024" y="7057"/>
                  </a:lnTo>
                  <a:lnTo>
                    <a:pt x="1062" y="7093"/>
                  </a:lnTo>
                  <a:lnTo>
                    <a:pt x="1101" y="7129"/>
                  </a:lnTo>
                  <a:lnTo>
                    <a:pt x="1178" y="7200"/>
                  </a:lnTo>
                  <a:lnTo>
                    <a:pt x="1257" y="7269"/>
                  </a:lnTo>
                  <a:lnTo>
                    <a:pt x="1335" y="7337"/>
                  </a:lnTo>
                  <a:lnTo>
                    <a:pt x="1414" y="7405"/>
                  </a:lnTo>
                  <a:lnTo>
                    <a:pt x="1492" y="7473"/>
                  </a:lnTo>
                  <a:lnTo>
                    <a:pt x="1569" y="7541"/>
                  </a:lnTo>
                  <a:lnTo>
                    <a:pt x="1597" y="7566"/>
                  </a:lnTo>
                  <a:lnTo>
                    <a:pt x="1625" y="7590"/>
                  </a:lnTo>
                  <a:lnTo>
                    <a:pt x="1651" y="7617"/>
                  </a:lnTo>
                  <a:lnTo>
                    <a:pt x="1678" y="7642"/>
                  </a:lnTo>
                  <a:lnTo>
                    <a:pt x="1703" y="7669"/>
                  </a:lnTo>
                  <a:lnTo>
                    <a:pt x="1728" y="7696"/>
                  </a:lnTo>
                  <a:lnTo>
                    <a:pt x="1752" y="7724"/>
                  </a:lnTo>
                  <a:lnTo>
                    <a:pt x="1777" y="7752"/>
                  </a:lnTo>
                  <a:lnTo>
                    <a:pt x="1800" y="7781"/>
                  </a:lnTo>
                  <a:lnTo>
                    <a:pt x="1823" y="7809"/>
                  </a:lnTo>
                  <a:lnTo>
                    <a:pt x="1845" y="7839"/>
                  </a:lnTo>
                  <a:lnTo>
                    <a:pt x="1866" y="7868"/>
                  </a:lnTo>
                  <a:lnTo>
                    <a:pt x="1888" y="7899"/>
                  </a:lnTo>
                  <a:lnTo>
                    <a:pt x="1909" y="7929"/>
                  </a:lnTo>
                  <a:lnTo>
                    <a:pt x="1930" y="7960"/>
                  </a:lnTo>
                  <a:lnTo>
                    <a:pt x="1949" y="7991"/>
                  </a:lnTo>
                  <a:lnTo>
                    <a:pt x="1989" y="8054"/>
                  </a:lnTo>
                  <a:lnTo>
                    <a:pt x="2026" y="8117"/>
                  </a:lnTo>
                  <a:lnTo>
                    <a:pt x="2063" y="8181"/>
                  </a:lnTo>
                  <a:lnTo>
                    <a:pt x="2098" y="8247"/>
                  </a:lnTo>
                  <a:lnTo>
                    <a:pt x="2132" y="8313"/>
                  </a:lnTo>
                  <a:lnTo>
                    <a:pt x="2167" y="8378"/>
                  </a:lnTo>
                  <a:lnTo>
                    <a:pt x="2201" y="8444"/>
                  </a:lnTo>
                  <a:lnTo>
                    <a:pt x="2233" y="8510"/>
                  </a:lnTo>
                  <a:lnTo>
                    <a:pt x="2111" y="8446"/>
                  </a:lnTo>
                  <a:lnTo>
                    <a:pt x="1987" y="8380"/>
                  </a:lnTo>
                  <a:lnTo>
                    <a:pt x="1925" y="8347"/>
                  </a:lnTo>
                  <a:lnTo>
                    <a:pt x="1863" y="8312"/>
                  </a:lnTo>
                  <a:lnTo>
                    <a:pt x="1802" y="8276"/>
                  </a:lnTo>
                  <a:lnTo>
                    <a:pt x="1741" y="8239"/>
                  </a:lnTo>
                  <a:lnTo>
                    <a:pt x="1681" y="8203"/>
                  </a:lnTo>
                  <a:lnTo>
                    <a:pt x="1621" y="8164"/>
                  </a:lnTo>
                  <a:lnTo>
                    <a:pt x="1562" y="8125"/>
                  </a:lnTo>
                  <a:lnTo>
                    <a:pt x="1502" y="8086"/>
                  </a:lnTo>
                  <a:lnTo>
                    <a:pt x="1444" y="8044"/>
                  </a:lnTo>
                  <a:lnTo>
                    <a:pt x="1388" y="8002"/>
                  </a:lnTo>
                  <a:lnTo>
                    <a:pt x="1332" y="7958"/>
                  </a:lnTo>
                  <a:lnTo>
                    <a:pt x="1277" y="7914"/>
                  </a:lnTo>
                  <a:lnTo>
                    <a:pt x="1224" y="7868"/>
                  </a:lnTo>
                  <a:lnTo>
                    <a:pt x="1171" y="7821"/>
                  </a:lnTo>
                  <a:lnTo>
                    <a:pt x="1121" y="7774"/>
                  </a:lnTo>
                  <a:lnTo>
                    <a:pt x="1071" y="7724"/>
                  </a:lnTo>
                  <a:lnTo>
                    <a:pt x="1024" y="7673"/>
                  </a:lnTo>
                  <a:lnTo>
                    <a:pt x="978" y="7621"/>
                  </a:lnTo>
                  <a:lnTo>
                    <a:pt x="934" y="7567"/>
                  </a:lnTo>
                  <a:lnTo>
                    <a:pt x="892" y="7512"/>
                  </a:lnTo>
                  <a:lnTo>
                    <a:pt x="851" y="7455"/>
                  </a:lnTo>
                  <a:lnTo>
                    <a:pt x="813" y="7396"/>
                  </a:lnTo>
                  <a:lnTo>
                    <a:pt x="778" y="7337"/>
                  </a:lnTo>
                  <a:lnTo>
                    <a:pt x="744" y="7275"/>
                  </a:lnTo>
                  <a:lnTo>
                    <a:pt x="712" y="7212"/>
                  </a:lnTo>
                  <a:lnTo>
                    <a:pt x="684" y="7147"/>
                  </a:lnTo>
                  <a:lnTo>
                    <a:pt x="657" y="7080"/>
                  </a:lnTo>
                  <a:lnTo>
                    <a:pt x="634" y="7011"/>
                  </a:lnTo>
                  <a:lnTo>
                    <a:pt x="564" y="6800"/>
                  </a:lnTo>
                  <a:lnTo>
                    <a:pt x="498" y="6588"/>
                  </a:lnTo>
                  <a:lnTo>
                    <a:pt x="437" y="6375"/>
                  </a:lnTo>
                  <a:lnTo>
                    <a:pt x="381" y="6161"/>
                  </a:lnTo>
                  <a:lnTo>
                    <a:pt x="329" y="5945"/>
                  </a:lnTo>
                  <a:lnTo>
                    <a:pt x="281" y="5730"/>
                  </a:lnTo>
                  <a:lnTo>
                    <a:pt x="237" y="5513"/>
                  </a:lnTo>
                  <a:lnTo>
                    <a:pt x="198" y="5296"/>
                  </a:lnTo>
                  <a:lnTo>
                    <a:pt x="162" y="5078"/>
                  </a:lnTo>
                  <a:lnTo>
                    <a:pt x="130" y="4859"/>
                  </a:lnTo>
                  <a:lnTo>
                    <a:pt x="102" y="4639"/>
                  </a:lnTo>
                  <a:lnTo>
                    <a:pt x="77" y="4420"/>
                  </a:lnTo>
                  <a:lnTo>
                    <a:pt x="56" y="4200"/>
                  </a:lnTo>
                  <a:lnTo>
                    <a:pt x="39" y="3980"/>
                  </a:lnTo>
                  <a:lnTo>
                    <a:pt x="24" y="3759"/>
                  </a:lnTo>
                  <a:lnTo>
                    <a:pt x="14" y="3537"/>
                  </a:lnTo>
                  <a:lnTo>
                    <a:pt x="6" y="3316"/>
                  </a:lnTo>
                  <a:lnTo>
                    <a:pt x="1" y="3094"/>
                  </a:lnTo>
                  <a:lnTo>
                    <a:pt x="0" y="2873"/>
                  </a:lnTo>
                  <a:lnTo>
                    <a:pt x="1" y="2650"/>
                  </a:lnTo>
                  <a:lnTo>
                    <a:pt x="4" y="2428"/>
                  </a:lnTo>
                  <a:lnTo>
                    <a:pt x="11" y="2207"/>
                  </a:lnTo>
                  <a:lnTo>
                    <a:pt x="19" y="1985"/>
                  </a:lnTo>
                  <a:lnTo>
                    <a:pt x="31" y="1763"/>
                  </a:lnTo>
                  <a:lnTo>
                    <a:pt x="45" y="1541"/>
                  </a:lnTo>
                  <a:lnTo>
                    <a:pt x="61" y="1320"/>
                  </a:lnTo>
                  <a:lnTo>
                    <a:pt x="79" y="1100"/>
                  </a:lnTo>
                  <a:lnTo>
                    <a:pt x="99" y="878"/>
                  </a:lnTo>
                  <a:lnTo>
                    <a:pt x="121" y="658"/>
                  </a:lnTo>
                  <a:lnTo>
                    <a:pt x="146" y="439"/>
                  </a:lnTo>
                  <a:lnTo>
                    <a:pt x="171" y="220"/>
                  </a:lnTo>
                  <a:lnTo>
                    <a:pt x="19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7" name="淘宝店chenying0907 13"/>
            <p:cNvSpPr/>
            <p:nvPr/>
          </p:nvSpPr>
          <p:spPr bwMode="auto">
            <a:xfrm>
              <a:off x="5461001" y="1550988"/>
              <a:ext cx="463550" cy="1897063"/>
            </a:xfrm>
            <a:custGeom>
              <a:avLst/>
              <a:gdLst>
                <a:gd name="T0" fmla="*/ 449 w 2048"/>
                <a:gd name="T1" fmla="*/ 617 h 8362"/>
                <a:gd name="T2" fmla="*/ 872 w 2048"/>
                <a:gd name="T3" fmla="*/ 409 h 8362"/>
                <a:gd name="T4" fmla="*/ 1302 w 2048"/>
                <a:gd name="T5" fmla="*/ 215 h 8362"/>
                <a:gd name="T6" fmla="*/ 1740 w 2048"/>
                <a:gd name="T7" fmla="*/ 40 h 8362"/>
                <a:gd name="T8" fmla="*/ 1895 w 2048"/>
                <a:gd name="T9" fmla="*/ 298 h 8362"/>
                <a:gd name="T10" fmla="*/ 1945 w 2048"/>
                <a:gd name="T11" fmla="*/ 698 h 8362"/>
                <a:gd name="T12" fmla="*/ 1984 w 2048"/>
                <a:gd name="T13" fmla="*/ 1097 h 8362"/>
                <a:gd name="T14" fmla="*/ 2013 w 2048"/>
                <a:gd name="T15" fmla="*/ 1499 h 8362"/>
                <a:gd name="T16" fmla="*/ 2032 w 2048"/>
                <a:gd name="T17" fmla="*/ 1901 h 8362"/>
                <a:gd name="T18" fmla="*/ 2048 w 2048"/>
                <a:gd name="T19" fmla="*/ 2604 h 8362"/>
                <a:gd name="T20" fmla="*/ 2044 w 2048"/>
                <a:gd name="T21" fmla="*/ 3321 h 8362"/>
                <a:gd name="T22" fmla="*/ 2028 w 2048"/>
                <a:gd name="T23" fmla="*/ 3773 h 8362"/>
                <a:gd name="T24" fmla="*/ 1998 w 2048"/>
                <a:gd name="T25" fmla="*/ 4223 h 8362"/>
                <a:gd name="T26" fmla="*/ 1953 w 2048"/>
                <a:gd name="T27" fmla="*/ 4674 h 8362"/>
                <a:gd name="T28" fmla="*/ 1891 w 2048"/>
                <a:gd name="T29" fmla="*/ 5122 h 8362"/>
                <a:gd name="T30" fmla="*/ 1814 w 2048"/>
                <a:gd name="T31" fmla="*/ 5567 h 8362"/>
                <a:gd name="T32" fmla="*/ 1719 w 2048"/>
                <a:gd name="T33" fmla="*/ 6010 h 8362"/>
                <a:gd name="T34" fmla="*/ 1607 w 2048"/>
                <a:gd name="T35" fmla="*/ 6447 h 8362"/>
                <a:gd name="T36" fmla="*/ 1491 w 2048"/>
                <a:gd name="T37" fmla="*/ 6843 h 8362"/>
                <a:gd name="T38" fmla="*/ 1390 w 2048"/>
                <a:gd name="T39" fmla="*/ 7110 h 8362"/>
                <a:gd name="T40" fmla="*/ 1253 w 2048"/>
                <a:gd name="T41" fmla="*/ 7356 h 8362"/>
                <a:gd name="T42" fmla="*/ 1086 w 2048"/>
                <a:gd name="T43" fmla="*/ 7582 h 8362"/>
                <a:gd name="T44" fmla="*/ 891 w 2048"/>
                <a:gd name="T45" fmla="*/ 7787 h 8362"/>
                <a:gd name="T46" fmla="*/ 674 w 2048"/>
                <a:gd name="T47" fmla="*/ 7970 h 8362"/>
                <a:gd name="T48" fmla="*/ 440 w 2048"/>
                <a:gd name="T49" fmla="*/ 8132 h 8362"/>
                <a:gd name="T50" fmla="*/ 192 w 2048"/>
                <a:gd name="T51" fmla="*/ 8271 h 8362"/>
                <a:gd name="T52" fmla="*/ 22 w 2048"/>
                <a:gd name="T53" fmla="*/ 8307 h 8362"/>
                <a:gd name="T54" fmla="*/ 112 w 2048"/>
                <a:gd name="T55" fmla="*/ 8090 h 8362"/>
                <a:gd name="T56" fmla="*/ 216 w 2048"/>
                <a:gd name="T57" fmla="*/ 7878 h 8362"/>
                <a:gd name="T58" fmla="*/ 292 w 2048"/>
                <a:gd name="T59" fmla="*/ 7753 h 8362"/>
                <a:gd name="T60" fmla="*/ 361 w 2048"/>
                <a:gd name="T61" fmla="*/ 7659 h 8362"/>
                <a:gd name="T62" fmla="*/ 440 w 2048"/>
                <a:gd name="T63" fmla="*/ 7572 h 8362"/>
                <a:gd name="T64" fmla="*/ 569 w 2048"/>
                <a:gd name="T65" fmla="*/ 7442 h 8362"/>
                <a:gd name="T66" fmla="*/ 837 w 2048"/>
                <a:gd name="T67" fmla="*/ 7195 h 8362"/>
                <a:gd name="T68" fmla="*/ 1026 w 2048"/>
                <a:gd name="T69" fmla="*/ 7016 h 8362"/>
                <a:gd name="T70" fmla="*/ 1168 w 2048"/>
                <a:gd name="T71" fmla="*/ 6865 h 8362"/>
                <a:gd name="T72" fmla="*/ 1295 w 2048"/>
                <a:gd name="T73" fmla="*/ 6704 h 8362"/>
                <a:gd name="T74" fmla="*/ 1402 w 2048"/>
                <a:gd name="T75" fmla="*/ 6530 h 8362"/>
                <a:gd name="T76" fmla="*/ 1485 w 2048"/>
                <a:gd name="T77" fmla="*/ 6339 h 8362"/>
                <a:gd name="T78" fmla="*/ 1524 w 2048"/>
                <a:gd name="T79" fmla="*/ 6191 h 8362"/>
                <a:gd name="T80" fmla="*/ 1538 w 2048"/>
                <a:gd name="T81" fmla="*/ 6063 h 8362"/>
                <a:gd name="T82" fmla="*/ 1533 w 2048"/>
                <a:gd name="T83" fmla="*/ 5934 h 8362"/>
                <a:gd name="T84" fmla="*/ 1513 w 2048"/>
                <a:gd name="T85" fmla="*/ 5807 h 8362"/>
                <a:gd name="T86" fmla="*/ 1483 w 2048"/>
                <a:gd name="T87" fmla="*/ 5680 h 8362"/>
                <a:gd name="T88" fmla="*/ 1411 w 2048"/>
                <a:gd name="T89" fmla="*/ 5462 h 8362"/>
                <a:gd name="T90" fmla="*/ 1276 w 2048"/>
                <a:gd name="T91" fmla="*/ 5329 h 8362"/>
                <a:gd name="T92" fmla="*/ 998 w 2048"/>
                <a:gd name="T93" fmla="*/ 5524 h 8362"/>
                <a:gd name="T94" fmla="*/ 795 w 2048"/>
                <a:gd name="T95" fmla="*/ 5519 h 8362"/>
                <a:gd name="T96" fmla="*/ 798 w 2048"/>
                <a:gd name="T97" fmla="*/ 4903 h 8362"/>
                <a:gd name="T98" fmla="*/ 777 w 2048"/>
                <a:gd name="T99" fmla="*/ 4288 h 8362"/>
                <a:gd name="T100" fmla="*/ 751 w 2048"/>
                <a:gd name="T101" fmla="*/ 3904 h 8362"/>
                <a:gd name="T102" fmla="*/ 719 w 2048"/>
                <a:gd name="T103" fmla="*/ 3598 h 8362"/>
                <a:gd name="T104" fmla="*/ 677 w 2048"/>
                <a:gd name="T105" fmla="*/ 3293 h 8362"/>
                <a:gd name="T106" fmla="*/ 631 w 2048"/>
                <a:gd name="T107" fmla="*/ 2986 h 8362"/>
                <a:gd name="T108" fmla="*/ 576 w 2048"/>
                <a:gd name="T109" fmla="*/ 2678 h 8362"/>
                <a:gd name="T110" fmla="*/ 461 w 2048"/>
                <a:gd name="T111" fmla="*/ 2146 h 8362"/>
                <a:gd name="T112" fmla="*/ 313 w 2048"/>
                <a:gd name="T113" fmla="*/ 1539 h 8362"/>
                <a:gd name="T114" fmla="*/ 168 w 2048"/>
                <a:gd name="T115" fmla="*/ 932 h 8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48" h="8362">
                  <a:moveTo>
                    <a:pt x="135" y="780"/>
                  </a:moveTo>
                  <a:lnTo>
                    <a:pt x="239" y="725"/>
                  </a:lnTo>
                  <a:lnTo>
                    <a:pt x="344" y="671"/>
                  </a:lnTo>
                  <a:lnTo>
                    <a:pt x="449" y="617"/>
                  </a:lnTo>
                  <a:lnTo>
                    <a:pt x="554" y="564"/>
                  </a:lnTo>
                  <a:lnTo>
                    <a:pt x="660" y="512"/>
                  </a:lnTo>
                  <a:lnTo>
                    <a:pt x="766" y="460"/>
                  </a:lnTo>
                  <a:lnTo>
                    <a:pt x="872" y="409"/>
                  </a:lnTo>
                  <a:lnTo>
                    <a:pt x="979" y="359"/>
                  </a:lnTo>
                  <a:lnTo>
                    <a:pt x="1086" y="310"/>
                  </a:lnTo>
                  <a:lnTo>
                    <a:pt x="1194" y="262"/>
                  </a:lnTo>
                  <a:lnTo>
                    <a:pt x="1302" y="215"/>
                  </a:lnTo>
                  <a:lnTo>
                    <a:pt x="1410" y="170"/>
                  </a:lnTo>
                  <a:lnTo>
                    <a:pt x="1519" y="125"/>
                  </a:lnTo>
                  <a:lnTo>
                    <a:pt x="1629" y="82"/>
                  </a:lnTo>
                  <a:lnTo>
                    <a:pt x="1740" y="40"/>
                  </a:lnTo>
                  <a:lnTo>
                    <a:pt x="1851" y="0"/>
                  </a:lnTo>
                  <a:lnTo>
                    <a:pt x="1866" y="99"/>
                  </a:lnTo>
                  <a:lnTo>
                    <a:pt x="1881" y="199"/>
                  </a:lnTo>
                  <a:lnTo>
                    <a:pt x="1895" y="298"/>
                  </a:lnTo>
                  <a:lnTo>
                    <a:pt x="1909" y="398"/>
                  </a:lnTo>
                  <a:lnTo>
                    <a:pt x="1922" y="498"/>
                  </a:lnTo>
                  <a:lnTo>
                    <a:pt x="1934" y="598"/>
                  </a:lnTo>
                  <a:lnTo>
                    <a:pt x="1945" y="698"/>
                  </a:lnTo>
                  <a:lnTo>
                    <a:pt x="1956" y="798"/>
                  </a:lnTo>
                  <a:lnTo>
                    <a:pt x="1966" y="898"/>
                  </a:lnTo>
                  <a:lnTo>
                    <a:pt x="1975" y="998"/>
                  </a:lnTo>
                  <a:lnTo>
                    <a:pt x="1984" y="1097"/>
                  </a:lnTo>
                  <a:lnTo>
                    <a:pt x="1992" y="1197"/>
                  </a:lnTo>
                  <a:lnTo>
                    <a:pt x="1999" y="1298"/>
                  </a:lnTo>
                  <a:lnTo>
                    <a:pt x="2007" y="1398"/>
                  </a:lnTo>
                  <a:lnTo>
                    <a:pt x="2013" y="1499"/>
                  </a:lnTo>
                  <a:lnTo>
                    <a:pt x="2018" y="1599"/>
                  </a:lnTo>
                  <a:lnTo>
                    <a:pt x="2024" y="1699"/>
                  </a:lnTo>
                  <a:lnTo>
                    <a:pt x="2028" y="1800"/>
                  </a:lnTo>
                  <a:lnTo>
                    <a:pt x="2032" y="1901"/>
                  </a:lnTo>
                  <a:lnTo>
                    <a:pt x="2036" y="2001"/>
                  </a:lnTo>
                  <a:lnTo>
                    <a:pt x="2041" y="2202"/>
                  </a:lnTo>
                  <a:lnTo>
                    <a:pt x="2045" y="2404"/>
                  </a:lnTo>
                  <a:lnTo>
                    <a:pt x="2048" y="2604"/>
                  </a:lnTo>
                  <a:lnTo>
                    <a:pt x="2048" y="2805"/>
                  </a:lnTo>
                  <a:lnTo>
                    <a:pt x="2048" y="3007"/>
                  </a:lnTo>
                  <a:lnTo>
                    <a:pt x="2046" y="3208"/>
                  </a:lnTo>
                  <a:lnTo>
                    <a:pt x="2044" y="3321"/>
                  </a:lnTo>
                  <a:lnTo>
                    <a:pt x="2041" y="3433"/>
                  </a:lnTo>
                  <a:lnTo>
                    <a:pt x="2038" y="3546"/>
                  </a:lnTo>
                  <a:lnTo>
                    <a:pt x="2034" y="3660"/>
                  </a:lnTo>
                  <a:lnTo>
                    <a:pt x="2028" y="3773"/>
                  </a:lnTo>
                  <a:lnTo>
                    <a:pt x="2022" y="3886"/>
                  </a:lnTo>
                  <a:lnTo>
                    <a:pt x="2015" y="3998"/>
                  </a:lnTo>
                  <a:lnTo>
                    <a:pt x="2007" y="4111"/>
                  </a:lnTo>
                  <a:lnTo>
                    <a:pt x="1998" y="4223"/>
                  </a:lnTo>
                  <a:lnTo>
                    <a:pt x="1988" y="4337"/>
                  </a:lnTo>
                  <a:lnTo>
                    <a:pt x="1977" y="4449"/>
                  </a:lnTo>
                  <a:lnTo>
                    <a:pt x="1966" y="4562"/>
                  </a:lnTo>
                  <a:lnTo>
                    <a:pt x="1953" y="4674"/>
                  </a:lnTo>
                  <a:lnTo>
                    <a:pt x="1938" y="4786"/>
                  </a:lnTo>
                  <a:lnTo>
                    <a:pt x="1924" y="4898"/>
                  </a:lnTo>
                  <a:lnTo>
                    <a:pt x="1908" y="5010"/>
                  </a:lnTo>
                  <a:lnTo>
                    <a:pt x="1891" y="5122"/>
                  </a:lnTo>
                  <a:lnTo>
                    <a:pt x="1873" y="5234"/>
                  </a:lnTo>
                  <a:lnTo>
                    <a:pt x="1855" y="5345"/>
                  </a:lnTo>
                  <a:lnTo>
                    <a:pt x="1834" y="5456"/>
                  </a:lnTo>
                  <a:lnTo>
                    <a:pt x="1814" y="5567"/>
                  </a:lnTo>
                  <a:lnTo>
                    <a:pt x="1792" y="5678"/>
                  </a:lnTo>
                  <a:lnTo>
                    <a:pt x="1768" y="5789"/>
                  </a:lnTo>
                  <a:lnTo>
                    <a:pt x="1745" y="5900"/>
                  </a:lnTo>
                  <a:lnTo>
                    <a:pt x="1719" y="6010"/>
                  </a:lnTo>
                  <a:lnTo>
                    <a:pt x="1693" y="6120"/>
                  </a:lnTo>
                  <a:lnTo>
                    <a:pt x="1665" y="6229"/>
                  </a:lnTo>
                  <a:lnTo>
                    <a:pt x="1637" y="6338"/>
                  </a:lnTo>
                  <a:lnTo>
                    <a:pt x="1607" y="6447"/>
                  </a:lnTo>
                  <a:lnTo>
                    <a:pt x="1575" y="6556"/>
                  </a:lnTo>
                  <a:lnTo>
                    <a:pt x="1544" y="6665"/>
                  </a:lnTo>
                  <a:lnTo>
                    <a:pt x="1510" y="6773"/>
                  </a:lnTo>
                  <a:lnTo>
                    <a:pt x="1491" y="6843"/>
                  </a:lnTo>
                  <a:lnTo>
                    <a:pt x="1469" y="6911"/>
                  </a:lnTo>
                  <a:lnTo>
                    <a:pt x="1445" y="6979"/>
                  </a:lnTo>
                  <a:lnTo>
                    <a:pt x="1418" y="7044"/>
                  </a:lnTo>
                  <a:lnTo>
                    <a:pt x="1390" y="7110"/>
                  </a:lnTo>
                  <a:lnTo>
                    <a:pt x="1359" y="7173"/>
                  </a:lnTo>
                  <a:lnTo>
                    <a:pt x="1326" y="7235"/>
                  </a:lnTo>
                  <a:lnTo>
                    <a:pt x="1291" y="7296"/>
                  </a:lnTo>
                  <a:lnTo>
                    <a:pt x="1253" y="7356"/>
                  </a:lnTo>
                  <a:lnTo>
                    <a:pt x="1215" y="7415"/>
                  </a:lnTo>
                  <a:lnTo>
                    <a:pt x="1173" y="7472"/>
                  </a:lnTo>
                  <a:lnTo>
                    <a:pt x="1130" y="7528"/>
                  </a:lnTo>
                  <a:lnTo>
                    <a:pt x="1086" y="7582"/>
                  </a:lnTo>
                  <a:lnTo>
                    <a:pt x="1039" y="7635"/>
                  </a:lnTo>
                  <a:lnTo>
                    <a:pt x="991" y="7687"/>
                  </a:lnTo>
                  <a:lnTo>
                    <a:pt x="942" y="7738"/>
                  </a:lnTo>
                  <a:lnTo>
                    <a:pt x="891" y="7787"/>
                  </a:lnTo>
                  <a:lnTo>
                    <a:pt x="839" y="7835"/>
                  </a:lnTo>
                  <a:lnTo>
                    <a:pt x="785" y="7882"/>
                  </a:lnTo>
                  <a:lnTo>
                    <a:pt x="730" y="7926"/>
                  </a:lnTo>
                  <a:lnTo>
                    <a:pt x="674" y="7970"/>
                  </a:lnTo>
                  <a:lnTo>
                    <a:pt x="617" y="8013"/>
                  </a:lnTo>
                  <a:lnTo>
                    <a:pt x="559" y="8054"/>
                  </a:lnTo>
                  <a:lnTo>
                    <a:pt x="500" y="8094"/>
                  </a:lnTo>
                  <a:lnTo>
                    <a:pt x="440" y="8132"/>
                  </a:lnTo>
                  <a:lnTo>
                    <a:pt x="380" y="8169"/>
                  </a:lnTo>
                  <a:lnTo>
                    <a:pt x="318" y="8205"/>
                  </a:lnTo>
                  <a:lnTo>
                    <a:pt x="255" y="8238"/>
                  </a:lnTo>
                  <a:lnTo>
                    <a:pt x="192" y="8271"/>
                  </a:lnTo>
                  <a:lnTo>
                    <a:pt x="129" y="8303"/>
                  </a:lnTo>
                  <a:lnTo>
                    <a:pt x="65" y="8333"/>
                  </a:lnTo>
                  <a:lnTo>
                    <a:pt x="0" y="8362"/>
                  </a:lnTo>
                  <a:lnTo>
                    <a:pt x="22" y="8307"/>
                  </a:lnTo>
                  <a:lnTo>
                    <a:pt x="43" y="8253"/>
                  </a:lnTo>
                  <a:lnTo>
                    <a:pt x="66" y="8198"/>
                  </a:lnTo>
                  <a:lnTo>
                    <a:pt x="88" y="8144"/>
                  </a:lnTo>
                  <a:lnTo>
                    <a:pt x="112" y="8090"/>
                  </a:lnTo>
                  <a:lnTo>
                    <a:pt x="136" y="8035"/>
                  </a:lnTo>
                  <a:lnTo>
                    <a:pt x="162" y="7982"/>
                  </a:lnTo>
                  <a:lnTo>
                    <a:pt x="188" y="7929"/>
                  </a:lnTo>
                  <a:lnTo>
                    <a:pt x="216" y="7878"/>
                  </a:lnTo>
                  <a:lnTo>
                    <a:pt x="245" y="7828"/>
                  </a:lnTo>
                  <a:lnTo>
                    <a:pt x="260" y="7802"/>
                  </a:lnTo>
                  <a:lnTo>
                    <a:pt x="276" y="7778"/>
                  </a:lnTo>
                  <a:lnTo>
                    <a:pt x="292" y="7753"/>
                  </a:lnTo>
                  <a:lnTo>
                    <a:pt x="308" y="7730"/>
                  </a:lnTo>
                  <a:lnTo>
                    <a:pt x="326" y="7705"/>
                  </a:lnTo>
                  <a:lnTo>
                    <a:pt x="343" y="7682"/>
                  </a:lnTo>
                  <a:lnTo>
                    <a:pt x="361" y="7659"/>
                  </a:lnTo>
                  <a:lnTo>
                    <a:pt x="380" y="7637"/>
                  </a:lnTo>
                  <a:lnTo>
                    <a:pt x="399" y="7614"/>
                  </a:lnTo>
                  <a:lnTo>
                    <a:pt x="419" y="7593"/>
                  </a:lnTo>
                  <a:lnTo>
                    <a:pt x="440" y="7572"/>
                  </a:lnTo>
                  <a:lnTo>
                    <a:pt x="461" y="7550"/>
                  </a:lnTo>
                  <a:lnTo>
                    <a:pt x="497" y="7515"/>
                  </a:lnTo>
                  <a:lnTo>
                    <a:pt x="533" y="7478"/>
                  </a:lnTo>
                  <a:lnTo>
                    <a:pt x="569" y="7442"/>
                  </a:lnTo>
                  <a:lnTo>
                    <a:pt x="607" y="7406"/>
                  </a:lnTo>
                  <a:lnTo>
                    <a:pt x="683" y="7336"/>
                  </a:lnTo>
                  <a:lnTo>
                    <a:pt x="760" y="7266"/>
                  </a:lnTo>
                  <a:lnTo>
                    <a:pt x="837" y="7195"/>
                  </a:lnTo>
                  <a:lnTo>
                    <a:pt x="914" y="7125"/>
                  </a:lnTo>
                  <a:lnTo>
                    <a:pt x="952" y="7088"/>
                  </a:lnTo>
                  <a:lnTo>
                    <a:pt x="989" y="7053"/>
                  </a:lnTo>
                  <a:lnTo>
                    <a:pt x="1026" y="7016"/>
                  </a:lnTo>
                  <a:lnTo>
                    <a:pt x="1063" y="6979"/>
                  </a:lnTo>
                  <a:lnTo>
                    <a:pt x="1098" y="6942"/>
                  </a:lnTo>
                  <a:lnTo>
                    <a:pt x="1134" y="6904"/>
                  </a:lnTo>
                  <a:lnTo>
                    <a:pt x="1168" y="6865"/>
                  </a:lnTo>
                  <a:lnTo>
                    <a:pt x="1201" y="6826"/>
                  </a:lnTo>
                  <a:lnTo>
                    <a:pt x="1234" y="6787"/>
                  </a:lnTo>
                  <a:lnTo>
                    <a:pt x="1265" y="6746"/>
                  </a:lnTo>
                  <a:lnTo>
                    <a:pt x="1295" y="6704"/>
                  </a:lnTo>
                  <a:lnTo>
                    <a:pt x="1324" y="6662"/>
                  </a:lnTo>
                  <a:lnTo>
                    <a:pt x="1352" y="6619"/>
                  </a:lnTo>
                  <a:lnTo>
                    <a:pt x="1378" y="6574"/>
                  </a:lnTo>
                  <a:lnTo>
                    <a:pt x="1402" y="6530"/>
                  </a:lnTo>
                  <a:lnTo>
                    <a:pt x="1426" y="6484"/>
                  </a:lnTo>
                  <a:lnTo>
                    <a:pt x="1447" y="6437"/>
                  </a:lnTo>
                  <a:lnTo>
                    <a:pt x="1466" y="6388"/>
                  </a:lnTo>
                  <a:lnTo>
                    <a:pt x="1485" y="6339"/>
                  </a:lnTo>
                  <a:lnTo>
                    <a:pt x="1500" y="6288"/>
                  </a:lnTo>
                  <a:lnTo>
                    <a:pt x="1510" y="6256"/>
                  </a:lnTo>
                  <a:lnTo>
                    <a:pt x="1517" y="6224"/>
                  </a:lnTo>
                  <a:lnTo>
                    <a:pt x="1524" y="6191"/>
                  </a:lnTo>
                  <a:lnTo>
                    <a:pt x="1530" y="6160"/>
                  </a:lnTo>
                  <a:lnTo>
                    <a:pt x="1534" y="6127"/>
                  </a:lnTo>
                  <a:lnTo>
                    <a:pt x="1536" y="6095"/>
                  </a:lnTo>
                  <a:lnTo>
                    <a:pt x="1538" y="6063"/>
                  </a:lnTo>
                  <a:lnTo>
                    <a:pt x="1538" y="6030"/>
                  </a:lnTo>
                  <a:lnTo>
                    <a:pt x="1538" y="5998"/>
                  </a:lnTo>
                  <a:lnTo>
                    <a:pt x="1536" y="5966"/>
                  </a:lnTo>
                  <a:lnTo>
                    <a:pt x="1533" y="5934"/>
                  </a:lnTo>
                  <a:lnTo>
                    <a:pt x="1530" y="5903"/>
                  </a:lnTo>
                  <a:lnTo>
                    <a:pt x="1524" y="5870"/>
                  </a:lnTo>
                  <a:lnTo>
                    <a:pt x="1519" y="5838"/>
                  </a:lnTo>
                  <a:lnTo>
                    <a:pt x="1513" y="5807"/>
                  </a:lnTo>
                  <a:lnTo>
                    <a:pt x="1506" y="5775"/>
                  </a:lnTo>
                  <a:lnTo>
                    <a:pt x="1499" y="5744"/>
                  </a:lnTo>
                  <a:lnTo>
                    <a:pt x="1491" y="5712"/>
                  </a:lnTo>
                  <a:lnTo>
                    <a:pt x="1483" y="5680"/>
                  </a:lnTo>
                  <a:lnTo>
                    <a:pt x="1473" y="5649"/>
                  </a:lnTo>
                  <a:lnTo>
                    <a:pt x="1454" y="5586"/>
                  </a:lnTo>
                  <a:lnTo>
                    <a:pt x="1433" y="5523"/>
                  </a:lnTo>
                  <a:lnTo>
                    <a:pt x="1411" y="5462"/>
                  </a:lnTo>
                  <a:lnTo>
                    <a:pt x="1389" y="5400"/>
                  </a:lnTo>
                  <a:lnTo>
                    <a:pt x="1367" y="5340"/>
                  </a:lnTo>
                  <a:lnTo>
                    <a:pt x="1345" y="5280"/>
                  </a:lnTo>
                  <a:lnTo>
                    <a:pt x="1276" y="5329"/>
                  </a:lnTo>
                  <a:lnTo>
                    <a:pt x="1206" y="5378"/>
                  </a:lnTo>
                  <a:lnTo>
                    <a:pt x="1137" y="5426"/>
                  </a:lnTo>
                  <a:lnTo>
                    <a:pt x="1068" y="5475"/>
                  </a:lnTo>
                  <a:lnTo>
                    <a:pt x="998" y="5524"/>
                  </a:lnTo>
                  <a:lnTo>
                    <a:pt x="929" y="5574"/>
                  </a:lnTo>
                  <a:lnTo>
                    <a:pt x="861" y="5623"/>
                  </a:lnTo>
                  <a:lnTo>
                    <a:pt x="792" y="5673"/>
                  </a:lnTo>
                  <a:lnTo>
                    <a:pt x="795" y="5519"/>
                  </a:lnTo>
                  <a:lnTo>
                    <a:pt x="797" y="5365"/>
                  </a:lnTo>
                  <a:lnTo>
                    <a:pt x="799" y="5211"/>
                  </a:lnTo>
                  <a:lnTo>
                    <a:pt x="799" y="5057"/>
                  </a:lnTo>
                  <a:lnTo>
                    <a:pt x="798" y="4903"/>
                  </a:lnTo>
                  <a:lnTo>
                    <a:pt x="795" y="4749"/>
                  </a:lnTo>
                  <a:lnTo>
                    <a:pt x="790" y="4596"/>
                  </a:lnTo>
                  <a:lnTo>
                    <a:pt x="785" y="4442"/>
                  </a:lnTo>
                  <a:lnTo>
                    <a:pt x="777" y="4288"/>
                  </a:lnTo>
                  <a:lnTo>
                    <a:pt x="768" y="4135"/>
                  </a:lnTo>
                  <a:lnTo>
                    <a:pt x="763" y="4057"/>
                  </a:lnTo>
                  <a:lnTo>
                    <a:pt x="757" y="3981"/>
                  </a:lnTo>
                  <a:lnTo>
                    <a:pt x="751" y="3904"/>
                  </a:lnTo>
                  <a:lnTo>
                    <a:pt x="744" y="3828"/>
                  </a:lnTo>
                  <a:lnTo>
                    <a:pt x="735" y="3751"/>
                  </a:lnTo>
                  <a:lnTo>
                    <a:pt x="727" y="3675"/>
                  </a:lnTo>
                  <a:lnTo>
                    <a:pt x="719" y="3598"/>
                  </a:lnTo>
                  <a:lnTo>
                    <a:pt x="710" y="3522"/>
                  </a:lnTo>
                  <a:lnTo>
                    <a:pt x="700" y="3445"/>
                  </a:lnTo>
                  <a:lnTo>
                    <a:pt x="689" y="3369"/>
                  </a:lnTo>
                  <a:lnTo>
                    <a:pt x="677" y="3293"/>
                  </a:lnTo>
                  <a:lnTo>
                    <a:pt x="666" y="3217"/>
                  </a:lnTo>
                  <a:lnTo>
                    <a:pt x="655" y="3140"/>
                  </a:lnTo>
                  <a:lnTo>
                    <a:pt x="644" y="3062"/>
                  </a:lnTo>
                  <a:lnTo>
                    <a:pt x="631" y="2986"/>
                  </a:lnTo>
                  <a:lnTo>
                    <a:pt x="618" y="2908"/>
                  </a:lnTo>
                  <a:lnTo>
                    <a:pt x="605" y="2832"/>
                  </a:lnTo>
                  <a:lnTo>
                    <a:pt x="591" y="2755"/>
                  </a:lnTo>
                  <a:lnTo>
                    <a:pt x="576" y="2678"/>
                  </a:lnTo>
                  <a:lnTo>
                    <a:pt x="561" y="2601"/>
                  </a:lnTo>
                  <a:lnTo>
                    <a:pt x="530" y="2449"/>
                  </a:lnTo>
                  <a:lnTo>
                    <a:pt x="496" y="2297"/>
                  </a:lnTo>
                  <a:lnTo>
                    <a:pt x="461" y="2146"/>
                  </a:lnTo>
                  <a:lnTo>
                    <a:pt x="425" y="1994"/>
                  </a:lnTo>
                  <a:lnTo>
                    <a:pt x="388" y="1842"/>
                  </a:lnTo>
                  <a:lnTo>
                    <a:pt x="351" y="1691"/>
                  </a:lnTo>
                  <a:lnTo>
                    <a:pt x="313" y="1539"/>
                  </a:lnTo>
                  <a:lnTo>
                    <a:pt x="276" y="1388"/>
                  </a:lnTo>
                  <a:lnTo>
                    <a:pt x="239" y="1236"/>
                  </a:lnTo>
                  <a:lnTo>
                    <a:pt x="203" y="1084"/>
                  </a:lnTo>
                  <a:lnTo>
                    <a:pt x="168" y="932"/>
                  </a:lnTo>
                  <a:lnTo>
                    <a:pt x="135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" name="淘宝店chenying0907 60"/>
          <p:cNvGrpSpPr/>
          <p:nvPr/>
        </p:nvGrpSpPr>
        <p:grpSpPr>
          <a:xfrm>
            <a:off x="3164530" y="2216857"/>
            <a:ext cx="2814941" cy="800716"/>
            <a:chOff x="2724151" y="1960563"/>
            <a:chExt cx="3695700" cy="1050925"/>
          </a:xfrm>
        </p:grpSpPr>
        <p:sp>
          <p:nvSpPr>
            <p:cNvPr id="49" name="淘宝店chenying0907 15"/>
            <p:cNvSpPr/>
            <p:nvPr/>
          </p:nvSpPr>
          <p:spPr bwMode="auto">
            <a:xfrm>
              <a:off x="2724151" y="1960563"/>
              <a:ext cx="515938" cy="1050925"/>
            </a:xfrm>
            <a:custGeom>
              <a:avLst/>
              <a:gdLst>
                <a:gd name="T0" fmla="*/ 119 w 2275"/>
                <a:gd name="T1" fmla="*/ 12 h 4633"/>
                <a:gd name="T2" fmla="*/ 357 w 2275"/>
                <a:gd name="T3" fmla="*/ 42 h 4633"/>
                <a:gd name="T4" fmla="*/ 594 w 2275"/>
                <a:gd name="T5" fmla="*/ 76 h 4633"/>
                <a:gd name="T6" fmla="*/ 832 w 2275"/>
                <a:gd name="T7" fmla="*/ 113 h 4633"/>
                <a:gd name="T8" fmla="*/ 1067 w 2275"/>
                <a:gd name="T9" fmla="*/ 154 h 4633"/>
                <a:gd name="T10" fmla="*/ 1304 w 2275"/>
                <a:gd name="T11" fmla="*/ 199 h 4633"/>
                <a:gd name="T12" fmla="*/ 1538 w 2275"/>
                <a:gd name="T13" fmla="*/ 247 h 4633"/>
                <a:gd name="T14" fmla="*/ 1773 w 2275"/>
                <a:gd name="T15" fmla="*/ 298 h 4633"/>
                <a:gd name="T16" fmla="*/ 1892 w 2275"/>
                <a:gd name="T17" fmla="*/ 476 h 4633"/>
                <a:gd name="T18" fmla="*/ 1896 w 2275"/>
                <a:gd name="T19" fmla="*/ 782 h 4633"/>
                <a:gd name="T20" fmla="*/ 1901 w 2275"/>
                <a:gd name="T21" fmla="*/ 1088 h 4633"/>
                <a:gd name="T22" fmla="*/ 1907 w 2275"/>
                <a:gd name="T23" fmla="*/ 1394 h 4633"/>
                <a:gd name="T24" fmla="*/ 1917 w 2275"/>
                <a:gd name="T25" fmla="*/ 1699 h 4633"/>
                <a:gd name="T26" fmla="*/ 1931 w 2275"/>
                <a:gd name="T27" fmla="*/ 2005 h 4633"/>
                <a:gd name="T28" fmla="*/ 1949 w 2275"/>
                <a:gd name="T29" fmla="*/ 2309 h 4633"/>
                <a:gd name="T30" fmla="*/ 1975 w 2275"/>
                <a:gd name="T31" fmla="*/ 2614 h 4633"/>
                <a:gd name="T32" fmla="*/ 2002 w 2275"/>
                <a:gd name="T33" fmla="*/ 2883 h 4633"/>
                <a:gd name="T34" fmla="*/ 2033 w 2275"/>
                <a:gd name="T35" fmla="*/ 3118 h 4633"/>
                <a:gd name="T36" fmla="*/ 2067 w 2275"/>
                <a:gd name="T37" fmla="*/ 3351 h 4633"/>
                <a:gd name="T38" fmla="*/ 2107 w 2275"/>
                <a:gd name="T39" fmla="*/ 3584 h 4633"/>
                <a:gd name="T40" fmla="*/ 2148 w 2275"/>
                <a:gd name="T41" fmla="*/ 3816 h 4633"/>
                <a:gd name="T42" fmla="*/ 2189 w 2275"/>
                <a:gd name="T43" fmla="*/ 4050 h 4633"/>
                <a:gd name="T44" fmla="*/ 2227 w 2275"/>
                <a:gd name="T45" fmla="*/ 4282 h 4633"/>
                <a:gd name="T46" fmla="*/ 2261 w 2275"/>
                <a:gd name="T47" fmla="*/ 4516 h 4633"/>
                <a:gd name="T48" fmla="*/ 2216 w 2275"/>
                <a:gd name="T49" fmla="*/ 4555 h 4633"/>
                <a:gd name="T50" fmla="*/ 2102 w 2275"/>
                <a:gd name="T51" fmla="*/ 4397 h 4633"/>
                <a:gd name="T52" fmla="*/ 1996 w 2275"/>
                <a:gd name="T53" fmla="*/ 4234 h 4633"/>
                <a:gd name="T54" fmla="*/ 1897 w 2275"/>
                <a:gd name="T55" fmla="*/ 4068 h 4633"/>
                <a:gd name="T56" fmla="*/ 1804 w 2275"/>
                <a:gd name="T57" fmla="*/ 3898 h 4633"/>
                <a:gd name="T58" fmla="*/ 1717 w 2275"/>
                <a:gd name="T59" fmla="*/ 3726 h 4633"/>
                <a:gd name="T60" fmla="*/ 1633 w 2275"/>
                <a:gd name="T61" fmla="*/ 3550 h 4633"/>
                <a:gd name="T62" fmla="*/ 1554 w 2275"/>
                <a:gd name="T63" fmla="*/ 3373 h 4633"/>
                <a:gd name="T64" fmla="*/ 1439 w 2275"/>
                <a:gd name="T65" fmla="*/ 3105 h 4633"/>
                <a:gd name="T66" fmla="*/ 1293 w 2275"/>
                <a:gd name="T67" fmla="*/ 2744 h 4633"/>
                <a:gd name="T68" fmla="*/ 1146 w 2275"/>
                <a:gd name="T69" fmla="*/ 2383 h 4633"/>
                <a:gd name="T70" fmla="*/ 1032 w 2275"/>
                <a:gd name="T71" fmla="*/ 2115 h 4633"/>
                <a:gd name="T72" fmla="*/ 952 w 2275"/>
                <a:gd name="T73" fmla="*/ 1938 h 4633"/>
                <a:gd name="T74" fmla="*/ 897 w 2275"/>
                <a:gd name="T75" fmla="*/ 1818 h 4633"/>
                <a:gd name="T76" fmla="*/ 867 w 2275"/>
                <a:gd name="T77" fmla="*/ 1755 h 4633"/>
                <a:gd name="T78" fmla="*/ 833 w 2275"/>
                <a:gd name="T79" fmla="*/ 1694 h 4633"/>
                <a:gd name="T80" fmla="*/ 798 w 2275"/>
                <a:gd name="T81" fmla="*/ 1632 h 4633"/>
                <a:gd name="T82" fmla="*/ 743 w 2275"/>
                <a:gd name="T83" fmla="*/ 1544 h 4633"/>
                <a:gd name="T84" fmla="*/ 664 w 2275"/>
                <a:gd name="T85" fmla="*/ 1428 h 4633"/>
                <a:gd name="T86" fmla="*/ 580 w 2275"/>
                <a:gd name="T87" fmla="*/ 1316 h 4633"/>
                <a:gd name="T88" fmla="*/ 494 w 2275"/>
                <a:gd name="T89" fmla="*/ 1207 h 4633"/>
                <a:gd name="T90" fmla="*/ 405 w 2275"/>
                <a:gd name="T91" fmla="*/ 1099 h 4633"/>
                <a:gd name="T92" fmla="*/ 315 w 2275"/>
                <a:gd name="T93" fmla="*/ 991 h 4633"/>
                <a:gd name="T94" fmla="*/ 250 w 2275"/>
                <a:gd name="T95" fmla="*/ 914 h 4633"/>
                <a:gd name="T96" fmla="*/ 213 w 2275"/>
                <a:gd name="T97" fmla="*/ 863 h 4633"/>
                <a:gd name="T98" fmla="*/ 182 w 2275"/>
                <a:gd name="T99" fmla="*/ 810 h 4633"/>
                <a:gd name="T100" fmla="*/ 154 w 2275"/>
                <a:gd name="T101" fmla="*/ 755 h 4633"/>
                <a:gd name="T102" fmla="*/ 131 w 2275"/>
                <a:gd name="T103" fmla="*/ 698 h 4633"/>
                <a:gd name="T104" fmla="*/ 110 w 2275"/>
                <a:gd name="T105" fmla="*/ 641 h 4633"/>
                <a:gd name="T106" fmla="*/ 93 w 2275"/>
                <a:gd name="T107" fmla="*/ 582 h 4633"/>
                <a:gd name="T108" fmla="*/ 79 w 2275"/>
                <a:gd name="T109" fmla="*/ 522 h 4633"/>
                <a:gd name="T110" fmla="*/ 60 w 2275"/>
                <a:gd name="T111" fmla="*/ 430 h 4633"/>
                <a:gd name="T112" fmla="*/ 42 w 2275"/>
                <a:gd name="T113" fmla="*/ 307 h 4633"/>
                <a:gd name="T114" fmla="*/ 26 w 2275"/>
                <a:gd name="T115" fmla="*/ 183 h 4633"/>
                <a:gd name="T116" fmla="*/ 9 w 2275"/>
                <a:gd name="T117" fmla="*/ 60 h 4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75" h="4633">
                  <a:moveTo>
                    <a:pt x="0" y="0"/>
                  </a:moveTo>
                  <a:lnTo>
                    <a:pt x="119" y="12"/>
                  </a:lnTo>
                  <a:lnTo>
                    <a:pt x="239" y="27"/>
                  </a:lnTo>
                  <a:lnTo>
                    <a:pt x="357" y="42"/>
                  </a:lnTo>
                  <a:lnTo>
                    <a:pt x="476" y="58"/>
                  </a:lnTo>
                  <a:lnTo>
                    <a:pt x="594" y="76"/>
                  </a:lnTo>
                  <a:lnTo>
                    <a:pt x="714" y="94"/>
                  </a:lnTo>
                  <a:lnTo>
                    <a:pt x="832" y="113"/>
                  </a:lnTo>
                  <a:lnTo>
                    <a:pt x="950" y="134"/>
                  </a:lnTo>
                  <a:lnTo>
                    <a:pt x="1067" y="154"/>
                  </a:lnTo>
                  <a:lnTo>
                    <a:pt x="1186" y="176"/>
                  </a:lnTo>
                  <a:lnTo>
                    <a:pt x="1304" y="199"/>
                  </a:lnTo>
                  <a:lnTo>
                    <a:pt x="1421" y="223"/>
                  </a:lnTo>
                  <a:lnTo>
                    <a:pt x="1538" y="247"/>
                  </a:lnTo>
                  <a:lnTo>
                    <a:pt x="1656" y="272"/>
                  </a:lnTo>
                  <a:lnTo>
                    <a:pt x="1773" y="298"/>
                  </a:lnTo>
                  <a:lnTo>
                    <a:pt x="1890" y="323"/>
                  </a:lnTo>
                  <a:lnTo>
                    <a:pt x="1892" y="476"/>
                  </a:lnTo>
                  <a:lnTo>
                    <a:pt x="1894" y="629"/>
                  </a:lnTo>
                  <a:lnTo>
                    <a:pt x="1896" y="782"/>
                  </a:lnTo>
                  <a:lnTo>
                    <a:pt x="1898" y="935"/>
                  </a:lnTo>
                  <a:lnTo>
                    <a:pt x="1901" y="1088"/>
                  </a:lnTo>
                  <a:lnTo>
                    <a:pt x="1904" y="1241"/>
                  </a:lnTo>
                  <a:lnTo>
                    <a:pt x="1907" y="1394"/>
                  </a:lnTo>
                  <a:lnTo>
                    <a:pt x="1911" y="1546"/>
                  </a:lnTo>
                  <a:lnTo>
                    <a:pt x="1917" y="1699"/>
                  </a:lnTo>
                  <a:lnTo>
                    <a:pt x="1924" y="1852"/>
                  </a:lnTo>
                  <a:lnTo>
                    <a:pt x="1931" y="2005"/>
                  </a:lnTo>
                  <a:lnTo>
                    <a:pt x="1939" y="2156"/>
                  </a:lnTo>
                  <a:lnTo>
                    <a:pt x="1949" y="2309"/>
                  </a:lnTo>
                  <a:lnTo>
                    <a:pt x="1961" y="2461"/>
                  </a:lnTo>
                  <a:lnTo>
                    <a:pt x="1975" y="2614"/>
                  </a:lnTo>
                  <a:lnTo>
                    <a:pt x="1991" y="2766"/>
                  </a:lnTo>
                  <a:lnTo>
                    <a:pt x="2002" y="2883"/>
                  </a:lnTo>
                  <a:lnTo>
                    <a:pt x="2016" y="3001"/>
                  </a:lnTo>
                  <a:lnTo>
                    <a:pt x="2033" y="3118"/>
                  </a:lnTo>
                  <a:lnTo>
                    <a:pt x="2049" y="3235"/>
                  </a:lnTo>
                  <a:lnTo>
                    <a:pt x="2067" y="3351"/>
                  </a:lnTo>
                  <a:lnTo>
                    <a:pt x="2087" y="3468"/>
                  </a:lnTo>
                  <a:lnTo>
                    <a:pt x="2107" y="3584"/>
                  </a:lnTo>
                  <a:lnTo>
                    <a:pt x="2128" y="3700"/>
                  </a:lnTo>
                  <a:lnTo>
                    <a:pt x="2148" y="3816"/>
                  </a:lnTo>
                  <a:lnTo>
                    <a:pt x="2168" y="3932"/>
                  </a:lnTo>
                  <a:lnTo>
                    <a:pt x="2189" y="4050"/>
                  </a:lnTo>
                  <a:lnTo>
                    <a:pt x="2208" y="4166"/>
                  </a:lnTo>
                  <a:lnTo>
                    <a:pt x="2227" y="4282"/>
                  </a:lnTo>
                  <a:lnTo>
                    <a:pt x="2245" y="4399"/>
                  </a:lnTo>
                  <a:lnTo>
                    <a:pt x="2261" y="4516"/>
                  </a:lnTo>
                  <a:lnTo>
                    <a:pt x="2275" y="4633"/>
                  </a:lnTo>
                  <a:lnTo>
                    <a:pt x="2216" y="4555"/>
                  </a:lnTo>
                  <a:lnTo>
                    <a:pt x="2158" y="4477"/>
                  </a:lnTo>
                  <a:lnTo>
                    <a:pt x="2102" y="4397"/>
                  </a:lnTo>
                  <a:lnTo>
                    <a:pt x="2048" y="4316"/>
                  </a:lnTo>
                  <a:lnTo>
                    <a:pt x="1996" y="4234"/>
                  </a:lnTo>
                  <a:lnTo>
                    <a:pt x="1946" y="4152"/>
                  </a:lnTo>
                  <a:lnTo>
                    <a:pt x="1897" y="4068"/>
                  </a:lnTo>
                  <a:lnTo>
                    <a:pt x="1850" y="3983"/>
                  </a:lnTo>
                  <a:lnTo>
                    <a:pt x="1804" y="3898"/>
                  </a:lnTo>
                  <a:lnTo>
                    <a:pt x="1760" y="3812"/>
                  </a:lnTo>
                  <a:lnTo>
                    <a:pt x="1717" y="3726"/>
                  </a:lnTo>
                  <a:lnTo>
                    <a:pt x="1674" y="3638"/>
                  </a:lnTo>
                  <a:lnTo>
                    <a:pt x="1633" y="3550"/>
                  </a:lnTo>
                  <a:lnTo>
                    <a:pt x="1593" y="3461"/>
                  </a:lnTo>
                  <a:lnTo>
                    <a:pt x="1554" y="3373"/>
                  </a:lnTo>
                  <a:lnTo>
                    <a:pt x="1515" y="3284"/>
                  </a:lnTo>
                  <a:lnTo>
                    <a:pt x="1439" y="3105"/>
                  </a:lnTo>
                  <a:lnTo>
                    <a:pt x="1365" y="2924"/>
                  </a:lnTo>
                  <a:lnTo>
                    <a:pt x="1293" y="2744"/>
                  </a:lnTo>
                  <a:lnTo>
                    <a:pt x="1219" y="2563"/>
                  </a:lnTo>
                  <a:lnTo>
                    <a:pt x="1146" y="2383"/>
                  </a:lnTo>
                  <a:lnTo>
                    <a:pt x="1070" y="2204"/>
                  </a:lnTo>
                  <a:lnTo>
                    <a:pt x="1032" y="2115"/>
                  </a:lnTo>
                  <a:lnTo>
                    <a:pt x="993" y="2026"/>
                  </a:lnTo>
                  <a:lnTo>
                    <a:pt x="952" y="1938"/>
                  </a:lnTo>
                  <a:lnTo>
                    <a:pt x="911" y="1851"/>
                  </a:lnTo>
                  <a:lnTo>
                    <a:pt x="897" y="1818"/>
                  </a:lnTo>
                  <a:lnTo>
                    <a:pt x="882" y="1786"/>
                  </a:lnTo>
                  <a:lnTo>
                    <a:pt x="867" y="1755"/>
                  </a:lnTo>
                  <a:lnTo>
                    <a:pt x="850" y="1724"/>
                  </a:lnTo>
                  <a:lnTo>
                    <a:pt x="833" y="1694"/>
                  </a:lnTo>
                  <a:lnTo>
                    <a:pt x="816" y="1663"/>
                  </a:lnTo>
                  <a:lnTo>
                    <a:pt x="798" y="1632"/>
                  </a:lnTo>
                  <a:lnTo>
                    <a:pt x="780" y="1603"/>
                  </a:lnTo>
                  <a:lnTo>
                    <a:pt x="743" y="1544"/>
                  </a:lnTo>
                  <a:lnTo>
                    <a:pt x="704" y="1486"/>
                  </a:lnTo>
                  <a:lnTo>
                    <a:pt x="664" y="1428"/>
                  </a:lnTo>
                  <a:lnTo>
                    <a:pt x="623" y="1372"/>
                  </a:lnTo>
                  <a:lnTo>
                    <a:pt x="580" y="1316"/>
                  </a:lnTo>
                  <a:lnTo>
                    <a:pt x="537" y="1261"/>
                  </a:lnTo>
                  <a:lnTo>
                    <a:pt x="494" y="1207"/>
                  </a:lnTo>
                  <a:lnTo>
                    <a:pt x="449" y="1153"/>
                  </a:lnTo>
                  <a:lnTo>
                    <a:pt x="405" y="1099"/>
                  </a:lnTo>
                  <a:lnTo>
                    <a:pt x="360" y="1045"/>
                  </a:lnTo>
                  <a:lnTo>
                    <a:pt x="315" y="991"/>
                  </a:lnTo>
                  <a:lnTo>
                    <a:pt x="270" y="938"/>
                  </a:lnTo>
                  <a:lnTo>
                    <a:pt x="250" y="914"/>
                  </a:lnTo>
                  <a:lnTo>
                    <a:pt x="232" y="888"/>
                  </a:lnTo>
                  <a:lnTo>
                    <a:pt x="213" y="863"/>
                  </a:lnTo>
                  <a:lnTo>
                    <a:pt x="197" y="836"/>
                  </a:lnTo>
                  <a:lnTo>
                    <a:pt x="182" y="810"/>
                  </a:lnTo>
                  <a:lnTo>
                    <a:pt x="167" y="782"/>
                  </a:lnTo>
                  <a:lnTo>
                    <a:pt x="154" y="755"/>
                  </a:lnTo>
                  <a:lnTo>
                    <a:pt x="142" y="727"/>
                  </a:lnTo>
                  <a:lnTo>
                    <a:pt x="131" y="698"/>
                  </a:lnTo>
                  <a:lnTo>
                    <a:pt x="119" y="670"/>
                  </a:lnTo>
                  <a:lnTo>
                    <a:pt x="110" y="641"/>
                  </a:lnTo>
                  <a:lnTo>
                    <a:pt x="101" y="612"/>
                  </a:lnTo>
                  <a:lnTo>
                    <a:pt x="93" y="582"/>
                  </a:lnTo>
                  <a:lnTo>
                    <a:pt x="86" y="552"/>
                  </a:lnTo>
                  <a:lnTo>
                    <a:pt x="79" y="522"/>
                  </a:lnTo>
                  <a:lnTo>
                    <a:pt x="71" y="492"/>
                  </a:lnTo>
                  <a:lnTo>
                    <a:pt x="60" y="430"/>
                  </a:lnTo>
                  <a:lnTo>
                    <a:pt x="50" y="369"/>
                  </a:lnTo>
                  <a:lnTo>
                    <a:pt x="42" y="307"/>
                  </a:lnTo>
                  <a:lnTo>
                    <a:pt x="34" y="245"/>
                  </a:lnTo>
                  <a:lnTo>
                    <a:pt x="26" y="183"/>
                  </a:lnTo>
                  <a:lnTo>
                    <a:pt x="17" y="121"/>
                  </a:lnTo>
                  <a:lnTo>
                    <a:pt x="9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1" name="淘宝店chenying0907 17"/>
            <p:cNvSpPr/>
            <p:nvPr/>
          </p:nvSpPr>
          <p:spPr bwMode="auto">
            <a:xfrm>
              <a:off x="5907088" y="1963738"/>
              <a:ext cx="512763" cy="1044575"/>
            </a:xfrm>
            <a:custGeom>
              <a:avLst/>
              <a:gdLst>
                <a:gd name="T0" fmla="*/ 497 w 2262"/>
                <a:gd name="T1" fmla="*/ 286 h 4604"/>
                <a:gd name="T2" fmla="*/ 730 w 2262"/>
                <a:gd name="T3" fmla="*/ 233 h 4604"/>
                <a:gd name="T4" fmla="*/ 963 w 2262"/>
                <a:gd name="T5" fmla="*/ 183 h 4604"/>
                <a:gd name="T6" fmla="*/ 1198 w 2262"/>
                <a:gd name="T7" fmla="*/ 137 h 4604"/>
                <a:gd name="T8" fmla="*/ 1432 w 2262"/>
                <a:gd name="T9" fmla="*/ 95 h 4604"/>
                <a:gd name="T10" fmla="*/ 1669 w 2262"/>
                <a:gd name="T11" fmla="*/ 59 h 4604"/>
                <a:gd name="T12" fmla="*/ 1905 w 2262"/>
                <a:gd name="T13" fmla="*/ 31 h 4604"/>
                <a:gd name="T14" fmla="*/ 2143 w 2262"/>
                <a:gd name="T15" fmla="*/ 9 h 4604"/>
                <a:gd name="T16" fmla="*/ 2253 w 2262"/>
                <a:gd name="T17" fmla="*/ 61 h 4604"/>
                <a:gd name="T18" fmla="*/ 2236 w 2262"/>
                <a:gd name="T19" fmla="*/ 182 h 4604"/>
                <a:gd name="T20" fmla="*/ 2219 w 2262"/>
                <a:gd name="T21" fmla="*/ 303 h 4604"/>
                <a:gd name="T22" fmla="*/ 2198 w 2262"/>
                <a:gd name="T23" fmla="*/ 426 h 4604"/>
                <a:gd name="T24" fmla="*/ 2178 w 2262"/>
                <a:gd name="T25" fmla="*/ 515 h 4604"/>
                <a:gd name="T26" fmla="*/ 2162 w 2262"/>
                <a:gd name="T27" fmla="*/ 574 h 4604"/>
                <a:gd name="T28" fmla="*/ 2144 w 2262"/>
                <a:gd name="T29" fmla="*/ 631 h 4604"/>
                <a:gd name="T30" fmla="*/ 2121 w 2262"/>
                <a:gd name="T31" fmla="*/ 689 h 4604"/>
                <a:gd name="T32" fmla="*/ 2096 w 2262"/>
                <a:gd name="T33" fmla="*/ 744 h 4604"/>
                <a:gd name="T34" fmla="*/ 2067 w 2262"/>
                <a:gd name="T35" fmla="*/ 797 h 4604"/>
                <a:gd name="T36" fmla="*/ 2034 w 2262"/>
                <a:gd name="T37" fmla="*/ 848 h 4604"/>
                <a:gd name="T38" fmla="*/ 1996 w 2262"/>
                <a:gd name="T39" fmla="*/ 897 h 4604"/>
                <a:gd name="T40" fmla="*/ 1922 w 2262"/>
                <a:gd name="T41" fmla="*/ 979 h 4604"/>
                <a:gd name="T42" fmla="*/ 1821 w 2262"/>
                <a:gd name="T43" fmla="*/ 1098 h 4604"/>
                <a:gd name="T44" fmla="*/ 1723 w 2262"/>
                <a:gd name="T45" fmla="*/ 1221 h 4604"/>
                <a:gd name="T46" fmla="*/ 1627 w 2262"/>
                <a:gd name="T47" fmla="*/ 1346 h 4604"/>
                <a:gd name="T48" fmla="*/ 1537 w 2262"/>
                <a:gd name="T49" fmla="*/ 1475 h 4604"/>
                <a:gd name="T50" fmla="*/ 1474 w 2262"/>
                <a:gd name="T51" fmla="*/ 1572 h 4604"/>
                <a:gd name="T52" fmla="*/ 1433 w 2262"/>
                <a:gd name="T53" fmla="*/ 1640 h 4604"/>
                <a:gd name="T54" fmla="*/ 1394 w 2262"/>
                <a:gd name="T55" fmla="*/ 1708 h 4604"/>
                <a:gd name="T56" fmla="*/ 1358 w 2262"/>
                <a:gd name="T57" fmla="*/ 1777 h 4604"/>
                <a:gd name="T58" fmla="*/ 1323 w 2262"/>
                <a:gd name="T59" fmla="*/ 1848 h 4604"/>
                <a:gd name="T60" fmla="*/ 1290 w 2262"/>
                <a:gd name="T61" fmla="*/ 1920 h 4604"/>
                <a:gd name="T62" fmla="*/ 1203 w 2262"/>
                <a:gd name="T63" fmla="*/ 2125 h 4604"/>
                <a:gd name="T64" fmla="*/ 1063 w 2262"/>
                <a:gd name="T65" fmla="*/ 2466 h 4604"/>
                <a:gd name="T66" fmla="*/ 924 w 2262"/>
                <a:gd name="T67" fmla="*/ 2807 h 4604"/>
                <a:gd name="T68" fmla="*/ 783 w 2262"/>
                <a:gd name="T69" fmla="*/ 3148 h 4604"/>
                <a:gd name="T70" fmla="*/ 673 w 2262"/>
                <a:gd name="T71" fmla="*/ 3402 h 4604"/>
                <a:gd name="T72" fmla="*/ 596 w 2262"/>
                <a:gd name="T73" fmla="*/ 3569 h 4604"/>
                <a:gd name="T74" fmla="*/ 517 w 2262"/>
                <a:gd name="T75" fmla="*/ 3734 h 4604"/>
                <a:gd name="T76" fmla="*/ 434 w 2262"/>
                <a:gd name="T77" fmla="*/ 3898 h 4604"/>
                <a:gd name="T78" fmla="*/ 346 w 2262"/>
                <a:gd name="T79" fmla="*/ 4060 h 4604"/>
                <a:gd name="T80" fmla="*/ 255 w 2262"/>
                <a:gd name="T81" fmla="*/ 4219 h 4604"/>
                <a:gd name="T82" fmla="*/ 157 w 2262"/>
                <a:gd name="T83" fmla="*/ 4375 h 4604"/>
                <a:gd name="T84" fmla="*/ 54 w 2262"/>
                <a:gd name="T85" fmla="*/ 4528 h 4604"/>
                <a:gd name="T86" fmla="*/ 17 w 2262"/>
                <a:gd name="T87" fmla="*/ 4489 h 4604"/>
                <a:gd name="T88" fmla="*/ 55 w 2262"/>
                <a:gd name="T89" fmla="*/ 4262 h 4604"/>
                <a:gd name="T90" fmla="*/ 96 w 2262"/>
                <a:gd name="T91" fmla="*/ 4034 h 4604"/>
                <a:gd name="T92" fmla="*/ 136 w 2262"/>
                <a:gd name="T93" fmla="*/ 3806 h 4604"/>
                <a:gd name="T94" fmla="*/ 177 w 2262"/>
                <a:gd name="T95" fmla="*/ 3579 h 4604"/>
                <a:gd name="T96" fmla="*/ 216 w 2262"/>
                <a:gd name="T97" fmla="*/ 3352 h 4604"/>
                <a:gd name="T98" fmla="*/ 251 w 2262"/>
                <a:gd name="T99" fmla="*/ 3123 h 4604"/>
                <a:gd name="T100" fmla="*/ 281 w 2262"/>
                <a:gd name="T101" fmla="*/ 2894 h 4604"/>
                <a:gd name="T102" fmla="*/ 303 w 2262"/>
                <a:gd name="T103" fmla="*/ 2702 h 4604"/>
                <a:gd name="T104" fmla="*/ 319 w 2262"/>
                <a:gd name="T105" fmla="*/ 2549 h 4604"/>
                <a:gd name="T106" fmla="*/ 338 w 2262"/>
                <a:gd name="T107" fmla="*/ 2319 h 4604"/>
                <a:gd name="T108" fmla="*/ 358 w 2262"/>
                <a:gd name="T109" fmla="*/ 2011 h 4604"/>
                <a:gd name="T110" fmla="*/ 371 w 2262"/>
                <a:gd name="T111" fmla="*/ 1702 h 4604"/>
                <a:gd name="T112" fmla="*/ 379 w 2262"/>
                <a:gd name="T113" fmla="*/ 1394 h 4604"/>
                <a:gd name="T114" fmla="*/ 382 w 2262"/>
                <a:gd name="T115" fmla="*/ 1085 h 4604"/>
                <a:gd name="T116" fmla="*/ 383 w 2262"/>
                <a:gd name="T117" fmla="*/ 776 h 4604"/>
                <a:gd name="T118" fmla="*/ 382 w 2262"/>
                <a:gd name="T119" fmla="*/ 467 h 4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62" h="4604">
                  <a:moveTo>
                    <a:pt x="381" y="313"/>
                  </a:moveTo>
                  <a:lnTo>
                    <a:pt x="497" y="286"/>
                  </a:lnTo>
                  <a:lnTo>
                    <a:pt x="614" y="258"/>
                  </a:lnTo>
                  <a:lnTo>
                    <a:pt x="730" y="233"/>
                  </a:lnTo>
                  <a:lnTo>
                    <a:pt x="846" y="207"/>
                  </a:lnTo>
                  <a:lnTo>
                    <a:pt x="963" y="183"/>
                  </a:lnTo>
                  <a:lnTo>
                    <a:pt x="1080" y="159"/>
                  </a:lnTo>
                  <a:lnTo>
                    <a:pt x="1198" y="137"/>
                  </a:lnTo>
                  <a:lnTo>
                    <a:pt x="1315" y="116"/>
                  </a:lnTo>
                  <a:lnTo>
                    <a:pt x="1432" y="95"/>
                  </a:lnTo>
                  <a:lnTo>
                    <a:pt x="1550" y="77"/>
                  </a:lnTo>
                  <a:lnTo>
                    <a:pt x="1669" y="59"/>
                  </a:lnTo>
                  <a:lnTo>
                    <a:pt x="1787" y="44"/>
                  </a:lnTo>
                  <a:lnTo>
                    <a:pt x="1905" y="31"/>
                  </a:lnTo>
                  <a:lnTo>
                    <a:pt x="2024" y="19"/>
                  </a:lnTo>
                  <a:lnTo>
                    <a:pt x="2143" y="9"/>
                  </a:lnTo>
                  <a:lnTo>
                    <a:pt x="2262" y="0"/>
                  </a:lnTo>
                  <a:lnTo>
                    <a:pt x="2253" y="61"/>
                  </a:lnTo>
                  <a:lnTo>
                    <a:pt x="2245" y="121"/>
                  </a:lnTo>
                  <a:lnTo>
                    <a:pt x="2236" y="182"/>
                  </a:lnTo>
                  <a:lnTo>
                    <a:pt x="2228" y="242"/>
                  </a:lnTo>
                  <a:lnTo>
                    <a:pt x="2219" y="303"/>
                  </a:lnTo>
                  <a:lnTo>
                    <a:pt x="2209" y="364"/>
                  </a:lnTo>
                  <a:lnTo>
                    <a:pt x="2198" y="426"/>
                  </a:lnTo>
                  <a:lnTo>
                    <a:pt x="2185" y="486"/>
                  </a:lnTo>
                  <a:lnTo>
                    <a:pt x="2178" y="515"/>
                  </a:lnTo>
                  <a:lnTo>
                    <a:pt x="2170" y="545"/>
                  </a:lnTo>
                  <a:lnTo>
                    <a:pt x="2162" y="574"/>
                  </a:lnTo>
                  <a:lnTo>
                    <a:pt x="2153" y="603"/>
                  </a:lnTo>
                  <a:lnTo>
                    <a:pt x="2144" y="631"/>
                  </a:lnTo>
                  <a:lnTo>
                    <a:pt x="2132" y="660"/>
                  </a:lnTo>
                  <a:lnTo>
                    <a:pt x="2121" y="689"/>
                  </a:lnTo>
                  <a:lnTo>
                    <a:pt x="2109" y="716"/>
                  </a:lnTo>
                  <a:lnTo>
                    <a:pt x="2096" y="744"/>
                  </a:lnTo>
                  <a:lnTo>
                    <a:pt x="2082" y="770"/>
                  </a:lnTo>
                  <a:lnTo>
                    <a:pt x="2067" y="797"/>
                  </a:lnTo>
                  <a:lnTo>
                    <a:pt x="2051" y="822"/>
                  </a:lnTo>
                  <a:lnTo>
                    <a:pt x="2034" y="848"/>
                  </a:lnTo>
                  <a:lnTo>
                    <a:pt x="2015" y="872"/>
                  </a:lnTo>
                  <a:lnTo>
                    <a:pt x="1996" y="897"/>
                  </a:lnTo>
                  <a:lnTo>
                    <a:pt x="1974" y="920"/>
                  </a:lnTo>
                  <a:lnTo>
                    <a:pt x="1922" y="979"/>
                  </a:lnTo>
                  <a:lnTo>
                    <a:pt x="1871" y="1039"/>
                  </a:lnTo>
                  <a:lnTo>
                    <a:pt x="1821" y="1098"/>
                  </a:lnTo>
                  <a:lnTo>
                    <a:pt x="1772" y="1160"/>
                  </a:lnTo>
                  <a:lnTo>
                    <a:pt x="1723" y="1221"/>
                  </a:lnTo>
                  <a:lnTo>
                    <a:pt x="1675" y="1283"/>
                  </a:lnTo>
                  <a:lnTo>
                    <a:pt x="1627" y="1346"/>
                  </a:lnTo>
                  <a:lnTo>
                    <a:pt x="1582" y="1409"/>
                  </a:lnTo>
                  <a:lnTo>
                    <a:pt x="1537" y="1475"/>
                  </a:lnTo>
                  <a:lnTo>
                    <a:pt x="1494" y="1540"/>
                  </a:lnTo>
                  <a:lnTo>
                    <a:pt x="1474" y="1572"/>
                  </a:lnTo>
                  <a:lnTo>
                    <a:pt x="1454" y="1606"/>
                  </a:lnTo>
                  <a:lnTo>
                    <a:pt x="1433" y="1640"/>
                  </a:lnTo>
                  <a:lnTo>
                    <a:pt x="1414" y="1674"/>
                  </a:lnTo>
                  <a:lnTo>
                    <a:pt x="1394" y="1708"/>
                  </a:lnTo>
                  <a:lnTo>
                    <a:pt x="1376" y="1743"/>
                  </a:lnTo>
                  <a:lnTo>
                    <a:pt x="1358" y="1777"/>
                  </a:lnTo>
                  <a:lnTo>
                    <a:pt x="1340" y="1813"/>
                  </a:lnTo>
                  <a:lnTo>
                    <a:pt x="1323" y="1848"/>
                  </a:lnTo>
                  <a:lnTo>
                    <a:pt x="1307" y="1883"/>
                  </a:lnTo>
                  <a:lnTo>
                    <a:pt x="1290" y="1920"/>
                  </a:lnTo>
                  <a:lnTo>
                    <a:pt x="1275" y="1957"/>
                  </a:lnTo>
                  <a:lnTo>
                    <a:pt x="1203" y="2125"/>
                  </a:lnTo>
                  <a:lnTo>
                    <a:pt x="1132" y="2295"/>
                  </a:lnTo>
                  <a:lnTo>
                    <a:pt x="1063" y="2466"/>
                  </a:lnTo>
                  <a:lnTo>
                    <a:pt x="994" y="2636"/>
                  </a:lnTo>
                  <a:lnTo>
                    <a:pt x="924" y="2807"/>
                  </a:lnTo>
                  <a:lnTo>
                    <a:pt x="854" y="2977"/>
                  </a:lnTo>
                  <a:lnTo>
                    <a:pt x="783" y="3148"/>
                  </a:lnTo>
                  <a:lnTo>
                    <a:pt x="710" y="3317"/>
                  </a:lnTo>
                  <a:lnTo>
                    <a:pt x="673" y="3402"/>
                  </a:lnTo>
                  <a:lnTo>
                    <a:pt x="635" y="3485"/>
                  </a:lnTo>
                  <a:lnTo>
                    <a:pt x="596" y="3569"/>
                  </a:lnTo>
                  <a:lnTo>
                    <a:pt x="557" y="3651"/>
                  </a:lnTo>
                  <a:lnTo>
                    <a:pt x="517" y="3734"/>
                  </a:lnTo>
                  <a:lnTo>
                    <a:pt x="476" y="3817"/>
                  </a:lnTo>
                  <a:lnTo>
                    <a:pt x="434" y="3898"/>
                  </a:lnTo>
                  <a:lnTo>
                    <a:pt x="390" y="3980"/>
                  </a:lnTo>
                  <a:lnTo>
                    <a:pt x="346" y="4060"/>
                  </a:lnTo>
                  <a:lnTo>
                    <a:pt x="301" y="4140"/>
                  </a:lnTo>
                  <a:lnTo>
                    <a:pt x="255" y="4219"/>
                  </a:lnTo>
                  <a:lnTo>
                    <a:pt x="207" y="4298"/>
                  </a:lnTo>
                  <a:lnTo>
                    <a:pt x="157" y="4375"/>
                  </a:lnTo>
                  <a:lnTo>
                    <a:pt x="106" y="4453"/>
                  </a:lnTo>
                  <a:lnTo>
                    <a:pt x="54" y="4528"/>
                  </a:lnTo>
                  <a:lnTo>
                    <a:pt x="0" y="4604"/>
                  </a:lnTo>
                  <a:lnTo>
                    <a:pt x="17" y="4489"/>
                  </a:lnTo>
                  <a:lnTo>
                    <a:pt x="36" y="4375"/>
                  </a:lnTo>
                  <a:lnTo>
                    <a:pt x="55" y="4262"/>
                  </a:lnTo>
                  <a:lnTo>
                    <a:pt x="75" y="4148"/>
                  </a:lnTo>
                  <a:lnTo>
                    <a:pt x="96" y="4034"/>
                  </a:lnTo>
                  <a:lnTo>
                    <a:pt x="116" y="3921"/>
                  </a:lnTo>
                  <a:lnTo>
                    <a:pt x="136" y="3806"/>
                  </a:lnTo>
                  <a:lnTo>
                    <a:pt x="157" y="3693"/>
                  </a:lnTo>
                  <a:lnTo>
                    <a:pt x="177" y="3579"/>
                  </a:lnTo>
                  <a:lnTo>
                    <a:pt x="197" y="3466"/>
                  </a:lnTo>
                  <a:lnTo>
                    <a:pt x="216" y="3352"/>
                  </a:lnTo>
                  <a:lnTo>
                    <a:pt x="233" y="3237"/>
                  </a:lnTo>
                  <a:lnTo>
                    <a:pt x="251" y="3123"/>
                  </a:lnTo>
                  <a:lnTo>
                    <a:pt x="267" y="3009"/>
                  </a:lnTo>
                  <a:lnTo>
                    <a:pt x="281" y="2894"/>
                  </a:lnTo>
                  <a:lnTo>
                    <a:pt x="294" y="2780"/>
                  </a:lnTo>
                  <a:lnTo>
                    <a:pt x="303" y="2702"/>
                  </a:lnTo>
                  <a:lnTo>
                    <a:pt x="311" y="2626"/>
                  </a:lnTo>
                  <a:lnTo>
                    <a:pt x="319" y="2549"/>
                  </a:lnTo>
                  <a:lnTo>
                    <a:pt x="326" y="2472"/>
                  </a:lnTo>
                  <a:lnTo>
                    <a:pt x="338" y="2319"/>
                  </a:lnTo>
                  <a:lnTo>
                    <a:pt x="350" y="2165"/>
                  </a:lnTo>
                  <a:lnTo>
                    <a:pt x="358" y="2011"/>
                  </a:lnTo>
                  <a:lnTo>
                    <a:pt x="366" y="1856"/>
                  </a:lnTo>
                  <a:lnTo>
                    <a:pt x="371" y="1702"/>
                  </a:lnTo>
                  <a:lnTo>
                    <a:pt x="376" y="1548"/>
                  </a:lnTo>
                  <a:lnTo>
                    <a:pt x="379" y="1394"/>
                  </a:lnTo>
                  <a:lnTo>
                    <a:pt x="381" y="1239"/>
                  </a:lnTo>
                  <a:lnTo>
                    <a:pt x="382" y="1085"/>
                  </a:lnTo>
                  <a:lnTo>
                    <a:pt x="383" y="931"/>
                  </a:lnTo>
                  <a:lnTo>
                    <a:pt x="383" y="776"/>
                  </a:lnTo>
                  <a:lnTo>
                    <a:pt x="382" y="622"/>
                  </a:lnTo>
                  <a:lnTo>
                    <a:pt x="382" y="467"/>
                  </a:lnTo>
                  <a:lnTo>
                    <a:pt x="381" y="31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53" name="淘宝店chenying0907 19"/>
          <p:cNvSpPr/>
          <p:nvPr/>
        </p:nvSpPr>
        <p:spPr bwMode="auto">
          <a:xfrm>
            <a:off x="3183876" y="2429737"/>
            <a:ext cx="1360314" cy="1684890"/>
          </a:xfrm>
          <a:custGeom>
            <a:avLst/>
            <a:gdLst>
              <a:gd name="T0" fmla="*/ 216 w 7871"/>
              <a:gd name="T1" fmla="*/ 2085 h 9750"/>
              <a:gd name="T2" fmla="*/ 112 w 7871"/>
              <a:gd name="T3" fmla="*/ 1628 h 9750"/>
              <a:gd name="T4" fmla="*/ 38 w 7871"/>
              <a:gd name="T5" fmla="*/ 1166 h 9750"/>
              <a:gd name="T6" fmla="*/ 2 w 7871"/>
              <a:gd name="T7" fmla="*/ 700 h 9750"/>
              <a:gd name="T8" fmla="*/ 14 w 7871"/>
              <a:gd name="T9" fmla="*/ 233 h 9750"/>
              <a:gd name="T10" fmla="*/ 195 w 7871"/>
              <a:gd name="T11" fmla="*/ 197 h 9750"/>
              <a:gd name="T12" fmla="*/ 457 w 7871"/>
              <a:gd name="T13" fmla="*/ 621 h 9750"/>
              <a:gd name="T14" fmla="*/ 675 w 7871"/>
              <a:gd name="T15" fmla="*/ 1068 h 9750"/>
              <a:gd name="T16" fmla="*/ 1025 w 7871"/>
              <a:gd name="T17" fmla="*/ 1915 h 9750"/>
              <a:gd name="T18" fmla="*/ 1286 w 7871"/>
              <a:gd name="T19" fmla="*/ 2498 h 9750"/>
              <a:gd name="T20" fmla="*/ 1684 w 7871"/>
              <a:gd name="T21" fmla="*/ 3251 h 9750"/>
              <a:gd name="T22" fmla="*/ 2148 w 7871"/>
              <a:gd name="T23" fmla="*/ 3974 h 9750"/>
              <a:gd name="T24" fmla="*/ 2687 w 7871"/>
              <a:gd name="T25" fmla="*/ 4637 h 9750"/>
              <a:gd name="T26" fmla="*/ 3313 w 7871"/>
              <a:gd name="T27" fmla="*/ 5209 h 9750"/>
              <a:gd name="T28" fmla="*/ 4035 w 7871"/>
              <a:gd name="T29" fmla="*/ 5659 h 9750"/>
              <a:gd name="T30" fmla="*/ 4350 w 7871"/>
              <a:gd name="T31" fmla="*/ 5782 h 9750"/>
              <a:gd name="T32" fmla="*/ 4578 w 7871"/>
              <a:gd name="T33" fmla="*/ 5822 h 9750"/>
              <a:gd name="T34" fmla="*/ 4848 w 7871"/>
              <a:gd name="T35" fmla="*/ 5836 h 9750"/>
              <a:gd name="T36" fmla="*/ 5314 w 7871"/>
              <a:gd name="T37" fmla="*/ 5811 h 9750"/>
              <a:gd name="T38" fmla="*/ 5262 w 7871"/>
              <a:gd name="T39" fmla="*/ 5536 h 9750"/>
              <a:gd name="T40" fmla="*/ 5088 w 7871"/>
              <a:gd name="T41" fmla="*/ 5258 h 9750"/>
              <a:gd name="T42" fmla="*/ 4971 w 7871"/>
              <a:gd name="T43" fmla="*/ 5124 h 9750"/>
              <a:gd name="T44" fmla="*/ 4803 w 7871"/>
              <a:gd name="T45" fmla="*/ 4978 h 9750"/>
              <a:gd name="T46" fmla="*/ 4275 w 7871"/>
              <a:gd name="T47" fmla="*/ 4588 h 9750"/>
              <a:gd name="T48" fmla="*/ 3743 w 7871"/>
              <a:gd name="T49" fmla="*/ 4199 h 9750"/>
              <a:gd name="T50" fmla="*/ 3413 w 7871"/>
              <a:gd name="T51" fmla="*/ 3916 h 9750"/>
              <a:gd name="T52" fmla="*/ 3119 w 7871"/>
              <a:gd name="T53" fmla="*/ 3593 h 9750"/>
              <a:gd name="T54" fmla="*/ 3000 w 7871"/>
              <a:gd name="T55" fmla="*/ 3419 h 9750"/>
              <a:gd name="T56" fmla="*/ 2937 w 7871"/>
              <a:gd name="T57" fmla="*/ 3271 h 9750"/>
              <a:gd name="T58" fmla="*/ 2891 w 7871"/>
              <a:gd name="T59" fmla="*/ 3089 h 9750"/>
              <a:gd name="T60" fmla="*/ 2844 w 7871"/>
              <a:gd name="T61" fmla="*/ 2767 h 9750"/>
              <a:gd name="T62" fmla="*/ 3915 w 7871"/>
              <a:gd name="T63" fmla="*/ 3479 h 9750"/>
              <a:gd name="T64" fmla="*/ 5210 w 7871"/>
              <a:gd name="T65" fmla="*/ 4396 h 9750"/>
              <a:gd name="T66" fmla="*/ 6355 w 7871"/>
              <a:gd name="T67" fmla="*/ 5164 h 9750"/>
              <a:gd name="T68" fmla="*/ 6623 w 7871"/>
              <a:gd name="T69" fmla="*/ 5359 h 9750"/>
              <a:gd name="T70" fmla="*/ 6868 w 7871"/>
              <a:gd name="T71" fmla="*/ 5584 h 9750"/>
              <a:gd name="T72" fmla="*/ 7086 w 7871"/>
              <a:gd name="T73" fmla="*/ 5834 h 9750"/>
              <a:gd name="T74" fmla="*/ 7273 w 7871"/>
              <a:gd name="T75" fmla="*/ 6107 h 9750"/>
              <a:gd name="T76" fmla="*/ 7424 w 7871"/>
              <a:gd name="T77" fmla="*/ 6403 h 9750"/>
              <a:gd name="T78" fmla="*/ 7632 w 7871"/>
              <a:gd name="T79" fmla="*/ 6947 h 9750"/>
              <a:gd name="T80" fmla="*/ 7774 w 7871"/>
              <a:gd name="T81" fmla="*/ 7556 h 9750"/>
              <a:gd name="T82" fmla="*/ 7846 w 7871"/>
              <a:gd name="T83" fmla="*/ 8178 h 9750"/>
              <a:gd name="T84" fmla="*/ 7871 w 7871"/>
              <a:gd name="T85" fmla="*/ 8808 h 9750"/>
              <a:gd name="T86" fmla="*/ 7768 w 7871"/>
              <a:gd name="T87" fmla="*/ 9689 h 9750"/>
              <a:gd name="T88" fmla="*/ 6927 w 7871"/>
              <a:gd name="T89" fmla="*/ 9163 h 9750"/>
              <a:gd name="T90" fmla="*/ 5777 w 7871"/>
              <a:gd name="T91" fmla="*/ 8511 h 9750"/>
              <a:gd name="T92" fmla="*/ 4684 w 7871"/>
              <a:gd name="T93" fmla="*/ 7945 h 9750"/>
              <a:gd name="T94" fmla="*/ 4064 w 7871"/>
              <a:gd name="T95" fmla="*/ 7613 h 9750"/>
              <a:gd name="T96" fmla="*/ 3736 w 7871"/>
              <a:gd name="T97" fmla="*/ 7411 h 9750"/>
              <a:gd name="T98" fmla="*/ 3425 w 7871"/>
              <a:gd name="T99" fmla="*/ 7187 h 9750"/>
              <a:gd name="T100" fmla="*/ 3134 w 7871"/>
              <a:gd name="T101" fmla="*/ 6938 h 9750"/>
              <a:gd name="T102" fmla="*/ 2893 w 7871"/>
              <a:gd name="T103" fmla="*/ 6684 h 9750"/>
              <a:gd name="T104" fmla="*/ 2686 w 7871"/>
              <a:gd name="T105" fmla="*/ 6412 h 9750"/>
              <a:gd name="T106" fmla="*/ 2338 w 7871"/>
              <a:gd name="T107" fmla="*/ 5889 h 9750"/>
              <a:gd name="T108" fmla="*/ 2104 w 7871"/>
              <a:gd name="T109" fmla="*/ 5565 h 9750"/>
              <a:gd name="T110" fmla="*/ 1787 w 7871"/>
              <a:gd name="T111" fmla="*/ 5187 h 9750"/>
              <a:gd name="T112" fmla="*/ 1403 w 7871"/>
              <a:gd name="T113" fmla="*/ 4670 h 9750"/>
              <a:gd name="T114" fmla="*/ 1059 w 7871"/>
              <a:gd name="T115" fmla="*/ 4126 h 9750"/>
              <a:gd name="T116" fmla="*/ 758 w 7871"/>
              <a:gd name="T117" fmla="*/ 3557 h 9750"/>
              <a:gd name="T118" fmla="*/ 501 w 7871"/>
              <a:gd name="T119" fmla="*/ 2966 h 9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871" h="9750">
                <a:moveTo>
                  <a:pt x="320" y="2460"/>
                </a:moveTo>
                <a:lnTo>
                  <a:pt x="299" y="2385"/>
                </a:lnTo>
                <a:lnTo>
                  <a:pt x="278" y="2311"/>
                </a:lnTo>
                <a:lnTo>
                  <a:pt x="257" y="2236"/>
                </a:lnTo>
                <a:lnTo>
                  <a:pt x="237" y="2160"/>
                </a:lnTo>
                <a:lnTo>
                  <a:pt x="216" y="2085"/>
                </a:lnTo>
                <a:lnTo>
                  <a:pt x="198" y="2009"/>
                </a:lnTo>
                <a:lnTo>
                  <a:pt x="179" y="1934"/>
                </a:lnTo>
                <a:lnTo>
                  <a:pt x="161" y="1857"/>
                </a:lnTo>
                <a:lnTo>
                  <a:pt x="144" y="1781"/>
                </a:lnTo>
                <a:lnTo>
                  <a:pt x="128" y="1704"/>
                </a:lnTo>
                <a:lnTo>
                  <a:pt x="112" y="1628"/>
                </a:lnTo>
                <a:lnTo>
                  <a:pt x="97" y="1551"/>
                </a:lnTo>
                <a:lnTo>
                  <a:pt x="84" y="1475"/>
                </a:lnTo>
                <a:lnTo>
                  <a:pt x="71" y="1397"/>
                </a:lnTo>
                <a:lnTo>
                  <a:pt x="58" y="1320"/>
                </a:lnTo>
                <a:lnTo>
                  <a:pt x="47" y="1244"/>
                </a:lnTo>
                <a:lnTo>
                  <a:pt x="38" y="1166"/>
                </a:lnTo>
                <a:lnTo>
                  <a:pt x="29" y="1089"/>
                </a:lnTo>
                <a:lnTo>
                  <a:pt x="21" y="1011"/>
                </a:lnTo>
                <a:lnTo>
                  <a:pt x="15" y="934"/>
                </a:lnTo>
                <a:lnTo>
                  <a:pt x="9" y="855"/>
                </a:lnTo>
                <a:lnTo>
                  <a:pt x="4" y="778"/>
                </a:lnTo>
                <a:lnTo>
                  <a:pt x="2" y="700"/>
                </a:lnTo>
                <a:lnTo>
                  <a:pt x="0" y="623"/>
                </a:lnTo>
                <a:lnTo>
                  <a:pt x="0" y="544"/>
                </a:lnTo>
                <a:lnTo>
                  <a:pt x="1" y="467"/>
                </a:lnTo>
                <a:lnTo>
                  <a:pt x="4" y="389"/>
                </a:lnTo>
                <a:lnTo>
                  <a:pt x="8" y="311"/>
                </a:lnTo>
                <a:lnTo>
                  <a:pt x="14" y="233"/>
                </a:lnTo>
                <a:lnTo>
                  <a:pt x="22" y="155"/>
                </a:lnTo>
                <a:lnTo>
                  <a:pt x="30" y="77"/>
                </a:lnTo>
                <a:lnTo>
                  <a:pt x="41" y="0"/>
                </a:lnTo>
                <a:lnTo>
                  <a:pt x="94" y="65"/>
                </a:lnTo>
                <a:lnTo>
                  <a:pt x="145" y="130"/>
                </a:lnTo>
                <a:lnTo>
                  <a:pt x="195" y="197"/>
                </a:lnTo>
                <a:lnTo>
                  <a:pt x="243" y="266"/>
                </a:lnTo>
                <a:lnTo>
                  <a:pt x="289" y="335"/>
                </a:lnTo>
                <a:lnTo>
                  <a:pt x="333" y="405"/>
                </a:lnTo>
                <a:lnTo>
                  <a:pt x="375" y="476"/>
                </a:lnTo>
                <a:lnTo>
                  <a:pt x="417" y="548"/>
                </a:lnTo>
                <a:lnTo>
                  <a:pt x="457" y="621"/>
                </a:lnTo>
                <a:lnTo>
                  <a:pt x="497" y="694"/>
                </a:lnTo>
                <a:lnTo>
                  <a:pt x="533" y="767"/>
                </a:lnTo>
                <a:lnTo>
                  <a:pt x="570" y="842"/>
                </a:lnTo>
                <a:lnTo>
                  <a:pt x="606" y="916"/>
                </a:lnTo>
                <a:lnTo>
                  <a:pt x="641" y="992"/>
                </a:lnTo>
                <a:lnTo>
                  <a:pt x="675" y="1068"/>
                </a:lnTo>
                <a:lnTo>
                  <a:pt x="709" y="1145"/>
                </a:lnTo>
                <a:lnTo>
                  <a:pt x="773" y="1298"/>
                </a:lnTo>
                <a:lnTo>
                  <a:pt x="836" y="1451"/>
                </a:lnTo>
                <a:lnTo>
                  <a:pt x="899" y="1606"/>
                </a:lnTo>
                <a:lnTo>
                  <a:pt x="962" y="1761"/>
                </a:lnTo>
                <a:lnTo>
                  <a:pt x="1025" y="1915"/>
                </a:lnTo>
                <a:lnTo>
                  <a:pt x="1089" y="2069"/>
                </a:lnTo>
                <a:lnTo>
                  <a:pt x="1122" y="2145"/>
                </a:lnTo>
                <a:lnTo>
                  <a:pt x="1155" y="2221"/>
                </a:lnTo>
                <a:lnTo>
                  <a:pt x="1189" y="2297"/>
                </a:lnTo>
                <a:lnTo>
                  <a:pt x="1225" y="2372"/>
                </a:lnTo>
                <a:lnTo>
                  <a:pt x="1286" y="2498"/>
                </a:lnTo>
                <a:lnTo>
                  <a:pt x="1348" y="2624"/>
                </a:lnTo>
                <a:lnTo>
                  <a:pt x="1412" y="2750"/>
                </a:lnTo>
                <a:lnTo>
                  <a:pt x="1477" y="2876"/>
                </a:lnTo>
                <a:lnTo>
                  <a:pt x="1545" y="3001"/>
                </a:lnTo>
                <a:lnTo>
                  <a:pt x="1614" y="3127"/>
                </a:lnTo>
                <a:lnTo>
                  <a:pt x="1684" y="3251"/>
                </a:lnTo>
                <a:lnTo>
                  <a:pt x="1757" y="3374"/>
                </a:lnTo>
                <a:lnTo>
                  <a:pt x="1831" y="3497"/>
                </a:lnTo>
                <a:lnTo>
                  <a:pt x="1908" y="3618"/>
                </a:lnTo>
                <a:lnTo>
                  <a:pt x="1986" y="3738"/>
                </a:lnTo>
                <a:lnTo>
                  <a:pt x="2066" y="3857"/>
                </a:lnTo>
                <a:lnTo>
                  <a:pt x="2148" y="3974"/>
                </a:lnTo>
                <a:lnTo>
                  <a:pt x="2233" y="4089"/>
                </a:lnTo>
                <a:lnTo>
                  <a:pt x="2319" y="4203"/>
                </a:lnTo>
                <a:lnTo>
                  <a:pt x="2408" y="4314"/>
                </a:lnTo>
                <a:lnTo>
                  <a:pt x="2499" y="4424"/>
                </a:lnTo>
                <a:lnTo>
                  <a:pt x="2592" y="4532"/>
                </a:lnTo>
                <a:lnTo>
                  <a:pt x="2687" y="4637"/>
                </a:lnTo>
                <a:lnTo>
                  <a:pt x="2785" y="4740"/>
                </a:lnTo>
                <a:lnTo>
                  <a:pt x="2886" y="4839"/>
                </a:lnTo>
                <a:lnTo>
                  <a:pt x="2989" y="4936"/>
                </a:lnTo>
                <a:lnTo>
                  <a:pt x="3094" y="5030"/>
                </a:lnTo>
                <a:lnTo>
                  <a:pt x="3202" y="5121"/>
                </a:lnTo>
                <a:lnTo>
                  <a:pt x="3313" y="5209"/>
                </a:lnTo>
                <a:lnTo>
                  <a:pt x="3426" y="5293"/>
                </a:lnTo>
                <a:lnTo>
                  <a:pt x="3543" y="5374"/>
                </a:lnTo>
                <a:lnTo>
                  <a:pt x="3661" y="5451"/>
                </a:lnTo>
                <a:lnTo>
                  <a:pt x="3783" y="5525"/>
                </a:lnTo>
                <a:lnTo>
                  <a:pt x="3908" y="5594"/>
                </a:lnTo>
                <a:lnTo>
                  <a:pt x="4035" y="5659"/>
                </a:lnTo>
                <a:lnTo>
                  <a:pt x="4165" y="5720"/>
                </a:lnTo>
                <a:lnTo>
                  <a:pt x="4202" y="5736"/>
                </a:lnTo>
                <a:lnTo>
                  <a:pt x="4239" y="5749"/>
                </a:lnTo>
                <a:lnTo>
                  <a:pt x="4276" y="5761"/>
                </a:lnTo>
                <a:lnTo>
                  <a:pt x="4313" y="5772"/>
                </a:lnTo>
                <a:lnTo>
                  <a:pt x="4350" y="5782"/>
                </a:lnTo>
                <a:lnTo>
                  <a:pt x="4388" y="5791"/>
                </a:lnTo>
                <a:lnTo>
                  <a:pt x="4425" y="5799"/>
                </a:lnTo>
                <a:lnTo>
                  <a:pt x="4463" y="5806"/>
                </a:lnTo>
                <a:lnTo>
                  <a:pt x="4502" y="5812"/>
                </a:lnTo>
                <a:lnTo>
                  <a:pt x="4540" y="5818"/>
                </a:lnTo>
                <a:lnTo>
                  <a:pt x="4578" y="5822"/>
                </a:lnTo>
                <a:lnTo>
                  <a:pt x="4616" y="5826"/>
                </a:lnTo>
                <a:lnTo>
                  <a:pt x="4655" y="5829"/>
                </a:lnTo>
                <a:lnTo>
                  <a:pt x="4693" y="5831"/>
                </a:lnTo>
                <a:lnTo>
                  <a:pt x="4732" y="5834"/>
                </a:lnTo>
                <a:lnTo>
                  <a:pt x="4771" y="5835"/>
                </a:lnTo>
                <a:lnTo>
                  <a:pt x="4848" y="5836"/>
                </a:lnTo>
                <a:lnTo>
                  <a:pt x="4926" y="5835"/>
                </a:lnTo>
                <a:lnTo>
                  <a:pt x="5004" y="5831"/>
                </a:lnTo>
                <a:lnTo>
                  <a:pt x="5082" y="5827"/>
                </a:lnTo>
                <a:lnTo>
                  <a:pt x="5159" y="5822"/>
                </a:lnTo>
                <a:lnTo>
                  <a:pt x="5237" y="5817"/>
                </a:lnTo>
                <a:lnTo>
                  <a:pt x="5314" y="5811"/>
                </a:lnTo>
                <a:lnTo>
                  <a:pt x="5391" y="5806"/>
                </a:lnTo>
                <a:lnTo>
                  <a:pt x="5367" y="5751"/>
                </a:lnTo>
                <a:lnTo>
                  <a:pt x="5342" y="5697"/>
                </a:lnTo>
                <a:lnTo>
                  <a:pt x="5316" y="5643"/>
                </a:lnTo>
                <a:lnTo>
                  <a:pt x="5290" y="5589"/>
                </a:lnTo>
                <a:lnTo>
                  <a:pt x="5262" y="5536"/>
                </a:lnTo>
                <a:lnTo>
                  <a:pt x="5234" y="5484"/>
                </a:lnTo>
                <a:lnTo>
                  <a:pt x="5204" y="5432"/>
                </a:lnTo>
                <a:lnTo>
                  <a:pt x="5173" y="5381"/>
                </a:lnTo>
                <a:lnTo>
                  <a:pt x="5140" y="5331"/>
                </a:lnTo>
                <a:lnTo>
                  <a:pt x="5106" y="5282"/>
                </a:lnTo>
                <a:lnTo>
                  <a:pt x="5088" y="5258"/>
                </a:lnTo>
                <a:lnTo>
                  <a:pt x="5070" y="5235"/>
                </a:lnTo>
                <a:lnTo>
                  <a:pt x="5051" y="5212"/>
                </a:lnTo>
                <a:lnTo>
                  <a:pt x="5032" y="5189"/>
                </a:lnTo>
                <a:lnTo>
                  <a:pt x="5013" y="5167"/>
                </a:lnTo>
                <a:lnTo>
                  <a:pt x="4992" y="5145"/>
                </a:lnTo>
                <a:lnTo>
                  <a:pt x="4971" y="5124"/>
                </a:lnTo>
                <a:lnTo>
                  <a:pt x="4950" y="5102"/>
                </a:lnTo>
                <a:lnTo>
                  <a:pt x="4928" y="5082"/>
                </a:lnTo>
                <a:lnTo>
                  <a:pt x="4906" y="5062"/>
                </a:lnTo>
                <a:lnTo>
                  <a:pt x="4883" y="5042"/>
                </a:lnTo>
                <a:lnTo>
                  <a:pt x="4859" y="5024"/>
                </a:lnTo>
                <a:lnTo>
                  <a:pt x="4803" y="4978"/>
                </a:lnTo>
                <a:lnTo>
                  <a:pt x="4745" y="4932"/>
                </a:lnTo>
                <a:lnTo>
                  <a:pt x="4688" y="4888"/>
                </a:lnTo>
                <a:lnTo>
                  <a:pt x="4630" y="4845"/>
                </a:lnTo>
                <a:lnTo>
                  <a:pt x="4513" y="4758"/>
                </a:lnTo>
                <a:lnTo>
                  <a:pt x="4394" y="4672"/>
                </a:lnTo>
                <a:lnTo>
                  <a:pt x="4275" y="4588"/>
                </a:lnTo>
                <a:lnTo>
                  <a:pt x="4155" y="4503"/>
                </a:lnTo>
                <a:lnTo>
                  <a:pt x="4036" y="4418"/>
                </a:lnTo>
                <a:lnTo>
                  <a:pt x="3918" y="4332"/>
                </a:lnTo>
                <a:lnTo>
                  <a:pt x="3860" y="4288"/>
                </a:lnTo>
                <a:lnTo>
                  <a:pt x="3802" y="4244"/>
                </a:lnTo>
                <a:lnTo>
                  <a:pt x="3743" y="4199"/>
                </a:lnTo>
                <a:lnTo>
                  <a:pt x="3687" y="4154"/>
                </a:lnTo>
                <a:lnTo>
                  <a:pt x="3630" y="4108"/>
                </a:lnTo>
                <a:lnTo>
                  <a:pt x="3575" y="4062"/>
                </a:lnTo>
                <a:lnTo>
                  <a:pt x="3520" y="4014"/>
                </a:lnTo>
                <a:lnTo>
                  <a:pt x="3466" y="3965"/>
                </a:lnTo>
                <a:lnTo>
                  <a:pt x="3413" y="3916"/>
                </a:lnTo>
                <a:lnTo>
                  <a:pt x="3361" y="3865"/>
                </a:lnTo>
                <a:lnTo>
                  <a:pt x="3310" y="3813"/>
                </a:lnTo>
                <a:lnTo>
                  <a:pt x="3260" y="3760"/>
                </a:lnTo>
                <a:lnTo>
                  <a:pt x="3212" y="3706"/>
                </a:lnTo>
                <a:lnTo>
                  <a:pt x="3164" y="3650"/>
                </a:lnTo>
                <a:lnTo>
                  <a:pt x="3119" y="3593"/>
                </a:lnTo>
                <a:lnTo>
                  <a:pt x="3074" y="3533"/>
                </a:lnTo>
                <a:lnTo>
                  <a:pt x="3057" y="3512"/>
                </a:lnTo>
                <a:lnTo>
                  <a:pt x="3042" y="3490"/>
                </a:lnTo>
                <a:lnTo>
                  <a:pt x="3027" y="3466"/>
                </a:lnTo>
                <a:lnTo>
                  <a:pt x="3013" y="3443"/>
                </a:lnTo>
                <a:lnTo>
                  <a:pt x="3000" y="3419"/>
                </a:lnTo>
                <a:lnTo>
                  <a:pt x="2988" y="3396"/>
                </a:lnTo>
                <a:lnTo>
                  <a:pt x="2976" y="3371"/>
                </a:lnTo>
                <a:lnTo>
                  <a:pt x="2966" y="3347"/>
                </a:lnTo>
                <a:lnTo>
                  <a:pt x="2955" y="3322"/>
                </a:lnTo>
                <a:lnTo>
                  <a:pt x="2946" y="3297"/>
                </a:lnTo>
                <a:lnTo>
                  <a:pt x="2937" y="3271"/>
                </a:lnTo>
                <a:lnTo>
                  <a:pt x="2929" y="3246"/>
                </a:lnTo>
                <a:lnTo>
                  <a:pt x="2922" y="3220"/>
                </a:lnTo>
                <a:lnTo>
                  <a:pt x="2915" y="3194"/>
                </a:lnTo>
                <a:lnTo>
                  <a:pt x="2908" y="3168"/>
                </a:lnTo>
                <a:lnTo>
                  <a:pt x="2901" y="3142"/>
                </a:lnTo>
                <a:lnTo>
                  <a:pt x="2891" y="3089"/>
                </a:lnTo>
                <a:lnTo>
                  <a:pt x="2881" y="3035"/>
                </a:lnTo>
                <a:lnTo>
                  <a:pt x="2873" y="2981"/>
                </a:lnTo>
                <a:lnTo>
                  <a:pt x="2866" y="2928"/>
                </a:lnTo>
                <a:lnTo>
                  <a:pt x="2859" y="2874"/>
                </a:lnTo>
                <a:lnTo>
                  <a:pt x="2851" y="2820"/>
                </a:lnTo>
                <a:lnTo>
                  <a:pt x="2844" y="2767"/>
                </a:lnTo>
                <a:lnTo>
                  <a:pt x="2837" y="2714"/>
                </a:lnTo>
                <a:lnTo>
                  <a:pt x="3053" y="2866"/>
                </a:lnTo>
                <a:lnTo>
                  <a:pt x="3268" y="3019"/>
                </a:lnTo>
                <a:lnTo>
                  <a:pt x="3485" y="3172"/>
                </a:lnTo>
                <a:lnTo>
                  <a:pt x="3700" y="3325"/>
                </a:lnTo>
                <a:lnTo>
                  <a:pt x="3915" y="3479"/>
                </a:lnTo>
                <a:lnTo>
                  <a:pt x="4130" y="3633"/>
                </a:lnTo>
                <a:lnTo>
                  <a:pt x="4346" y="3786"/>
                </a:lnTo>
                <a:lnTo>
                  <a:pt x="4561" y="3940"/>
                </a:lnTo>
                <a:lnTo>
                  <a:pt x="4777" y="4092"/>
                </a:lnTo>
                <a:lnTo>
                  <a:pt x="4994" y="4244"/>
                </a:lnTo>
                <a:lnTo>
                  <a:pt x="5210" y="4396"/>
                </a:lnTo>
                <a:lnTo>
                  <a:pt x="5428" y="4546"/>
                </a:lnTo>
                <a:lnTo>
                  <a:pt x="5647" y="4695"/>
                </a:lnTo>
                <a:lnTo>
                  <a:pt x="5866" y="4843"/>
                </a:lnTo>
                <a:lnTo>
                  <a:pt x="6087" y="4989"/>
                </a:lnTo>
                <a:lnTo>
                  <a:pt x="6308" y="5134"/>
                </a:lnTo>
                <a:lnTo>
                  <a:pt x="6355" y="5164"/>
                </a:lnTo>
                <a:lnTo>
                  <a:pt x="6401" y="5194"/>
                </a:lnTo>
                <a:lnTo>
                  <a:pt x="6447" y="5226"/>
                </a:lnTo>
                <a:lnTo>
                  <a:pt x="6492" y="5258"/>
                </a:lnTo>
                <a:lnTo>
                  <a:pt x="6537" y="5291"/>
                </a:lnTo>
                <a:lnTo>
                  <a:pt x="6580" y="5325"/>
                </a:lnTo>
                <a:lnTo>
                  <a:pt x="6623" y="5359"/>
                </a:lnTo>
                <a:lnTo>
                  <a:pt x="6666" y="5395"/>
                </a:lnTo>
                <a:lnTo>
                  <a:pt x="6708" y="5431"/>
                </a:lnTo>
                <a:lnTo>
                  <a:pt x="6749" y="5469"/>
                </a:lnTo>
                <a:lnTo>
                  <a:pt x="6789" y="5506"/>
                </a:lnTo>
                <a:lnTo>
                  <a:pt x="6829" y="5544"/>
                </a:lnTo>
                <a:lnTo>
                  <a:pt x="6868" y="5584"/>
                </a:lnTo>
                <a:lnTo>
                  <a:pt x="6907" y="5623"/>
                </a:lnTo>
                <a:lnTo>
                  <a:pt x="6944" y="5664"/>
                </a:lnTo>
                <a:lnTo>
                  <a:pt x="6981" y="5705"/>
                </a:lnTo>
                <a:lnTo>
                  <a:pt x="7017" y="5747"/>
                </a:lnTo>
                <a:lnTo>
                  <a:pt x="7051" y="5790"/>
                </a:lnTo>
                <a:lnTo>
                  <a:pt x="7086" y="5834"/>
                </a:lnTo>
                <a:lnTo>
                  <a:pt x="7120" y="5877"/>
                </a:lnTo>
                <a:lnTo>
                  <a:pt x="7152" y="5922"/>
                </a:lnTo>
                <a:lnTo>
                  <a:pt x="7184" y="5967"/>
                </a:lnTo>
                <a:lnTo>
                  <a:pt x="7214" y="6013"/>
                </a:lnTo>
                <a:lnTo>
                  <a:pt x="7244" y="6060"/>
                </a:lnTo>
                <a:lnTo>
                  <a:pt x="7273" y="6107"/>
                </a:lnTo>
                <a:lnTo>
                  <a:pt x="7300" y="6155"/>
                </a:lnTo>
                <a:lnTo>
                  <a:pt x="7328" y="6204"/>
                </a:lnTo>
                <a:lnTo>
                  <a:pt x="7353" y="6253"/>
                </a:lnTo>
                <a:lnTo>
                  <a:pt x="7378" y="6302"/>
                </a:lnTo>
                <a:lnTo>
                  <a:pt x="7402" y="6352"/>
                </a:lnTo>
                <a:lnTo>
                  <a:pt x="7424" y="6403"/>
                </a:lnTo>
                <a:lnTo>
                  <a:pt x="7446" y="6454"/>
                </a:lnTo>
                <a:lnTo>
                  <a:pt x="7489" y="6551"/>
                </a:lnTo>
                <a:lnTo>
                  <a:pt x="7529" y="6649"/>
                </a:lnTo>
                <a:lnTo>
                  <a:pt x="7566" y="6748"/>
                </a:lnTo>
                <a:lnTo>
                  <a:pt x="7601" y="6847"/>
                </a:lnTo>
                <a:lnTo>
                  <a:pt x="7632" y="6947"/>
                </a:lnTo>
                <a:lnTo>
                  <a:pt x="7662" y="7047"/>
                </a:lnTo>
                <a:lnTo>
                  <a:pt x="7688" y="7148"/>
                </a:lnTo>
                <a:lnTo>
                  <a:pt x="7714" y="7249"/>
                </a:lnTo>
                <a:lnTo>
                  <a:pt x="7736" y="7351"/>
                </a:lnTo>
                <a:lnTo>
                  <a:pt x="7757" y="7453"/>
                </a:lnTo>
                <a:lnTo>
                  <a:pt x="7774" y="7556"/>
                </a:lnTo>
                <a:lnTo>
                  <a:pt x="7790" y="7658"/>
                </a:lnTo>
                <a:lnTo>
                  <a:pt x="7806" y="7761"/>
                </a:lnTo>
                <a:lnTo>
                  <a:pt x="7818" y="7865"/>
                </a:lnTo>
                <a:lnTo>
                  <a:pt x="7829" y="7969"/>
                </a:lnTo>
                <a:lnTo>
                  <a:pt x="7838" y="8073"/>
                </a:lnTo>
                <a:lnTo>
                  <a:pt x="7846" y="8178"/>
                </a:lnTo>
                <a:lnTo>
                  <a:pt x="7854" y="8282"/>
                </a:lnTo>
                <a:lnTo>
                  <a:pt x="7859" y="8387"/>
                </a:lnTo>
                <a:lnTo>
                  <a:pt x="7864" y="8492"/>
                </a:lnTo>
                <a:lnTo>
                  <a:pt x="7867" y="8598"/>
                </a:lnTo>
                <a:lnTo>
                  <a:pt x="7869" y="8703"/>
                </a:lnTo>
                <a:lnTo>
                  <a:pt x="7871" y="8808"/>
                </a:lnTo>
                <a:lnTo>
                  <a:pt x="7871" y="8913"/>
                </a:lnTo>
                <a:lnTo>
                  <a:pt x="7871" y="9123"/>
                </a:lnTo>
                <a:lnTo>
                  <a:pt x="7868" y="9333"/>
                </a:lnTo>
                <a:lnTo>
                  <a:pt x="7865" y="9542"/>
                </a:lnTo>
                <a:lnTo>
                  <a:pt x="7861" y="9750"/>
                </a:lnTo>
                <a:lnTo>
                  <a:pt x="7768" y="9689"/>
                </a:lnTo>
                <a:lnTo>
                  <a:pt x="7676" y="9629"/>
                </a:lnTo>
                <a:lnTo>
                  <a:pt x="7583" y="9569"/>
                </a:lnTo>
                <a:lnTo>
                  <a:pt x="7490" y="9510"/>
                </a:lnTo>
                <a:lnTo>
                  <a:pt x="7303" y="9393"/>
                </a:lnTo>
                <a:lnTo>
                  <a:pt x="7116" y="9278"/>
                </a:lnTo>
                <a:lnTo>
                  <a:pt x="6927" y="9163"/>
                </a:lnTo>
                <a:lnTo>
                  <a:pt x="6737" y="9051"/>
                </a:lnTo>
                <a:lnTo>
                  <a:pt x="6547" y="8940"/>
                </a:lnTo>
                <a:lnTo>
                  <a:pt x="6355" y="8831"/>
                </a:lnTo>
                <a:lnTo>
                  <a:pt x="6163" y="8723"/>
                </a:lnTo>
                <a:lnTo>
                  <a:pt x="5971" y="8616"/>
                </a:lnTo>
                <a:lnTo>
                  <a:pt x="5777" y="8511"/>
                </a:lnTo>
                <a:lnTo>
                  <a:pt x="5582" y="8407"/>
                </a:lnTo>
                <a:lnTo>
                  <a:pt x="5388" y="8304"/>
                </a:lnTo>
                <a:lnTo>
                  <a:pt x="5192" y="8202"/>
                </a:lnTo>
                <a:lnTo>
                  <a:pt x="4995" y="8101"/>
                </a:lnTo>
                <a:lnTo>
                  <a:pt x="4798" y="8002"/>
                </a:lnTo>
                <a:lnTo>
                  <a:pt x="4684" y="7945"/>
                </a:lnTo>
                <a:lnTo>
                  <a:pt x="4570" y="7887"/>
                </a:lnTo>
                <a:lnTo>
                  <a:pt x="4457" y="7828"/>
                </a:lnTo>
                <a:lnTo>
                  <a:pt x="4344" y="7768"/>
                </a:lnTo>
                <a:lnTo>
                  <a:pt x="4231" y="7706"/>
                </a:lnTo>
                <a:lnTo>
                  <a:pt x="4119" y="7644"/>
                </a:lnTo>
                <a:lnTo>
                  <a:pt x="4064" y="7613"/>
                </a:lnTo>
                <a:lnTo>
                  <a:pt x="4007" y="7580"/>
                </a:lnTo>
                <a:lnTo>
                  <a:pt x="3952" y="7547"/>
                </a:lnTo>
                <a:lnTo>
                  <a:pt x="3898" y="7514"/>
                </a:lnTo>
                <a:lnTo>
                  <a:pt x="3844" y="7480"/>
                </a:lnTo>
                <a:lnTo>
                  <a:pt x="3790" y="7445"/>
                </a:lnTo>
                <a:lnTo>
                  <a:pt x="3736" y="7411"/>
                </a:lnTo>
                <a:lnTo>
                  <a:pt x="3683" y="7375"/>
                </a:lnTo>
                <a:lnTo>
                  <a:pt x="3630" y="7339"/>
                </a:lnTo>
                <a:lnTo>
                  <a:pt x="3578" y="7303"/>
                </a:lnTo>
                <a:lnTo>
                  <a:pt x="3526" y="7265"/>
                </a:lnTo>
                <a:lnTo>
                  <a:pt x="3475" y="7226"/>
                </a:lnTo>
                <a:lnTo>
                  <a:pt x="3425" y="7187"/>
                </a:lnTo>
                <a:lnTo>
                  <a:pt x="3374" y="7148"/>
                </a:lnTo>
                <a:lnTo>
                  <a:pt x="3325" y="7108"/>
                </a:lnTo>
                <a:lnTo>
                  <a:pt x="3277" y="7066"/>
                </a:lnTo>
                <a:lnTo>
                  <a:pt x="3229" y="7024"/>
                </a:lnTo>
                <a:lnTo>
                  <a:pt x="3181" y="6982"/>
                </a:lnTo>
                <a:lnTo>
                  <a:pt x="3134" y="6938"/>
                </a:lnTo>
                <a:lnTo>
                  <a:pt x="3088" y="6893"/>
                </a:lnTo>
                <a:lnTo>
                  <a:pt x="3046" y="6852"/>
                </a:lnTo>
                <a:lnTo>
                  <a:pt x="3006" y="6811"/>
                </a:lnTo>
                <a:lnTo>
                  <a:pt x="2968" y="6769"/>
                </a:lnTo>
                <a:lnTo>
                  <a:pt x="2930" y="6727"/>
                </a:lnTo>
                <a:lnTo>
                  <a:pt x="2893" y="6684"/>
                </a:lnTo>
                <a:lnTo>
                  <a:pt x="2857" y="6639"/>
                </a:lnTo>
                <a:lnTo>
                  <a:pt x="2821" y="6595"/>
                </a:lnTo>
                <a:lnTo>
                  <a:pt x="2786" y="6549"/>
                </a:lnTo>
                <a:lnTo>
                  <a:pt x="2753" y="6504"/>
                </a:lnTo>
                <a:lnTo>
                  <a:pt x="2719" y="6457"/>
                </a:lnTo>
                <a:lnTo>
                  <a:pt x="2686" y="6412"/>
                </a:lnTo>
                <a:lnTo>
                  <a:pt x="2654" y="6365"/>
                </a:lnTo>
                <a:lnTo>
                  <a:pt x="2589" y="6270"/>
                </a:lnTo>
                <a:lnTo>
                  <a:pt x="2526" y="6175"/>
                </a:lnTo>
                <a:lnTo>
                  <a:pt x="2464" y="6079"/>
                </a:lnTo>
                <a:lnTo>
                  <a:pt x="2401" y="5983"/>
                </a:lnTo>
                <a:lnTo>
                  <a:pt x="2338" y="5889"/>
                </a:lnTo>
                <a:lnTo>
                  <a:pt x="2273" y="5794"/>
                </a:lnTo>
                <a:lnTo>
                  <a:pt x="2241" y="5748"/>
                </a:lnTo>
                <a:lnTo>
                  <a:pt x="2207" y="5701"/>
                </a:lnTo>
                <a:lnTo>
                  <a:pt x="2174" y="5655"/>
                </a:lnTo>
                <a:lnTo>
                  <a:pt x="2140" y="5610"/>
                </a:lnTo>
                <a:lnTo>
                  <a:pt x="2104" y="5565"/>
                </a:lnTo>
                <a:lnTo>
                  <a:pt x="2069" y="5521"/>
                </a:lnTo>
                <a:lnTo>
                  <a:pt x="2032" y="5477"/>
                </a:lnTo>
                <a:lnTo>
                  <a:pt x="1994" y="5434"/>
                </a:lnTo>
                <a:lnTo>
                  <a:pt x="1924" y="5352"/>
                </a:lnTo>
                <a:lnTo>
                  <a:pt x="1856" y="5271"/>
                </a:lnTo>
                <a:lnTo>
                  <a:pt x="1787" y="5187"/>
                </a:lnTo>
                <a:lnTo>
                  <a:pt x="1720" y="5104"/>
                </a:lnTo>
                <a:lnTo>
                  <a:pt x="1655" y="5018"/>
                </a:lnTo>
                <a:lnTo>
                  <a:pt x="1589" y="4932"/>
                </a:lnTo>
                <a:lnTo>
                  <a:pt x="1526" y="4847"/>
                </a:lnTo>
                <a:lnTo>
                  <a:pt x="1464" y="4759"/>
                </a:lnTo>
                <a:lnTo>
                  <a:pt x="1403" y="4670"/>
                </a:lnTo>
                <a:lnTo>
                  <a:pt x="1343" y="4582"/>
                </a:lnTo>
                <a:lnTo>
                  <a:pt x="1284" y="4492"/>
                </a:lnTo>
                <a:lnTo>
                  <a:pt x="1226" y="4402"/>
                </a:lnTo>
                <a:lnTo>
                  <a:pt x="1170" y="4310"/>
                </a:lnTo>
                <a:lnTo>
                  <a:pt x="1113" y="4219"/>
                </a:lnTo>
                <a:lnTo>
                  <a:pt x="1059" y="4126"/>
                </a:lnTo>
                <a:lnTo>
                  <a:pt x="1006" y="4033"/>
                </a:lnTo>
                <a:lnTo>
                  <a:pt x="954" y="3939"/>
                </a:lnTo>
                <a:lnTo>
                  <a:pt x="903" y="3844"/>
                </a:lnTo>
                <a:lnTo>
                  <a:pt x="854" y="3749"/>
                </a:lnTo>
                <a:lnTo>
                  <a:pt x="806" y="3653"/>
                </a:lnTo>
                <a:lnTo>
                  <a:pt x="758" y="3557"/>
                </a:lnTo>
                <a:lnTo>
                  <a:pt x="712" y="3460"/>
                </a:lnTo>
                <a:lnTo>
                  <a:pt x="667" y="3362"/>
                </a:lnTo>
                <a:lnTo>
                  <a:pt x="623" y="3263"/>
                </a:lnTo>
                <a:lnTo>
                  <a:pt x="581" y="3165"/>
                </a:lnTo>
                <a:lnTo>
                  <a:pt x="541" y="3065"/>
                </a:lnTo>
                <a:lnTo>
                  <a:pt x="501" y="2966"/>
                </a:lnTo>
                <a:lnTo>
                  <a:pt x="462" y="2866"/>
                </a:lnTo>
                <a:lnTo>
                  <a:pt x="424" y="2765"/>
                </a:lnTo>
                <a:lnTo>
                  <a:pt x="389" y="2664"/>
                </a:lnTo>
                <a:lnTo>
                  <a:pt x="354" y="2562"/>
                </a:lnTo>
                <a:lnTo>
                  <a:pt x="320" y="246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5" name="淘宝店chenying0907 21"/>
          <p:cNvSpPr/>
          <p:nvPr/>
        </p:nvSpPr>
        <p:spPr bwMode="auto">
          <a:xfrm>
            <a:off x="4591349" y="2433365"/>
            <a:ext cx="1363940" cy="1683681"/>
          </a:xfrm>
          <a:custGeom>
            <a:avLst/>
            <a:gdLst>
              <a:gd name="T0" fmla="*/ 6809 w 7893"/>
              <a:gd name="T1" fmla="*/ 2075 h 9744"/>
              <a:gd name="T2" fmla="*/ 7101 w 7893"/>
              <a:gd name="T3" fmla="*/ 1351 h 9744"/>
              <a:gd name="T4" fmla="*/ 7345 w 7893"/>
              <a:gd name="T5" fmla="*/ 797 h 9744"/>
              <a:gd name="T6" fmla="*/ 7598 w 7893"/>
              <a:gd name="T7" fmla="*/ 348 h 9744"/>
              <a:gd name="T8" fmla="*/ 7872 w 7893"/>
              <a:gd name="T9" fmla="*/ 125 h 9744"/>
              <a:gd name="T10" fmla="*/ 7886 w 7893"/>
              <a:gd name="T11" fmla="*/ 875 h 9744"/>
              <a:gd name="T12" fmla="*/ 7794 w 7893"/>
              <a:gd name="T13" fmla="*/ 1617 h 9744"/>
              <a:gd name="T14" fmla="*/ 7614 w 7893"/>
              <a:gd name="T15" fmla="*/ 2347 h 9744"/>
              <a:gd name="T16" fmla="*/ 7360 w 7893"/>
              <a:gd name="T17" fmla="*/ 3056 h 9744"/>
              <a:gd name="T18" fmla="*/ 7048 w 7893"/>
              <a:gd name="T19" fmla="*/ 3737 h 9744"/>
              <a:gd name="T20" fmla="*/ 6812 w 7893"/>
              <a:gd name="T21" fmla="*/ 4169 h 9744"/>
              <a:gd name="T22" fmla="*/ 6407 w 7893"/>
              <a:gd name="T23" fmla="*/ 4786 h 9744"/>
              <a:gd name="T24" fmla="*/ 5952 w 7893"/>
              <a:gd name="T25" fmla="*/ 5367 h 9744"/>
              <a:gd name="T26" fmla="*/ 5700 w 7893"/>
              <a:gd name="T27" fmla="*/ 5676 h 9744"/>
              <a:gd name="T28" fmla="*/ 5422 w 7893"/>
              <a:gd name="T29" fmla="*/ 6086 h 9744"/>
              <a:gd name="T30" fmla="*/ 5146 w 7893"/>
              <a:gd name="T31" fmla="*/ 6497 h 9744"/>
              <a:gd name="T32" fmla="*/ 4938 w 7893"/>
              <a:gd name="T33" fmla="*/ 6753 h 9744"/>
              <a:gd name="T34" fmla="*/ 4677 w 7893"/>
              <a:gd name="T35" fmla="*/ 7006 h 9744"/>
              <a:gd name="T36" fmla="*/ 4368 w 7893"/>
              <a:gd name="T37" fmla="*/ 7253 h 9744"/>
              <a:gd name="T38" fmla="*/ 4040 w 7893"/>
              <a:gd name="T39" fmla="*/ 7474 h 9744"/>
              <a:gd name="T40" fmla="*/ 3639 w 7893"/>
              <a:gd name="T41" fmla="*/ 7708 h 9744"/>
              <a:gd name="T42" fmla="*/ 2857 w 7893"/>
              <a:gd name="T43" fmla="*/ 8109 h 9744"/>
              <a:gd name="T44" fmla="*/ 1703 w 7893"/>
              <a:gd name="T45" fmla="*/ 8726 h 9744"/>
              <a:gd name="T46" fmla="*/ 574 w 7893"/>
              <a:gd name="T47" fmla="*/ 9392 h 9744"/>
              <a:gd name="T48" fmla="*/ 6 w 7893"/>
              <a:gd name="T49" fmla="*/ 9393 h 9744"/>
              <a:gd name="T50" fmla="*/ 5 w 7893"/>
              <a:gd name="T51" fmla="*/ 8683 h 9744"/>
              <a:gd name="T52" fmla="*/ 58 w 7893"/>
              <a:gd name="T53" fmla="*/ 7974 h 9744"/>
              <a:gd name="T54" fmla="*/ 182 w 7893"/>
              <a:gd name="T55" fmla="*/ 7277 h 9744"/>
              <a:gd name="T56" fmla="*/ 392 w 7893"/>
              <a:gd name="T57" fmla="*/ 6603 h 9744"/>
              <a:gd name="T58" fmla="*/ 684 w 7893"/>
              <a:gd name="T59" fmla="*/ 6004 h 9744"/>
              <a:gd name="T60" fmla="*/ 950 w 7893"/>
              <a:gd name="T61" fmla="*/ 5652 h 9744"/>
              <a:gd name="T62" fmla="*/ 1271 w 7893"/>
              <a:gd name="T63" fmla="*/ 5356 h 9744"/>
              <a:gd name="T64" fmla="*/ 1627 w 7893"/>
              <a:gd name="T65" fmla="*/ 5094 h 9744"/>
              <a:gd name="T66" fmla="*/ 2244 w 7893"/>
              <a:gd name="T67" fmla="*/ 4688 h 9744"/>
              <a:gd name="T68" fmla="*/ 2925 w 7893"/>
              <a:gd name="T69" fmla="*/ 4220 h 9744"/>
              <a:gd name="T70" fmla="*/ 3913 w 7893"/>
              <a:gd name="T71" fmla="*/ 3511 h 9744"/>
              <a:gd name="T72" fmla="*/ 4902 w 7893"/>
              <a:gd name="T73" fmla="*/ 2807 h 9744"/>
              <a:gd name="T74" fmla="*/ 5027 w 7893"/>
              <a:gd name="T75" fmla="*/ 2979 h 9744"/>
              <a:gd name="T76" fmla="*/ 4970 w 7893"/>
              <a:gd name="T77" fmla="*/ 3233 h 9744"/>
              <a:gd name="T78" fmla="*/ 4906 w 7893"/>
              <a:gd name="T79" fmla="*/ 3394 h 9744"/>
              <a:gd name="T80" fmla="*/ 4816 w 7893"/>
              <a:gd name="T81" fmla="*/ 3542 h 9744"/>
              <a:gd name="T82" fmla="*/ 4555 w 7893"/>
              <a:gd name="T83" fmla="*/ 3839 h 9744"/>
              <a:gd name="T84" fmla="*/ 4229 w 7893"/>
              <a:gd name="T85" fmla="*/ 4129 h 9744"/>
              <a:gd name="T86" fmla="*/ 3820 w 7893"/>
              <a:gd name="T87" fmla="*/ 4435 h 9744"/>
              <a:gd name="T88" fmla="*/ 3285 w 7893"/>
              <a:gd name="T89" fmla="*/ 4818 h 9744"/>
              <a:gd name="T90" fmla="*/ 2979 w 7893"/>
              <a:gd name="T91" fmla="*/ 5064 h 9744"/>
              <a:gd name="T92" fmla="*/ 2859 w 7893"/>
              <a:gd name="T93" fmla="*/ 5182 h 9744"/>
              <a:gd name="T94" fmla="*/ 2744 w 7893"/>
              <a:gd name="T95" fmla="*/ 5339 h 9744"/>
              <a:gd name="T96" fmla="*/ 2587 w 7893"/>
              <a:gd name="T97" fmla="*/ 5635 h 9744"/>
              <a:gd name="T98" fmla="*/ 2801 w 7893"/>
              <a:gd name="T99" fmla="*/ 5808 h 9744"/>
              <a:gd name="T100" fmla="*/ 3135 w 7893"/>
              <a:gd name="T101" fmla="*/ 5811 h 9744"/>
              <a:gd name="T102" fmla="*/ 3417 w 7893"/>
              <a:gd name="T103" fmla="*/ 5785 h 9744"/>
              <a:gd name="T104" fmla="*/ 3691 w 7893"/>
              <a:gd name="T105" fmla="*/ 5720 h 9744"/>
              <a:gd name="T106" fmla="*/ 3953 w 7893"/>
              <a:gd name="T107" fmla="*/ 5607 h 9744"/>
              <a:gd name="T108" fmla="*/ 4539 w 7893"/>
              <a:gd name="T109" fmla="*/ 5228 h 9744"/>
              <a:gd name="T110" fmla="*/ 5119 w 7893"/>
              <a:gd name="T111" fmla="*/ 4717 h 9744"/>
              <a:gd name="T112" fmla="*/ 5627 w 7893"/>
              <a:gd name="T113" fmla="*/ 4131 h 9744"/>
              <a:gd name="T114" fmla="*/ 6071 w 7893"/>
              <a:gd name="T115" fmla="*/ 3489 h 9744"/>
              <a:gd name="T116" fmla="*/ 6455 w 7893"/>
              <a:gd name="T117" fmla="*/ 2812 h 9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93" h="9744">
                <a:moveTo>
                  <a:pt x="6627" y="2466"/>
                </a:moveTo>
                <a:lnTo>
                  <a:pt x="6666" y="2389"/>
                </a:lnTo>
                <a:lnTo>
                  <a:pt x="6703" y="2311"/>
                </a:lnTo>
                <a:lnTo>
                  <a:pt x="6739" y="2233"/>
                </a:lnTo>
                <a:lnTo>
                  <a:pt x="6774" y="2154"/>
                </a:lnTo>
                <a:lnTo>
                  <a:pt x="6809" y="2075"/>
                </a:lnTo>
                <a:lnTo>
                  <a:pt x="6842" y="1995"/>
                </a:lnTo>
                <a:lnTo>
                  <a:pt x="6876" y="1915"/>
                </a:lnTo>
                <a:lnTo>
                  <a:pt x="6908" y="1834"/>
                </a:lnTo>
                <a:lnTo>
                  <a:pt x="6973" y="1673"/>
                </a:lnTo>
                <a:lnTo>
                  <a:pt x="7037" y="1512"/>
                </a:lnTo>
                <a:lnTo>
                  <a:pt x="7101" y="1351"/>
                </a:lnTo>
                <a:lnTo>
                  <a:pt x="7167" y="1191"/>
                </a:lnTo>
                <a:lnTo>
                  <a:pt x="7201" y="1111"/>
                </a:lnTo>
                <a:lnTo>
                  <a:pt x="7236" y="1032"/>
                </a:lnTo>
                <a:lnTo>
                  <a:pt x="7271" y="953"/>
                </a:lnTo>
                <a:lnTo>
                  <a:pt x="7307" y="875"/>
                </a:lnTo>
                <a:lnTo>
                  <a:pt x="7345" y="797"/>
                </a:lnTo>
                <a:lnTo>
                  <a:pt x="7383" y="720"/>
                </a:lnTo>
                <a:lnTo>
                  <a:pt x="7423" y="643"/>
                </a:lnTo>
                <a:lnTo>
                  <a:pt x="7464" y="568"/>
                </a:lnTo>
                <a:lnTo>
                  <a:pt x="7507" y="494"/>
                </a:lnTo>
                <a:lnTo>
                  <a:pt x="7552" y="420"/>
                </a:lnTo>
                <a:lnTo>
                  <a:pt x="7598" y="348"/>
                </a:lnTo>
                <a:lnTo>
                  <a:pt x="7645" y="275"/>
                </a:lnTo>
                <a:lnTo>
                  <a:pt x="7695" y="205"/>
                </a:lnTo>
                <a:lnTo>
                  <a:pt x="7747" y="136"/>
                </a:lnTo>
                <a:lnTo>
                  <a:pt x="7801" y="67"/>
                </a:lnTo>
                <a:lnTo>
                  <a:pt x="7859" y="0"/>
                </a:lnTo>
                <a:lnTo>
                  <a:pt x="7872" y="125"/>
                </a:lnTo>
                <a:lnTo>
                  <a:pt x="7882" y="251"/>
                </a:lnTo>
                <a:lnTo>
                  <a:pt x="7889" y="375"/>
                </a:lnTo>
                <a:lnTo>
                  <a:pt x="7893" y="501"/>
                </a:lnTo>
                <a:lnTo>
                  <a:pt x="7893" y="625"/>
                </a:lnTo>
                <a:lnTo>
                  <a:pt x="7891" y="750"/>
                </a:lnTo>
                <a:lnTo>
                  <a:pt x="7886" y="875"/>
                </a:lnTo>
                <a:lnTo>
                  <a:pt x="7877" y="999"/>
                </a:lnTo>
                <a:lnTo>
                  <a:pt x="7866" y="1124"/>
                </a:lnTo>
                <a:lnTo>
                  <a:pt x="7852" y="1247"/>
                </a:lnTo>
                <a:lnTo>
                  <a:pt x="7835" y="1371"/>
                </a:lnTo>
                <a:lnTo>
                  <a:pt x="7817" y="1495"/>
                </a:lnTo>
                <a:lnTo>
                  <a:pt x="7794" y="1617"/>
                </a:lnTo>
                <a:lnTo>
                  <a:pt x="7770" y="1740"/>
                </a:lnTo>
                <a:lnTo>
                  <a:pt x="7743" y="1863"/>
                </a:lnTo>
                <a:lnTo>
                  <a:pt x="7715" y="1984"/>
                </a:lnTo>
                <a:lnTo>
                  <a:pt x="7683" y="2105"/>
                </a:lnTo>
                <a:lnTo>
                  <a:pt x="7650" y="2227"/>
                </a:lnTo>
                <a:lnTo>
                  <a:pt x="7614" y="2347"/>
                </a:lnTo>
                <a:lnTo>
                  <a:pt x="7576" y="2466"/>
                </a:lnTo>
                <a:lnTo>
                  <a:pt x="7537" y="2586"/>
                </a:lnTo>
                <a:lnTo>
                  <a:pt x="7496" y="2704"/>
                </a:lnTo>
                <a:lnTo>
                  <a:pt x="7452" y="2822"/>
                </a:lnTo>
                <a:lnTo>
                  <a:pt x="7407" y="2939"/>
                </a:lnTo>
                <a:lnTo>
                  <a:pt x="7360" y="3056"/>
                </a:lnTo>
                <a:lnTo>
                  <a:pt x="7312" y="3171"/>
                </a:lnTo>
                <a:lnTo>
                  <a:pt x="7262" y="3286"/>
                </a:lnTo>
                <a:lnTo>
                  <a:pt x="7210" y="3400"/>
                </a:lnTo>
                <a:lnTo>
                  <a:pt x="7157" y="3513"/>
                </a:lnTo>
                <a:lnTo>
                  <a:pt x="7103" y="3626"/>
                </a:lnTo>
                <a:lnTo>
                  <a:pt x="7048" y="3737"/>
                </a:lnTo>
                <a:lnTo>
                  <a:pt x="6991" y="3847"/>
                </a:lnTo>
                <a:lnTo>
                  <a:pt x="6962" y="3902"/>
                </a:lnTo>
                <a:lnTo>
                  <a:pt x="6933" y="3956"/>
                </a:lnTo>
                <a:lnTo>
                  <a:pt x="6903" y="4010"/>
                </a:lnTo>
                <a:lnTo>
                  <a:pt x="6873" y="4063"/>
                </a:lnTo>
                <a:lnTo>
                  <a:pt x="6812" y="4169"/>
                </a:lnTo>
                <a:lnTo>
                  <a:pt x="6747" y="4275"/>
                </a:lnTo>
                <a:lnTo>
                  <a:pt x="6682" y="4379"/>
                </a:lnTo>
                <a:lnTo>
                  <a:pt x="6616" y="4482"/>
                </a:lnTo>
                <a:lnTo>
                  <a:pt x="6548" y="4584"/>
                </a:lnTo>
                <a:lnTo>
                  <a:pt x="6477" y="4686"/>
                </a:lnTo>
                <a:lnTo>
                  <a:pt x="6407" y="4786"/>
                </a:lnTo>
                <a:lnTo>
                  <a:pt x="6334" y="4885"/>
                </a:lnTo>
                <a:lnTo>
                  <a:pt x="6260" y="4984"/>
                </a:lnTo>
                <a:lnTo>
                  <a:pt x="6185" y="5080"/>
                </a:lnTo>
                <a:lnTo>
                  <a:pt x="6108" y="5177"/>
                </a:lnTo>
                <a:lnTo>
                  <a:pt x="6031" y="5273"/>
                </a:lnTo>
                <a:lnTo>
                  <a:pt x="5952" y="5367"/>
                </a:lnTo>
                <a:lnTo>
                  <a:pt x="5872" y="5461"/>
                </a:lnTo>
                <a:lnTo>
                  <a:pt x="5836" y="5503"/>
                </a:lnTo>
                <a:lnTo>
                  <a:pt x="5801" y="5545"/>
                </a:lnTo>
                <a:lnTo>
                  <a:pt x="5767" y="5588"/>
                </a:lnTo>
                <a:lnTo>
                  <a:pt x="5733" y="5632"/>
                </a:lnTo>
                <a:lnTo>
                  <a:pt x="5700" y="5676"/>
                </a:lnTo>
                <a:lnTo>
                  <a:pt x="5668" y="5721"/>
                </a:lnTo>
                <a:lnTo>
                  <a:pt x="5636" y="5766"/>
                </a:lnTo>
                <a:lnTo>
                  <a:pt x="5605" y="5810"/>
                </a:lnTo>
                <a:lnTo>
                  <a:pt x="5544" y="5902"/>
                </a:lnTo>
                <a:lnTo>
                  <a:pt x="5482" y="5994"/>
                </a:lnTo>
                <a:lnTo>
                  <a:pt x="5422" y="6086"/>
                </a:lnTo>
                <a:lnTo>
                  <a:pt x="5363" y="6179"/>
                </a:lnTo>
                <a:lnTo>
                  <a:pt x="5302" y="6270"/>
                </a:lnTo>
                <a:lnTo>
                  <a:pt x="5241" y="6362"/>
                </a:lnTo>
                <a:lnTo>
                  <a:pt x="5209" y="6407"/>
                </a:lnTo>
                <a:lnTo>
                  <a:pt x="5178" y="6452"/>
                </a:lnTo>
                <a:lnTo>
                  <a:pt x="5146" y="6497"/>
                </a:lnTo>
                <a:lnTo>
                  <a:pt x="5113" y="6540"/>
                </a:lnTo>
                <a:lnTo>
                  <a:pt x="5080" y="6584"/>
                </a:lnTo>
                <a:lnTo>
                  <a:pt x="5045" y="6627"/>
                </a:lnTo>
                <a:lnTo>
                  <a:pt x="5010" y="6670"/>
                </a:lnTo>
                <a:lnTo>
                  <a:pt x="4975" y="6712"/>
                </a:lnTo>
                <a:lnTo>
                  <a:pt x="4938" y="6753"/>
                </a:lnTo>
                <a:lnTo>
                  <a:pt x="4900" y="6792"/>
                </a:lnTo>
                <a:lnTo>
                  <a:pt x="4863" y="6832"/>
                </a:lnTo>
                <a:lnTo>
                  <a:pt x="4823" y="6871"/>
                </a:lnTo>
                <a:lnTo>
                  <a:pt x="4775" y="6917"/>
                </a:lnTo>
                <a:lnTo>
                  <a:pt x="4726" y="6962"/>
                </a:lnTo>
                <a:lnTo>
                  <a:pt x="4677" y="7006"/>
                </a:lnTo>
                <a:lnTo>
                  <a:pt x="4627" y="7049"/>
                </a:lnTo>
                <a:lnTo>
                  <a:pt x="4576" y="7092"/>
                </a:lnTo>
                <a:lnTo>
                  <a:pt x="4525" y="7134"/>
                </a:lnTo>
                <a:lnTo>
                  <a:pt x="4473" y="7175"/>
                </a:lnTo>
                <a:lnTo>
                  <a:pt x="4420" y="7214"/>
                </a:lnTo>
                <a:lnTo>
                  <a:pt x="4368" y="7253"/>
                </a:lnTo>
                <a:lnTo>
                  <a:pt x="4314" y="7292"/>
                </a:lnTo>
                <a:lnTo>
                  <a:pt x="4260" y="7330"/>
                </a:lnTo>
                <a:lnTo>
                  <a:pt x="4206" y="7367"/>
                </a:lnTo>
                <a:lnTo>
                  <a:pt x="4151" y="7404"/>
                </a:lnTo>
                <a:lnTo>
                  <a:pt x="4095" y="7440"/>
                </a:lnTo>
                <a:lnTo>
                  <a:pt x="4040" y="7474"/>
                </a:lnTo>
                <a:lnTo>
                  <a:pt x="3984" y="7510"/>
                </a:lnTo>
                <a:lnTo>
                  <a:pt x="3927" y="7544"/>
                </a:lnTo>
                <a:lnTo>
                  <a:pt x="3870" y="7577"/>
                </a:lnTo>
                <a:lnTo>
                  <a:pt x="3813" y="7611"/>
                </a:lnTo>
                <a:lnTo>
                  <a:pt x="3756" y="7644"/>
                </a:lnTo>
                <a:lnTo>
                  <a:pt x="3639" y="7708"/>
                </a:lnTo>
                <a:lnTo>
                  <a:pt x="3523" y="7770"/>
                </a:lnTo>
                <a:lnTo>
                  <a:pt x="3406" y="7832"/>
                </a:lnTo>
                <a:lnTo>
                  <a:pt x="3288" y="7892"/>
                </a:lnTo>
                <a:lnTo>
                  <a:pt x="3170" y="7951"/>
                </a:lnTo>
                <a:lnTo>
                  <a:pt x="3052" y="8010"/>
                </a:lnTo>
                <a:lnTo>
                  <a:pt x="2857" y="8109"/>
                </a:lnTo>
                <a:lnTo>
                  <a:pt x="2663" y="8208"/>
                </a:lnTo>
                <a:lnTo>
                  <a:pt x="2469" y="8309"/>
                </a:lnTo>
                <a:lnTo>
                  <a:pt x="2276" y="8412"/>
                </a:lnTo>
                <a:lnTo>
                  <a:pt x="2085" y="8515"/>
                </a:lnTo>
                <a:lnTo>
                  <a:pt x="1893" y="8620"/>
                </a:lnTo>
                <a:lnTo>
                  <a:pt x="1703" y="8726"/>
                </a:lnTo>
                <a:lnTo>
                  <a:pt x="1512" y="8834"/>
                </a:lnTo>
                <a:lnTo>
                  <a:pt x="1323" y="8942"/>
                </a:lnTo>
                <a:lnTo>
                  <a:pt x="1135" y="9054"/>
                </a:lnTo>
                <a:lnTo>
                  <a:pt x="947" y="9165"/>
                </a:lnTo>
                <a:lnTo>
                  <a:pt x="760" y="9278"/>
                </a:lnTo>
                <a:lnTo>
                  <a:pt x="574" y="9392"/>
                </a:lnTo>
                <a:lnTo>
                  <a:pt x="389" y="9508"/>
                </a:lnTo>
                <a:lnTo>
                  <a:pt x="205" y="9626"/>
                </a:lnTo>
                <a:lnTo>
                  <a:pt x="22" y="9744"/>
                </a:lnTo>
                <a:lnTo>
                  <a:pt x="15" y="9628"/>
                </a:lnTo>
                <a:lnTo>
                  <a:pt x="10" y="9510"/>
                </a:lnTo>
                <a:lnTo>
                  <a:pt x="6" y="9393"/>
                </a:lnTo>
                <a:lnTo>
                  <a:pt x="3" y="9275"/>
                </a:lnTo>
                <a:lnTo>
                  <a:pt x="1" y="9157"/>
                </a:lnTo>
                <a:lnTo>
                  <a:pt x="0" y="9038"/>
                </a:lnTo>
                <a:lnTo>
                  <a:pt x="0" y="8920"/>
                </a:lnTo>
                <a:lnTo>
                  <a:pt x="2" y="8802"/>
                </a:lnTo>
                <a:lnTo>
                  <a:pt x="5" y="8683"/>
                </a:lnTo>
                <a:lnTo>
                  <a:pt x="9" y="8564"/>
                </a:lnTo>
                <a:lnTo>
                  <a:pt x="16" y="8446"/>
                </a:lnTo>
                <a:lnTo>
                  <a:pt x="24" y="8328"/>
                </a:lnTo>
                <a:lnTo>
                  <a:pt x="34" y="8209"/>
                </a:lnTo>
                <a:lnTo>
                  <a:pt x="45" y="8091"/>
                </a:lnTo>
                <a:lnTo>
                  <a:pt x="58" y="7974"/>
                </a:lnTo>
                <a:lnTo>
                  <a:pt x="74" y="7856"/>
                </a:lnTo>
                <a:lnTo>
                  <a:pt x="91" y="7739"/>
                </a:lnTo>
                <a:lnTo>
                  <a:pt x="110" y="7622"/>
                </a:lnTo>
                <a:lnTo>
                  <a:pt x="132" y="7507"/>
                </a:lnTo>
                <a:lnTo>
                  <a:pt x="155" y="7391"/>
                </a:lnTo>
                <a:lnTo>
                  <a:pt x="182" y="7277"/>
                </a:lnTo>
                <a:lnTo>
                  <a:pt x="210" y="7162"/>
                </a:lnTo>
                <a:lnTo>
                  <a:pt x="241" y="7048"/>
                </a:lnTo>
                <a:lnTo>
                  <a:pt x="274" y="6936"/>
                </a:lnTo>
                <a:lnTo>
                  <a:pt x="311" y="6824"/>
                </a:lnTo>
                <a:lnTo>
                  <a:pt x="350" y="6713"/>
                </a:lnTo>
                <a:lnTo>
                  <a:pt x="392" y="6603"/>
                </a:lnTo>
                <a:lnTo>
                  <a:pt x="436" y="6495"/>
                </a:lnTo>
                <a:lnTo>
                  <a:pt x="484" y="6386"/>
                </a:lnTo>
                <a:lnTo>
                  <a:pt x="535" y="6279"/>
                </a:lnTo>
                <a:lnTo>
                  <a:pt x="589" y="6173"/>
                </a:lnTo>
                <a:lnTo>
                  <a:pt x="646" y="6069"/>
                </a:lnTo>
                <a:lnTo>
                  <a:pt x="684" y="6004"/>
                </a:lnTo>
                <a:lnTo>
                  <a:pt x="724" y="5941"/>
                </a:lnTo>
                <a:lnTo>
                  <a:pt x="766" y="5880"/>
                </a:lnTo>
                <a:lnTo>
                  <a:pt x="810" y="5821"/>
                </a:lnTo>
                <a:lnTo>
                  <a:pt x="854" y="5763"/>
                </a:lnTo>
                <a:lnTo>
                  <a:pt x="901" y="5706"/>
                </a:lnTo>
                <a:lnTo>
                  <a:pt x="950" y="5652"/>
                </a:lnTo>
                <a:lnTo>
                  <a:pt x="1000" y="5599"/>
                </a:lnTo>
                <a:lnTo>
                  <a:pt x="1052" y="5548"/>
                </a:lnTo>
                <a:lnTo>
                  <a:pt x="1105" y="5498"/>
                </a:lnTo>
                <a:lnTo>
                  <a:pt x="1159" y="5450"/>
                </a:lnTo>
                <a:lnTo>
                  <a:pt x="1215" y="5402"/>
                </a:lnTo>
                <a:lnTo>
                  <a:pt x="1271" y="5356"/>
                </a:lnTo>
                <a:lnTo>
                  <a:pt x="1328" y="5310"/>
                </a:lnTo>
                <a:lnTo>
                  <a:pt x="1387" y="5265"/>
                </a:lnTo>
                <a:lnTo>
                  <a:pt x="1446" y="5221"/>
                </a:lnTo>
                <a:lnTo>
                  <a:pt x="1506" y="5178"/>
                </a:lnTo>
                <a:lnTo>
                  <a:pt x="1566" y="5136"/>
                </a:lnTo>
                <a:lnTo>
                  <a:pt x="1627" y="5094"/>
                </a:lnTo>
                <a:lnTo>
                  <a:pt x="1688" y="5053"/>
                </a:lnTo>
                <a:lnTo>
                  <a:pt x="1812" y="4971"/>
                </a:lnTo>
                <a:lnTo>
                  <a:pt x="1936" y="4890"/>
                </a:lnTo>
                <a:lnTo>
                  <a:pt x="2060" y="4809"/>
                </a:lnTo>
                <a:lnTo>
                  <a:pt x="2183" y="4729"/>
                </a:lnTo>
                <a:lnTo>
                  <a:pt x="2244" y="4688"/>
                </a:lnTo>
                <a:lnTo>
                  <a:pt x="2304" y="4646"/>
                </a:lnTo>
                <a:lnTo>
                  <a:pt x="2364" y="4604"/>
                </a:lnTo>
                <a:lnTo>
                  <a:pt x="2423" y="4563"/>
                </a:lnTo>
                <a:lnTo>
                  <a:pt x="2591" y="4449"/>
                </a:lnTo>
                <a:lnTo>
                  <a:pt x="2759" y="4335"/>
                </a:lnTo>
                <a:lnTo>
                  <a:pt x="2925" y="4220"/>
                </a:lnTo>
                <a:lnTo>
                  <a:pt x="3091" y="4103"/>
                </a:lnTo>
                <a:lnTo>
                  <a:pt x="3256" y="3985"/>
                </a:lnTo>
                <a:lnTo>
                  <a:pt x="3420" y="3867"/>
                </a:lnTo>
                <a:lnTo>
                  <a:pt x="3584" y="3749"/>
                </a:lnTo>
                <a:lnTo>
                  <a:pt x="3748" y="3630"/>
                </a:lnTo>
                <a:lnTo>
                  <a:pt x="3913" y="3511"/>
                </a:lnTo>
                <a:lnTo>
                  <a:pt x="4077" y="3392"/>
                </a:lnTo>
                <a:lnTo>
                  <a:pt x="4241" y="3274"/>
                </a:lnTo>
                <a:lnTo>
                  <a:pt x="4405" y="3156"/>
                </a:lnTo>
                <a:lnTo>
                  <a:pt x="4570" y="3038"/>
                </a:lnTo>
                <a:lnTo>
                  <a:pt x="4736" y="2922"/>
                </a:lnTo>
                <a:lnTo>
                  <a:pt x="4902" y="2807"/>
                </a:lnTo>
                <a:lnTo>
                  <a:pt x="5070" y="2693"/>
                </a:lnTo>
                <a:lnTo>
                  <a:pt x="5061" y="2749"/>
                </a:lnTo>
                <a:lnTo>
                  <a:pt x="5053" y="2806"/>
                </a:lnTo>
                <a:lnTo>
                  <a:pt x="5045" y="2864"/>
                </a:lnTo>
                <a:lnTo>
                  <a:pt x="5037" y="2921"/>
                </a:lnTo>
                <a:lnTo>
                  <a:pt x="5027" y="2979"/>
                </a:lnTo>
                <a:lnTo>
                  <a:pt x="5016" y="3036"/>
                </a:lnTo>
                <a:lnTo>
                  <a:pt x="5005" y="3093"/>
                </a:lnTo>
                <a:lnTo>
                  <a:pt x="4992" y="3149"/>
                </a:lnTo>
                <a:lnTo>
                  <a:pt x="4985" y="3178"/>
                </a:lnTo>
                <a:lnTo>
                  <a:pt x="4978" y="3206"/>
                </a:lnTo>
                <a:lnTo>
                  <a:pt x="4970" y="3233"/>
                </a:lnTo>
                <a:lnTo>
                  <a:pt x="4960" y="3261"/>
                </a:lnTo>
                <a:lnTo>
                  <a:pt x="4951" y="3288"/>
                </a:lnTo>
                <a:lnTo>
                  <a:pt x="4941" y="3315"/>
                </a:lnTo>
                <a:lnTo>
                  <a:pt x="4930" y="3341"/>
                </a:lnTo>
                <a:lnTo>
                  <a:pt x="4919" y="3368"/>
                </a:lnTo>
                <a:lnTo>
                  <a:pt x="4906" y="3394"/>
                </a:lnTo>
                <a:lnTo>
                  <a:pt x="4893" y="3420"/>
                </a:lnTo>
                <a:lnTo>
                  <a:pt x="4880" y="3444"/>
                </a:lnTo>
                <a:lnTo>
                  <a:pt x="4865" y="3470"/>
                </a:lnTo>
                <a:lnTo>
                  <a:pt x="4849" y="3494"/>
                </a:lnTo>
                <a:lnTo>
                  <a:pt x="4833" y="3517"/>
                </a:lnTo>
                <a:lnTo>
                  <a:pt x="4816" y="3542"/>
                </a:lnTo>
                <a:lnTo>
                  <a:pt x="4797" y="3564"/>
                </a:lnTo>
                <a:lnTo>
                  <a:pt x="4751" y="3622"/>
                </a:lnTo>
                <a:lnTo>
                  <a:pt x="4704" y="3679"/>
                </a:lnTo>
                <a:lnTo>
                  <a:pt x="4656" y="3734"/>
                </a:lnTo>
                <a:lnTo>
                  <a:pt x="4606" y="3787"/>
                </a:lnTo>
                <a:lnTo>
                  <a:pt x="4555" y="3839"/>
                </a:lnTo>
                <a:lnTo>
                  <a:pt x="4503" y="3890"/>
                </a:lnTo>
                <a:lnTo>
                  <a:pt x="4450" y="3940"/>
                </a:lnTo>
                <a:lnTo>
                  <a:pt x="4396" y="3989"/>
                </a:lnTo>
                <a:lnTo>
                  <a:pt x="4341" y="4036"/>
                </a:lnTo>
                <a:lnTo>
                  <a:pt x="4286" y="4083"/>
                </a:lnTo>
                <a:lnTo>
                  <a:pt x="4229" y="4129"/>
                </a:lnTo>
                <a:lnTo>
                  <a:pt x="4172" y="4174"/>
                </a:lnTo>
                <a:lnTo>
                  <a:pt x="4114" y="4219"/>
                </a:lnTo>
                <a:lnTo>
                  <a:pt x="4056" y="4263"/>
                </a:lnTo>
                <a:lnTo>
                  <a:pt x="3998" y="4307"/>
                </a:lnTo>
                <a:lnTo>
                  <a:pt x="3939" y="4349"/>
                </a:lnTo>
                <a:lnTo>
                  <a:pt x="3820" y="4435"/>
                </a:lnTo>
                <a:lnTo>
                  <a:pt x="3700" y="4520"/>
                </a:lnTo>
                <a:lnTo>
                  <a:pt x="3581" y="4604"/>
                </a:lnTo>
                <a:lnTo>
                  <a:pt x="3462" y="4689"/>
                </a:lnTo>
                <a:lnTo>
                  <a:pt x="3403" y="4732"/>
                </a:lnTo>
                <a:lnTo>
                  <a:pt x="3344" y="4776"/>
                </a:lnTo>
                <a:lnTo>
                  <a:pt x="3285" y="4818"/>
                </a:lnTo>
                <a:lnTo>
                  <a:pt x="3226" y="4863"/>
                </a:lnTo>
                <a:lnTo>
                  <a:pt x="3169" y="4907"/>
                </a:lnTo>
                <a:lnTo>
                  <a:pt x="3112" y="4953"/>
                </a:lnTo>
                <a:lnTo>
                  <a:pt x="3056" y="4999"/>
                </a:lnTo>
                <a:lnTo>
                  <a:pt x="3000" y="5046"/>
                </a:lnTo>
                <a:lnTo>
                  <a:pt x="2979" y="5064"/>
                </a:lnTo>
                <a:lnTo>
                  <a:pt x="2957" y="5082"/>
                </a:lnTo>
                <a:lnTo>
                  <a:pt x="2937" y="5102"/>
                </a:lnTo>
                <a:lnTo>
                  <a:pt x="2917" y="5121"/>
                </a:lnTo>
                <a:lnTo>
                  <a:pt x="2897" y="5141"/>
                </a:lnTo>
                <a:lnTo>
                  <a:pt x="2878" y="5162"/>
                </a:lnTo>
                <a:lnTo>
                  <a:pt x="2859" y="5182"/>
                </a:lnTo>
                <a:lnTo>
                  <a:pt x="2842" y="5204"/>
                </a:lnTo>
                <a:lnTo>
                  <a:pt x="2825" y="5225"/>
                </a:lnTo>
                <a:lnTo>
                  <a:pt x="2808" y="5248"/>
                </a:lnTo>
                <a:lnTo>
                  <a:pt x="2791" y="5270"/>
                </a:lnTo>
                <a:lnTo>
                  <a:pt x="2775" y="5293"/>
                </a:lnTo>
                <a:lnTo>
                  <a:pt x="2744" y="5339"/>
                </a:lnTo>
                <a:lnTo>
                  <a:pt x="2716" y="5386"/>
                </a:lnTo>
                <a:lnTo>
                  <a:pt x="2687" y="5435"/>
                </a:lnTo>
                <a:lnTo>
                  <a:pt x="2661" y="5484"/>
                </a:lnTo>
                <a:lnTo>
                  <a:pt x="2635" y="5534"/>
                </a:lnTo>
                <a:lnTo>
                  <a:pt x="2611" y="5584"/>
                </a:lnTo>
                <a:lnTo>
                  <a:pt x="2587" y="5635"/>
                </a:lnTo>
                <a:lnTo>
                  <a:pt x="2564" y="5686"/>
                </a:lnTo>
                <a:lnTo>
                  <a:pt x="2541" y="5737"/>
                </a:lnTo>
                <a:lnTo>
                  <a:pt x="2519" y="5788"/>
                </a:lnTo>
                <a:lnTo>
                  <a:pt x="2613" y="5796"/>
                </a:lnTo>
                <a:lnTo>
                  <a:pt x="2707" y="5803"/>
                </a:lnTo>
                <a:lnTo>
                  <a:pt x="2801" y="5808"/>
                </a:lnTo>
                <a:lnTo>
                  <a:pt x="2897" y="5812"/>
                </a:lnTo>
                <a:lnTo>
                  <a:pt x="2944" y="5814"/>
                </a:lnTo>
                <a:lnTo>
                  <a:pt x="2992" y="5814"/>
                </a:lnTo>
                <a:lnTo>
                  <a:pt x="3040" y="5814"/>
                </a:lnTo>
                <a:lnTo>
                  <a:pt x="3088" y="5812"/>
                </a:lnTo>
                <a:lnTo>
                  <a:pt x="3135" y="5811"/>
                </a:lnTo>
                <a:lnTo>
                  <a:pt x="3183" y="5809"/>
                </a:lnTo>
                <a:lnTo>
                  <a:pt x="3230" y="5806"/>
                </a:lnTo>
                <a:lnTo>
                  <a:pt x="3276" y="5802"/>
                </a:lnTo>
                <a:lnTo>
                  <a:pt x="3324" y="5797"/>
                </a:lnTo>
                <a:lnTo>
                  <a:pt x="3371" y="5791"/>
                </a:lnTo>
                <a:lnTo>
                  <a:pt x="3417" y="5785"/>
                </a:lnTo>
                <a:lnTo>
                  <a:pt x="3464" y="5777"/>
                </a:lnTo>
                <a:lnTo>
                  <a:pt x="3510" y="5768"/>
                </a:lnTo>
                <a:lnTo>
                  <a:pt x="3556" y="5757"/>
                </a:lnTo>
                <a:lnTo>
                  <a:pt x="3602" y="5746"/>
                </a:lnTo>
                <a:lnTo>
                  <a:pt x="3646" y="5734"/>
                </a:lnTo>
                <a:lnTo>
                  <a:pt x="3691" y="5720"/>
                </a:lnTo>
                <a:lnTo>
                  <a:pt x="3736" y="5704"/>
                </a:lnTo>
                <a:lnTo>
                  <a:pt x="3781" y="5688"/>
                </a:lnTo>
                <a:lnTo>
                  <a:pt x="3825" y="5670"/>
                </a:lnTo>
                <a:lnTo>
                  <a:pt x="3868" y="5650"/>
                </a:lnTo>
                <a:lnTo>
                  <a:pt x="3910" y="5629"/>
                </a:lnTo>
                <a:lnTo>
                  <a:pt x="3953" y="5607"/>
                </a:lnTo>
                <a:lnTo>
                  <a:pt x="3995" y="5582"/>
                </a:lnTo>
                <a:lnTo>
                  <a:pt x="4108" y="5518"/>
                </a:lnTo>
                <a:lnTo>
                  <a:pt x="4219" y="5450"/>
                </a:lnTo>
                <a:lnTo>
                  <a:pt x="4328" y="5378"/>
                </a:lnTo>
                <a:lnTo>
                  <a:pt x="4434" y="5305"/>
                </a:lnTo>
                <a:lnTo>
                  <a:pt x="4539" y="5228"/>
                </a:lnTo>
                <a:lnTo>
                  <a:pt x="4641" y="5149"/>
                </a:lnTo>
                <a:lnTo>
                  <a:pt x="4741" y="5067"/>
                </a:lnTo>
                <a:lnTo>
                  <a:pt x="4839" y="4984"/>
                </a:lnTo>
                <a:lnTo>
                  <a:pt x="4934" y="4897"/>
                </a:lnTo>
                <a:lnTo>
                  <a:pt x="5028" y="4808"/>
                </a:lnTo>
                <a:lnTo>
                  <a:pt x="5119" y="4717"/>
                </a:lnTo>
                <a:lnTo>
                  <a:pt x="5209" y="4624"/>
                </a:lnTo>
                <a:lnTo>
                  <a:pt x="5297" y="4529"/>
                </a:lnTo>
                <a:lnTo>
                  <a:pt x="5382" y="4432"/>
                </a:lnTo>
                <a:lnTo>
                  <a:pt x="5466" y="4333"/>
                </a:lnTo>
                <a:lnTo>
                  <a:pt x="5548" y="4233"/>
                </a:lnTo>
                <a:lnTo>
                  <a:pt x="5627" y="4131"/>
                </a:lnTo>
                <a:lnTo>
                  <a:pt x="5706" y="4027"/>
                </a:lnTo>
                <a:lnTo>
                  <a:pt x="5782" y="3922"/>
                </a:lnTo>
                <a:lnTo>
                  <a:pt x="5856" y="3815"/>
                </a:lnTo>
                <a:lnTo>
                  <a:pt x="5930" y="3708"/>
                </a:lnTo>
                <a:lnTo>
                  <a:pt x="6000" y="3599"/>
                </a:lnTo>
                <a:lnTo>
                  <a:pt x="6071" y="3489"/>
                </a:lnTo>
                <a:lnTo>
                  <a:pt x="6138" y="3378"/>
                </a:lnTo>
                <a:lnTo>
                  <a:pt x="6204" y="3267"/>
                </a:lnTo>
                <a:lnTo>
                  <a:pt x="6269" y="3154"/>
                </a:lnTo>
                <a:lnTo>
                  <a:pt x="6333" y="3040"/>
                </a:lnTo>
                <a:lnTo>
                  <a:pt x="6395" y="2926"/>
                </a:lnTo>
                <a:lnTo>
                  <a:pt x="6455" y="2812"/>
                </a:lnTo>
                <a:lnTo>
                  <a:pt x="6514" y="2697"/>
                </a:lnTo>
                <a:lnTo>
                  <a:pt x="6571" y="2582"/>
                </a:lnTo>
                <a:lnTo>
                  <a:pt x="6627" y="246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0" name="淘宝店chenying0907 9"/>
          <p:cNvSpPr/>
          <p:nvPr/>
        </p:nvSpPr>
        <p:spPr bwMode="auto">
          <a:xfrm>
            <a:off x="5859027" y="1307924"/>
            <a:ext cx="356033" cy="356143"/>
          </a:xfrm>
          <a:custGeom>
            <a:avLst/>
            <a:gdLst>
              <a:gd name="T0" fmla="*/ 934 w 1693"/>
              <a:gd name="T1" fmla="*/ 3 h 1693"/>
              <a:gd name="T2" fmla="*/ 1059 w 1693"/>
              <a:gd name="T3" fmla="*/ 26 h 1693"/>
              <a:gd name="T4" fmla="*/ 1176 w 1693"/>
              <a:gd name="T5" fmla="*/ 66 h 1693"/>
              <a:gd name="T6" fmla="*/ 1286 w 1693"/>
              <a:gd name="T7" fmla="*/ 122 h 1693"/>
              <a:gd name="T8" fmla="*/ 1386 w 1693"/>
              <a:gd name="T9" fmla="*/ 193 h 1693"/>
              <a:gd name="T10" fmla="*/ 1473 w 1693"/>
              <a:gd name="T11" fmla="*/ 277 h 1693"/>
              <a:gd name="T12" fmla="*/ 1549 w 1693"/>
              <a:gd name="T13" fmla="*/ 372 h 1693"/>
              <a:gd name="T14" fmla="*/ 1610 w 1693"/>
              <a:gd name="T15" fmla="*/ 479 h 1693"/>
              <a:gd name="T16" fmla="*/ 1655 w 1693"/>
              <a:gd name="T17" fmla="*/ 594 h 1693"/>
              <a:gd name="T18" fmla="*/ 1684 w 1693"/>
              <a:gd name="T19" fmla="*/ 717 h 1693"/>
              <a:gd name="T20" fmla="*/ 1693 w 1693"/>
              <a:gd name="T21" fmla="*/ 846 h 1693"/>
              <a:gd name="T22" fmla="*/ 1684 w 1693"/>
              <a:gd name="T23" fmla="*/ 974 h 1693"/>
              <a:gd name="T24" fmla="*/ 1655 w 1693"/>
              <a:gd name="T25" fmla="*/ 1098 h 1693"/>
              <a:gd name="T26" fmla="*/ 1610 w 1693"/>
              <a:gd name="T27" fmla="*/ 1213 h 1693"/>
              <a:gd name="T28" fmla="*/ 1549 w 1693"/>
              <a:gd name="T29" fmla="*/ 1319 h 1693"/>
              <a:gd name="T30" fmla="*/ 1473 w 1693"/>
              <a:gd name="T31" fmla="*/ 1415 h 1693"/>
              <a:gd name="T32" fmla="*/ 1386 w 1693"/>
              <a:gd name="T33" fmla="*/ 1499 h 1693"/>
              <a:gd name="T34" fmla="*/ 1286 w 1693"/>
              <a:gd name="T35" fmla="*/ 1570 h 1693"/>
              <a:gd name="T36" fmla="*/ 1176 w 1693"/>
              <a:gd name="T37" fmla="*/ 1625 h 1693"/>
              <a:gd name="T38" fmla="*/ 1059 w 1693"/>
              <a:gd name="T39" fmla="*/ 1665 h 1693"/>
              <a:gd name="T40" fmla="*/ 934 w 1693"/>
              <a:gd name="T41" fmla="*/ 1688 h 1693"/>
              <a:gd name="T42" fmla="*/ 803 w 1693"/>
              <a:gd name="T43" fmla="*/ 1691 h 1693"/>
              <a:gd name="T44" fmla="*/ 676 w 1693"/>
              <a:gd name="T45" fmla="*/ 1675 h 1693"/>
              <a:gd name="T46" fmla="*/ 555 w 1693"/>
              <a:gd name="T47" fmla="*/ 1641 h 1693"/>
              <a:gd name="T48" fmla="*/ 443 w 1693"/>
              <a:gd name="T49" fmla="*/ 1590 h 1693"/>
              <a:gd name="T50" fmla="*/ 340 w 1693"/>
              <a:gd name="T51" fmla="*/ 1524 h 1693"/>
              <a:gd name="T52" fmla="*/ 249 w 1693"/>
              <a:gd name="T53" fmla="*/ 1444 h 1693"/>
              <a:gd name="T54" fmla="*/ 168 w 1693"/>
              <a:gd name="T55" fmla="*/ 1353 h 1693"/>
              <a:gd name="T56" fmla="*/ 102 w 1693"/>
              <a:gd name="T57" fmla="*/ 1249 h 1693"/>
              <a:gd name="T58" fmla="*/ 51 w 1693"/>
              <a:gd name="T59" fmla="*/ 1136 h 1693"/>
              <a:gd name="T60" fmla="*/ 18 w 1693"/>
              <a:gd name="T61" fmla="*/ 1016 h 1693"/>
              <a:gd name="T62" fmla="*/ 1 w 1693"/>
              <a:gd name="T63" fmla="*/ 889 h 1693"/>
              <a:gd name="T64" fmla="*/ 5 w 1693"/>
              <a:gd name="T65" fmla="*/ 759 h 1693"/>
              <a:gd name="T66" fmla="*/ 26 w 1693"/>
              <a:gd name="T67" fmla="*/ 634 h 1693"/>
              <a:gd name="T68" fmla="*/ 67 w 1693"/>
              <a:gd name="T69" fmla="*/ 516 h 1693"/>
              <a:gd name="T70" fmla="*/ 122 w 1693"/>
              <a:gd name="T71" fmla="*/ 407 h 1693"/>
              <a:gd name="T72" fmla="*/ 193 w 1693"/>
              <a:gd name="T73" fmla="*/ 307 h 1693"/>
              <a:gd name="T74" fmla="*/ 277 w 1693"/>
              <a:gd name="T75" fmla="*/ 219 h 1693"/>
              <a:gd name="T76" fmla="*/ 374 w 1693"/>
              <a:gd name="T77" fmla="*/ 144 h 1693"/>
              <a:gd name="T78" fmla="*/ 479 w 1693"/>
              <a:gd name="T79" fmla="*/ 82 h 1693"/>
              <a:gd name="T80" fmla="*/ 595 w 1693"/>
              <a:gd name="T81" fmla="*/ 37 h 1693"/>
              <a:gd name="T82" fmla="*/ 717 w 1693"/>
              <a:gd name="T83" fmla="*/ 9 h 1693"/>
              <a:gd name="T84" fmla="*/ 847 w 1693"/>
              <a:gd name="T85" fmla="*/ 0 h 1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693" h="1693">
                <a:moveTo>
                  <a:pt x="847" y="0"/>
                </a:moveTo>
                <a:lnTo>
                  <a:pt x="890" y="1"/>
                </a:lnTo>
                <a:lnTo>
                  <a:pt x="934" y="3"/>
                </a:lnTo>
                <a:lnTo>
                  <a:pt x="976" y="9"/>
                </a:lnTo>
                <a:lnTo>
                  <a:pt x="1018" y="16"/>
                </a:lnTo>
                <a:lnTo>
                  <a:pt x="1059" y="26"/>
                </a:lnTo>
                <a:lnTo>
                  <a:pt x="1098" y="37"/>
                </a:lnTo>
                <a:lnTo>
                  <a:pt x="1138" y="51"/>
                </a:lnTo>
                <a:lnTo>
                  <a:pt x="1176" y="66"/>
                </a:lnTo>
                <a:lnTo>
                  <a:pt x="1214" y="82"/>
                </a:lnTo>
                <a:lnTo>
                  <a:pt x="1250" y="102"/>
                </a:lnTo>
                <a:lnTo>
                  <a:pt x="1286" y="122"/>
                </a:lnTo>
                <a:lnTo>
                  <a:pt x="1321" y="144"/>
                </a:lnTo>
                <a:lnTo>
                  <a:pt x="1353" y="168"/>
                </a:lnTo>
                <a:lnTo>
                  <a:pt x="1386" y="193"/>
                </a:lnTo>
                <a:lnTo>
                  <a:pt x="1416" y="219"/>
                </a:lnTo>
                <a:lnTo>
                  <a:pt x="1446" y="247"/>
                </a:lnTo>
                <a:lnTo>
                  <a:pt x="1473" y="277"/>
                </a:lnTo>
                <a:lnTo>
                  <a:pt x="1500" y="307"/>
                </a:lnTo>
                <a:lnTo>
                  <a:pt x="1525" y="340"/>
                </a:lnTo>
                <a:lnTo>
                  <a:pt x="1549" y="372"/>
                </a:lnTo>
                <a:lnTo>
                  <a:pt x="1571" y="407"/>
                </a:lnTo>
                <a:lnTo>
                  <a:pt x="1591" y="442"/>
                </a:lnTo>
                <a:lnTo>
                  <a:pt x="1610" y="479"/>
                </a:lnTo>
                <a:lnTo>
                  <a:pt x="1627" y="516"/>
                </a:lnTo>
                <a:lnTo>
                  <a:pt x="1642" y="555"/>
                </a:lnTo>
                <a:lnTo>
                  <a:pt x="1655" y="594"/>
                </a:lnTo>
                <a:lnTo>
                  <a:pt x="1667" y="634"/>
                </a:lnTo>
                <a:lnTo>
                  <a:pt x="1676" y="675"/>
                </a:lnTo>
                <a:lnTo>
                  <a:pt x="1684" y="717"/>
                </a:lnTo>
                <a:lnTo>
                  <a:pt x="1688" y="759"/>
                </a:lnTo>
                <a:lnTo>
                  <a:pt x="1692" y="802"/>
                </a:lnTo>
                <a:lnTo>
                  <a:pt x="1693" y="846"/>
                </a:lnTo>
                <a:lnTo>
                  <a:pt x="1692" y="889"/>
                </a:lnTo>
                <a:lnTo>
                  <a:pt x="1688" y="932"/>
                </a:lnTo>
                <a:lnTo>
                  <a:pt x="1684" y="974"/>
                </a:lnTo>
                <a:lnTo>
                  <a:pt x="1676" y="1016"/>
                </a:lnTo>
                <a:lnTo>
                  <a:pt x="1667" y="1057"/>
                </a:lnTo>
                <a:lnTo>
                  <a:pt x="1655" y="1098"/>
                </a:lnTo>
                <a:lnTo>
                  <a:pt x="1642" y="1136"/>
                </a:lnTo>
                <a:lnTo>
                  <a:pt x="1627" y="1175"/>
                </a:lnTo>
                <a:lnTo>
                  <a:pt x="1610" y="1213"/>
                </a:lnTo>
                <a:lnTo>
                  <a:pt x="1591" y="1249"/>
                </a:lnTo>
                <a:lnTo>
                  <a:pt x="1571" y="1284"/>
                </a:lnTo>
                <a:lnTo>
                  <a:pt x="1549" y="1319"/>
                </a:lnTo>
                <a:lnTo>
                  <a:pt x="1525" y="1353"/>
                </a:lnTo>
                <a:lnTo>
                  <a:pt x="1500" y="1384"/>
                </a:lnTo>
                <a:lnTo>
                  <a:pt x="1473" y="1415"/>
                </a:lnTo>
                <a:lnTo>
                  <a:pt x="1446" y="1444"/>
                </a:lnTo>
                <a:lnTo>
                  <a:pt x="1416" y="1473"/>
                </a:lnTo>
                <a:lnTo>
                  <a:pt x="1386" y="1499"/>
                </a:lnTo>
                <a:lnTo>
                  <a:pt x="1353" y="1524"/>
                </a:lnTo>
                <a:lnTo>
                  <a:pt x="1321" y="1547"/>
                </a:lnTo>
                <a:lnTo>
                  <a:pt x="1286" y="1570"/>
                </a:lnTo>
                <a:lnTo>
                  <a:pt x="1250" y="1590"/>
                </a:lnTo>
                <a:lnTo>
                  <a:pt x="1214" y="1609"/>
                </a:lnTo>
                <a:lnTo>
                  <a:pt x="1176" y="1625"/>
                </a:lnTo>
                <a:lnTo>
                  <a:pt x="1138" y="1641"/>
                </a:lnTo>
                <a:lnTo>
                  <a:pt x="1098" y="1654"/>
                </a:lnTo>
                <a:lnTo>
                  <a:pt x="1059" y="1665"/>
                </a:lnTo>
                <a:lnTo>
                  <a:pt x="1018" y="1675"/>
                </a:lnTo>
                <a:lnTo>
                  <a:pt x="976" y="1683"/>
                </a:lnTo>
                <a:lnTo>
                  <a:pt x="934" y="1688"/>
                </a:lnTo>
                <a:lnTo>
                  <a:pt x="890" y="1691"/>
                </a:lnTo>
                <a:lnTo>
                  <a:pt x="847" y="1693"/>
                </a:lnTo>
                <a:lnTo>
                  <a:pt x="803" y="1691"/>
                </a:lnTo>
                <a:lnTo>
                  <a:pt x="761" y="1688"/>
                </a:lnTo>
                <a:lnTo>
                  <a:pt x="717" y="1683"/>
                </a:lnTo>
                <a:lnTo>
                  <a:pt x="676" y="1675"/>
                </a:lnTo>
                <a:lnTo>
                  <a:pt x="636" y="1665"/>
                </a:lnTo>
                <a:lnTo>
                  <a:pt x="595" y="1654"/>
                </a:lnTo>
                <a:lnTo>
                  <a:pt x="555" y="1641"/>
                </a:lnTo>
                <a:lnTo>
                  <a:pt x="517" y="1625"/>
                </a:lnTo>
                <a:lnTo>
                  <a:pt x="479" y="1609"/>
                </a:lnTo>
                <a:lnTo>
                  <a:pt x="443" y="1590"/>
                </a:lnTo>
                <a:lnTo>
                  <a:pt x="407" y="1570"/>
                </a:lnTo>
                <a:lnTo>
                  <a:pt x="374" y="1547"/>
                </a:lnTo>
                <a:lnTo>
                  <a:pt x="340" y="1524"/>
                </a:lnTo>
                <a:lnTo>
                  <a:pt x="309" y="1499"/>
                </a:lnTo>
                <a:lnTo>
                  <a:pt x="277" y="1473"/>
                </a:lnTo>
                <a:lnTo>
                  <a:pt x="249" y="1444"/>
                </a:lnTo>
                <a:lnTo>
                  <a:pt x="220" y="1415"/>
                </a:lnTo>
                <a:lnTo>
                  <a:pt x="193" y="1384"/>
                </a:lnTo>
                <a:lnTo>
                  <a:pt x="168" y="1353"/>
                </a:lnTo>
                <a:lnTo>
                  <a:pt x="145" y="1319"/>
                </a:lnTo>
                <a:lnTo>
                  <a:pt x="122" y="1284"/>
                </a:lnTo>
                <a:lnTo>
                  <a:pt x="102" y="1249"/>
                </a:lnTo>
                <a:lnTo>
                  <a:pt x="84" y="1213"/>
                </a:lnTo>
                <a:lnTo>
                  <a:pt x="67" y="1175"/>
                </a:lnTo>
                <a:lnTo>
                  <a:pt x="51" y="1136"/>
                </a:lnTo>
                <a:lnTo>
                  <a:pt x="38" y="1098"/>
                </a:lnTo>
                <a:lnTo>
                  <a:pt x="26" y="1057"/>
                </a:lnTo>
                <a:lnTo>
                  <a:pt x="18" y="1016"/>
                </a:lnTo>
                <a:lnTo>
                  <a:pt x="9" y="974"/>
                </a:lnTo>
                <a:lnTo>
                  <a:pt x="5" y="932"/>
                </a:lnTo>
                <a:lnTo>
                  <a:pt x="1" y="889"/>
                </a:lnTo>
                <a:lnTo>
                  <a:pt x="0" y="846"/>
                </a:lnTo>
                <a:lnTo>
                  <a:pt x="1" y="802"/>
                </a:lnTo>
                <a:lnTo>
                  <a:pt x="5" y="759"/>
                </a:lnTo>
                <a:lnTo>
                  <a:pt x="9" y="717"/>
                </a:lnTo>
                <a:lnTo>
                  <a:pt x="18" y="675"/>
                </a:lnTo>
                <a:lnTo>
                  <a:pt x="26" y="634"/>
                </a:lnTo>
                <a:lnTo>
                  <a:pt x="38" y="594"/>
                </a:lnTo>
                <a:lnTo>
                  <a:pt x="51" y="555"/>
                </a:lnTo>
                <a:lnTo>
                  <a:pt x="67" y="516"/>
                </a:lnTo>
                <a:lnTo>
                  <a:pt x="84" y="479"/>
                </a:lnTo>
                <a:lnTo>
                  <a:pt x="102" y="442"/>
                </a:lnTo>
                <a:lnTo>
                  <a:pt x="122" y="407"/>
                </a:lnTo>
                <a:lnTo>
                  <a:pt x="145" y="372"/>
                </a:lnTo>
                <a:lnTo>
                  <a:pt x="168" y="340"/>
                </a:lnTo>
                <a:lnTo>
                  <a:pt x="193" y="307"/>
                </a:lnTo>
                <a:lnTo>
                  <a:pt x="220" y="277"/>
                </a:lnTo>
                <a:lnTo>
                  <a:pt x="249" y="247"/>
                </a:lnTo>
                <a:lnTo>
                  <a:pt x="277" y="219"/>
                </a:lnTo>
                <a:lnTo>
                  <a:pt x="309" y="193"/>
                </a:lnTo>
                <a:lnTo>
                  <a:pt x="340" y="168"/>
                </a:lnTo>
                <a:lnTo>
                  <a:pt x="374" y="144"/>
                </a:lnTo>
                <a:lnTo>
                  <a:pt x="407" y="122"/>
                </a:lnTo>
                <a:lnTo>
                  <a:pt x="443" y="102"/>
                </a:lnTo>
                <a:lnTo>
                  <a:pt x="479" y="82"/>
                </a:lnTo>
                <a:lnTo>
                  <a:pt x="517" y="66"/>
                </a:lnTo>
                <a:lnTo>
                  <a:pt x="555" y="51"/>
                </a:lnTo>
                <a:lnTo>
                  <a:pt x="595" y="37"/>
                </a:lnTo>
                <a:lnTo>
                  <a:pt x="636" y="26"/>
                </a:lnTo>
                <a:lnTo>
                  <a:pt x="676" y="16"/>
                </a:lnTo>
                <a:lnTo>
                  <a:pt x="717" y="9"/>
                </a:lnTo>
                <a:lnTo>
                  <a:pt x="761" y="3"/>
                </a:lnTo>
                <a:lnTo>
                  <a:pt x="803" y="1"/>
                </a:lnTo>
                <a:lnTo>
                  <a:pt x="84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endParaRPr lang="zh-CN" altLang="en-US"/>
          </a:p>
        </p:txBody>
      </p:sp>
      <p:sp>
        <p:nvSpPr>
          <p:cNvPr id="92" name="淘宝店chenying0907 9"/>
          <p:cNvSpPr/>
          <p:nvPr/>
        </p:nvSpPr>
        <p:spPr bwMode="auto">
          <a:xfrm>
            <a:off x="2928945" y="1307924"/>
            <a:ext cx="356033" cy="356143"/>
          </a:xfrm>
          <a:custGeom>
            <a:avLst/>
            <a:gdLst>
              <a:gd name="T0" fmla="*/ 934 w 1693"/>
              <a:gd name="T1" fmla="*/ 3 h 1693"/>
              <a:gd name="T2" fmla="*/ 1059 w 1693"/>
              <a:gd name="T3" fmla="*/ 26 h 1693"/>
              <a:gd name="T4" fmla="*/ 1176 w 1693"/>
              <a:gd name="T5" fmla="*/ 66 h 1693"/>
              <a:gd name="T6" fmla="*/ 1286 w 1693"/>
              <a:gd name="T7" fmla="*/ 122 h 1693"/>
              <a:gd name="T8" fmla="*/ 1386 w 1693"/>
              <a:gd name="T9" fmla="*/ 193 h 1693"/>
              <a:gd name="T10" fmla="*/ 1473 w 1693"/>
              <a:gd name="T11" fmla="*/ 277 h 1693"/>
              <a:gd name="T12" fmla="*/ 1549 w 1693"/>
              <a:gd name="T13" fmla="*/ 372 h 1693"/>
              <a:gd name="T14" fmla="*/ 1610 w 1693"/>
              <a:gd name="T15" fmla="*/ 479 h 1693"/>
              <a:gd name="T16" fmla="*/ 1655 w 1693"/>
              <a:gd name="T17" fmla="*/ 594 h 1693"/>
              <a:gd name="T18" fmla="*/ 1684 w 1693"/>
              <a:gd name="T19" fmla="*/ 717 h 1693"/>
              <a:gd name="T20" fmla="*/ 1693 w 1693"/>
              <a:gd name="T21" fmla="*/ 846 h 1693"/>
              <a:gd name="T22" fmla="*/ 1684 w 1693"/>
              <a:gd name="T23" fmla="*/ 974 h 1693"/>
              <a:gd name="T24" fmla="*/ 1655 w 1693"/>
              <a:gd name="T25" fmla="*/ 1098 h 1693"/>
              <a:gd name="T26" fmla="*/ 1610 w 1693"/>
              <a:gd name="T27" fmla="*/ 1213 h 1693"/>
              <a:gd name="T28" fmla="*/ 1549 w 1693"/>
              <a:gd name="T29" fmla="*/ 1319 h 1693"/>
              <a:gd name="T30" fmla="*/ 1473 w 1693"/>
              <a:gd name="T31" fmla="*/ 1415 h 1693"/>
              <a:gd name="T32" fmla="*/ 1386 w 1693"/>
              <a:gd name="T33" fmla="*/ 1499 h 1693"/>
              <a:gd name="T34" fmla="*/ 1286 w 1693"/>
              <a:gd name="T35" fmla="*/ 1570 h 1693"/>
              <a:gd name="T36" fmla="*/ 1176 w 1693"/>
              <a:gd name="T37" fmla="*/ 1625 h 1693"/>
              <a:gd name="T38" fmla="*/ 1059 w 1693"/>
              <a:gd name="T39" fmla="*/ 1665 h 1693"/>
              <a:gd name="T40" fmla="*/ 934 w 1693"/>
              <a:gd name="T41" fmla="*/ 1688 h 1693"/>
              <a:gd name="T42" fmla="*/ 803 w 1693"/>
              <a:gd name="T43" fmla="*/ 1691 h 1693"/>
              <a:gd name="T44" fmla="*/ 676 w 1693"/>
              <a:gd name="T45" fmla="*/ 1675 h 1693"/>
              <a:gd name="T46" fmla="*/ 555 w 1693"/>
              <a:gd name="T47" fmla="*/ 1641 h 1693"/>
              <a:gd name="T48" fmla="*/ 443 w 1693"/>
              <a:gd name="T49" fmla="*/ 1590 h 1693"/>
              <a:gd name="T50" fmla="*/ 340 w 1693"/>
              <a:gd name="T51" fmla="*/ 1524 h 1693"/>
              <a:gd name="T52" fmla="*/ 249 w 1693"/>
              <a:gd name="T53" fmla="*/ 1444 h 1693"/>
              <a:gd name="T54" fmla="*/ 168 w 1693"/>
              <a:gd name="T55" fmla="*/ 1353 h 1693"/>
              <a:gd name="T56" fmla="*/ 102 w 1693"/>
              <a:gd name="T57" fmla="*/ 1249 h 1693"/>
              <a:gd name="T58" fmla="*/ 51 w 1693"/>
              <a:gd name="T59" fmla="*/ 1136 h 1693"/>
              <a:gd name="T60" fmla="*/ 18 w 1693"/>
              <a:gd name="T61" fmla="*/ 1016 h 1693"/>
              <a:gd name="T62" fmla="*/ 1 w 1693"/>
              <a:gd name="T63" fmla="*/ 889 h 1693"/>
              <a:gd name="T64" fmla="*/ 5 w 1693"/>
              <a:gd name="T65" fmla="*/ 759 h 1693"/>
              <a:gd name="T66" fmla="*/ 26 w 1693"/>
              <a:gd name="T67" fmla="*/ 634 h 1693"/>
              <a:gd name="T68" fmla="*/ 67 w 1693"/>
              <a:gd name="T69" fmla="*/ 516 h 1693"/>
              <a:gd name="T70" fmla="*/ 122 w 1693"/>
              <a:gd name="T71" fmla="*/ 407 h 1693"/>
              <a:gd name="T72" fmla="*/ 193 w 1693"/>
              <a:gd name="T73" fmla="*/ 307 h 1693"/>
              <a:gd name="T74" fmla="*/ 277 w 1693"/>
              <a:gd name="T75" fmla="*/ 219 h 1693"/>
              <a:gd name="T76" fmla="*/ 374 w 1693"/>
              <a:gd name="T77" fmla="*/ 144 h 1693"/>
              <a:gd name="T78" fmla="*/ 479 w 1693"/>
              <a:gd name="T79" fmla="*/ 82 h 1693"/>
              <a:gd name="T80" fmla="*/ 595 w 1693"/>
              <a:gd name="T81" fmla="*/ 37 h 1693"/>
              <a:gd name="T82" fmla="*/ 717 w 1693"/>
              <a:gd name="T83" fmla="*/ 9 h 1693"/>
              <a:gd name="T84" fmla="*/ 847 w 1693"/>
              <a:gd name="T85" fmla="*/ 0 h 1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693" h="1693">
                <a:moveTo>
                  <a:pt x="847" y="0"/>
                </a:moveTo>
                <a:lnTo>
                  <a:pt x="890" y="1"/>
                </a:lnTo>
                <a:lnTo>
                  <a:pt x="934" y="3"/>
                </a:lnTo>
                <a:lnTo>
                  <a:pt x="976" y="9"/>
                </a:lnTo>
                <a:lnTo>
                  <a:pt x="1018" y="16"/>
                </a:lnTo>
                <a:lnTo>
                  <a:pt x="1059" y="26"/>
                </a:lnTo>
                <a:lnTo>
                  <a:pt x="1098" y="37"/>
                </a:lnTo>
                <a:lnTo>
                  <a:pt x="1138" y="51"/>
                </a:lnTo>
                <a:lnTo>
                  <a:pt x="1176" y="66"/>
                </a:lnTo>
                <a:lnTo>
                  <a:pt x="1214" y="82"/>
                </a:lnTo>
                <a:lnTo>
                  <a:pt x="1250" y="102"/>
                </a:lnTo>
                <a:lnTo>
                  <a:pt x="1286" y="122"/>
                </a:lnTo>
                <a:lnTo>
                  <a:pt x="1321" y="144"/>
                </a:lnTo>
                <a:lnTo>
                  <a:pt x="1353" y="168"/>
                </a:lnTo>
                <a:lnTo>
                  <a:pt x="1386" y="193"/>
                </a:lnTo>
                <a:lnTo>
                  <a:pt x="1416" y="219"/>
                </a:lnTo>
                <a:lnTo>
                  <a:pt x="1446" y="247"/>
                </a:lnTo>
                <a:lnTo>
                  <a:pt x="1473" y="277"/>
                </a:lnTo>
                <a:lnTo>
                  <a:pt x="1500" y="307"/>
                </a:lnTo>
                <a:lnTo>
                  <a:pt x="1525" y="340"/>
                </a:lnTo>
                <a:lnTo>
                  <a:pt x="1549" y="372"/>
                </a:lnTo>
                <a:lnTo>
                  <a:pt x="1571" y="407"/>
                </a:lnTo>
                <a:lnTo>
                  <a:pt x="1591" y="442"/>
                </a:lnTo>
                <a:lnTo>
                  <a:pt x="1610" y="479"/>
                </a:lnTo>
                <a:lnTo>
                  <a:pt x="1627" y="516"/>
                </a:lnTo>
                <a:lnTo>
                  <a:pt x="1642" y="555"/>
                </a:lnTo>
                <a:lnTo>
                  <a:pt x="1655" y="594"/>
                </a:lnTo>
                <a:lnTo>
                  <a:pt x="1667" y="634"/>
                </a:lnTo>
                <a:lnTo>
                  <a:pt x="1676" y="675"/>
                </a:lnTo>
                <a:lnTo>
                  <a:pt x="1684" y="717"/>
                </a:lnTo>
                <a:lnTo>
                  <a:pt x="1688" y="759"/>
                </a:lnTo>
                <a:lnTo>
                  <a:pt x="1692" y="802"/>
                </a:lnTo>
                <a:lnTo>
                  <a:pt x="1693" y="846"/>
                </a:lnTo>
                <a:lnTo>
                  <a:pt x="1692" y="889"/>
                </a:lnTo>
                <a:lnTo>
                  <a:pt x="1688" y="932"/>
                </a:lnTo>
                <a:lnTo>
                  <a:pt x="1684" y="974"/>
                </a:lnTo>
                <a:lnTo>
                  <a:pt x="1676" y="1016"/>
                </a:lnTo>
                <a:lnTo>
                  <a:pt x="1667" y="1057"/>
                </a:lnTo>
                <a:lnTo>
                  <a:pt x="1655" y="1098"/>
                </a:lnTo>
                <a:lnTo>
                  <a:pt x="1642" y="1136"/>
                </a:lnTo>
                <a:lnTo>
                  <a:pt x="1627" y="1175"/>
                </a:lnTo>
                <a:lnTo>
                  <a:pt x="1610" y="1213"/>
                </a:lnTo>
                <a:lnTo>
                  <a:pt x="1591" y="1249"/>
                </a:lnTo>
                <a:lnTo>
                  <a:pt x="1571" y="1284"/>
                </a:lnTo>
                <a:lnTo>
                  <a:pt x="1549" y="1319"/>
                </a:lnTo>
                <a:lnTo>
                  <a:pt x="1525" y="1353"/>
                </a:lnTo>
                <a:lnTo>
                  <a:pt x="1500" y="1384"/>
                </a:lnTo>
                <a:lnTo>
                  <a:pt x="1473" y="1415"/>
                </a:lnTo>
                <a:lnTo>
                  <a:pt x="1446" y="1444"/>
                </a:lnTo>
                <a:lnTo>
                  <a:pt x="1416" y="1473"/>
                </a:lnTo>
                <a:lnTo>
                  <a:pt x="1386" y="1499"/>
                </a:lnTo>
                <a:lnTo>
                  <a:pt x="1353" y="1524"/>
                </a:lnTo>
                <a:lnTo>
                  <a:pt x="1321" y="1547"/>
                </a:lnTo>
                <a:lnTo>
                  <a:pt x="1286" y="1570"/>
                </a:lnTo>
                <a:lnTo>
                  <a:pt x="1250" y="1590"/>
                </a:lnTo>
                <a:lnTo>
                  <a:pt x="1214" y="1609"/>
                </a:lnTo>
                <a:lnTo>
                  <a:pt x="1176" y="1625"/>
                </a:lnTo>
                <a:lnTo>
                  <a:pt x="1138" y="1641"/>
                </a:lnTo>
                <a:lnTo>
                  <a:pt x="1098" y="1654"/>
                </a:lnTo>
                <a:lnTo>
                  <a:pt x="1059" y="1665"/>
                </a:lnTo>
                <a:lnTo>
                  <a:pt x="1018" y="1675"/>
                </a:lnTo>
                <a:lnTo>
                  <a:pt x="976" y="1683"/>
                </a:lnTo>
                <a:lnTo>
                  <a:pt x="934" y="1688"/>
                </a:lnTo>
                <a:lnTo>
                  <a:pt x="890" y="1691"/>
                </a:lnTo>
                <a:lnTo>
                  <a:pt x="847" y="1693"/>
                </a:lnTo>
                <a:lnTo>
                  <a:pt x="803" y="1691"/>
                </a:lnTo>
                <a:lnTo>
                  <a:pt x="761" y="1688"/>
                </a:lnTo>
                <a:lnTo>
                  <a:pt x="717" y="1683"/>
                </a:lnTo>
                <a:lnTo>
                  <a:pt x="676" y="1675"/>
                </a:lnTo>
                <a:lnTo>
                  <a:pt x="636" y="1665"/>
                </a:lnTo>
                <a:lnTo>
                  <a:pt x="595" y="1654"/>
                </a:lnTo>
                <a:lnTo>
                  <a:pt x="555" y="1641"/>
                </a:lnTo>
                <a:lnTo>
                  <a:pt x="517" y="1625"/>
                </a:lnTo>
                <a:lnTo>
                  <a:pt x="479" y="1609"/>
                </a:lnTo>
                <a:lnTo>
                  <a:pt x="443" y="1590"/>
                </a:lnTo>
                <a:lnTo>
                  <a:pt x="407" y="1570"/>
                </a:lnTo>
                <a:lnTo>
                  <a:pt x="374" y="1547"/>
                </a:lnTo>
                <a:lnTo>
                  <a:pt x="340" y="1524"/>
                </a:lnTo>
                <a:lnTo>
                  <a:pt x="309" y="1499"/>
                </a:lnTo>
                <a:lnTo>
                  <a:pt x="277" y="1473"/>
                </a:lnTo>
                <a:lnTo>
                  <a:pt x="249" y="1444"/>
                </a:lnTo>
                <a:lnTo>
                  <a:pt x="220" y="1415"/>
                </a:lnTo>
                <a:lnTo>
                  <a:pt x="193" y="1384"/>
                </a:lnTo>
                <a:lnTo>
                  <a:pt x="168" y="1353"/>
                </a:lnTo>
                <a:lnTo>
                  <a:pt x="145" y="1319"/>
                </a:lnTo>
                <a:lnTo>
                  <a:pt x="122" y="1284"/>
                </a:lnTo>
                <a:lnTo>
                  <a:pt x="102" y="1249"/>
                </a:lnTo>
                <a:lnTo>
                  <a:pt x="84" y="1213"/>
                </a:lnTo>
                <a:lnTo>
                  <a:pt x="67" y="1175"/>
                </a:lnTo>
                <a:lnTo>
                  <a:pt x="51" y="1136"/>
                </a:lnTo>
                <a:lnTo>
                  <a:pt x="38" y="1098"/>
                </a:lnTo>
                <a:lnTo>
                  <a:pt x="26" y="1057"/>
                </a:lnTo>
                <a:lnTo>
                  <a:pt x="18" y="1016"/>
                </a:lnTo>
                <a:lnTo>
                  <a:pt x="9" y="974"/>
                </a:lnTo>
                <a:lnTo>
                  <a:pt x="5" y="932"/>
                </a:lnTo>
                <a:lnTo>
                  <a:pt x="1" y="889"/>
                </a:lnTo>
                <a:lnTo>
                  <a:pt x="0" y="846"/>
                </a:lnTo>
                <a:lnTo>
                  <a:pt x="1" y="802"/>
                </a:lnTo>
                <a:lnTo>
                  <a:pt x="5" y="759"/>
                </a:lnTo>
                <a:lnTo>
                  <a:pt x="9" y="717"/>
                </a:lnTo>
                <a:lnTo>
                  <a:pt x="18" y="675"/>
                </a:lnTo>
                <a:lnTo>
                  <a:pt x="26" y="634"/>
                </a:lnTo>
                <a:lnTo>
                  <a:pt x="38" y="594"/>
                </a:lnTo>
                <a:lnTo>
                  <a:pt x="51" y="555"/>
                </a:lnTo>
                <a:lnTo>
                  <a:pt x="67" y="516"/>
                </a:lnTo>
                <a:lnTo>
                  <a:pt x="84" y="479"/>
                </a:lnTo>
                <a:lnTo>
                  <a:pt x="102" y="442"/>
                </a:lnTo>
                <a:lnTo>
                  <a:pt x="122" y="407"/>
                </a:lnTo>
                <a:lnTo>
                  <a:pt x="145" y="372"/>
                </a:lnTo>
                <a:lnTo>
                  <a:pt x="168" y="340"/>
                </a:lnTo>
                <a:lnTo>
                  <a:pt x="193" y="307"/>
                </a:lnTo>
                <a:lnTo>
                  <a:pt x="220" y="277"/>
                </a:lnTo>
                <a:lnTo>
                  <a:pt x="249" y="247"/>
                </a:lnTo>
                <a:lnTo>
                  <a:pt x="277" y="219"/>
                </a:lnTo>
                <a:lnTo>
                  <a:pt x="309" y="193"/>
                </a:lnTo>
                <a:lnTo>
                  <a:pt x="340" y="168"/>
                </a:lnTo>
                <a:lnTo>
                  <a:pt x="374" y="144"/>
                </a:lnTo>
                <a:lnTo>
                  <a:pt x="407" y="122"/>
                </a:lnTo>
                <a:lnTo>
                  <a:pt x="443" y="102"/>
                </a:lnTo>
                <a:lnTo>
                  <a:pt x="479" y="82"/>
                </a:lnTo>
                <a:lnTo>
                  <a:pt x="517" y="66"/>
                </a:lnTo>
                <a:lnTo>
                  <a:pt x="555" y="51"/>
                </a:lnTo>
                <a:lnTo>
                  <a:pt x="595" y="37"/>
                </a:lnTo>
                <a:lnTo>
                  <a:pt x="636" y="26"/>
                </a:lnTo>
                <a:lnTo>
                  <a:pt x="676" y="16"/>
                </a:lnTo>
                <a:lnTo>
                  <a:pt x="717" y="9"/>
                </a:lnTo>
                <a:lnTo>
                  <a:pt x="761" y="3"/>
                </a:lnTo>
                <a:lnTo>
                  <a:pt x="803" y="1"/>
                </a:lnTo>
                <a:lnTo>
                  <a:pt x="847" y="0"/>
                </a:lnTo>
                <a:close/>
              </a:path>
            </a:pathLst>
          </a:custGeom>
          <a:solidFill>
            <a:schemeClr val="accent4">
              <a:lumMod val="90000"/>
            </a:schemeClr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endParaRPr lang="zh-CN" altLang="en-US"/>
          </a:p>
        </p:txBody>
      </p:sp>
      <p:sp>
        <p:nvSpPr>
          <p:cNvPr id="94" name="淘宝店chenying0907 9"/>
          <p:cNvSpPr/>
          <p:nvPr/>
        </p:nvSpPr>
        <p:spPr bwMode="auto">
          <a:xfrm>
            <a:off x="5859027" y="3924414"/>
            <a:ext cx="356033" cy="356143"/>
          </a:xfrm>
          <a:custGeom>
            <a:avLst/>
            <a:gdLst>
              <a:gd name="T0" fmla="*/ 934 w 1693"/>
              <a:gd name="T1" fmla="*/ 3 h 1693"/>
              <a:gd name="T2" fmla="*/ 1059 w 1693"/>
              <a:gd name="T3" fmla="*/ 26 h 1693"/>
              <a:gd name="T4" fmla="*/ 1176 w 1693"/>
              <a:gd name="T5" fmla="*/ 66 h 1693"/>
              <a:gd name="T6" fmla="*/ 1286 w 1693"/>
              <a:gd name="T7" fmla="*/ 122 h 1693"/>
              <a:gd name="T8" fmla="*/ 1386 w 1693"/>
              <a:gd name="T9" fmla="*/ 193 h 1693"/>
              <a:gd name="T10" fmla="*/ 1473 w 1693"/>
              <a:gd name="T11" fmla="*/ 277 h 1693"/>
              <a:gd name="T12" fmla="*/ 1549 w 1693"/>
              <a:gd name="T13" fmla="*/ 372 h 1693"/>
              <a:gd name="T14" fmla="*/ 1610 w 1693"/>
              <a:gd name="T15" fmla="*/ 479 h 1693"/>
              <a:gd name="T16" fmla="*/ 1655 w 1693"/>
              <a:gd name="T17" fmla="*/ 594 h 1693"/>
              <a:gd name="T18" fmla="*/ 1684 w 1693"/>
              <a:gd name="T19" fmla="*/ 717 h 1693"/>
              <a:gd name="T20" fmla="*/ 1693 w 1693"/>
              <a:gd name="T21" fmla="*/ 846 h 1693"/>
              <a:gd name="T22" fmla="*/ 1684 w 1693"/>
              <a:gd name="T23" fmla="*/ 974 h 1693"/>
              <a:gd name="T24" fmla="*/ 1655 w 1693"/>
              <a:gd name="T25" fmla="*/ 1098 h 1693"/>
              <a:gd name="T26" fmla="*/ 1610 w 1693"/>
              <a:gd name="T27" fmla="*/ 1213 h 1693"/>
              <a:gd name="T28" fmla="*/ 1549 w 1693"/>
              <a:gd name="T29" fmla="*/ 1319 h 1693"/>
              <a:gd name="T30" fmla="*/ 1473 w 1693"/>
              <a:gd name="T31" fmla="*/ 1415 h 1693"/>
              <a:gd name="T32" fmla="*/ 1386 w 1693"/>
              <a:gd name="T33" fmla="*/ 1499 h 1693"/>
              <a:gd name="T34" fmla="*/ 1286 w 1693"/>
              <a:gd name="T35" fmla="*/ 1570 h 1693"/>
              <a:gd name="T36" fmla="*/ 1176 w 1693"/>
              <a:gd name="T37" fmla="*/ 1625 h 1693"/>
              <a:gd name="T38" fmla="*/ 1059 w 1693"/>
              <a:gd name="T39" fmla="*/ 1665 h 1693"/>
              <a:gd name="T40" fmla="*/ 934 w 1693"/>
              <a:gd name="T41" fmla="*/ 1688 h 1693"/>
              <a:gd name="T42" fmla="*/ 803 w 1693"/>
              <a:gd name="T43" fmla="*/ 1691 h 1693"/>
              <a:gd name="T44" fmla="*/ 676 w 1693"/>
              <a:gd name="T45" fmla="*/ 1675 h 1693"/>
              <a:gd name="T46" fmla="*/ 555 w 1693"/>
              <a:gd name="T47" fmla="*/ 1641 h 1693"/>
              <a:gd name="T48" fmla="*/ 443 w 1693"/>
              <a:gd name="T49" fmla="*/ 1590 h 1693"/>
              <a:gd name="T50" fmla="*/ 340 w 1693"/>
              <a:gd name="T51" fmla="*/ 1524 h 1693"/>
              <a:gd name="T52" fmla="*/ 249 w 1693"/>
              <a:gd name="T53" fmla="*/ 1444 h 1693"/>
              <a:gd name="T54" fmla="*/ 168 w 1693"/>
              <a:gd name="T55" fmla="*/ 1353 h 1693"/>
              <a:gd name="T56" fmla="*/ 102 w 1693"/>
              <a:gd name="T57" fmla="*/ 1249 h 1693"/>
              <a:gd name="T58" fmla="*/ 51 w 1693"/>
              <a:gd name="T59" fmla="*/ 1136 h 1693"/>
              <a:gd name="T60" fmla="*/ 18 w 1693"/>
              <a:gd name="T61" fmla="*/ 1016 h 1693"/>
              <a:gd name="T62" fmla="*/ 1 w 1693"/>
              <a:gd name="T63" fmla="*/ 889 h 1693"/>
              <a:gd name="T64" fmla="*/ 5 w 1693"/>
              <a:gd name="T65" fmla="*/ 759 h 1693"/>
              <a:gd name="T66" fmla="*/ 26 w 1693"/>
              <a:gd name="T67" fmla="*/ 634 h 1693"/>
              <a:gd name="T68" fmla="*/ 67 w 1693"/>
              <a:gd name="T69" fmla="*/ 516 h 1693"/>
              <a:gd name="T70" fmla="*/ 122 w 1693"/>
              <a:gd name="T71" fmla="*/ 407 h 1693"/>
              <a:gd name="T72" fmla="*/ 193 w 1693"/>
              <a:gd name="T73" fmla="*/ 307 h 1693"/>
              <a:gd name="T74" fmla="*/ 277 w 1693"/>
              <a:gd name="T75" fmla="*/ 219 h 1693"/>
              <a:gd name="T76" fmla="*/ 374 w 1693"/>
              <a:gd name="T77" fmla="*/ 144 h 1693"/>
              <a:gd name="T78" fmla="*/ 479 w 1693"/>
              <a:gd name="T79" fmla="*/ 82 h 1693"/>
              <a:gd name="T80" fmla="*/ 595 w 1693"/>
              <a:gd name="T81" fmla="*/ 37 h 1693"/>
              <a:gd name="T82" fmla="*/ 717 w 1693"/>
              <a:gd name="T83" fmla="*/ 9 h 1693"/>
              <a:gd name="T84" fmla="*/ 847 w 1693"/>
              <a:gd name="T85" fmla="*/ 0 h 1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693" h="1693">
                <a:moveTo>
                  <a:pt x="847" y="0"/>
                </a:moveTo>
                <a:lnTo>
                  <a:pt x="890" y="1"/>
                </a:lnTo>
                <a:lnTo>
                  <a:pt x="934" y="3"/>
                </a:lnTo>
                <a:lnTo>
                  <a:pt x="976" y="9"/>
                </a:lnTo>
                <a:lnTo>
                  <a:pt x="1018" y="16"/>
                </a:lnTo>
                <a:lnTo>
                  <a:pt x="1059" y="26"/>
                </a:lnTo>
                <a:lnTo>
                  <a:pt x="1098" y="37"/>
                </a:lnTo>
                <a:lnTo>
                  <a:pt x="1138" y="51"/>
                </a:lnTo>
                <a:lnTo>
                  <a:pt x="1176" y="66"/>
                </a:lnTo>
                <a:lnTo>
                  <a:pt x="1214" y="82"/>
                </a:lnTo>
                <a:lnTo>
                  <a:pt x="1250" y="102"/>
                </a:lnTo>
                <a:lnTo>
                  <a:pt x="1286" y="122"/>
                </a:lnTo>
                <a:lnTo>
                  <a:pt x="1321" y="144"/>
                </a:lnTo>
                <a:lnTo>
                  <a:pt x="1353" y="168"/>
                </a:lnTo>
                <a:lnTo>
                  <a:pt x="1386" y="193"/>
                </a:lnTo>
                <a:lnTo>
                  <a:pt x="1416" y="219"/>
                </a:lnTo>
                <a:lnTo>
                  <a:pt x="1446" y="247"/>
                </a:lnTo>
                <a:lnTo>
                  <a:pt x="1473" y="277"/>
                </a:lnTo>
                <a:lnTo>
                  <a:pt x="1500" y="307"/>
                </a:lnTo>
                <a:lnTo>
                  <a:pt x="1525" y="340"/>
                </a:lnTo>
                <a:lnTo>
                  <a:pt x="1549" y="372"/>
                </a:lnTo>
                <a:lnTo>
                  <a:pt x="1571" y="407"/>
                </a:lnTo>
                <a:lnTo>
                  <a:pt x="1591" y="442"/>
                </a:lnTo>
                <a:lnTo>
                  <a:pt x="1610" y="479"/>
                </a:lnTo>
                <a:lnTo>
                  <a:pt x="1627" y="516"/>
                </a:lnTo>
                <a:lnTo>
                  <a:pt x="1642" y="555"/>
                </a:lnTo>
                <a:lnTo>
                  <a:pt x="1655" y="594"/>
                </a:lnTo>
                <a:lnTo>
                  <a:pt x="1667" y="634"/>
                </a:lnTo>
                <a:lnTo>
                  <a:pt x="1676" y="675"/>
                </a:lnTo>
                <a:lnTo>
                  <a:pt x="1684" y="717"/>
                </a:lnTo>
                <a:lnTo>
                  <a:pt x="1688" y="759"/>
                </a:lnTo>
                <a:lnTo>
                  <a:pt x="1692" y="802"/>
                </a:lnTo>
                <a:lnTo>
                  <a:pt x="1693" y="846"/>
                </a:lnTo>
                <a:lnTo>
                  <a:pt x="1692" y="889"/>
                </a:lnTo>
                <a:lnTo>
                  <a:pt x="1688" y="932"/>
                </a:lnTo>
                <a:lnTo>
                  <a:pt x="1684" y="974"/>
                </a:lnTo>
                <a:lnTo>
                  <a:pt x="1676" y="1016"/>
                </a:lnTo>
                <a:lnTo>
                  <a:pt x="1667" y="1057"/>
                </a:lnTo>
                <a:lnTo>
                  <a:pt x="1655" y="1098"/>
                </a:lnTo>
                <a:lnTo>
                  <a:pt x="1642" y="1136"/>
                </a:lnTo>
                <a:lnTo>
                  <a:pt x="1627" y="1175"/>
                </a:lnTo>
                <a:lnTo>
                  <a:pt x="1610" y="1213"/>
                </a:lnTo>
                <a:lnTo>
                  <a:pt x="1591" y="1249"/>
                </a:lnTo>
                <a:lnTo>
                  <a:pt x="1571" y="1284"/>
                </a:lnTo>
                <a:lnTo>
                  <a:pt x="1549" y="1319"/>
                </a:lnTo>
                <a:lnTo>
                  <a:pt x="1525" y="1353"/>
                </a:lnTo>
                <a:lnTo>
                  <a:pt x="1500" y="1384"/>
                </a:lnTo>
                <a:lnTo>
                  <a:pt x="1473" y="1415"/>
                </a:lnTo>
                <a:lnTo>
                  <a:pt x="1446" y="1444"/>
                </a:lnTo>
                <a:lnTo>
                  <a:pt x="1416" y="1473"/>
                </a:lnTo>
                <a:lnTo>
                  <a:pt x="1386" y="1499"/>
                </a:lnTo>
                <a:lnTo>
                  <a:pt x="1353" y="1524"/>
                </a:lnTo>
                <a:lnTo>
                  <a:pt x="1321" y="1547"/>
                </a:lnTo>
                <a:lnTo>
                  <a:pt x="1286" y="1570"/>
                </a:lnTo>
                <a:lnTo>
                  <a:pt x="1250" y="1590"/>
                </a:lnTo>
                <a:lnTo>
                  <a:pt x="1214" y="1609"/>
                </a:lnTo>
                <a:lnTo>
                  <a:pt x="1176" y="1625"/>
                </a:lnTo>
                <a:lnTo>
                  <a:pt x="1138" y="1641"/>
                </a:lnTo>
                <a:lnTo>
                  <a:pt x="1098" y="1654"/>
                </a:lnTo>
                <a:lnTo>
                  <a:pt x="1059" y="1665"/>
                </a:lnTo>
                <a:lnTo>
                  <a:pt x="1018" y="1675"/>
                </a:lnTo>
                <a:lnTo>
                  <a:pt x="976" y="1683"/>
                </a:lnTo>
                <a:lnTo>
                  <a:pt x="934" y="1688"/>
                </a:lnTo>
                <a:lnTo>
                  <a:pt x="890" y="1691"/>
                </a:lnTo>
                <a:lnTo>
                  <a:pt x="847" y="1693"/>
                </a:lnTo>
                <a:lnTo>
                  <a:pt x="803" y="1691"/>
                </a:lnTo>
                <a:lnTo>
                  <a:pt x="761" y="1688"/>
                </a:lnTo>
                <a:lnTo>
                  <a:pt x="717" y="1683"/>
                </a:lnTo>
                <a:lnTo>
                  <a:pt x="676" y="1675"/>
                </a:lnTo>
                <a:lnTo>
                  <a:pt x="636" y="1665"/>
                </a:lnTo>
                <a:lnTo>
                  <a:pt x="595" y="1654"/>
                </a:lnTo>
                <a:lnTo>
                  <a:pt x="555" y="1641"/>
                </a:lnTo>
                <a:lnTo>
                  <a:pt x="517" y="1625"/>
                </a:lnTo>
                <a:lnTo>
                  <a:pt x="479" y="1609"/>
                </a:lnTo>
                <a:lnTo>
                  <a:pt x="443" y="1590"/>
                </a:lnTo>
                <a:lnTo>
                  <a:pt x="407" y="1570"/>
                </a:lnTo>
                <a:lnTo>
                  <a:pt x="374" y="1547"/>
                </a:lnTo>
                <a:lnTo>
                  <a:pt x="340" y="1524"/>
                </a:lnTo>
                <a:lnTo>
                  <a:pt x="309" y="1499"/>
                </a:lnTo>
                <a:lnTo>
                  <a:pt x="277" y="1473"/>
                </a:lnTo>
                <a:lnTo>
                  <a:pt x="249" y="1444"/>
                </a:lnTo>
                <a:lnTo>
                  <a:pt x="220" y="1415"/>
                </a:lnTo>
                <a:lnTo>
                  <a:pt x="193" y="1384"/>
                </a:lnTo>
                <a:lnTo>
                  <a:pt x="168" y="1353"/>
                </a:lnTo>
                <a:lnTo>
                  <a:pt x="145" y="1319"/>
                </a:lnTo>
                <a:lnTo>
                  <a:pt x="122" y="1284"/>
                </a:lnTo>
                <a:lnTo>
                  <a:pt x="102" y="1249"/>
                </a:lnTo>
                <a:lnTo>
                  <a:pt x="84" y="1213"/>
                </a:lnTo>
                <a:lnTo>
                  <a:pt x="67" y="1175"/>
                </a:lnTo>
                <a:lnTo>
                  <a:pt x="51" y="1136"/>
                </a:lnTo>
                <a:lnTo>
                  <a:pt x="38" y="1098"/>
                </a:lnTo>
                <a:lnTo>
                  <a:pt x="26" y="1057"/>
                </a:lnTo>
                <a:lnTo>
                  <a:pt x="18" y="1016"/>
                </a:lnTo>
                <a:lnTo>
                  <a:pt x="9" y="974"/>
                </a:lnTo>
                <a:lnTo>
                  <a:pt x="5" y="932"/>
                </a:lnTo>
                <a:lnTo>
                  <a:pt x="1" y="889"/>
                </a:lnTo>
                <a:lnTo>
                  <a:pt x="0" y="846"/>
                </a:lnTo>
                <a:lnTo>
                  <a:pt x="1" y="802"/>
                </a:lnTo>
                <a:lnTo>
                  <a:pt x="5" y="759"/>
                </a:lnTo>
                <a:lnTo>
                  <a:pt x="9" y="717"/>
                </a:lnTo>
                <a:lnTo>
                  <a:pt x="18" y="675"/>
                </a:lnTo>
                <a:lnTo>
                  <a:pt x="26" y="634"/>
                </a:lnTo>
                <a:lnTo>
                  <a:pt x="38" y="594"/>
                </a:lnTo>
                <a:lnTo>
                  <a:pt x="51" y="555"/>
                </a:lnTo>
                <a:lnTo>
                  <a:pt x="67" y="516"/>
                </a:lnTo>
                <a:lnTo>
                  <a:pt x="84" y="479"/>
                </a:lnTo>
                <a:lnTo>
                  <a:pt x="102" y="442"/>
                </a:lnTo>
                <a:lnTo>
                  <a:pt x="122" y="407"/>
                </a:lnTo>
                <a:lnTo>
                  <a:pt x="145" y="372"/>
                </a:lnTo>
                <a:lnTo>
                  <a:pt x="168" y="340"/>
                </a:lnTo>
                <a:lnTo>
                  <a:pt x="193" y="307"/>
                </a:lnTo>
                <a:lnTo>
                  <a:pt x="220" y="277"/>
                </a:lnTo>
                <a:lnTo>
                  <a:pt x="249" y="247"/>
                </a:lnTo>
                <a:lnTo>
                  <a:pt x="277" y="219"/>
                </a:lnTo>
                <a:lnTo>
                  <a:pt x="309" y="193"/>
                </a:lnTo>
                <a:lnTo>
                  <a:pt x="340" y="168"/>
                </a:lnTo>
                <a:lnTo>
                  <a:pt x="374" y="144"/>
                </a:lnTo>
                <a:lnTo>
                  <a:pt x="407" y="122"/>
                </a:lnTo>
                <a:lnTo>
                  <a:pt x="443" y="102"/>
                </a:lnTo>
                <a:lnTo>
                  <a:pt x="479" y="82"/>
                </a:lnTo>
                <a:lnTo>
                  <a:pt x="517" y="66"/>
                </a:lnTo>
                <a:lnTo>
                  <a:pt x="555" y="51"/>
                </a:lnTo>
                <a:lnTo>
                  <a:pt x="595" y="37"/>
                </a:lnTo>
                <a:lnTo>
                  <a:pt x="636" y="26"/>
                </a:lnTo>
                <a:lnTo>
                  <a:pt x="676" y="16"/>
                </a:lnTo>
                <a:lnTo>
                  <a:pt x="717" y="9"/>
                </a:lnTo>
                <a:lnTo>
                  <a:pt x="761" y="3"/>
                </a:lnTo>
                <a:lnTo>
                  <a:pt x="803" y="1"/>
                </a:lnTo>
                <a:lnTo>
                  <a:pt x="84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endParaRPr lang="zh-CN" altLang="en-US"/>
          </a:p>
        </p:txBody>
      </p:sp>
      <p:sp>
        <p:nvSpPr>
          <p:cNvPr id="96" name="淘宝店chenying0907 9"/>
          <p:cNvSpPr/>
          <p:nvPr/>
        </p:nvSpPr>
        <p:spPr bwMode="auto">
          <a:xfrm>
            <a:off x="2928945" y="3924414"/>
            <a:ext cx="356033" cy="356143"/>
          </a:xfrm>
          <a:custGeom>
            <a:avLst/>
            <a:gdLst>
              <a:gd name="T0" fmla="*/ 934 w 1693"/>
              <a:gd name="T1" fmla="*/ 3 h 1693"/>
              <a:gd name="T2" fmla="*/ 1059 w 1693"/>
              <a:gd name="T3" fmla="*/ 26 h 1693"/>
              <a:gd name="T4" fmla="*/ 1176 w 1693"/>
              <a:gd name="T5" fmla="*/ 66 h 1693"/>
              <a:gd name="T6" fmla="*/ 1286 w 1693"/>
              <a:gd name="T7" fmla="*/ 122 h 1693"/>
              <a:gd name="T8" fmla="*/ 1386 w 1693"/>
              <a:gd name="T9" fmla="*/ 193 h 1693"/>
              <a:gd name="T10" fmla="*/ 1473 w 1693"/>
              <a:gd name="T11" fmla="*/ 277 h 1693"/>
              <a:gd name="T12" fmla="*/ 1549 w 1693"/>
              <a:gd name="T13" fmla="*/ 372 h 1693"/>
              <a:gd name="T14" fmla="*/ 1610 w 1693"/>
              <a:gd name="T15" fmla="*/ 479 h 1693"/>
              <a:gd name="T16" fmla="*/ 1655 w 1693"/>
              <a:gd name="T17" fmla="*/ 594 h 1693"/>
              <a:gd name="T18" fmla="*/ 1684 w 1693"/>
              <a:gd name="T19" fmla="*/ 717 h 1693"/>
              <a:gd name="T20" fmla="*/ 1693 w 1693"/>
              <a:gd name="T21" fmla="*/ 846 h 1693"/>
              <a:gd name="T22" fmla="*/ 1684 w 1693"/>
              <a:gd name="T23" fmla="*/ 974 h 1693"/>
              <a:gd name="T24" fmla="*/ 1655 w 1693"/>
              <a:gd name="T25" fmla="*/ 1098 h 1693"/>
              <a:gd name="T26" fmla="*/ 1610 w 1693"/>
              <a:gd name="T27" fmla="*/ 1213 h 1693"/>
              <a:gd name="T28" fmla="*/ 1549 w 1693"/>
              <a:gd name="T29" fmla="*/ 1319 h 1693"/>
              <a:gd name="T30" fmla="*/ 1473 w 1693"/>
              <a:gd name="T31" fmla="*/ 1415 h 1693"/>
              <a:gd name="T32" fmla="*/ 1386 w 1693"/>
              <a:gd name="T33" fmla="*/ 1499 h 1693"/>
              <a:gd name="T34" fmla="*/ 1286 w 1693"/>
              <a:gd name="T35" fmla="*/ 1570 h 1693"/>
              <a:gd name="T36" fmla="*/ 1176 w 1693"/>
              <a:gd name="T37" fmla="*/ 1625 h 1693"/>
              <a:gd name="T38" fmla="*/ 1059 w 1693"/>
              <a:gd name="T39" fmla="*/ 1665 h 1693"/>
              <a:gd name="T40" fmla="*/ 934 w 1693"/>
              <a:gd name="T41" fmla="*/ 1688 h 1693"/>
              <a:gd name="T42" fmla="*/ 803 w 1693"/>
              <a:gd name="T43" fmla="*/ 1691 h 1693"/>
              <a:gd name="T44" fmla="*/ 676 w 1693"/>
              <a:gd name="T45" fmla="*/ 1675 h 1693"/>
              <a:gd name="T46" fmla="*/ 555 w 1693"/>
              <a:gd name="T47" fmla="*/ 1641 h 1693"/>
              <a:gd name="T48" fmla="*/ 443 w 1693"/>
              <a:gd name="T49" fmla="*/ 1590 h 1693"/>
              <a:gd name="T50" fmla="*/ 340 w 1693"/>
              <a:gd name="T51" fmla="*/ 1524 h 1693"/>
              <a:gd name="T52" fmla="*/ 249 w 1693"/>
              <a:gd name="T53" fmla="*/ 1444 h 1693"/>
              <a:gd name="T54" fmla="*/ 168 w 1693"/>
              <a:gd name="T55" fmla="*/ 1353 h 1693"/>
              <a:gd name="T56" fmla="*/ 102 w 1693"/>
              <a:gd name="T57" fmla="*/ 1249 h 1693"/>
              <a:gd name="T58" fmla="*/ 51 w 1693"/>
              <a:gd name="T59" fmla="*/ 1136 h 1693"/>
              <a:gd name="T60" fmla="*/ 18 w 1693"/>
              <a:gd name="T61" fmla="*/ 1016 h 1693"/>
              <a:gd name="T62" fmla="*/ 1 w 1693"/>
              <a:gd name="T63" fmla="*/ 889 h 1693"/>
              <a:gd name="T64" fmla="*/ 5 w 1693"/>
              <a:gd name="T65" fmla="*/ 759 h 1693"/>
              <a:gd name="T66" fmla="*/ 26 w 1693"/>
              <a:gd name="T67" fmla="*/ 634 h 1693"/>
              <a:gd name="T68" fmla="*/ 67 w 1693"/>
              <a:gd name="T69" fmla="*/ 516 h 1693"/>
              <a:gd name="T70" fmla="*/ 122 w 1693"/>
              <a:gd name="T71" fmla="*/ 407 h 1693"/>
              <a:gd name="T72" fmla="*/ 193 w 1693"/>
              <a:gd name="T73" fmla="*/ 307 h 1693"/>
              <a:gd name="T74" fmla="*/ 277 w 1693"/>
              <a:gd name="T75" fmla="*/ 219 h 1693"/>
              <a:gd name="T76" fmla="*/ 374 w 1693"/>
              <a:gd name="T77" fmla="*/ 144 h 1693"/>
              <a:gd name="T78" fmla="*/ 479 w 1693"/>
              <a:gd name="T79" fmla="*/ 82 h 1693"/>
              <a:gd name="T80" fmla="*/ 595 w 1693"/>
              <a:gd name="T81" fmla="*/ 37 h 1693"/>
              <a:gd name="T82" fmla="*/ 717 w 1693"/>
              <a:gd name="T83" fmla="*/ 9 h 1693"/>
              <a:gd name="T84" fmla="*/ 847 w 1693"/>
              <a:gd name="T85" fmla="*/ 0 h 1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693" h="1693">
                <a:moveTo>
                  <a:pt x="847" y="0"/>
                </a:moveTo>
                <a:lnTo>
                  <a:pt x="890" y="1"/>
                </a:lnTo>
                <a:lnTo>
                  <a:pt x="934" y="3"/>
                </a:lnTo>
                <a:lnTo>
                  <a:pt x="976" y="9"/>
                </a:lnTo>
                <a:lnTo>
                  <a:pt x="1018" y="16"/>
                </a:lnTo>
                <a:lnTo>
                  <a:pt x="1059" y="26"/>
                </a:lnTo>
                <a:lnTo>
                  <a:pt x="1098" y="37"/>
                </a:lnTo>
                <a:lnTo>
                  <a:pt x="1138" y="51"/>
                </a:lnTo>
                <a:lnTo>
                  <a:pt x="1176" y="66"/>
                </a:lnTo>
                <a:lnTo>
                  <a:pt x="1214" y="82"/>
                </a:lnTo>
                <a:lnTo>
                  <a:pt x="1250" y="102"/>
                </a:lnTo>
                <a:lnTo>
                  <a:pt x="1286" y="122"/>
                </a:lnTo>
                <a:lnTo>
                  <a:pt x="1321" y="144"/>
                </a:lnTo>
                <a:lnTo>
                  <a:pt x="1353" y="168"/>
                </a:lnTo>
                <a:lnTo>
                  <a:pt x="1386" y="193"/>
                </a:lnTo>
                <a:lnTo>
                  <a:pt x="1416" y="219"/>
                </a:lnTo>
                <a:lnTo>
                  <a:pt x="1446" y="247"/>
                </a:lnTo>
                <a:lnTo>
                  <a:pt x="1473" y="277"/>
                </a:lnTo>
                <a:lnTo>
                  <a:pt x="1500" y="307"/>
                </a:lnTo>
                <a:lnTo>
                  <a:pt x="1525" y="340"/>
                </a:lnTo>
                <a:lnTo>
                  <a:pt x="1549" y="372"/>
                </a:lnTo>
                <a:lnTo>
                  <a:pt x="1571" y="407"/>
                </a:lnTo>
                <a:lnTo>
                  <a:pt x="1591" y="442"/>
                </a:lnTo>
                <a:lnTo>
                  <a:pt x="1610" y="479"/>
                </a:lnTo>
                <a:lnTo>
                  <a:pt x="1627" y="516"/>
                </a:lnTo>
                <a:lnTo>
                  <a:pt x="1642" y="555"/>
                </a:lnTo>
                <a:lnTo>
                  <a:pt x="1655" y="594"/>
                </a:lnTo>
                <a:lnTo>
                  <a:pt x="1667" y="634"/>
                </a:lnTo>
                <a:lnTo>
                  <a:pt x="1676" y="675"/>
                </a:lnTo>
                <a:lnTo>
                  <a:pt x="1684" y="717"/>
                </a:lnTo>
                <a:lnTo>
                  <a:pt x="1688" y="759"/>
                </a:lnTo>
                <a:lnTo>
                  <a:pt x="1692" y="802"/>
                </a:lnTo>
                <a:lnTo>
                  <a:pt x="1693" y="846"/>
                </a:lnTo>
                <a:lnTo>
                  <a:pt x="1692" y="889"/>
                </a:lnTo>
                <a:lnTo>
                  <a:pt x="1688" y="932"/>
                </a:lnTo>
                <a:lnTo>
                  <a:pt x="1684" y="974"/>
                </a:lnTo>
                <a:lnTo>
                  <a:pt x="1676" y="1016"/>
                </a:lnTo>
                <a:lnTo>
                  <a:pt x="1667" y="1057"/>
                </a:lnTo>
                <a:lnTo>
                  <a:pt x="1655" y="1098"/>
                </a:lnTo>
                <a:lnTo>
                  <a:pt x="1642" y="1136"/>
                </a:lnTo>
                <a:lnTo>
                  <a:pt x="1627" y="1175"/>
                </a:lnTo>
                <a:lnTo>
                  <a:pt x="1610" y="1213"/>
                </a:lnTo>
                <a:lnTo>
                  <a:pt x="1591" y="1249"/>
                </a:lnTo>
                <a:lnTo>
                  <a:pt x="1571" y="1284"/>
                </a:lnTo>
                <a:lnTo>
                  <a:pt x="1549" y="1319"/>
                </a:lnTo>
                <a:lnTo>
                  <a:pt x="1525" y="1353"/>
                </a:lnTo>
                <a:lnTo>
                  <a:pt x="1500" y="1384"/>
                </a:lnTo>
                <a:lnTo>
                  <a:pt x="1473" y="1415"/>
                </a:lnTo>
                <a:lnTo>
                  <a:pt x="1446" y="1444"/>
                </a:lnTo>
                <a:lnTo>
                  <a:pt x="1416" y="1473"/>
                </a:lnTo>
                <a:lnTo>
                  <a:pt x="1386" y="1499"/>
                </a:lnTo>
                <a:lnTo>
                  <a:pt x="1353" y="1524"/>
                </a:lnTo>
                <a:lnTo>
                  <a:pt x="1321" y="1547"/>
                </a:lnTo>
                <a:lnTo>
                  <a:pt x="1286" y="1570"/>
                </a:lnTo>
                <a:lnTo>
                  <a:pt x="1250" y="1590"/>
                </a:lnTo>
                <a:lnTo>
                  <a:pt x="1214" y="1609"/>
                </a:lnTo>
                <a:lnTo>
                  <a:pt x="1176" y="1625"/>
                </a:lnTo>
                <a:lnTo>
                  <a:pt x="1138" y="1641"/>
                </a:lnTo>
                <a:lnTo>
                  <a:pt x="1098" y="1654"/>
                </a:lnTo>
                <a:lnTo>
                  <a:pt x="1059" y="1665"/>
                </a:lnTo>
                <a:lnTo>
                  <a:pt x="1018" y="1675"/>
                </a:lnTo>
                <a:lnTo>
                  <a:pt x="976" y="1683"/>
                </a:lnTo>
                <a:lnTo>
                  <a:pt x="934" y="1688"/>
                </a:lnTo>
                <a:lnTo>
                  <a:pt x="890" y="1691"/>
                </a:lnTo>
                <a:lnTo>
                  <a:pt x="847" y="1693"/>
                </a:lnTo>
                <a:lnTo>
                  <a:pt x="803" y="1691"/>
                </a:lnTo>
                <a:lnTo>
                  <a:pt x="761" y="1688"/>
                </a:lnTo>
                <a:lnTo>
                  <a:pt x="717" y="1683"/>
                </a:lnTo>
                <a:lnTo>
                  <a:pt x="676" y="1675"/>
                </a:lnTo>
                <a:lnTo>
                  <a:pt x="636" y="1665"/>
                </a:lnTo>
                <a:lnTo>
                  <a:pt x="595" y="1654"/>
                </a:lnTo>
                <a:lnTo>
                  <a:pt x="555" y="1641"/>
                </a:lnTo>
                <a:lnTo>
                  <a:pt x="517" y="1625"/>
                </a:lnTo>
                <a:lnTo>
                  <a:pt x="479" y="1609"/>
                </a:lnTo>
                <a:lnTo>
                  <a:pt x="443" y="1590"/>
                </a:lnTo>
                <a:lnTo>
                  <a:pt x="407" y="1570"/>
                </a:lnTo>
                <a:lnTo>
                  <a:pt x="374" y="1547"/>
                </a:lnTo>
                <a:lnTo>
                  <a:pt x="340" y="1524"/>
                </a:lnTo>
                <a:lnTo>
                  <a:pt x="309" y="1499"/>
                </a:lnTo>
                <a:lnTo>
                  <a:pt x="277" y="1473"/>
                </a:lnTo>
                <a:lnTo>
                  <a:pt x="249" y="1444"/>
                </a:lnTo>
                <a:lnTo>
                  <a:pt x="220" y="1415"/>
                </a:lnTo>
                <a:lnTo>
                  <a:pt x="193" y="1384"/>
                </a:lnTo>
                <a:lnTo>
                  <a:pt x="168" y="1353"/>
                </a:lnTo>
                <a:lnTo>
                  <a:pt x="145" y="1319"/>
                </a:lnTo>
                <a:lnTo>
                  <a:pt x="122" y="1284"/>
                </a:lnTo>
                <a:lnTo>
                  <a:pt x="102" y="1249"/>
                </a:lnTo>
                <a:lnTo>
                  <a:pt x="84" y="1213"/>
                </a:lnTo>
                <a:lnTo>
                  <a:pt x="67" y="1175"/>
                </a:lnTo>
                <a:lnTo>
                  <a:pt x="51" y="1136"/>
                </a:lnTo>
                <a:lnTo>
                  <a:pt x="38" y="1098"/>
                </a:lnTo>
                <a:lnTo>
                  <a:pt x="26" y="1057"/>
                </a:lnTo>
                <a:lnTo>
                  <a:pt x="18" y="1016"/>
                </a:lnTo>
                <a:lnTo>
                  <a:pt x="9" y="974"/>
                </a:lnTo>
                <a:lnTo>
                  <a:pt x="5" y="932"/>
                </a:lnTo>
                <a:lnTo>
                  <a:pt x="1" y="889"/>
                </a:lnTo>
                <a:lnTo>
                  <a:pt x="0" y="846"/>
                </a:lnTo>
                <a:lnTo>
                  <a:pt x="1" y="802"/>
                </a:lnTo>
                <a:lnTo>
                  <a:pt x="5" y="759"/>
                </a:lnTo>
                <a:lnTo>
                  <a:pt x="9" y="717"/>
                </a:lnTo>
                <a:lnTo>
                  <a:pt x="18" y="675"/>
                </a:lnTo>
                <a:lnTo>
                  <a:pt x="26" y="634"/>
                </a:lnTo>
                <a:lnTo>
                  <a:pt x="38" y="594"/>
                </a:lnTo>
                <a:lnTo>
                  <a:pt x="51" y="555"/>
                </a:lnTo>
                <a:lnTo>
                  <a:pt x="67" y="516"/>
                </a:lnTo>
                <a:lnTo>
                  <a:pt x="84" y="479"/>
                </a:lnTo>
                <a:lnTo>
                  <a:pt x="102" y="442"/>
                </a:lnTo>
                <a:lnTo>
                  <a:pt x="122" y="407"/>
                </a:lnTo>
                <a:lnTo>
                  <a:pt x="145" y="372"/>
                </a:lnTo>
                <a:lnTo>
                  <a:pt x="168" y="340"/>
                </a:lnTo>
                <a:lnTo>
                  <a:pt x="193" y="307"/>
                </a:lnTo>
                <a:lnTo>
                  <a:pt x="220" y="277"/>
                </a:lnTo>
                <a:lnTo>
                  <a:pt x="249" y="247"/>
                </a:lnTo>
                <a:lnTo>
                  <a:pt x="277" y="219"/>
                </a:lnTo>
                <a:lnTo>
                  <a:pt x="309" y="193"/>
                </a:lnTo>
                <a:lnTo>
                  <a:pt x="340" y="168"/>
                </a:lnTo>
                <a:lnTo>
                  <a:pt x="374" y="144"/>
                </a:lnTo>
                <a:lnTo>
                  <a:pt x="407" y="122"/>
                </a:lnTo>
                <a:lnTo>
                  <a:pt x="443" y="102"/>
                </a:lnTo>
                <a:lnTo>
                  <a:pt x="479" y="82"/>
                </a:lnTo>
                <a:lnTo>
                  <a:pt x="517" y="66"/>
                </a:lnTo>
                <a:lnTo>
                  <a:pt x="555" y="51"/>
                </a:lnTo>
                <a:lnTo>
                  <a:pt x="595" y="37"/>
                </a:lnTo>
                <a:lnTo>
                  <a:pt x="636" y="26"/>
                </a:lnTo>
                <a:lnTo>
                  <a:pt x="676" y="16"/>
                </a:lnTo>
                <a:lnTo>
                  <a:pt x="717" y="9"/>
                </a:lnTo>
                <a:lnTo>
                  <a:pt x="761" y="3"/>
                </a:lnTo>
                <a:lnTo>
                  <a:pt x="803" y="1"/>
                </a:lnTo>
                <a:lnTo>
                  <a:pt x="84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endParaRPr lang="zh-CN" altLang="en-US"/>
          </a:p>
        </p:txBody>
      </p:sp>
      <p:sp>
        <p:nvSpPr>
          <p:cNvPr id="97" name="TextBox 96"/>
          <p:cNvSpPr txBox="1"/>
          <p:nvPr/>
        </p:nvSpPr>
        <p:spPr>
          <a:xfrm>
            <a:off x="540253" y="1097897"/>
            <a:ext cx="2329553" cy="276951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540252" y="1404770"/>
            <a:ext cx="2308597" cy="369268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在这里输入你的内容，或者通过复制粘贴你的文本。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40253" y="3732532"/>
            <a:ext cx="2329553" cy="276951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40252" y="4039403"/>
            <a:ext cx="2308597" cy="369268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在这里输入你的内容，或者通过复制粘贴你的文本。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274198" y="1097897"/>
            <a:ext cx="2329553" cy="276951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6274196" y="1404770"/>
            <a:ext cx="2308597" cy="369268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在这里输入你的内容，或者通过复制粘贴你的文本。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6274198" y="3832179"/>
            <a:ext cx="2329553" cy="276951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6274196" y="4139051"/>
            <a:ext cx="2308597" cy="369268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在这里输入你的内容，或者通过复制粘贴你的文本。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2975363" y="1307923"/>
            <a:ext cx="263190" cy="338600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bg1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1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  <a:ea typeface="方正正黑简体" panose="02000000000000000000" pitchFamily="2" charset="-122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2975363" y="3936314"/>
            <a:ext cx="263190" cy="338600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bg1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2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  <a:ea typeface="方正正黑简体" panose="02000000000000000000" pitchFamily="2" charset="-122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5904715" y="1313409"/>
            <a:ext cx="263190" cy="338600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bg1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3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  <a:ea typeface="方正正黑简体" panose="02000000000000000000" pitchFamily="2" charset="-122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5914218" y="3929963"/>
            <a:ext cx="263190" cy="338600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bg1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4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  <a:ea typeface="方正正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500"/>
                            </p:stCondLst>
                            <p:childTnLst>
                              <p:par>
                                <p:cTn id="10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3" grpId="0" animBg="1"/>
      <p:bldP spid="55" grpId="0" animBg="1"/>
      <p:bldP spid="90" grpId="0" animBg="1"/>
      <p:bldP spid="92" grpId="0" animBg="1"/>
      <p:bldP spid="94" grpId="0" animBg="1"/>
      <p:bldP spid="96" grpId="0" animBg="1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副标题 2"/>
          <p:cNvSpPr txBox="1"/>
          <p:nvPr/>
        </p:nvSpPr>
        <p:spPr>
          <a:xfrm>
            <a:off x="4164163" y="3904630"/>
            <a:ext cx="1242300" cy="233613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汇报：张三</a:t>
            </a:r>
          </a:p>
        </p:txBody>
      </p:sp>
      <p:sp>
        <p:nvSpPr>
          <p:cNvPr id="10" name="矩形 9"/>
          <p:cNvSpPr/>
          <p:nvPr/>
        </p:nvSpPr>
        <p:spPr>
          <a:xfrm>
            <a:off x="791088" y="1652415"/>
            <a:ext cx="1746051" cy="1091224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0"/>
          <p:cNvGrpSpPr/>
          <p:nvPr/>
        </p:nvGrpSpPr>
        <p:grpSpPr>
          <a:xfrm>
            <a:off x="791088" y="2741844"/>
            <a:ext cx="1746051" cy="1667045"/>
            <a:chOff x="683568" y="2437091"/>
            <a:chExt cx="1800200" cy="1718835"/>
          </a:xfrm>
          <a:noFill/>
        </p:grpSpPr>
        <p:sp>
          <p:nvSpPr>
            <p:cNvPr id="12" name="矩形 11"/>
            <p:cNvSpPr/>
            <p:nvPr/>
          </p:nvSpPr>
          <p:spPr>
            <a:xfrm>
              <a:off x="683568" y="2437091"/>
              <a:ext cx="1800200" cy="171883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46288" y="2620236"/>
              <a:ext cx="1474763" cy="102077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点击输入简要文字内容，文字内容需概括精炼，不用多余的文字修饰，言简意赅的说明分项内容。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ts val="975"/>
                </a:lnSpc>
              </a:pP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ts val="975"/>
                </a:lnSpc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点击输入简要文字内容，文字需概括精炼。</a:t>
              </a:r>
            </a:p>
          </p:txBody>
        </p:sp>
      </p:grpSp>
      <p:grpSp>
        <p:nvGrpSpPr>
          <p:cNvPr id="3" name="组合 13"/>
          <p:cNvGrpSpPr/>
          <p:nvPr/>
        </p:nvGrpSpPr>
        <p:grpSpPr>
          <a:xfrm>
            <a:off x="791088" y="1333542"/>
            <a:ext cx="1746051" cy="393522"/>
            <a:chOff x="683568" y="985036"/>
            <a:chExt cx="1800200" cy="405747"/>
          </a:xfrm>
          <a:solidFill>
            <a:srgbClr val="0070C0"/>
          </a:solidFill>
        </p:grpSpPr>
        <p:sp>
          <p:nvSpPr>
            <p:cNvPr id="15" name="矩形 25"/>
            <p:cNvSpPr/>
            <p:nvPr/>
          </p:nvSpPr>
          <p:spPr>
            <a:xfrm>
              <a:off x="683568" y="985036"/>
              <a:ext cx="1800200" cy="405747"/>
            </a:xfrm>
            <a:custGeom>
              <a:avLst/>
              <a:gdLst/>
              <a:ahLst/>
              <a:cxnLst/>
              <a:rect l="l" t="t" r="r" b="b"/>
              <a:pathLst>
                <a:path w="1800200" h="405747">
                  <a:moveTo>
                    <a:pt x="0" y="0"/>
                  </a:moveTo>
                  <a:lnTo>
                    <a:pt x="1800200" y="0"/>
                  </a:lnTo>
                  <a:lnTo>
                    <a:pt x="1800200" y="297062"/>
                  </a:lnTo>
                  <a:lnTo>
                    <a:pt x="986506" y="297062"/>
                  </a:lnTo>
                  <a:lnTo>
                    <a:pt x="900101" y="405747"/>
                  </a:lnTo>
                  <a:lnTo>
                    <a:pt x="813696" y="297062"/>
                  </a:lnTo>
                  <a:lnTo>
                    <a:pt x="0" y="2970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12489" y="993557"/>
              <a:ext cx="1142357" cy="2856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添加标题内容</a:t>
              </a:r>
            </a:p>
          </p:txBody>
        </p:sp>
      </p:grpSp>
      <p:sp>
        <p:nvSpPr>
          <p:cNvPr id="17" name="矩形 16"/>
          <p:cNvSpPr/>
          <p:nvPr/>
        </p:nvSpPr>
        <p:spPr>
          <a:xfrm>
            <a:off x="2723384" y="1652415"/>
            <a:ext cx="1746051" cy="1091224"/>
          </a:xfrm>
          <a:prstGeom prst="rect">
            <a:avLst/>
          </a:prstGeom>
          <a:blipFill dpi="0" rotWithShape="1">
            <a:blip r:embed="rId4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7"/>
          <p:cNvGrpSpPr/>
          <p:nvPr/>
        </p:nvGrpSpPr>
        <p:grpSpPr>
          <a:xfrm>
            <a:off x="2723384" y="2741844"/>
            <a:ext cx="1746051" cy="1667045"/>
            <a:chOff x="2675789" y="2437091"/>
            <a:chExt cx="1800200" cy="1718835"/>
          </a:xfrm>
          <a:noFill/>
        </p:grpSpPr>
        <p:sp>
          <p:nvSpPr>
            <p:cNvPr id="19" name="矩形 18"/>
            <p:cNvSpPr/>
            <p:nvPr/>
          </p:nvSpPr>
          <p:spPr>
            <a:xfrm>
              <a:off x="2675789" y="2437091"/>
              <a:ext cx="1800200" cy="171883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838509" y="2620236"/>
              <a:ext cx="1474763" cy="11529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点击输入简要文字内容，文字内容需概括精炼，不用多余的文字修饰，言简意赅的说明分项内容。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ts val="975"/>
                </a:lnSpc>
              </a:pP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ts val="975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点击输入简要文字内容，文字需概括精炼。</a:t>
              </a:r>
            </a:p>
          </p:txBody>
        </p:sp>
      </p:grpSp>
      <p:grpSp>
        <p:nvGrpSpPr>
          <p:cNvPr id="14" name="组合 20"/>
          <p:cNvGrpSpPr/>
          <p:nvPr/>
        </p:nvGrpSpPr>
        <p:grpSpPr>
          <a:xfrm>
            <a:off x="2723384" y="1333542"/>
            <a:ext cx="1746051" cy="393522"/>
            <a:chOff x="2675789" y="985036"/>
            <a:chExt cx="1800200" cy="405747"/>
          </a:xfrm>
          <a:solidFill>
            <a:srgbClr val="0070C0"/>
          </a:solidFill>
        </p:grpSpPr>
        <p:sp>
          <p:nvSpPr>
            <p:cNvPr id="22" name="矩形 25"/>
            <p:cNvSpPr/>
            <p:nvPr/>
          </p:nvSpPr>
          <p:spPr>
            <a:xfrm>
              <a:off x="2675789" y="985036"/>
              <a:ext cx="1800200" cy="405747"/>
            </a:xfrm>
            <a:custGeom>
              <a:avLst/>
              <a:gdLst/>
              <a:ahLst/>
              <a:cxnLst/>
              <a:rect l="l" t="t" r="r" b="b"/>
              <a:pathLst>
                <a:path w="1800200" h="405747">
                  <a:moveTo>
                    <a:pt x="0" y="0"/>
                  </a:moveTo>
                  <a:lnTo>
                    <a:pt x="1800200" y="0"/>
                  </a:lnTo>
                  <a:lnTo>
                    <a:pt x="1800200" y="297062"/>
                  </a:lnTo>
                  <a:lnTo>
                    <a:pt x="986506" y="297062"/>
                  </a:lnTo>
                  <a:lnTo>
                    <a:pt x="900101" y="405747"/>
                  </a:lnTo>
                  <a:lnTo>
                    <a:pt x="813696" y="297062"/>
                  </a:lnTo>
                  <a:lnTo>
                    <a:pt x="0" y="29706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052801" y="993557"/>
              <a:ext cx="1142357" cy="2856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添加标题内容</a:t>
              </a:r>
            </a:p>
          </p:txBody>
        </p:sp>
      </p:grpSp>
      <p:sp>
        <p:nvSpPr>
          <p:cNvPr id="24" name="矩形 23"/>
          <p:cNvSpPr/>
          <p:nvPr/>
        </p:nvSpPr>
        <p:spPr>
          <a:xfrm>
            <a:off x="4655680" y="1652415"/>
            <a:ext cx="1746051" cy="1091224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24"/>
          <p:cNvGrpSpPr/>
          <p:nvPr/>
        </p:nvGrpSpPr>
        <p:grpSpPr>
          <a:xfrm>
            <a:off x="4655680" y="2741844"/>
            <a:ext cx="1746051" cy="1667045"/>
            <a:chOff x="4668010" y="2437091"/>
            <a:chExt cx="1800200" cy="1718835"/>
          </a:xfrm>
          <a:noFill/>
        </p:grpSpPr>
        <p:sp>
          <p:nvSpPr>
            <p:cNvPr id="26" name="矩形 25"/>
            <p:cNvSpPr/>
            <p:nvPr/>
          </p:nvSpPr>
          <p:spPr>
            <a:xfrm>
              <a:off x="4668010" y="2437091"/>
              <a:ext cx="1800200" cy="171883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830730" y="2620236"/>
              <a:ext cx="1474763" cy="11529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点击输入简要文字内容，文字内容需概括精炼，不用多余的文字修饰，言简意赅的说明分项内容。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ts val="975"/>
                </a:lnSpc>
              </a:pP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ts val="975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点击输入简要文字内容，文字需概括精炼。</a:t>
              </a:r>
            </a:p>
          </p:txBody>
        </p:sp>
      </p:grpSp>
      <p:grpSp>
        <p:nvGrpSpPr>
          <p:cNvPr id="21" name="组合 27"/>
          <p:cNvGrpSpPr/>
          <p:nvPr/>
        </p:nvGrpSpPr>
        <p:grpSpPr>
          <a:xfrm>
            <a:off x="4655680" y="1333542"/>
            <a:ext cx="1746051" cy="393522"/>
            <a:chOff x="4668010" y="985036"/>
            <a:chExt cx="1800200" cy="405747"/>
          </a:xfrm>
          <a:solidFill>
            <a:srgbClr val="0070C0"/>
          </a:solidFill>
        </p:grpSpPr>
        <p:sp>
          <p:nvSpPr>
            <p:cNvPr id="29" name="矩形 25"/>
            <p:cNvSpPr/>
            <p:nvPr/>
          </p:nvSpPr>
          <p:spPr>
            <a:xfrm>
              <a:off x="4668010" y="985036"/>
              <a:ext cx="1800200" cy="405747"/>
            </a:xfrm>
            <a:custGeom>
              <a:avLst/>
              <a:gdLst/>
              <a:ahLst/>
              <a:cxnLst/>
              <a:rect l="l" t="t" r="r" b="b"/>
              <a:pathLst>
                <a:path w="1800200" h="405747">
                  <a:moveTo>
                    <a:pt x="0" y="0"/>
                  </a:moveTo>
                  <a:lnTo>
                    <a:pt x="1800200" y="0"/>
                  </a:lnTo>
                  <a:lnTo>
                    <a:pt x="1800200" y="297062"/>
                  </a:lnTo>
                  <a:lnTo>
                    <a:pt x="986506" y="297062"/>
                  </a:lnTo>
                  <a:lnTo>
                    <a:pt x="900101" y="405747"/>
                  </a:lnTo>
                  <a:lnTo>
                    <a:pt x="813696" y="297062"/>
                  </a:lnTo>
                  <a:lnTo>
                    <a:pt x="0" y="29706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045022" y="993557"/>
              <a:ext cx="1142357" cy="2856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添加标题内容</a:t>
              </a:r>
            </a:p>
          </p:txBody>
        </p:sp>
      </p:grpSp>
      <p:sp>
        <p:nvSpPr>
          <p:cNvPr id="31" name="矩形 30"/>
          <p:cNvSpPr/>
          <p:nvPr/>
        </p:nvSpPr>
        <p:spPr>
          <a:xfrm>
            <a:off x="6587977" y="1652415"/>
            <a:ext cx="1746051" cy="1091224"/>
          </a:xfrm>
          <a:prstGeom prst="rect">
            <a:avLst/>
          </a:prstGeom>
          <a:blipFill dpi="0" rotWithShape="1">
            <a:blip r:embed="rId7"/>
            <a:srcRect/>
            <a:stretch>
              <a:fillRect t="-30000" b="-3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31"/>
          <p:cNvGrpSpPr/>
          <p:nvPr/>
        </p:nvGrpSpPr>
        <p:grpSpPr>
          <a:xfrm>
            <a:off x="6587977" y="2741845"/>
            <a:ext cx="1746051" cy="1667045"/>
            <a:chOff x="6660232" y="2437091"/>
            <a:chExt cx="1800200" cy="1718835"/>
          </a:xfrm>
          <a:noFill/>
        </p:grpSpPr>
        <p:sp>
          <p:nvSpPr>
            <p:cNvPr id="33" name="矩形 32"/>
            <p:cNvSpPr/>
            <p:nvPr/>
          </p:nvSpPr>
          <p:spPr>
            <a:xfrm>
              <a:off x="6660232" y="2437091"/>
              <a:ext cx="1800200" cy="171883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822952" y="2620236"/>
              <a:ext cx="1392428" cy="11529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点击输入简要文字内容，文字内容需概括精炼，不用多余的文字修饰，言简意赅的说明分项内容。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ts val="975"/>
                </a:lnSpc>
              </a:pP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ts val="975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点击输入简要文字内容，文字需概括精炼。</a:t>
              </a:r>
            </a:p>
          </p:txBody>
        </p:sp>
      </p:grpSp>
      <p:grpSp>
        <p:nvGrpSpPr>
          <p:cNvPr id="28" name="组合 34"/>
          <p:cNvGrpSpPr/>
          <p:nvPr/>
        </p:nvGrpSpPr>
        <p:grpSpPr>
          <a:xfrm>
            <a:off x="6587977" y="1333542"/>
            <a:ext cx="1746051" cy="393522"/>
            <a:chOff x="6660232" y="985036"/>
            <a:chExt cx="1800200" cy="405747"/>
          </a:xfrm>
          <a:solidFill>
            <a:srgbClr val="0070C0"/>
          </a:solidFill>
        </p:grpSpPr>
        <p:sp>
          <p:nvSpPr>
            <p:cNvPr id="36" name="矩形 25"/>
            <p:cNvSpPr/>
            <p:nvPr/>
          </p:nvSpPr>
          <p:spPr>
            <a:xfrm>
              <a:off x="6660232" y="985036"/>
              <a:ext cx="1800200" cy="405747"/>
            </a:xfrm>
            <a:custGeom>
              <a:avLst/>
              <a:gdLst/>
              <a:ahLst/>
              <a:cxnLst/>
              <a:rect l="l" t="t" r="r" b="b"/>
              <a:pathLst>
                <a:path w="1800200" h="405747">
                  <a:moveTo>
                    <a:pt x="0" y="0"/>
                  </a:moveTo>
                  <a:lnTo>
                    <a:pt x="1800200" y="0"/>
                  </a:lnTo>
                  <a:lnTo>
                    <a:pt x="1800200" y="297062"/>
                  </a:lnTo>
                  <a:lnTo>
                    <a:pt x="986506" y="297062"/>
                  </a:lnTo>
                  <a:lnTo>
                    <a:pt x="900101" y="405747"/>
                  </a:lnTo>
                  <a:lnTo>
                    <a:pt x="813696" y="297062"/>
                  </a:lnTo>
                  <a:lnTo>
                    <a:pt x="0" y="29706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037244" y="993557"/>
              <a:ext cx="1142357" cy="2856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7" grpId="0" animBg="1"/>
      <p:bldP spid="24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0" y="1483637"/>
            <a:ext cx="8458200" cy="3343275"/>
            <a:chOff x="0" y="1482842"/>
            <a:chExt cx="8458200" cy="3343275"/>
          </a:xfrm>
        </p:grpSpPr>
        <p:sp>
          <p:nvSpPr>
            <p:cNvPr id="20" name="任意多边形: 形状 19"/>
            <p:cNvSpPr/>
            <p:nvPr/>
          </p:nvSpPr>
          <p:spPr bwMode="auto">
            <a:xfrm>
              <a:off x="0" y="1482842"/>
              <a:ext cx="8458200" cy="3343275"/>
            </a:xfrm>
            <a:custGeom>
              <a:avLst/>
              <a:gdLst>
                <a:gd name="T0" fmla="*/ 1311 w 16920"/>
                <a:gd name="T1" fmla="*/ 7223 h 8424"/>
                <a:gd name="T2" fmla="*/ 1661 w 16920"/>
                <a:gd name="T3" fmla="*/ 7222 h 8424"/>
                <a:gd name="T4" fmla="*/ 2090 w 16920"/>
                <a:gd name="T5" fmla="*/ 7210 h 8424"/>
                <a:gd name="T6" fmla="*/ 2858 w 16920"/>
                <a:gd name="T7" fmla="*/ 7164 h 8424"/>
                <a:gd name="T8" fmla="*/ 3683 w 16920"/>
                <a:gd name="T9" fmla="*/ 7074 h 8424"/>
                <a:gd name="T10" fmla="*/ 4195 w 16920"/>
                <a:gd name="T11" fmla="*/ 6996 h 8424"/>
                <a:gd name="T12" fmla="*/ 5032 w 16920"/>
                <a:gd name="T13" fmla="*/ 6736 h 8424"/>
                <a:gd name="T14" fmla="*/ 5487 w 16920"/>
                <a:gd name="T15" fmla="*/ 6362 h 8424"/>
                <a:gd name="T16" fmla="*/ 5701 w 16920"/>
                <a:gd name="T17" fmla="*/ 5921 h 8424"/>
                <a:gd name="T18" fmla="*/ 5810 w 16920"/>
                <a:gd name="T19" fmla="*/ 5460 h 8424"/>
                <a:gd name="T20" fmla="*/ 5951 w 16920"/>
                <a:gd name="T21" fmla="*/ 5030 h 8424"/>
                <a:gd name="T22" fmla="*/ 6259 w 16920"/>
                <a:gd name="T23" fmla="*/ 4680 h 8424"/>
                <a:gd name="T24" fmla="*/ 6831 w 16920"/>
                <a:gd name="T25" fmla="*/ 4447 h 8424"/>
                <a:gd name="T26" fmla="*/ 7542 w 16920"/>
                <a:gd name="T27" fmla="*/ 4298 h 8424"/>
                <a:gd name="T28" fmla="*/ 8629 w 16920"/>
                <a:gd name="T29" fmla="*/ 4121 h 8424"/>
                <a:gd name="T30" fmla="*/ 9390 w 16920"/>
                <a:gd name="T31" fmla="*/ 3943 h 8424"/>
                <a:gd name="T32" fmla="*/ 10065 w 16920"/>
                <a:gd name="T33" fmla="*/ 3659 h 8424"/>
                <a:gd name="T34" fmla="*/ 10596 w 16920"/>
                <a:gd name="T35" fmla="*/ 3212 h 8424"/>
                <a:gd name="T36" fmla="*/ 10994 w 16920"/>
                <a:gd name="T37" fmla="*/ 2633 h 8424"/>
                <a:gd name="T38" fmla="*/ 11499 w 16920"/>
                <a:gd name="T39" fmla="*/ 2223 h 8424"/>
                <a:gd name="T40" fmla="*/ 12104 w 16920"/>
                <a:gd name="T41" fmla="*/ 1970 h 8424"/>
                <a:gd name="T42" fmla="*/ 12768 w 16920"/>
                <a:gd name="T43" fmla="*/ 1828 h 8424"/>
                <a:gd name="T44" fmla="*/ 13450 w 16920"/>
                <a:gd name="T45" fmla="*/ 1749 h 8424"/>
                <a:gd name="T46" fmla="*/ 14110 w 16920"/>
                <a:gd name="T47" fmla="*/ 1686 h 8424"/>
                <a:gd name="T48" fmla="*/ 14710 w 16920"/>
                <a:gd name="T49" fmla="*/ 1590 h 8424"/>
                <a:gd name="T50" fmla="*/ 15264 w 16920"/>
                <a:gd name="T51" fmla="*/ 1379 h 8424"/>
                <a:gd name="T52" fmla="*/ 15774 w 16920"/>
                <a:gd name="T53" fmla="*/ 1070 h 8424"/>
                <a:gd name="T54" fmla="*/ 16216 w 16920"/>
                <a:gd name="T55" fmla="*/ 719 h 8424"/>
                <a:gd name="T56" fmla="*/ 16569 w 16920"/>
                <a:gd name="T57" fmla="*/ 386 h 8424"/>
                <a:gd name="T58" fmla="*/ 16870 w 16920"/>
                <a:gd name="T59" fmla="*/ 59 h 8424"/>
                <a:gd name="T60" fmla="*/ 16862 w 16920"/>
                <a:gd name="T61" fmla="*/ 114 h 8424"/>
                <a:gd name="T62" fmla="*/ 16688 w 16920"/>
                <a:gd name="T63" fmla="*/ 407 h 8424"/>
                <a:gd name="T64" fmla="*/ 16404 w 16920"/>
                <a:gd name="T65" fmla="*/ 812 h 8424"/>
                <a:gd name="T66" fmla="*/ 16012 w 16920"/>
                <a:gd name="T67" fmla="*/ 1254 h 8424"/>
                <a:gd name="T68" fmla="*/ 15517 w 16920"/>
                <a:gd name="T69" fmla="*/ 1664 h 8424"/>
                <a:gd name="T70" fmla="*/ 14920 w 16920"/>
                <a:gd name="T71" fmla="*/ 1971 h 8424"/>
                <a:gd name="T72" fmla="*/ 14248 w 16920"/>
                <a:gd name="T73" fmla="*/ 2131 h 8424"/>
                <a:gd name="T74" fmla="*/ 13332 w 16920"/>
                <a:gd name="T75" fmla="*/ 2276 h 8424"/>
                <a:gd name="T76" fmla="*/ 12726 w 16920"/>
                <a:gd name="T77" fmla="*/ 2406 h 8424"/>
                <a:gd name="T78" fmla="*/ 12177 w 16920"/>
                <a:gd name="T79" fmla="*/ 2623 h 8424"/>
                <a:gd name="T80" fmla="*/ 11702 w 16920"/>
                <a:gd name="T81" fmla="*/ 2980 h 8424"/>
                <a:gd name="T82" fmla="*/ 11315 w 16920"/>
                <a:gd name="T83" fmla="*/ 3534 h 8424"/>
                <a:gd name="T84" fmla="*/ 10944 w 16920"/>
                <a:gd name="T85" fmla="*/ 4233 h 8424"/>
                <a:gd name="T86" fmla="*/ 10300 w 16920"/>
                <a:gd name="T87" fmla="*/ 4711 h 8424"/>
                <a:gd name="T88" fmla="*/ 9479 w 16920"/>
                <a:gd name="T89" fmla="*/ 5008 h 8424"/>
                <a:gd name="T90" fmla="*/ 8621 w 16920"/>
                <a:gd name="T91" fmla="*/ 5212 h 8424"/>
                <a:gd name="T92" fmla="*/ 7861 w 16920"/>
                <a:gd name="T93" fmla="*/ 5413 h 8424"/>
                <a:gd name="T94" fmla="*/ 7341 w 16920"/>
                <a:gd name="T95" fmla="*/ 5700 h 8424"/>
                <a:gd name="T96" fmla="*/ 7185 w 16920"/>
                <a:gd name="T97" fmla="*/ 6155 h 8424"/>
                <a:gd name="T98" fmla="*/ 7083 w 16920"/>
                <a:gd name="T99" fmla="*/ 6651 h 8424"/>
                <a:gd name="T100" fmla="*/ 6852 w 16920"/>
                <a:gd name="T101" fmla="*/ 7096 h 8424"/>
                <a:gd name="T102" fmla="*/ 6490 w 16920"/>
                <a:gd name="T103" fmla="*/ 7486 h 8424"/>
                <a:gd name="T104" fmla="*/ 6002 w 16920"/>
                <a:gd name="T105" fmla="*/ 7810 h 8424"/>
                <a:gd name="T106" fmla="*/ 5389 w 16920"/>
                <a:gd name="T107" fmla="*/ 8061 h 8424"/>
                <a:gd name="T108" fmla="*/ 4653 w 16920"/>
                <a:gd name="T109" fmla="*/ 8232 h 8424"/>
                <a:gd name="T110" fmla="*/ 4156 w 16920"/>
                <a:gd name="T111" fmla="*/ 8296 h 8424"/>
                <a:gd name="T112" fmla="*/ 3710 w 16920"/>
                <a:gd name="T113" fmla="*/ 8335 h 8424"/>
                <a:gd name="T114" fmla="*/ 3242 w 16920"/>
                <a:gd name="T115" fmla="*/ 8363 h 8424"/>
                <a:gd name="T116" fmla="*/ 0 w 16920"/>
                <a:gd name="T117" fmla="*/ 8424 h 8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920" h="8424">
                  <a:moveTo>
                    <a:pt x="0" y="7222"/>
                  </a:moveTo>
                  <a:lnTo>
                    <a:pt x="1115" y="7222"/>
                  </a:lnTo>
                  <a:lnTo>
                    <a:pt x="1179" y="7222"/>
                  </a:lnTo>
                  <a:lnTo>
                    <a:pt x="1245" y="7223"/>
                  </a:lnTo>
                  <a:lnTo>
                    <a:pt x="1311" y="7223"/>
                  </a:lnTo>
                  <a:lnTo>
                    <a:pt x="1379" y="7223"/>
                  </a:lnTo>
                  <a:lnTo>
                    <a:pt x="1448" y="7223"/>
                  </a:lnTo>
                  <a:lnTo>
                    <a:pt x="1519" y="7223"/>
                  </a:lnTo>
                  <a:lnTo>
                    <a:pt x="1589" y="7222"/>
                  </a:lnTo>
                  <a:lnTo>
                    <a:pt x="1661" y="7222"/>
                  </a:lnTo>
                  <a:lnTo>
                    <a:pt x="1665" y="7222"/>
                  </a:lnTo>
                  <a:lnTo>
                    <a:pt x="1665" y="7221"/>
                  </a:lnTo>
                  <a:lnTo>
                    <a:pt x="1803" y="7219"/>
                  </a:lnTo>
                  <a:lnTo>
                    <a:pt x="1945" y="7216"/>
                  </a:lnTo>
                  <a:lnTo>
                    <a:pt x="2090" y="7210"/>
                  </a:lnTo>
                  <a:lnTo>
                    <a:pt x="2238" y="7204"/>
                  </a:lnTo>
                  <a:lnTo>
                    <a:pt x="2389" y="7197"/>
                  </a:lnTo>
                  <a:lnTo>
                    <a:pt x="2543" y="7187"/>
                  </a:lnTo>
                  <a:lnTo>
                    <a:pt x="2700" y="7177"/>
                  </a:lnTo>
                  <a:lnTo>
                    <a:pt x="2858" y="7164"/>
                  </a:lnTo>
                  <a:lnTo>
                    <a:pt x="3019" y="7150"/>
                  </a:lnTo>
                  <a:lnTo>
                    <a:pt x="3183" y="7134"/>
                  </a:lnTo>
                  <a:lnTo>
                    <a:pt x="3348" y="7116"/>
                  </a:lnTo>
                  <a:lnTo>
                    <a:pt x="3515" y="7096"/>
                  </a:lnTo>
                  <a:lnTo>
                    <a:pt x="3683" y="7074"/>
                  </a:lnTo>
                  <a:lnTo>
                    <a:pt x="3852" y="7051"/>
                  </a:lnTo>
                  <a:lnTo>
                    <a:pt x="3938" y="7038"/>
                  </a:lnTo>
                  <a:lnTo>
                    <a:pt x="4024" y="7024"/>
                  </a:lnTo>
                  <a:lnTo>
                    <a:pt x="4109" y="7010"/>
                  </a:lnTo>
                  <a:lnTo>
                    <a:pt x="4195" y="6996"/>
                  </a:lnTo>
                  <a:lnTo>
                    <a:pt x="4399" y="6955"/>
                  </a:lnTo>
                  <a:lnTo>
                    <a:pt x="4584" y="6909"/>
                  </a:lnTo>
                  <a:lnTo>
                    <a:pt x="4750" y="6857"/>
                  </a:lnTo>
                  <a:lnTo>
                    <a:pt x="4898" y="6799"/>
                  </a:lnTo>
                  <a:lnTo>
                    <a:pt x="5032" y="6736"/>
                  </a:lnTo>
                  <a:lnTo>
                    <a:pt x="5148" y="6670"/>
                  </a:lnTo>
                  <a:lnTo>
                    <a:pt x="5252" y="6598"/>
                  </a:lnTo>
                  <a:lnTo>
                    <a:pt x="5341" y="6523"/>
                  </a:lnTo>
                  <a:lnTo>
                    <a:pt x="5420" y="6444"/>
                  </a:lnTo>
                  <a:lnTo>
                    <a:pt x="5487" y="6362"/>
                  </a:lnTo>
                  <a:lnTo>
                    <a:pt x="5546" y="6277"/>
                  </a:lnTo>
                  <a:lnTo>
                    <a:pt x="5594" y="6191"/>
                  </a:lnTo>
                  <a:lnTo>
                    <a:pt x="5636" y="6102"/>
                  </a:lnTo>
                  <a:lnTo>
                    <a:pt x="5671" y="6012"/>
                  </a:lnTo>
                  <a:lnTo>
                    <a:pt x="5701" y="5921"/>
                  </a:lnTo>
                  <a:lnTo>
                    <a:pt x="5727" y="5828"/>
                  </a:lnTo>
                  <a:lnTo>
                    <a:pt x="5750" y="5736"/>
                  </a:lnTo>
                  <a:lnTo>
                    <a:pt x="5770" y="5644"/>
                  </a:lnTo>
                  <a:lnTo>
                    <a:pt x="5790" y="5551"/>
                  </a:lnTo>
                  <a:lnTo>
                    <a:pt x="5810" y="5460"/>
                  </a:lnTo>
                  <a:lnTo>
                    <a:pt x="5831" y="5369"/>
                  </a:lnTo>
                  <a:lnTo>
                    <a:pt x="5854" y="5282"/>
                  </a:lnTo>
                  <a:lnTo>
                    <a:pt x="5882" y="5195"/>
                  </a:lnTo>
                  <a:lnTo>
                    <a:pt x="5912" y="5111"/>
                  </a:lnTo>
                  <a:lnTo>
                    <a:pt x="5951" y="5030"/>
                  </a:lnTo>
                  <a:lnTo>
                    <a:pt x="5994" y="4952"/>
                  </a:lnTo>
                  <a:lnTo>
                    <a:pt x="6046" y="4877"/>
                  </a:lnTo>
                  <a:lnTo>
                    <a:pt x="6106" y="4807"/>
                  </a:lnTo>
                  <a:lnTo>
                    <a:pt x="6177" y="4741"/>
                  </a:lnTo>
                  <a:lnTo>
                    <a:pt x="6259" y="4680"/>
                  </a:lnTo>
                  <a:lnTo>
                    <a:pt x="6353" y="4623"/>
                  </a:lnTo>
                  <a:lnTo>
                    <a:pt x="6460" y="4572"/>
                  </a:lnTo>
                  <a:lnTo>
                    <a:pt x="6579" y="4526"/>
                  </a:lnTo>
                  <a:lnTo>
                    <a:pt x="6702" y="4484"/>
                  </a:lnTo>
                  <a:lnTo>
                    <a:pt x="6831" y="4447"/>
                  </a:lnTo>
                  <a:lnTo>
                    <a:pt x="6965" y="4412"/>
                  </a:lnTo>
                  <a:lnTo>
                    <a:pt x="7103" y="4380"/>
                  </a:lnTo>
                  <a:lnTo>
                    <a:pt x="7246" y="4351"/>
                  </a:lnTo>
                  <a:lnTo>
                    <a:pt x="7392" y="4323"/>
                  </a:lnTo>
                  <a:lnTo>
                    <a:pt x="7542" y="4298"/>
                  </a:lnTo>
                  <a:lnTo>
                    <a:pt x="7847" y="4248"/>
                  </a:lnTo>
                  <a:lnTo>
                    <a:pt x="8159" y="4200"/>
                  </a:lnTo>
                  <a:lnTo>
                    <a:pt x="8315" y="4175"/>
                  </a:lnTo>
                  <a:lnTo>
                    <a:pt x="8473" y="4149"/>
                  </a:lnTo>
                  <a:lnTo>
                    <a:pt x="8629" y="4121"/>
                  </a:lnTo>
                  <a:lnTo>
                    <a:pt x="8785" y="4091"/>
                  </a:lnTo>
                  <a:lnTo>
                    <a:pt x="8939" y="4060"/>
                  </a:lnTo>
                  <a:lnTo>
                    <a:pt x="9091" y="4024"/>
                  </a:lnTo>
                  <a:lnTo>
                    <a:pt x="9241" y="3986"/>
                  </a:lnTo>
                  <a:lnTo>
                    <a:pt x="9390" y="3943"/>
                  </a:lnTo>
                  <a:lnTo>
                    <a:pt x="9533" y="3897"/>
                  </a:lnTo>
                  <a:lnTo>
                    <a:pt x="9673" y="3845"/>
                  </a:lnTo>
                  <a:lnTo>
                    <a:pt x="9808" y="3789"/>
                  </a:lnTo>
                  <a:lnTo>
                    <a:pt x="9939" y="3726"/>
                  </a:lnTo>
                  <a:lnTo>
                    <a:pt x="10065" y="3659"/>
                  </a:lnTo>
                  <a:lnTo>
                    <a:pt x="10185" y="3584"/>
                  </a:lnTo>
                  <a:lnTo>
                    <a:pt x="10299" y="3502"/>
                  </a:lnTo>
                  <a:lnTo>
                    <a:pt x="10406" y="3413"/>
                  </a:lnTo>
                  <a:lnTo>
                    <a:pt x="10505" y="3317"/>
                  </a:lnTo>
                  <a:lnTo>
                    <a:pt x="10596" y="3212"/>
                  </a:lnTo>
                  <a:lnTo>
                    <a:pt x="10680" y="3098"/>
                  </a:lnTo>
                  <a:lnTo>
                    <a:pt x="10755" y="2975"/>
                  </a:lnTo>
                  <a:lnTo>
                    <a:pt x="10828" y="2852"/>
                  </a:lnTo>
                  <a:lnTo>
                    <a:pt x="10908" y="2739"/>
                  </a:lnTo>
                  <a:lnTo>
                    <a:pt x="10994" y="2633"/>
                  </a:lnTo>
                  <a:lnTo>
                    <a:pt x="11085" y="2536"/>
                  </a:lnTo>
                  <a:lnTo>
                    <a:pt x="11181" y="2447"/>
                  </a:lnTo>
                  <a:lnTo>
                    <a:pt x="11282" y="2366"/>
                  </a:lnTo>
                  <a:lnTo>
                    <a:pt x="11388" y="2291"/>
                  </a:lnTo>
                  <a:lnTo>
                    <a:pt x="11499" y="2223"/>
                  </a:lnTo>
                  <a:lnTo>
                    <a:pt x="11613" y="2162"/>
                  </a:lnTo>
                  <a:lnTo>
                    <a:pt x="11731" y="2105"/>
                  </a:lnTo>
                  <a:lnTo>
                    <a:pt x="11852" y="2055"/>
                  </a:lnTo>
                  <a:lnTo>
                    <a:pt x="11977" y="2010"/>
                  </a:lnTo>
                  <a:lnTo>
                    <a:pt x="12104" y="1970"/>
                  </a:lnTo>
                  <a:lnTo>
                    <a:pt x="12233" y="1934"/>
                  </a:lnTo>
                  <a:lnTo>
                    <a:pt x="12364" y="1902"/>
                  </a:lnTo>
                  <a:lnTo>
                    <a:pt x="12498" y="1875"/>
                  </a:lnTo>
                  <a:lnTo>
                    <a:pt x="12633" y="1849"/>
                  </a:lnTo>
                  <a:lnTo>
                    <a:pt x="12768" y="1828"/>
                  </a:lnTo>
                  <a:lnTo>
                    <a:pt x="12905" y="1808"/>
                  </a:lnTo>
                  <a:lnTo>
                    <a:pt x="13041" y="1791"/>
                  </a:lnTo>
                  <a:lnTo>
                    <a:pt x="13178" y="1776"/>
                  </a:lnTo>
                  <a:lnTo>
                    <a:pt x="13315" y="1763"/>
                  </a:lnTo>
                  <a:lnTo>
                    <a:pt x="13450" y="1749"/>
                  </a:lnTo>
                  <a:lnTo>
                    <a:pt x="13586" y="1737"/>
                  </a:lnTo>
                  <a:lnTo>
                    <a:pt x="13720" y="1725"/>
                  </a:lnTo>
                  <a:lnTo>
                    <a:pt x="13852" y="1713"/>
                  </a:lnTo>
                  <a:lnTo>
                    <a:pt x="13982" y="1700"/>
                  </a:lnTo>
                  <a:lnTo>
                    <a:pt x="14110" y="1686"/>
                  </a:lnTo>
                  <a:lnTo>
                    <a:pt x="14236" y="1672"/>
                  </a:lnTo>
                  <a:lnTo>
                    <a:pt x="14360" y="1655"/>
                  </a:lnTo>
                  <a:lnTo>
                    <a:pt x="14479" y="1637"/>
                  </a:lnTo>
                  <a:lnTo>
                    <a:pt x="14596" y="1616"/>
                  </a:lnTo>
                  <a:lnTo>
                    <a:pt x="14710" y="1590"/>
                  </a:lnTo>
                  <a:lnTo>
                    <a:pt x="14823" y="1558"/>
                  </a:lnTo>
                  <a:lnTo>
                    <a:pt x="14935" y="1521"/>
                  </a:lnTo>
                  <a:lnTo>
                    <a:pt x="15046" y="1478"/>
                  </a:lnTo>
                  <a:lnTo>
                    <a:pt x="15156" y="1430"/>
                  </a:lnTo>
                  <a:lnTo>
                    <a:pt x="15264" y="1379"/>
                  </a:lnTo>
                  <a:lnTo>
                    <a:pt x="15370" y="1323"/>
                  </a:lnTo>
                  <a:lnTo>
                    <a:pt x="15474" y="1263"/>
                  </a:lnTo>
                  <a:lnTo>
                    <a:pt x="15576" y="1201"/>
                  </a:lnTo>
                  <a:lnTo>
                    <a:pt x="15676" y="1136"/>
                  </a:lnTo>
                  <a:lnTo>
                    <a:pt x="15774" y="1070"/>
                  </a:lnTo>
                  <a:lnTo>
                    <a:pt x="15868" y="1001"/>
                  </a:lnTo>
                  <a:lnTo>
                    <a:pt x="15960" y="931"/>
                  </a:lnTo>
                  <a:lnTo>
                    <a:pt x="16049" y="860"/>
                  </a:lnTo>
                  <a:lnTo>
                    <a:pt x="16133" y="789"/>
                  </a:lnTo>
                  <a:lnTo>
                    <a:pt x="16216" y="719"/>
                  </a:lnTo>
                  <a:lnTo>
                    <a:pt x="16294" y="650"/>
                  </a:lnTo>
                  <a:lnTo>
                    <a:pt x="16369" y="581"/>
                  </a:lnTo>
                  <a:lnTo>
                    <a:pt x="16440" y="514"/>
                  </a:lnTo>
                  <a:lnTo>
                    <a:pt x="16507" y="449"/>
                  </a:lnTo>
                  <a:lnTo>
                    <a:pt x="16569" y="386"/>
                  </a:lnTo>
                  <a:lnTo>
                    <a:pt x="16627" y="327"/>
                  </a:lnTo>
                  <a:lnTo>
                    <a:pt x="16680" y="271"/>
                  </a:lnTo>
                  <a:lnTo>
                    <a:pt x="16729" y="219"/>
                  </a:lnTo>
                  <a:lnTo>
                    <a:pt x="16810" y="129"/>
                  </a:lnTo>
                  <a:lnTo>
                    <a:pt x="16870" y="59"/>
                  </a:lnTo>
                  <a:lnTo>
                    <a:pt x="16907" y="16"/>
                  </a:lnTo>
                  <a:lnTo>
                    <a:pt x="16920" y="0"/>
                  </a:lnTo>
                  <a:lnTo>
                    <a:pt x="16910" y="19"/>
                  </a:lnTo>
                  <a:lnTo>
                    <a:pt x="16882" y="74"/>
                  </a:lnTo>
                  <a:lnTo>
                    <a:pt x="16862" y="114"/>
                  </a:lnTo>
                  <a:lnTo>
                    <a:pt x="16835" y="161"/>
                  </a:lnTo>
                  <a:lnTo>
                    <a:pt x="16806" y="214"/>
                  </a:lnTo>
                  <a:lnTo>
                    <a:pt x="16771" y="273"/>
                  </a:lnTo>
                  <a:lnTo>
                    <a:pt x="16732" y="338"/>
                  </a:lnTo>
                  <a:lnTo>
                    <a:pt x="16688" y="407"/>
                  </a:lnTo>
                  <a:lnTo>
                    <a:pt x="16640" y="482"/>
                  </a:lnTo>
                  <a:lnTo>
                    <a:pt x="16588" y="560"/>
                  </a:lnTo>
                  <a:lnTo>
                    <a:pt x="16531" y="641"/>
                  </a:lnTo>
                  <a:lnTo>
                    <a:pt x="16470" y="726"/>
                  </a:lnTo>
                  <a:lnTo>
                    <a:pt x="16404" y="812"/>
                  </a:lnTo>
                  <a:lnTo>
                    <a:pt x="16334" y="899"/>
                  </a:lnTo>
                  <a:lnTo>
                    <a:pt x="16260" y="988"/>
                  </a:lnTo>
                  <a:lnTo>
                    <a:pt x="16182" y="1077"/>
                  </a:lnTo>
                  <a:lnTo>
                    <a:pt x="16099" y="1166"/>
                  </a:lnTo>
                  <a:lnTo>
                    <a:pt x="16012" y="1254"/>
                  </a:lnTo>
                  <a:lnTo>
                    <a:pt x="15921" y="1341"/>
                  </a:lnTo>
                  <a:lnTo>
                    <a:pt x="15827" y="1425"/>
                  </a:lnTo>
                  <a:lnTo>
                    <a:pt x="15727" y="1509"/>
                  </a:lnTo>
                  <a:lnTo>
                    <a:pt x="15624" y="1588"/>
                  </a:lnTo>
                  <a:lnTo>
                    <a:pt x="15517" y="1664"/>
                  </a:lnTo>
                  <a:lnTo>
                    <a:pt x="15405" y="1736"/>
                  </a:lnTo>
                  <a:lnTo>
                    <a:pt x="15289" y="1803"/>
                  </a:lnTo>
                  <a:lnTo>
                    <a:pt x="15171" y="1865"/>
                  </a:lnTo>
                  <a:lnTo>
                    <a:pt x="15047" y="1921"/>
                  </a:lnTo>
                  <a:lnTo>
                    <a:pt x="14920" y="1971"/>
                  </a:lnTo>
                  <a:lnTo>
                    <a:pt x="14789" y="2014"/>
                  </a:lnTo>
                  <a:lnTo>
                    <a:pt x="14655" y="2049"/>
                  </a:lnTo>
                  <a:lnTo>
                    <a:pt x="14518" y="2079"/>
                  </a:lnTo>
                  <a:lnTo>
                    <a:pt x="14383" y="2107"/>
                  </a:lnTo>
                  <a:lnTo>
                    <a:pt x="14248" y="2131"/>
                  </a:lnTo>
                  <a:lnTo>
                    <a:pt x="14113" y="2154"/>
                  </a:lnTo>
                  <a:lnTo>
                    <a:pt x="13848" y="2195"/>
                  </a:lnTo>
                  <a:lnTo>
                    <a:pt x="13587" y="2236"/>
                  </a:lnTo>
                  <a:lnTo>
                    <a:pt x="13459" y="2255"/>
                  </a:lnTo>
                  <a:lnTo>
                    <a:pt x="13332" y="2276"/>
                  </a:lnTo>
                  <a:lnTo>
                    <a:pt x="13207" y="2298"/>
                  </a:lnTo>
                  <a:lnTo>
                    <a:pt x="13083" y="2321"/>
                  </a:lnTo>
                  <a:lnTo>
                    <a:pt x="12962" y="2347"/>
                  </a:lnTo>
                  <a:lnTo>
                    <a:pt x="12843" y="2375"/>
                  </a:lnTo>
                  <a:lnTo>
                    <a:pt x="12726" y="2406"/>
                  </a:lnTo>
                  <a:lnTo>
                    <a:pt x="12611" y="2441"/>
                  </a:lnTo>
                  <a:lnTo>
                    <a:pt x="12499" y="2480"/>
                  </a:lnTo>
                  <a:lnTo>
                    <a:pt x="12389" y="2522"/>
                  </a:lnTo>
                  <a:lnTo>
                    <a:pt x="12282" y="2570"/>
                  </a:lnTo>
                  <a:lnTo>
                    <a:pt x="12177" y="2623"/>
                  </a:lnTo>
                  <a:lnTo>
                    <a:pt x="12077" y="2681"/>
                  </a:lnTo>
                  <a:lnTo>
                    <a:pt x="11978" y="2746"/>
                  </a:lnTo>
                  <a:lnTo>
                    <a:pt x="11883" y="2816"/>
                  </a:lnTo>
                  <a:lnTo>
                    <a:pt x="11791" y="2895"/>
                  </a:lnTo>
                  <a:lnTo>
                    <a:pt x="11702" y="2980"/>
                  </a:lnTo>
                  <a:lnTo>
                    <a:pt x="11617" y="3074"/>
                  </a:lnTo>
                  <a:lnTo>
                    <a:pt x="11536" y="3175"/>
                  </a:lnTo>
                  <a:lnTo>
                    <a:pt x="11458" y="3285"/>
                  </a:lnTo>
                  <a:lnTo>
                    <a:pt x="11385" y="3405"/>
                  </a:lnTo>
                  <a:lnTo>
                    <a:pt x="11315" y="3534"/>
                  </a:lnTo>
                  <a:lnTo>
                    <a:pt x="11250" y="3673"/>
                  </a:lnTo>
                  <a:lnTo>
                    <a:pt x="11188" y="3823"/>
                  </a:lnTo>
                  <a:lnTo>
                    <a:pt x="11121" y="3972"/>
                  </a:lnTo>
                  <a:lnTo>
                    <a:pt x="11039" y="4108"/>
                  </a:lnTo>
                  <a:lnTo>
                    <a:pt x="10944" y="4233"/>
                  </a:lnTo>
                  <a:lnTo>
                    <a:pt x="10836" y="4347"/>
                  </a:lnTo>
                  <a:lnTo>
                    <a:pt x="10717" y="4452"/>
                  </a:lnTo>
                  <a:lnTo>
                    <a:pt x="10587" y="4547"/>
                  </a:lnTo>
                  <a:lnTo>
                    <a:pt x="10447" y="4633"/>
                  </a:lnTo>
                  <a:lnTo>
                    <a:pt x="10300" y="4711"/>
                  </a:lnTo>
                  <a:lnTo>
                    <a:pt x="10146" y="4782"/>
                  </a:lnTo>
                  <a:lnTo>
                    <a:pt x="9985" y="4847"/>
                  </a:lnTo>
                  <a:lnTo>
                    <a:pt x="9820" y="4905"/>
                  </a:lnTo>
                  <a:lnTo>
                    <a:pt x="9651" y="4959"/>
                  </a:lnTo>
                  <a:lnTo>
                    <a:pt x="9479" y="5008"/>
                  </a:lnTo>
                  <a:lnTo>
                    <a:pt x="9306" y="5053"/>
                  </a:lnTo>
                  <a:lnTo>
                    <a:pt x="9133" y="5095"/>
                  </a:lnTo>
                  <a:lnTo>
                    <a:pt x="8960" y="5136"/>
                  </a:lnTo>
                  <a:lnTo>
                    <a:pt x="8789" y="5175"/>
                  </a:lnTo>
                  <a:lnTo>
                    <a:pt x="8621" y="5212"/>
                  </a:lnTo>
                  <a:lnTo>
                    <a:pt x="8456" y="5250"/>
                  </a:lnTo>
                  <a:lnTo>
                    <a:pt x="8297" y="5288"/>
                  </a:lnTo>
                  <a:lnTo>
                    <a:pt x="8144" y="5327"/>
                  </a:lnTo>
                  <a:lnTo>
                    <a:pt x="7999" y="5369"/>
                  </a:lnTo>
                  <a:lnTo>
                    <a:pt x="7861" y="5413"/>
                  </a:lnTo>
                  <a:lnTo>
                    <a:pt x="7733" y="5460"/>
                  </a:lnTo>
                  <a:lnTo>
                    <a:pt x="7617" y="5512"/>
                  </a:lnTo>
                  <a:lnTo>
                    <a:pt x="7511" y="5569"/>
                  </a:lnTo>
                  <a:lnTo>
                    <a:pt x="7419" y="5631"/>
                  </a:lnTo>
                  <a:lnTo>
                    <a:pt x="7341" y="5700"/>
                  </a:lnTo>
                  <a:lnTo>
                    <a:pt x="7278" y="5775"/>
                  </a:lnTo>
                  <a:lnTo>
                    <a:pt x="7231" y="5858"/>
                  </a:lnTo>
                  <a:lnTo>
                    <a:pt x="7201" y="5949"/>
                  </a:lnTo>
                  <a:lnTo>
                    <a:pt x="7190" y="6050"/>
                  </a:lnTo>
                  <a:lnTo>
                    <a:pt x="7185" y="6155"/>
                  </a:lnTo>
                  <a:lnTo>
                    <a:pt x="7175" y="6257"/>
                  </a:lnTo>
                  <a:lnTo>
                    <a:pt x="7160" y="6358"/>
                  </a:lnTo>
                  <a:lnTo>
                    <a:pt x="7140" y="6457"/>
                  </a:lnTo>
                  <a:lnTo>
                    <a:pt x="7114" y="6554"/>
                  </a:lnTo>
                  <a:lnTo>
                    <a:pt x="7083" y="6651"/>
                  </a:lnTo>
                  <a:lnTo>
                    <a:pt x="7047" y="6744"/>
                  </a:lnTo>
                  <a:lnTo>
                    <a:pt x="7006" y="6835"/>
                  </a:lnTo>
                  <a:lnTo>
                    <a:pt x="6959" y="6925"/>
                  </a:lnTo>
                  <a:lnTo>
                    <a:pt x="6908" y="7012"/>
                  </a:lnTo>
                  <a:lnTo>
                    <a:pt x="6852" y="7096"/>
                  </a:lnTo>
                  <a:lnTo>
                    <a:pt x="6789" y="7180"/>
                  </a:lnTo>
                  <a:lnTo>
                    <a:pt x="6723" y="7260"/>
                  </a:lnTo>
                  <a:lnTo>
                    <a:pt x="6650" y="7337"/>
                  </a:lnTo>
                  <a:lnTo>
                    <a:pt x="6572" y="7413"/>
                  </a:lnTo>
                  <a:lnTo>
                    <a:pt x="6490" y="7486"/>
                  </a:lnTo>
                  <a:lnTo>
                    <a:pt x="6403" y="7556"/>
                  </a:lnTo>
                  <a:lnTo>
                    <a:pt x="6310" y="7624"/>
                  </a:lnTo>
                  <a:lnTo>
                    <a:pt x="6213" y="7689"/>
                  </a:lnTo>
                  <a:lnTo>
                    <a:pt x="6110" y="7751"/>
                  </a:lnTo>
                  <a:lnTo>
                    <a:pt x="6002" y="7810"/>
                  </a:lnTo>
                  <a:lnTo>
                    <a:pt x="5889" y="7866"/>
                  </a:lnTo>
                  <a:lnTo>
                    <a:pt x="5772" y="7919"/>
                  </a:lnTo>
                  <a:lnTo>
                    <a:pt x="5649" y="7970"/>
                  </a:lnTo>
                  <a:lnTo>
                    <a:pt x="5522" y="8018"/>
                  </a:lnTo>
                  <a:lnTo>
                    <a:pt x="5389" y="8061"/>
                  </a:lnTo>
                  <a:lnTo>
                    <a:pt x="5252" y="8102"/>
                  </a:lnTo>
                  <a:lnTo>
                    <a:pt x="5110" y="8140"/>
                  </a:lnTo>
                  <a:lnTo>
                    <a:pt x="4962" y="8174"/>
                  </a:lnTo>
                  <a:lnTo>
                    <a:pt x="4810" y="8205"/>
                  </a:lnTo>
                  <a:lnTo>
                    <a:pt x="4653" y="8232"/>
                  </a:lnTo>
                  <a:lnTo>
                    <a:pt x="4491" y="8257"/>
                  </a:lnTo>
                  <a:lnTo>
                    <a:pt x="4410" y="8267"/>
                  </a:lnTo>
                  <a:lnTo>
                    <a:pt x="4326" y="8278"/>
                  </a:lnTo>
                  <a:lnTo>
                    <a:pt x="4242" y="8288"/>
                  </a:lnTo>
                  <a:lnTo>
                    <a:pt x="4156" y="8296"/>
                  </a:lnTo>
                  <a:lnTo>
                    <a:pt x="4069" y="8304"/>
                  </a:lnTo>
                  <a:lnTo>
                    <a:pt x="3980" y="8313"/>
                  </a:lnTo>
                  <a:lnTo>
                    <a:pt x="3892" y="8320"/>
                  </a:lnTo>
                  <a:lnTo>
                    <a:pt x="3801" y="8328"/>
                  </a:lnTo>
                  <a:lnTo>
                    <a:pt x="3710" y="8335"/>
                  </a:lnTo>
                  <a:lnTo>
                    <a:pt x="3618" y="8341"/>
                  </a:lnTo>
                  <a:lnTo>
                    <a:pt x="3525" y="8347"/>
                  </a:lnTo>
                  <a:lnTo>
                    <a:pt x="3431" y="8353"/>
                  </a:lnTo>
                  <a:lnTo>
                    <a:pt x="3336" y="8357"/>
                  </a:lnTo>
                  <a:lnTo>
                    <a:pt x="3242" y="8363"/>
                  </a:lnTo>
                  <a:lnTo>
                    <a:pt x="3147" y="8367"/>
                  </a:lnTo>
                  <a:lnTo>
                    <a:pt x="3052" y="8371"/>
                  </a:lnTo>
                  <a:lnTo>
                    <a:pt x="3053" y="8371"/>
                  </a:lnTo>
                  <a:lnTo>
                    <a:pt x="2642" y="8399"/>
                  </a:lnTo>
                  <a:lnTo>
                    <a:pt x="0" y="8424"/>
                  </a:lnTo>
                  <a:lnTo>
                    <a:pt x="0" y="7222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任意多边形: 形状 20"/>
            <p:cNvSpPr/>
            <p:nvPr/>
          </p:nvSpPr>
          <p:spPr bwMode="auto">
            <a:xfrm>
              <a:off x="7636375" y="1482842"/>
              <a:ext cx="821825" cy="642938"/>
            </a:xfrm>
            <a:custGeom>
              <a:avLst/>
              <a:gdLst>
                <a:gd name="T0" fmla="*/ 1471 w 1643"/>
                <a:gd name="T1" fmla="*/ 199 h 1621"/>
                <a:gd name="T2" fmla="*/ 1553 w 1643"/>
                <a:gd name="T3" fmla="*/ 106 h 1621"/>
                <a:gd name="T4" fmla="*/ 1610 w 1643"/>
                <a:gd name="T5" fmla="*/ 40 h 1621"/>
                <a:gd name="T6" fmla="*/ 1639 w 1643"/>
                <a:gd name="T7" fmla="*/ 4 h 1621"/>
                <a:gd name="T8" fmla="*/ 1637 w 1643"/>
                <a:gd name="T9" fmla="*/ 14 h 1621"/>
                <a:gd name="T10" fmla="*/ 1585 w 1643"/>
                <a:gd name="T11" fmla="*/ 113 h 1621"/>
                <a:gd name="T12" fmla="*/ 1513 w 1643"/>
                <a:gd name="T13" fmla="*/ 240 h 1621"/>
                <a:gd name="T14" fmla="*/ 1449 w 1643"/>
                <a:gd name="T15" fmla="*/ 346 h 1621"/>
                <a:gd name="T16" fmla="*/ 1373 w 1643"/>
                <a:gd name="T17" fmla="*/ 466 h 1621"/>
                <a:gd name="T18" fmla="*/ 1286 w 1643"/>
                <a:gd name="T19" fmla="*/ 596 h 1621"/>
                <a:gd name="T20" fmla="*/ 1142 w 1643"/>
                <a:gd name="T21" fmla="*/ 750 h 1621"/>
                <a:gd name="T22" fmla="*/ 944 w 1643"/>
                <a:gd name="T23" fmla="*/ 922 h 1621"/>
                <a:gd name="T24" fmla="*/ 746 w 1643"/>
                <a:gd name="T25" fmla="*/ 1088 h 1621"/>
                <a:gd name="T26" fmla="*/ 558 w 1643"/>
                <a:gd name="T27" fmla="*/ 1242 h 1621"/>
                <a:gd name="T28" fmla="*/ 388 w 1643"/>
                <a:gd name="T29" fmla="*/ 1379 h 1621"/>
                <a:gd name="T30" fmla="*/ 246 w 1643"/>
                <a:gd name="T31" fmla="*/ 1491 h 1621"/>
                <a:gd name="T32" fmla="*/ 142 w 1643"/>
                <a:gd name="T33" fmla="*/ 1571 h 1621"/>
                <a:gd name="T34" fmla="*/ 86 w 1643"/>
                <a:gd name="T35" fmla="*/ 1615 h 1621"/>
                <a:gd name="T36" fmla="*/ 0 w 1643"/>
                <a:gd name="T37" fmla="*/ 1582 h 1621"/>
                <a:gd name="T38" fmla="*/ 24 w 1643"/>
                <a:gd name="T39" fmla="*/ 1564 h 1621"/>
                <a:gd name="T40" fmla="*/ 91 w 1643"/>
                <a:gd name="T41" fmla="*/ 1513 h 1621"/>
                <a:gd name="T42" fmla="*/ 192 w 1643"/>
                <a:gd name="T43" fmla="*/ 1435 h 1621"/>
                <a:gd name="T44" fmla="*/ 319 w 1643"/>
                <a:gd name="T45" fmla="*/ 1336 h 1621"/>
                <a:gd name="T46" fmla="*/ 463 w 1643"/>
                <a:gd name="T47" fmla="*/ 1222 h 1621"/>
                <a:gd name="T48" fmla="*/ 617 w 1643"/>
                <a:gd name="T49" fmla="*/ 1097 h 1621"/>
                <a:gd name="T50" fmla="*/ 772 w 1643"/>
                <a:gd name="T51" fmla="*/ 968 h 1621"/>
                <a:gd name="T52" fmla="*/ 919 w 1643"/>
                <a:gd name="T53" fmla="*/ 840 h 1621"/>
                <a:gd name="T54" fmla="*/ 985 w 1643"/>
                <a:gd name="T55" fmla="*/ 778 h 1621"/>
                <a:gd name="T56" fmla="*/ 1048 w 1643"/>
                <a:gd name="T57" fmla="*/ 718 h 1621"/>
                <a:gd name="T58" fmla="*/ 1154 w 1643"/>
                <a:gd name="T59" fmla="*/ 607 h 1621"/>
                <a:gd name="T60" fmla="*/ 1241 w 1643"/>
                <a:gd name="T61" fmla="*/ 507 h 1621"/>
                <a:gd name="T62" fmla="*/ 1310 w 1643"/>
                <a:gd name="T63" fmla="*/ 421 h 1621"/>
                <a:gd name="T64" fmla="*/ 1360 w 1643"/>
                <a:gd name="T65" fmla="*/ 350 h 1621"/>
                <a:gd name="T66" fmla="*/ 1394 w 1643"/>
                <a:gd name="T67" fmla="*/ 298 h 1621"/>
                <a:gd name="T68" fmla="*/ 1420 w 1643"/>
                <a:gd name="T69" fmla="*/ 253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3" h="1621">
                  <a:moveTo>
                    <a:pt x="1420" y="253"/>
                  </a:moveTo>
                  <a:lnTo>
                    <a:pt x="1471" y="199"/>
                  </a:lnTo>
                  <a:lnTo>
                    <a:pt x="1515" y="149"/>
                  </a:lnTo>
                  <a:lnTo>
                    <a:pt x="1553" y="106"/>
                  </a:lnTo>
                  <a:lnTo>
                    <a:pt x="1585" y="70"/>
                  </a:lnTo>
                  <a:lnTo>
                    <a:pt x="1610" y="40"/>
                  </a:lnTo>
                  <a:lnTo>
                    <a:pt x="1628" y="18"/>
                  </a:lnTo>
                  <a:lnTo>
                    <a:pt x="1639" y="4"/>
                  </a:lnTo>
                  <a:lnTo>
                    <a:pt x="1643" y="0"/>
                  </a:lnTo>
                  <a:lnTo>
                    <a:pt x="1637" y="14"/>
                  </a:lnTo>
                  <a:lnTo>
                    <a:pt x="1618" y="52"/>
                  </a:lnTo>
                  <a:lnTo>
                    <a:pt x="1585" y="113"/>
                  </a:lnTo>
                  <a:lnTo>
                    <a:pt x="1540" y="194"/>
                  </a:lnTo>
                  <a:lnTo>
                    <a:pt x="1513" y="240"/>
                  </a:lnTo>
                  <a:lnTo>
                    <a:pt x="1483" y="292"/>
                  </a:lnTo>
                  <a:lnTo>
                    <a:pt x="1449" y="346"/>
                  </a:lnTo>
                  <a:lnTo>
                    <a:pt x="1414" y="404"/>
                  </a:lnTo>
                  <a:lnTo>
                    <a:pt x="1373" y="466"/>
                  </a:lnTo>
                  <a:lnTo>
                    <a:pt x="1331" y="530"/>
                  </a:lnTo>
                  <a:lnTo>
                    <a:pt x="1286" y="596"/>
                  </a:lnTo>
                  <a:lnTo>
                    <a:pt x="1237" y="664"/>
                  </a:lnTo>
                  <a:lnTo>
                    <a:pt x="1142" y="750"/>
                  </a:lnTo>
                  <a:lnTo>
                    <a:pt x="1043" y="836"/>
                  </a:lnTo>
                  <a:lnTo>
                    <a:pt x="944" y="922"/>
                  </a:lnTo>
                  <a:lnTo>
                    <a:pt x="845" y="1006"/>
                  </a:lnTo>
                  <a:lnTo>
                    <a:pt x="746" y="1088"/>
                  </a:lnTo>
                  <a:lnTo>
                    <a:pt x="650" y="1167"/>
                  </a:lnTo>
                  <a:lnTo>
                    <a:pt x="558" y="1242"/>
                  </a:lnTo>
                  <a:lnTo>
                    <a:pt x="469" y="1313"/>
                  </a:lnTo>
                  <a:lnTo>
                    <a:pt x="388" y="1379"/>
                  </a:lnTo>
                  <a:lnTo>
                    <a:pt x="313" y="1438"/>
                  </a:lnTo>
                  <a:lnTo>
                    <a:pt x="246" y="1491"/>
                  </a:lnTo>
                  <a:lnTo>
                    <a:pt x="189" y="1535"/>
                  </a:lnTo>
                  <a:lnTo>
                    <a:pt x="142" y="1571"/>
                  </a:lnTo>
                  <a:lnTo>
                    <a:pt x="108" y="1599"/>
                  </a:lnTo>
                  <a:lnTo>
                    <a:pt x="86" y="1615"/>
                  </a:lnTo>
                  <a:lnTo>
                    <a:pt x="79" y="1621"/>
                  </a:lnTo>
                  <a:lnTo>
                    <a:pt x="0" y="1582"/>
                  </a:lnTo>
                  <a:lnTo>
                    <a:pt x="6" y="1576"/>
                  </a:lnTo>
                  <a:lnTo>
                    <a:pt x="24" y="1564"/>
                  </a:lnTo>
                  <a:lnTo>
                    <a:pt x="53" y="1542"/>
                  </a:lnTo>
                  <a:lnTo>
                    <a:pt x="91" y="1513"/>
                  </a:lnTo>
                  <a:lnTo>
                    <a:pt x="137" y="1477"/>
                  </a:lnTo>
                  <a:lnTo>
                    <a:pt x="192" y="1435"/>
                  </a:lnTo>
                  <a:lnTo>
                    <a:pt x="252" y="1388"/>
                  </a:lnTo>
                  <a:lnTo>
                    <a:pt x="319" y="1336"/>
                  </a:lnTo>
                  <a:lnTo>
                    <a:pt x="389" y="1280"/>
                  </a:lnTo>
                  <a:lnTo>
                    <a:pt x="463" y="1222"/>
                  </a:lnTo>
                  <a:lnTo>
                    <a:pt x="539" y="1161"/>
                  </a:lnTo>
                  <a:lnTo>
                    <a:pt x="617" y="1097"/>
                  </a:lnTo>
                  <a:lnTo>
                    <a:pt x="694" y="1033"/>
                  </a:lnTo>
                  <a:lnTo>
                    <a:pt x="772" y="968"/>
                  </a:lnTo>
                  <a:lnTo>
                    <a:pt x="847" y="904"/>
                  </a:lnTo>
                  <a:lnTo>
                    <a:pt x="919" y="840"/>
                  </a:lnTo>
                  <a:lnTo>
                    <a:pt x="952" y="808"/>
                  </a:lnTo>
                  <a:lnTo>
                    <a:pt x="985" y="778"/>
                  </a:lnTo>
                  <a:lnTo>
                    <a:pt x="1017" y="748"/>
                  </a:lnTo>
                  <a:lnTo>
                    <a:pt x="1048" y="718"/>
                  </a:lnTo>
                  <a:lnTo>
                    <a:pt x="1104" y="661"/>
                  </a:lnTo>
                  <a:lnTo>
                    <a:pt x="1154" y="607"/>
                  </a:lnTo>
                  <a:lnTo>
                    <a:pt x="1201" y="555"/>
                  </a:lnTo>
                  <a:lnTo>
                    <a:pt x="1241" y="507"/>
                  </a:lnTo>
                  <a:lnTo>
                    <a:pt x="1278" y="462"/>
                  </a:lnTo>
                  <a:lnTo>
                    <a:pt x="1310" y="421"/>
                  </a:lnTo>
                  <a:lnTo>
                    <a:pt x="1336" y="384"/>
                  </a:lnTo>
                  <a:lnTo>
                    <a:pt x="1360" y="350"/>
                  </a:lnTo>
                  <a:lnTo>
                    <a:pt x="1379" y="322"/>
                  </a:lnTo>
                  <a:lnTo>
                    <a:pt x="1394" y="298"/>
                  </a:lnTo>
                  <a:lnTo>
                    <a:pt x="1414" y="265"/>
                  </a:lnTo>
                  <a:lnTo>
                    <a:pt x="1420" y="253"/>
                  </a:lnTo>
                  <a:lnTo>
                    <a:pt x="1420" y="253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任意多边形: 形状 21"/>
            <p:cNvSpPr/>
            <p:nvPr/>
          </p:nvSpPr>
          <p:spPr bwMode="auto">
            <a:xfrm>
              <a:off x="0" y="4507030"/>
              <a:ext cx="1624155" cy="101204"/>
            </a:xfrm>
            <a:custGeom>
              <a:avLst/>
              <a:gdLst>
                <a:gd name="T0" fmla="*/ 0 w 3248"/>
                <a:gd name="T1" fmla="*/ 255 h 255"/>
                <a:gd name="T2" fmla="*/ 0 w 3248"/>
                <a:gd name="T3" fmla="*/ 91 h 255"/>
                <a:gd name="T4" fmla="*/ 18 w 3248"/>
                <a:gd name="T5" fmla="*/ 91 h 255"/>
                <a:gd name="T6" fmla="*/ 70 w 3248"/>
                <a:gd name="T7" fmla="*/ 91 h 255"/>
                <a:gd name="T8" fmla="*/ 152 w 3248"/>
                <a:gd name="T9" fmla="*/ 90 h 255"/>
                <a:gd name="T10" fmla="*/ 260 w 3248"/>
                <a:gd name="T11" fmla="*/ 89 h 255"/>
                <a:gd name="T12" fmla="*/ 391 w 3248"/>
                <a:gd name="T13" fmla="*/ 88 h 255"/>
                <a:gd name="T14" fmla="*/ 541 w 3248"/>
                <a:gd name="T15" fmla="*/ 86 h 255"/>
                <a:gd name="T16" fmla="*/ 707 w 3248"/>
                <a:gd name="T17" fmla="*/ 83 h 255"/>
                <a:gd name="T18" fmla="*/ 884 w 3248"/>
                <a:gd name="T19" fmla="*/ 81 h 255"/>
                <a:gd name="T20" fmla="*/ 1069 w 3248"/>
                <a:gd name="T21" fmla="*/ 78 h 255"/>
                <a:gd name="T22" fmla="*/ 1258 w 3248"/>
                <a:gd name="T23" fmla="*/ 75 h 255"/>
                <a:gd name="T24" fmla="*/ 1449 w 3248"/>
                <a:gd name="T25" fmla="*/ 72 h 255"/>
                <a:gd name="T26" fmla="*/ 1635 w 3248"/>
                <a:gd name="T27" fmla="*/ 69 h 255"/>
                <a:gd name="T28" fmla="*/ 1815 w 3248"/>
                <a:gd name="T29" fmla="*/ 64 h 255"/>
                <a:gd name="T30" fmla="*/ 1984 w 3248"/>
                <a:gd name="T31" fmla="*/ 59 h 255"/>
                <a:gd name="T32" fmla="*/ 2138 w 3248"/>
                <a:gd name="T33" fmla="*/ 55 h 255"/>
                <a:gd name="T34" fmla="*/ 2275 w 3248"/>
                <a:gd name="T35" fmla="*/ 50 h 255"/>
                <a:gd name="T36" fmla="*/ 2396 w 3248"/>
                <a:gd name="T37" fmla="*/ 43 h 255"/>
                <a:gd name="T38" fmla="*/ 2509 w 3248"/>
                <a:gd name="T39" fmla="*/ 39 h 255"/>
                <a:gd name="T40" fmla="*/ 2612 w 3248"/>
                <a:gd name="T41" fmla="*/ 34 h 255"/>
                <a:gd name="T42" fmla="*/ 2706 w 3248"/>
                <a:gd name="T43" fmla="*/ 29 h 255"/>
                <a:gd name="T44" fmla="*/ 2791 w 3248"/>
                <a:gd name="T45" fmla="*/ 24 h 255"/>
                <a:gd name="T46" fmla="*/ 2868 w 3248"/>
                <a:gd name="T47" fmla="*/ 21 h 255"/>
                <a:gd name="T48" fmla="*/ 2936 w 3248"/>
                <a:gd name="T49" fmla="*/ 17 h 255"/>
                <a:gd name="T50" fmla="*/ 2996 w 3248"/>
                <a:gd name="T51" fmla="*/ 14 h 255"/>
                <a:gd name="T52" fmla="*/ 3048 w 3248"/>
                <a:gd name="T53" fmla="*/ 10 h 255"/>
                <a:gd name="T54" fmla="*/ 3092 w 3248"/>
                <a:gd name="T55" fmla="*/ 7 h 255"/>
                <a:gd name="T56" fmla="*/ 3129 w 3248"/>
                <a:gd name="T57" fmla="*/ 5 h 255"/>
                <a:gd name="T58" fmla="*/ 3160 w 3248"/>
                <a:gd name="T59" fmla="*/ 3 h 255"/>
                <a:gd name="T60" fmla="*/ 3182 w 3248"/>
                <a:gd name="T61" fmla="*/ 2 h 255"/>
                <a:gd name="T62" fmla="*/ 3198 w 3248"/>
                <a:gd name="T63" fmla="*/ 1 h 255"/>
                <a:gd name="T64" fmla="*/ 3207 w 3248"/>
                <a:gd name="T65" fmla="*/ 0 h 255"/>
                <a:gd name="T66" fmla="*/ 3211 w 3248"/>
                <a:gd name="T67" fmla="*/ 0 h 255"/>
                <a:gd name="T68" fmla="*/ 3247 w 3248"/>
                <a:gd name="T69" fmla="*/ 159 h 255"/>
                <a:gd name="T70" fmla="*/ 3248 w 3248"/>
                <a:gd name="T71" fmla="*/ 159 h 255"/>
                <a:gd name="T72" fmla="*/ 3248 w 3248"/>
                <a:gd name="T73" fmla="*/ 160 h 255"/>
                <a:gd name="T74" fmla="*/ 3237 w 3248"/>
                <a:gd name="T75" fmla="*/ 161 h 255"/>
                <a:gd name="T76" fmla="*/ 3211 w 3248"/>
                <a:gd name="T77" fmla="*/ 163 h 255"/>
                <a:gd name="T78" fmla="*/ 3197 w 3248"/>
                <a:gd name="T79" fmla="*/ 163 h 255"/>
                <a:gd name="T80" fmla="*/ 3155 w 3248"/>
                <a:gd name="T81" fmla="*/ 166 h 255"/>
                <a:gd name="T82" fmla="*/ 3086 w 3248"/>
                <a:gd name="T83" fmla="*/ 169 h 255"/>
                <a:gd name="T84" fmla="*/ 2991 w 3248"/>
                <a:gd name="T85" fmla="*/ 174 h 255"/>
                <a:gd name="T86" fmla="*/ 2869 w 3248"/>
                <a:gd name="T87" fmla="*/ 181 h 255"/>
                <a:gd name="T88" fmla="*/ 2723 w 3248"/>
                <a:gd name="T89" fmla="*/ 187 h 255"/>
                <a:gd name="T90" fmla="*/ 2552 w 3248"/>
                <a:gd name="T91" fmla="*/ 195 h 255"/>
                <a:gd name="T92" fmla="*/ 2356 w 3248"/>
                <a:gd name="T93" fmla="*/ 202 h 255"/>
                <a:gd name="T94" fmla="*/ 2137 w 3248"/>
                <a:gd name="T95" fmla="*/ 210 h 255"/>
                <a:gd name="T96" fmla="*/ 1895 w 3248"/>
                <a:gd name="T97" fmla="*/ 218 h 255"/>
                <a:gd name="T98" fmla="*/ 1632 w 3248"/>
                <a:gd name="T99" fmla="*/ 226 h 255"/>
                <a:gd name="T100" fmla="*/ 1346 w 3248"/>
                <a:gd name="T101" fmla="*/ 234 h 255"/>
                <a:gd name="T102" fmla="*/ 1040 w 3248"/>
                <a:gd name="T103" fmla="*/ 240 h 255"/>
                <a:gd name="T104" fmla="*/ 713 w 3248"/>
                <a:gd name="T105" fmla="*/ 246 h 255"/>
                <a:gd name="T106" fmla="*/ 366 w 3248"/>
                <a:gd name="T107" fmla="*/ 252 h 255"/>
                <a:gd name="T108" fmla="*/ 0 w 3248"/>
                <a:gd name="T10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48" h="255">
                  <a:moveTo>
                    <a:pt x="0" y="255"/>
                  </a:moveTo>
                  <a:lnTo>
                    <a:pt x="0" y="91"/>
                  </a:lnTo>
                  <a:lnTo>
                    <a:pt x="18" y="91"/>
                  </a:lnTo>
                  <a:lnTo>
                    <a:pt x="70" y="91"/>
                  </a:lnTo>
                  <a:lnTo>
                    <a:pt x="152" y="90"/>
                  </a:lnTo>
                  <a:lnTo>
                    <a:pt x="260" y="89"/>
                  </a:lnTo>
                  <a:lnTo>
                    <a:pt x="391" y="88"/>
                  </a:lnTo>
                  <a:lnTo>
                    <a:pt x="541" y="86"/>
                  </a:lnTo>
                  <a:lnTo>
                    <a:pt x="707" y="83"/>
                  </a:lnTo>
                  <a:lnTo>
                    <a:pt x="884" y="81"/>
                  </a:lnTo>
                  <a:lnTo>
                    <a:pt x="1069" y="78"/>
                  </a:lnTo>
                  <a:lnTo>
                    <a:pt x="1258" y="75"/>
                  </a:lnTo>
                  <a:lnTo>
                    <a:pt x="1449" y="72"/>
                  </a:lnTo>
                  <a:lnTo>
                    <a:pt x="1635" y="69"/>
                  </a:lnTo>
                  <a:lnTo>
                    <a:pt x="1815" y="64"/>
                  </a:lnTo>
                  <a:lnTo>
                    <a:pt x="1984" y="59"/>
                  </a:lnTo>
                  <a:lnTo>
                    <a:pt x="2138" y="55"/>
                  </a:lnTo>
                  <a:lnTo>
                    <a:pt x="2275" y="50"/>
                  </a:lnTo>
                  <a:lnTo>
                    <a:pt x="2396" y="43"/>
                  </a:lnTo>
                  <a:lnTo>
                    <a:pt x="2509" y="39"/>
                  </a:lnTo>
                  <a:lnTo>
                    <a:pt x="2612" y="34"/>
                  </a:lnTo>
                  <a:lnTo>
                    <a:pt x="2706" y="29"/>
                  </a:lnTo>
                  <a:lnTo>
                    <a:pt x="2791" y="24"/>
                  </a:lnTo>
                  <a:lnTo>
                    <a:pt x="2868" y="21"/>
                  </a:lnTo>
                  <a:lnTo>
                    <a:pt x="2936" y="17"/>
                  </a:lnTo>
                  <a:lnTo>
                    <a:pt x="2996" y="14"/>
                  </a:lnTo>
                  <a:lnTo>
                    <a:pt x="3048" y="10"/>
                  </a:lnTo>
                  <a:lnTo>
                    <a:pt x="3092" y="7"/>
                  </a:lnTo>
                  <a:lnTo>
                    <a:pt x="3129" y="5"/>
                  </a:lnTo>
                  <a:lnTo>
                    <a:pt x="3160" y="3"/>
                  </a:lnTo>
                  <a:lnTo>
                    <a:pt x="3182" y="2"/>
                  </a:lnTo>
                  <a:lnTo>
                    <a:pt x="3198" y="1"/>
                  </a:lnTo>
                  <a:lnTo>
                    <a:pt x="3207" y="0"/>
                  </a:lnTo>
                  <a:lnTo>
                    <a:pt x="3211" y="0"/>
                  </a:lnTo>
                  <a:lnTo>
                    <a:pt x="3247" y="159"/>
                  </a:lnTo>
                  <a:lnTo>
                    <a:pt x="3248" y="159"/>
                  </a:lnTo>
                  <a:lnTo>
                    <a:pt x="3248" y="160"/>
                  </a:lnTo>
                  <a:lnTo>
                    <a:pt x="3237" y="161"/>
                  </a:lnTo>
                  <a:lnTo>
                    <a:pt x="3211" y="163"/>
                  </a:lnTo>
                  <a:lnTo>
                    <a:pt x="3197" y="163"/>
                  </a:lnTo>
                  <a:lnTo>
                    <a:pt x="3155" y="166"/>
                  </a:lnTo>
                  <a:lnTo>
                    <a:pt x="3086" y="169"/>
                  </a:lnTo>
                  <a:lnTo>
                    <a:pt x="2991" y="174"/>
                  </a:lnTo>
                  <a:lnTo>
                    <a:pt x="2869" y="181"/>
                  </a:lnTo>
                  <a:lnTo>
                    <a:pt x="2723" y="187"/>
                  </a:lnTo>
                  <a:lnTo>
                    <a:pt x="2552" y="195"/>
                  </a:lnTo>
                  <a:lnTo>
                    <a:pt x="2356" y="202"/>
                  </a:lnTo>
                  <a:lnTo>
                    <a:pt x="2137" y="210"/>
                  </a:lnTo>
                  <a:lnTo>
                    <a:pt x="1895" y="218"/>
                  </a:lnTo>
                  <a:lnTo>
                    <a:pt x="1632" y="226"/>
                  </a:lnTo>
                  <a:lnTo>
                    <a:pt x="1346" y="234"/>
                  </a:lnTo>
                  <a:lnTo>
                    <a:pt x="1040" y="240"/>
                  </a:lnTo>
                  <a:lnTo>
                    <a:pt x="713" y="246"/>
                  </a:lnTo>
                  <a:lnTo>
                    <a:pt x="366" y="252"/>
                  </a:lnTo>
                  <a:lnTo>
                    <a:pt x="0" y="255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1775622" y="4001014"/>
              <a:ext cx="1379706" cy="560785"/>
            </a:xfrm>
            <a:custGeom>
              <a:avLst/>
              <a:gdLst>
                <a:gd name="T0" fmla="*/ 137 w 2761"/>
                <a:gd name="T1" fmla="*/ 1408 h 1414"/>
                <a:gd name="T2" fmla="*/ 354 w 2761"/>
                <a:gd name="T3" fmla="*/ 1391 h 1414"/>
                <a:gd name="T4" fmla="*/ 538 w 2761"/>
                <a:gd name="T5" fmla="*/ 1372 h 1414"/>
                <a:gd name="T6" fmla="*/ 669 w 2761"/>
                <a:gd name="T7" fmla="*/ 1357 h 1414"/>
                <a:gd name="T8" fmla="*/ 804 w 2761"/>
                <a:gd name="T9" fmla="*/ 1338 h 1414"/>
                <a:gd name="T10" fmla="*/ 941 w 2761"/>
                <a:gd name="T11" fmla="*/ 1317 h 1414"/>
                <a:gd name="T12" fmla="*/ 1080 w 2761"/>
                <a:gd name="T13" fmla="*/ 1292 h 1414"/>
                <a:gd name="T14" fmla="*/ 1219 w 2761"/>
                <a:gd name="T15" fmla="*/ 1263 h 1414"/>
                <a:gd name="T16" fmla="*/ 1357 w 2761"/>
                <a:gd name="T17" fmla="*/ 1230 h 1414"/>
                <a:gd name="T18" fmla="*/ 1493 w 2761"/>
                <a:gd name="T19" fmla="*/ 1194 h 1414"/>
                <a:gd name="T20" fmla="*/ 1624 w 2761"/>
                <a:gd name="T21" fmla="*/ 1153 h 1414"/>
                <a:gd name="T22" fmla="*/ 1751 w 2761"/>
                <a:gd name="T23" fmla="*/ 1108 h 1414"/>
                <a:gd name="T24" fmla="*/ 1872 w 2761"/>
                <a:gd name="T25" fmla="*/ 1057 h 1414"/>
                <a:gd name="T26" fmla="*/ 1984 w 2761"/>
                <a:gd name="T27" fmla="*/ 1001 h 1414"/>
                <a:gd name="T28" fmla="*/ 2105 w 2761"/>
                <a:gd name="T29" fmla="*/ 929 h 1414"/>
                <a:gd name="T30" fmla="*/ 2228 w 2761"/>
                <a:gd name="T31" fmla="*/ 846 h 1414"/>
                <a:gd name="T32" fmla="*/ 2334 w 2761"/>
                <a:gd name="T33" fmla="*/ 764 h 1414"/>
                <a:gd name="T34" fmla="*/ 2426 w 2761"/>
                <a:gd name="T35" fmla="*/ 682 h 1414"/>
                <a:gd name="T36" fmla="*/ 2503 w 2761"/>
                <a:gd name="T37" fmla="*/ 604 h 1414"/>
                <a:gd name="T38" fmla="*/ 2567 w 2761"/>
                <a:gd name="T39" fmla="*/ 528 h 1414"/>
                <a:gd name="T40" fmla="*/ 2620 w 2761"/>
                <a:gd name="T41" fmla="*/ 455 h 1414"/>
                <a:gd name="T42" fmla="*/ 2662 w 2761"/>
                <a:gd name="T43" fmla="*/ 386 h 1414"/>
                <a:gd name="T44" fmla="*/ 2695 w 2761"/>
                <a:gd name="T45" fmla="*/ 323 h 1414"/>
                <a:gd name="T46" fmla="*/ 2720 w 2761"/>
                <a:gd name="T47" fmla="*/ 264 h 1414"/>
                <a:gd name="T48" fmla="*/ 2737 w 2761"/>
                <a:gd name="T49" fmla="*/ 213 h 1414"/>
                <a:gd name="T50" fmla="*/ 2749 w 2761"/>
                <a:gd name="T51" fmla="*/ 167 h 1414"/>
                <a:gd name="T52" fmla="*/ 2758 w 2761"/>
                <a:gd name="T53" fmla="*/ 114 h 1414"/>
                <a:gd name="T54" fmla="*/ 2761 w 2761"/>
                <a:gd name="T55" fmla="*/ 74 h 1414"/>
                <a:gd name="T56" fmla="*/ 2613 w 2761"/>
                <a:gd name="T57" fmla="*/ 0 h 1414"/>
                <a:gd name="T58" fmla="*/ 2604 w 2761"/>
                <a:gd name="T59" fmla="*/ 30 h 1414"/>
                <a:gd name="T60" fmla="*/ 2571 w 2761"/>
                <a:gd name="T61" fmla="*/ 109 h 1414"/>
                <a:gd name="T62" fmla="*/ 2544 w 2761"/>
                <a:gd name="T63" fmla="*/ 164 h 1414"/>
                <a:gd name="T64" fmla="*/ 2510 w 2761"/>
                <a:gd name="T65" fmla="*/ 226 h 1414"/>
                <a:gd name="T66" fmla="*/ 2466 w 2761"/>
                <a:gd name="T67" fmla="*/ 296 h 1414"/>
                <a:gd name="T68" fmla="*/ 2413 w 2761"/>
                <a:gd name="T69" fmla="*/ 371 h 1414"/>
                <a:gd name="T70" fmla="*/ 2351 w 2761"/>
                <a:gd name="T71" fmla="*/ 450 h 1414"/>
                <a:gd name="T72" fmla="*/ 2277 w 2761"/>
                <a:gd name="T73" fmla="*/ 530 h 1414"/>
                <a:gd name="T74" fmla="*/ 2191 w 2761"/>
                <a:gd name="T75" fmla="*/ 610 h 1414"/>
                <a:gd name="T76" fmla="*/ 2094 w 2761"/>
                <a:gd name="T77" fmla="*/ 691 h 1414"/>
                <a:gd name="T78" fmla="*/ 1983 w 2761"/>
                <a:gd name="T79" fmla="*/ 768 h 1414"/>
                <a:gd name="T80" fmla="*/ 1858 w 2761"/>
                <a:gd name="T81" fmla="*/ 841 h 1414"/>
                <a:gd name="T82" fmla="*/ 1719 w 2761"/>
                <a:gd name="T83" fmla="*/ 910 h 1414"/>
                <a:gd name="T84" fmla="*/ 1564 w 2761"/>
                <a:gd name="T85" fmla="*/ 971 h 1414"/>
                <a:gd name="T86" fmla="*/ 1454 w 2761"/>
                <a:gd name="T87" fmla="*/ 1008 h 1414"/>
                <a:gd name="T88" fmla="*/ 1343 w 2761"/>
                <a:gd name="T89" fmla="*/ 1042 h 1414"/>
                <a:gd name="T90" fmla="*/ 1232 w 2761"/>
                <a:gd name="T91" fmla="*/ 1073 h 1414"/>
                <a:gd name="T92" fmla="*/ 1121 w 2761"/>
                <a:gd name="T93" fmla="*/ 1100 h 1414"/>
                <a:gd name="T94" fmla="*/ 1011 w 2761"/>
                <a:gd name="T95" fmla="*/ 1125 h 1414"/>
                <a:gd name="T96" fmla="*/ 903 w 2761"/>
                <a:gd name="T97" fmla="*/ 1147 h 1414"/>
                <a:gd name="T98" fmla="*/ 693 w 2761"/>
                <a:gd name="T99" fmla="*/ 1184 h 1414"/>
                <a:gd name="T100" fmla="*/ 493 w 2761"/>
                <a:gd name="T101" fmla="*/ 1212 h 1414"/>
                <a:gd name="T102" fmla="*/ 309 w 2761"/>
                <a:gd name="T103" fmla="*/ 1234 h 1414"/>
                <a:gd name="T104" fmla="*/ 143 w 2761"/>
                <a:gd name="T105" fmla="*/ 1247 h 1414"/>
                <a:gd name="T106" fmla="*/ 0 w 2761"/>
                <a:gd name="T107" fmla="*/ 1256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61" h="1414">
                  <a:moveTo>
                    <a:pt x="41" y="1414"/>
                  </a:moveTo>
                  <a:lnTo>
                    <a:pt x="137" y="1408"/>
                  </a:lnTo>
                  <a:lnTo>
                    <a:pt x="241" y="1401"/>
                  </a:lnTo>
                  <a:lnTo>
                    <a:pt x="354" y="1391"/>
                  </a:lnTo>
                  <a:lnTo>
                    <a:pt x="476" y="1380"/>
                  </a:lnTo>
                  <a:lnTo>
                    <a:pt x="538" y="1372"/>
                  </a:lnTo>
                  <a:lnTo>
                    <a:pt x="603" y="1365"/>
                  </a:lnTo>
                  <a:lnTo>
                    <a:pt x="669" y="1357"/>
                  </a:lnTo>
                  <a:lnTo>
                    <a:pt x="736" y="1348"/>
                  </a:lnTo>
                  <a:lnTo>
                    <a:pt x="804" y="1338"/>
                  </a:lnTo>
                  <a:lnTo>
                    <a:pt x="871" y="1328"/>
                  </a:lnTo>
                  <a:lnTo>
                    <a:pt x="941" y="1317"/>
                  </a:lnTo>
                  <a:lnTo>
                    <a:pt x="1010" y="1305"/>
                  </a:lnTo>
                  <a:lnTo>
                    <a:pt x="1080" y="1292"/>
                  </a:lnTo>
                  <a:lnTo>
                    <a:pt x="1150" y="1278"/>
                  </a:lnTo>
                  <a:lnTo>
                    <a:pt x="1219" y="1263"/>
                  </a:lnTo>
                  <a:lnTo>
                    <a:pt x="1288" y="1247"/>
                  </a:lnTo>
                  <a:lnTo>
                    <a:pt x="1357" y="1230"/>
                  </a:lnTo>
                  <a:lnTo>
                    <a:pt x="1426" y="1214"/>
                  </a:lnTo>
                  <a:lnTo>
                    <a:pt x="1493" y="1194"/>
                  </a:lnTo>
                  <a:lnTo>
                    <a:pt x="1559" y="1174"/>
                  </a:lnTo>
                  <a:lnTo>
                    <a:pt x="1624" y="1153"/>
                  </a:lnTo>
                  <a:lnTo>
                    <a:pt x="1689" y="1131"/>
                  </a:lnTo>
                  <a:lnTo>
                    <a:pt x="1751" y="1108"/>
                  </a:lnTo>
                  <a:lnTo>
                    <a:pt x="1813" y="1082"/>
                  </a:lnTo>
                  <a:lnTo>
                    <a:pt x="1872" y="1057"/>
                  </a:lnTo>
                  <a:lnTo>
                    <a:pt x="1929" y="1029"/>
                  </a:lnTo>
                  <a:lnTo>
                    <a:pt x="1984" y="1001"/>
                  </a:lnTo>
                  <a:lnTo>
                    <a:pt x="2037" y="971"/>
                  </a:lnTo>
                  <a:lnTo>
                    <a:pt x="2105" y="929"/>
                  </a:lnTo>
                  <a:lnTo>
                    <a:pt x="2168" y="888"/>
                  </a:lnTo>
                  <a:lnTo>
                    <a:pt x="2228" y="846"/>
                  </a:lnTo>
                  <a:lnTo>
                    <a:pt x="2283" y="805"/>
                  </a:lnTo>
                  <a:lnTo>
                    <a:pt x="2334" y="764"/>
                  </a:lnTo>
                  <a:lnTo>
                    <a:pt x="2382" y="723"/>
                  </a:lnTo>
                  <a:lnTo>
                    <a:pt x="2426" y="682"/>
                  </a:lnTo>
                  <a:lnTo>
                    <a:pt x="2466" y="643"/>
                  </a:lnTo>
                  <a:lnTo>
                    <a:pt x="2503" y="604"/>
                  </a:lnTo>
                  <a:lnTo>
                    <a:pt x="2536" y="565"/>
                  </a:lnTo>
                  <a:lnTo>
                    <a:pt x="2567" y="528"/>
                  </a:lnTo>
                  <a:lnTo>
                    <a:pt x="2595" y="491"/>
                  </a:lnTo>
                  <a:lnTo>
                    <a:pt x="2620" y="455"/>
                  </a:lnTo>
                  <a:lnTo>
                    <a:pt x="2642" y="420"/>
                  </a:lnTo>
                  <a:lnTo>
                    <a:pt x="2662" y="386"/>
                  </a:lnTo>
                  <a:lnTo>
                    <a:pt x="2680" y="353"/>
                  </a:lnTo>
                  <a:lnTo>
                    <a:pt x="2695" y="323"/>
                  </a:lnTo>
                  <a:lnTo>
                    <a:pt x="2708" y="293"/>
                  </a:lnTo>
                  <a:lnTo>
                    <a:pt x="2720" y="264"/>
                  </a:lnTo>
                  <a:lnTo>
                    <a:pt x="2729" y="238"/>
                  </a:lnTo>
                  <a:lnTo>
                    <a:pt x="2737" y="213"/>
                  </a:lnTo>
                  <a:lnTo>
                    <a:pt x="2743" y="189"/>
                  </a:lnTo>
                  <a:lnTo>
                    <a:pt x="2749" y="167"/>
                  </a:lnTo>
                  <a:lnTo>
                    <a:pt x="2753" y="148"/>
                  </a:lnTo>
                  <a:lnTo>
                    <a:pt x="2758" y="114"/>
                  </a:lnTo>
                  <a:lnTo>
                    <a:pt x="2760" y="90"/>
                  </a:lnTo>
                  <a:lnTo>
                    <a:pt x="2761" y="74"/>
                  </a:lnTo>
                  <a:lnTo>
                    <a:pt x="2761" y="70"/>
                  </a:lnTo>
                  <a:lnTo>
                    <a:pt x="2613" y="0"/>
                  </a:lnTo>
                  <a:lnTo>
                    <a:pt x="2611" y="7"/>
                  </a:lnTo>
                  <a:lnTo>
                    <a:pt x="2604" y="30"/>
                  </a:lnTo>
                  <a:lnTo>
                    <a:pt x="2591" y="63"/>
                  </a:lnTo>
                  <a:lnTo>
                    <a:pt x="2571" y="109"/>
                  </a:lnTo>
                  <a:lnTo>
                    <a:pt x="2558" y="135"/>
                  </a:lnTo>
                  <a:lnTo>
                    <a:pt x="2544" y="164"/>
                  </a:lnTo>
                  <a:lnTo>
                    <a:pt x="2529" y="195"/>
                  </a:lnTo>
                  <a:lnTo>
                    <a:pt x="2510" y="226"/>
                  </a:lnTo>
                  <a:lnTo>
                    <a:pt x="2489" y="261"/>
                  </a:lnTo>
                  <a:lnTo>
                    <a:pt x="2466" y="296"/>
                  </a:lnTo>
                  <a:lnTo>
                    <a:pt x="2441" y="333"/>
                  </a:lnTo>
                  <a:lnTo>
                    <a:pt x="2413" y="371"/>
                  </a:lnTo>
                  <a:lnTo>
                    <a:pt x="2384" y="409"/>
                  </a:lnTo>
                  <a:lnTo>
                    <a:pt x="2351" y="450"/>
                  </a:lnTo>
                  <a:lnTo>
                    <a:pt x="2315" y="489"/>
                  </a:lnTo>
                  <a:lnTo>
                    <a:pt x="2277" y="530"/>
                  </a:lnTo>
                  <a:lnTo>
                    <a:pt x="2236" y="570"/>
                  </a:lnTo>
                  <a:lnTo>
                    <a:pt x="2191" y="610"/>
                  </a:lnTo>
                  <a:lnTo>
                    <a:pt x="2145" y="651"/>
                  </a:lnTo>
                  <a:lnTo>
                    <a:pt x="2094" y="691"/>
                  </a:lnTo>
                  <a:lnTo>
                    <a:pt x="2040" y="730"/>
                  </a:lnTo>
                  <a:lnTo>
                    <a:pt x="1983" y="768"/>
                  </a:lnTo>
                  <a:lnTo>
                    <a:pt x="1923" y="805"/>
                  </a:lnTo>
                  <a:lnTo>
                    <a:pt x="1858" y="841"/>
                  </a:lnTo>
                  <a:lnTo>
                    <a:pt x="1790" y="876"/>
                  </a:lnTo>
                  <a:lnTo>
                    <a:pt x="1719" y="910"/>
                  </a:lnTo>
                  <a:lnTo>
                    <a:pt x="1643" y="942"/>
                  </a:lnTo>
                  <a:lnTo>
                    <a:pt x="1564" y="971"/>
                  </a:lnTo>
                  <a:lnTo>
                    <a:pt x="1509" y="990"/>
                  </a:lnTo>
                  <a:lnTo>
                    <a:pt x="1454" y="1008"/>
                  </a:lnTo>
                  <a:lnTo>
                    <a:pt x="1398" y="1025"/>
                  </a:lnTo>
                  <a:lnTo>
                    <a:pt x="1343" y="1042"/>
                  </a:lnTo>
                  <a:lnTo>
                    <a:pt x="1287" y="1057"/>
                  </a:lnTo>
                  <a:lnTo>
                    <a:pt x="1232" y="1073"/>
                  </a:lnTo>
                  <a:lnTo>
                    <a:pt x="1176" y="1087"/>
                  </a:lnTo>
                  <a:lnTo>
                    <a:pt x="1121" y="1100"/>
                  </a:lnTo>
                  <a:lnTo>
                    <a:pt x="1066" y="1113"/>
                  </a:lnTo>
                  <a:lnTo>
                    <a:pt x="1011" y="1125"/>
                  </a:lnTo>
                  <a:lnTo>
                    <a:pt x="957" y="1136"/>
                  </a:lnTo>
                  <a:lnTo>
                    <a:pt x="903" y="1147"/>
                  </a:lnTo>
                  <a:lnTo>
                    <a:pt x="796" y="1167"/>
                  </a:lnTo>
                  <a:lnTo>
                    <a:pt x="693" y="1184"/>
                  </a:lnTo>
                  <a:lnTo>
                    <a:pt x="591" y="1200"/>
                  </a:lnTo>
                  <a:lnTo>
                    <a:pt x="493" y="1212"/>
                  </a:lnTo>
                  <a:lnTo>
                    <a:pt x="399" y="1224"/>
                  </a:lnTo>
                  <a:lnTo>
                    <a:pt x="309" y="1234"/>
                  </a:lnTo>
                  <a:lnTo>
                    <a:pt x="223" y="1241"/>
                  </a:lnTo>
                  <a:lnTo>
                    <a:pt x="143" y="1247"/>
                  </a:lnTo>
                  <a:lnTo>
                    <a:pt x="69" y="1253"/>
                  </a:lnTo>
                  <a:lnTo>
                    <a:pt x="0" y="1256"/>
                  </a:lnTo>
                  <a:lnTo>
                    <a:pt x="41" y="1414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任意多边形: 形状 23"/>
            <p:cNvSpPr/>
            <p:nvPr/>
          </p:nvSpPr>
          <p:spPr bwMode="auto">
            <a:xfrm>
              <a:off x="3128334" y="3383080"/>
              <a:ext cx="689853" cy="548879"/>
            </a:xfrm>
            <a:custGeom>
              <a:avLst/>
              <a:gdLst>
                <a:gd name="T0" fmla="*/ 119 w 1382"/>
                <a:gd name="T1" fmla="*/ 1382 h 1382"/>
                <a:gd name="T2" fmla="*/ 124 w 1382"/>
                <a:gd name="T3" fmla="*/ 1336 h 1382"/>
                <a:gd name="T4" fmla="*/ 141 w 1382"/>
                <a:gd name="T5" fmla="*/ 1213 h 1382"/>
                <a:gd name="T6" fmla="*/ 155 w 1382"/>
                <a:gd name="T7" fmla="*/ 1131 h 1382"/>
                <a:gd name="T8" fmla="*/ 174 w 1382"/>
                <a:gd name="T9" fmla="*/ 1037 h 1382"/>
                <a:gd name="T10" fmla="*/ 197 w 1382"/>
                <a:gd name="T11" fmla="*/ 938 h 1382"/>
                <a:gd name="T12" fmla="*/ 225 w 1382"/>
                <a:gd name="T13" fmla="*/ 833 h 1382"/>
                <a:gd name="T14" fmla="*/ 260 w 1382"/>
                <a:gd name="T15" fmla="*/ 727 h 1382"/>
                <a:gd name="T16" fmla="*/ 302 w 1382"/>
                <a:gd name="T17" fmla="*/ 623 h 1382"/>
                <a:gd name="T18" fmla="*/ 349 w 1382"/>
                <a:gd name="T19" fmla="*/ 523 h 1382"/>
                <a:gd name="T20" fmla="*/ 403 w 1382"/>
                <a:gd name="T21" fmla="*/ 430 h 1382"/>
                <a:gd name="T22" fmla="*/ 466 w 1382"/>
                <a:gd name="T23" fmla="*/ 349 h 1382"/>
                <a:gd name="T24" fmla="*/ 536 w 1382"/>
                <a:gd name="T25" fmla="*/ 280 h 1382"/>
                <a:gd name="T26" fmla="*/ 615 w 1382"/>
                <a:gd name="T27" fmla="*/ 228 h 1382"/>
                <a:gd name="T28" fmla="*/ 702 w 1382"/>
                <a:gd name="T29" fmla="*/ 195 h 1382"/>
                <a:gd name="T30" fmla="*/ 1016 w 1382"/>
                <a:gd name="T31" fmla="*/ 122 h 1382"/>
                <a:gd name="T32" fmla="*/ 1227 w 1382"/>
                <a:gd name="T33" fmla="*/ 77 h 1382"/>
                <a:gd name="T34" fmla="*/ 1345 w 1382"/>
                <a:gd name="T35" fmla="*/ 54 h 1382"/>
                <a:gd name="T36" fmla="*/ 1382 w 1382"/>
                <a:gd name="T37" fmla="*/ 47 h 1382"/>
                <a:gd name="T38" fmla="*/ 1227 w 1382"/>
                <a:gd name="T39" fmla="*/ 0 h 1382"/>
                <a:gd name="T40" fmla="*/ 1169 w 1382"/>
                <a:gd name="T41" fmla="*/ 5 h 1382"/>
                <a:gd name="T42" fmla="*/ 1063 w 1382"/>
                <a:gd name="T43" fmla="*/ 16 h 1382"/>
                <a:gd name="T44" fmla="*/ 964 w 1382"/>
                <a:gd name="T45" fmla="*/ 30 h 1382"/>
                <a:gd name="T46" fmla="*/ 891 w 1382"/>
                <a:gd name="T47" fmla="*/ 44 h 1382"/>
                <a:gd name="T48" fmla="*/ 813 w 1382"/>
                <a:gd name="T49" fmla="*/ 60 h 1382"/>
                <a:gd name="T50" fmla="*/ 734 w 1382"/>
                <a:gd name="T51" fmla="*/ 80 h 1382"/>
                <a:gd name="T52" fmla="*/ 656 w 1382"/>
                <a:gd name="T53" fmla="*/ 103 h 1382"/>
                <a:gd name="T54" fmla="*/ 580 w 1382"/>
                <a:gd name="T55" fmla="*/ 131 h 1382"/>
                <a:gd name="T56" fmla="*/ 507 w 1382"/>
                <a:gd name="T57" fmla="*/ 163 h 1382"/>
                <a:gd name="T58" fmla="*/ 439 w 1382"/>
                <a:gd name="T59" fmla="*/ 198 h 1382"/>
                <a:gd name="T60" fmla="*/ 379 w 1382"/>
                <a:gd name="T61" fmla="*/ 240 h 1382"/>
                <a:gd name="T62" fmla="*/ 328 w 1382"/>
                <a:gd name="T63" fmla="*/ 285 h 1382"/>
                <a:gd name="T64" fmla="*/ 286 w 1382"/>
                <a:gd name="T65" fmla="*/ 338 h 1382"/>
                <a:gd name="T66" fmla="*/ 249 w 1382"/>
                <a:gd name="T67" fmla="*/ 399 h 1382"/>
                <a:gd name="T68" fmla="*/ 214 w 1382"/>
                <a:gd name="T69" fmla="*/ 470 h 1382"/>
                <a:gd name="T70" fmla="*/ 182 w 1382"/>
                <a:gd name="T71" fmla="*/ 548 h 1382"/>
                <a:gd name="T72" fmla="*/ 153 w 1382"/>
                <a:gd name="T73" fmla="*/ 629 h 1382"/>
                <a:gd name="T74" fmla="*/ 126 w 1382"/>
                <a:gd name="T75" fmla="*/ 714 h 1382"/>
                <a:gd name="T76" fmla="*/ 103 w 1382"/>
                <a:gd name="T77" fmla="*/ 800 h 1382"/>
                <a:gd name="T78" fmla="*/ 82 w 1382"/>
                <a:gd name="T79" fmla="*/ 886 h 1382"/>
                <a:gd name="T80" fmla="*/ 55 w 1382"/>
                <a:gd name="T81" fmla="*/ 1009 h 1382"/>
                <a:gd name="T82" fmla="*/ 28 w 1382"/>
                <a:gd name="T83" fmla="*/ 1155 h 1382"/>
                <a:gd name="T84" fmla="*/ 11 w 1382"/>
                <a:gd name="T85" fmla="*/ 1267 h 1382"/>
                <a:gd name="T86" fmla="*/ 1 w 1382"/>
                <a:gd name="T87" fmla="*/ 1330 h 1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82" h="1382">
                  <a:moveTo>
                    <a:pt x="0" y="1338"/>
                  </a:moveTo>
                  <a:lnTo>
                    <a:pt x="119" y="1382"/>
                  </a:lnTo>
                  <a:lnTo>
                    <a:pt x="120" y="1371"/>
                  </a:lnTo>
                  <a:lnTo>
                    <a:pt x="124" y="1336"/>
                  </a:lnTo>
                  <a:lnTo>
                    <a:pt x="130" y="1283"/>
                  </a:lnTo>
                  <a:lnTo>
                    <a:pt x="141" y="1213"/>
                  </a:lnTo>
                  <a:lnTo>
                    <a:pt x="147" y="1174"/>
                  </a:lnTo>
                  <a:lnTo>
                    <a:pt x="155" y="1131"/>
                  </a:lnTo>
                  <a:lnTo>
                    <a:pt x="164" y="1085"/>
                  </a:lnTo>
                  <a:lnTo>
                    <a:pt x="174" y="1037"/>
                  </a:lnTo>
                  <a:lnTo>
                    <a:pt x="185" y="989"/>
                  </a:lnTo>
                  <a:lnTo>
                    <a:pt x="197" y="938"/>
                  </a:lnTo>
                  <a:lnTo>
                    <a:pt x="211" y="886"/>
                  </a:lnTo>
                  <a:lnTo>
                    <a:pt x="225" y="833"/>
                  </a:lnTo>
                  <a:lnTo>
                    <a:pt x="242" y="780"/>
                  </a:lnTo>
                  <a:lnTo>
                    <a:pt x="260" y="727"/>
                  </a:lnTo>
                  <a:lnTo>
                    <a:pt x="280" y="675"/>
                  </a:lnTo>
                  <a:lnTo>
                    <a:pt x="302" y="623"/>
                  </a:lnTo>
                  <a:lnTo>
                    <a:pt x="324" y="572"/>
                  </a:lnTo>
                  <a:lnTo>
                    <a:pt x="349" y="523"/>
                  </a:lnTo>
                  <a:lnTo>
                    <a:pt x="376" y="476"/>
                  </a:lnTo>
                  <a:lnTo>
                    <a:pt x="403" y="430"/>
                  </a:lnTo>
                  <a:lnTo>
                    <a:pt x="434" y="388"/>
                  </a:lnTo>
                  <a:lnTo>
                    <a:pt x="466" y="349"/>
                  </a:lnTo>
                  <a:lnTo>
                    <a:pt x="499" y="313"/>
                  </a:lnTo>
                  <a:lnTo>
                    <a:pt x="536" y="280"/>
                  </a:lnTo>
                  <a:lnTo>
                    <a:pt x="574" y="251"/>
                  </a:lnTo>
                  <a:lnTo>
                    <a:pt x="615" y="228"/>
                  </a:lnTo>
                  <a:lnTo>
                    <a:pt x="657" y="209"/>
                  </a:lnTo>
                  <a:lnTo>
                    <a:pt x="702" y="195"/>
                  </a:lnTo>
                  <a:lnTo>
                    <a:pt x="873" y="155"/>
                  </a:lnTo>
                  <a:lnTo>
                    <a:pt x="1016" y="122"/>
                  </a:lnTo>
                  <a:lnTo>
                    <a:pt x="1134" y="97"/>
                  </a:lnTo>
                  <a:lnTo>
                    <a:pt x="1227" y="77"/>
                  </a:lnTo>
                  <a:lnTo>
                    <a:pt x="1297" y="63"/>
                  </a:lnTo>
                  <a:lnTo>
                    <a:pt x="1345" y="54"/>
                  </a:lnTo>
                  <a:lnTo>
                    <a:pt x="1373" y="49"/>
                  </a:lnTo>
                  <a:lnTo>
                    <a:pt x="1382" y="47"/>
                  </a:lnTo>
                  <a:lnTo>
                    <a:pt x="1235" y="0"/>
                  </a:lnTo>
                  <a:lnTo>
                    <a:pt x="1227" y="0"/>
                  </a:lnTo>
                  <a:lnTo>
                    <a:pt x="1205" y="2"/>
                  </a:lnTo>
                  <a:lnTo>
                    <a:pt x="1169" y="5"/>
                  </a:lnTo>
                  <a:lnTo>
                    <a:pt x="1121" y="9"/>
                  </a:lnTo>
                  <a:lnTo>
                    <a:pt x="1063" y="16"/>
                  </a:lnTo>
                  <a:lnTo>
                    <a:pt x="999" y="25"/>
                  </a:lnTo>
                  <a:lnTo>
                    <a:pt x="964" y="30"/>
                  </a:lnTo>
                  <a:lnTo>
                    <a:pt x="928" y="37"/>
                  </a:lnTo>
                  <a:lnTo>
                    <a:pt x="891" y="44"/>
                  </a:lnTo>
                  <a:lnTo>
                    <a:pt x="852" y="51"/>
                  </a:lnTo>
                  <a:lnTo>
                    <a:pt x="813" y="60"/>
                  </a:lnTo>
                  <a:lnTo>
                    <a:pt x="774" y="69"/>
                  </a:lnTo>
                  <a:lnTo>
                    <a:pt x="734" y="80"/>
                  </a:lnTo>
                  <a:lnTo>
                    <a:pt x="695" y="91"/>
                  </a:lnTo>
                  <a:lnTo>
                    <a:pt x="656" y="103"/>
                  </a:lnTo>
                  <a:lnTo>
                    <a:pt x="618" y="116"/>
                  </a:lnTo>
                  <a:lnTo>
                    <a:pt x="580" y="131"/>
                  </a:lnTo>
                  <a:lnTo>
                    <a:pt x="543" y="146"/>
                  </a:lnTo>
                  <a:lnTo>
                    <a:pt x="507" y="163"/>
                  </a:lnTo>
                  <a:lnTo>
                    <a:pt x="472" y="179"/>
                  </a:lnTo>
                  <a:lnTo>
                    <a:pt x="439" y="198"/>
                  </a:lnTo>
                  <a:lnTo>
                    <a:pt x="408" y="219"/>
                  </a:lnTo>
                  <a:lnTo>
                    <a:pt x="379" y="240"/>
                  </a:lnTo>
                  <a:lnTo>
                    <a:pt x="352" y="262"/>
                  </a:lnTo>
                  <a:lnTo>
                    <a:pt x="328" y="285"/>
                  </a:lnTo>
                  <a:lnTo>
                    <a:pt x="306" y="311"/>
                  </a:lnTo>
                  <a:lnTo>
                    <a:pt x="286" y="338"/>
                  </a:lnTo>
                  <a:lnTo>
                    <a:pt x="267" y="368"/>
                  </a:lnTo>
                  <a:lnTo>
                    <a:pt x="249" y="399"/>
                  </a:lnTo>
                  <a:lnTo>
                    <a:pt x="231" y="434"/>
                  </a:lnTo>
                  <a:lnTo>
                    <a:pt x="214" y="470"/>
                  </a:lnTo>
                  <a:lnTo>
                    <a:pt x="197" y="508"/>
                  </a:lnTo>
                  <a:lnTo>
                    <a:pt x="182" y="548"/>
                  </a:lnTo>
                  <a:lnTo>
                    <a:pt x="167" y="588"/>
                  </a:lnTo>
                  <a:lnTo>
                    <a:pt x="153" y="629"/>
                  </a:lnTo>
                  <a:lnTo>
                    <a:pt x="139" y="671"/>
                  </a:lnTo>
                  <a:lnTo>
                    <a:pt x="126" y="714"/>
                  </a:lnTo>
                  <a:lnTo>
                    <a:pt x="114" y="757"/>
                  </a:lnTo>
                  <a:lnTo>
                    <a:pt x="103" y="800"/>
                  </a:lnTo>
                  <a:lnTo>
                    <a:pt x="92" y="843"/>
                  </a:lnTo>
                  <a:lnTo>
                    <a:pt x="82" y="886"/>
                  </a:lnTo>
                  <a:lnTo>
                    <a:pt x="72" y="927"/>
                  </a:lnTo>
                  <a:lnTo>
                    <a:pt x="55" y="1009"/>
                  </a:lnTo>
                  <a:lnTo>
                    <a:pt x="40" y="1086"/>
                  </a:lnTo>
                  <a:lnTo>
                    <a:pt x="28" y="1155"/>
                  </a:lnTo>
                  <a:lnTo>
                    <a:pt x="18" y="1216"/>
                  </a:lnTo>
                  <a:lnTo>
                    <a:pt x="11" y="1267"/>
                  </a:lnTo>
                  <a:lnTo>
                    <a:pt x="4" y="1305"/>
                  </a:lnTo>
                  <a:lnTo>
                    <a:pt x="1" y="1330"/>
                  </a:lnTo>
                  <a:lnTo>
                    <a:pt x="0" y="133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任意多边形: 形状 24"/>
            <p:cNvSpPr/>
            <p:nvPr/>
          </p:nvSpPr>
          <p:spPr bwMode="auto">
            <a:xfrm>
              <a:off x="3861679" y="2962789"/>
              <a:ext cx="1433695" cy="406004"/>
            </a:xfrm>
            <a:custGeom>
              <a:avLst/>
              <a:gdLst>
                <a:gd name="T0" fmla="*/ 188 w 2868"/>
                <a:gd name="T1" fmla="*/ 1023 h 1023"/>
                <a:gd name="T2" fmla="*/ 266 w 2868"/>
                <a:gd name="T3" fmla="*/ 1010 h 1023"/>
                <a:gd name="T4" fmla="*/ 470 w 2868"/>
                <a:gd name="T5" fmla="*/ 973 h 1023"/>
                <a:gd name="T6" fmla="*/ 768 w 2868"/>
                <a:gd name="T7" fmla="*/ 917 h 1023"/>
                <a:gd name="T8" fmla="*/ 1121 w 2868"/>
                <a:gd name="T9" fmla="*/ 844 h 1023"/>
                <a:gd name="T10" fmla="*/ 1308 w 2868"/>
                <a:gd name="T11" fmla="*/ 802 h 1023"/>
                <a:gd name="T12" fmla="*/ 1495 w 2868"/>
                <a:gd name="T13" fmla="*/ 757 h 1023"/>
                <a:gd name="T14" fmla="*/ 1678 w 2868"/>
                <a:gd name="T15" fmla="*/ 711 h 1023"/>
                <a:gd name="T16" fmla="*/ 1853 w 2868"/>
                <a:gd name="T17" fmla="*/ 662 h 1023"/>
                <a:gd name="T18" fmla="*/ 2015 w 2868"/>
                <a:gd name="T19" fmla="*/ 612 h 1023"/>
                <a:gd name="T20" fmla="*/ 2158 w 2868"/>
                <a:gd name="T21" fmla="*/ 561 h 1023"/>
                <a:gd name="T22" fmla="*/ 2280 w 2868"/>
                <a:gd name="T23" fmla="*/ 510 h 1023"/>
                <a:gd name="T24" fmla="*/ 2375 w 2868"/>
                <a:gd name="T25" fmla="*/ 458 h 1023"/>
                <a:gd name="T26" fmla="*/ 2451 w 2868"/>
                <a:gd name="T27" fmla="*/ 407 h 1023"/>
                <a:gd name="T28" fmla="*/ 2519 w 2868"/>
                <a:gd name="T29" fmla="*/ 360 h 1023"/>
                <a:gd name="T30" fmla="*/ 2633 w 2868"/>
                <a:gd name="T31" fmla="*/ 274 h 1023"/>
                <a:gd name="T32" fmla="*/ 2719 w 2868"/>
                <a:gd name="T33" fmla="*/ 201 h 1023"/>
                <a:gd name="T34" fmla="*/ 2782 w 2868"/>
                <a:gd name="T35" fmla="*/ 139 h 1023"/>
                <a:gd name="T36" fmla="*/ 2825 w 2868"/>
                <a:gd name="T37" fmla="*/ 92 h 1023"/>
                <a:gd name="T38" fmla="*/ 2851 w 2868"/>
                <a:gd name="T39" fmla="*/ 57 h 1023"/>
                <a:gd name="T40" fmla="*/ 2868 w 2868"/>
                <a:gd name="T41" fmla="*/ 29 h 1023"/>
                <a:gd name="T42" fmla="*/ 2782 w 2868"/>
                <a:gd name="T43" fmla="*/ 4 h 1023"/>
                <a:gd name="T44" fmla="*/ 2753 w 2868"/>
                <a:gd name="T45" fmla="*/ 38 h 1023"/>
                <a:gd name="T46" fmla="*/ 2692 w 2868"/>
                <a:gd name="T47" fmla="*/ 98 h 1023"/>
                <a:gd name="T48" fmla="*/ 2629 w 2868"/>
                <a:gd name="T49" fmla="*/ 157 h 1023"/>
                <a:gd name="T50" fmla="*/ 2577 w 2868"/>
                <a:gd name="T51" fmla="*/ 200 h 1023"/>
                <a:gd name="T52" fmla="*/ 2518 w 2868"/>
                <a:gd name="T53" fmla="*/ 246 h 1023"/>
                <a:gd name="T54" fmla="*/ 2451 w 2868"/>
                <a:gd name="T55" fmla="*/ 293 h 1023"/>
                <a:gd name="T56" fmla="*/ 2378 w 2868"/>
                <a:gd name="T57" fmla="*/ 340 h 1023"/>
                <a:gd name="T58" fmla="*/ 2297 w 2868"/>
                <a:gd name="T59" fmla="*/ 387 h 1023"/>
                <a:gd name="T60" fmla="*/ 2210 w 2868"/>
                <a:gd name="T61" fmla="*/ 432 h 1023"/>
                <a:gd name="T62" fmla="*/ 2115 w 2868"/>
                <a:gd name="T63" fmla="*/ 476 h 1023"/>
                <a:gd name="T64" fmla="*/ 2014 w 2868"/>
                <a:gd name="T65" fmla="*/ 515 h 1023"/>
                <a:gd name="T66" fmla="*/ 1905 w 2868"/>
                <a:gd name="T67" fmla="*/ 550 h 1023"/>
                <a:gd name="T68" fmla="*/ 1726 w 2868"/>
                <a:gd name="T69" fmla="*/ 597 h 1023"/>
                <a:gd name="T70" fmla="*/ 1449 w 2868"/>
                <a:gd name="T71" fmla="*/ 664 h 1023"/>
                <a:gd name="T72" fmla="*/ 1146 w 2868"/>
                <a:gd name="T73" fmla="*/ 734 h 1023"/>
                <a:gd name="T74" fmla="*/ 841 w 2868"/>
                <a:gd name="T75" fmla="*/ 802 h 1023"/>
                <a:gd name="T76" fmla="*/ 553 w 2868"/>
                <a:gd name="T77" fmla="*/ 865 h 1023"/>
                <a:gd name="T78" fmla="*/ 305 w 2868"/>
                <a:gd name="T79" fmla="*/ 918 h 1023"/>
                <a:gd name="T80" fmla="*/ 119 w 2868"/>
                <a:gd name="T81" fmla="*/ 957 h 1023"/>
                <a:gd name="T82" fmla="*/ 15 w 2868"/>
                <a:gd name="T83" fmla="*/ 979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68" h="1023">
                  <a:moveTo>
                    <a:pt x="0" y="982"/>
                  </a:moveTo>
                  <a:lnTo>
                    <a:pt x="188" y="1023"/>
                  </a:lnTo>
                  <a:lnTo>
                    <a:pt x="208" y="1019"/>
                  </a:lnTo>
                  <a:lnTo>
                    <a:pt x="266" y="1010"/>
                  </a:lnTo>
                  <a:lnTo>
                    <a:pt x="353" y="994"/>
                  </a:lnTo>
                  <a:lnTo>
                    <a:pt x="470" y="973"/>
                  </a:lnTo>
                  <a:lnTo>
                    <a:pt x="609" y="948"/>
                  </a:lnTo>
                  <a:lnTo>
                    <a:pt x="768" y="917"/>
                  </a:lnTo>
                  <a:lnTo>
                    <a:pt x="940" y="882"/>
                  </a:lnTo>
                  <a:lnTo>
                    <a:pt x="1121" y="844"/>
                  </a:lnTo>
                  <a:lnTo>
                    <a:pt x="1214" y="823"/>
                  </a:lnTo>
                  <a:lnTo>
                    <a:pt x="1308" y="802"/>
                  </a:lnTo>
                  <a:lnTo>
                    <a:pt x="1401" y="780"/>
                  </a:lnTo>
                  <a:lnTo>
                    <a:pt x="1495" y="757"/>
                  </a:lnTo>
                  <a:lnTo>
                    <a:pt x="1587" y="735"/>
                  </a:lnTo>
                  <a:lnTo>
                    <a:pt x="1678" y="711"/>
                  </a:lnTo>
                  <a:lnTo>
                    <a:pt x="1767" y="686"/>
                  </a:lnTo>
                  <a:lnTo>
                    <a:pt x="1853" y="662"/>
                  </a:lnTo>
                  <a:lnTo>
                    <a:pt x="1935" y="638"/>
                  </a:lnTo>
                  <a:lnTo>
                    <a:pt x="2015" y="612"/>
                  </a:lnTo>
                  <a:lnTo>
                    <a:pt x="2089" y="587"/>
                  </a:lnTo>
                  <a:lnTo>
                    <a:pt x="2158" y="561"/>
                  </a:lnTo>
                  <a:lnTo>
                    <a:pt x="2222" y="535"/>
                  </a:lnTo>
                  <a:lnTo>
                    <a:pt x="2280" y="510"/>
                  </a:lnTo>
                  <a:lnTo>
                    <a:pt x="2331" y="483"/>
                  </a:lnTo>
                  <a:lnTo>
                    <a:pt x="2375" y="458"/>
                  </a:lnTo>
                  <a:lnTo>
                    <a:pt x="2414" y="432"/>
                  </a:lnTo>
                  <a:lnTo>
                    <a:pt x="2451" y="407"/>
                  </a:lnTo>
                  <a:lnTo>
                    <a:pt x="2486" y="384"/>
                  </a:lnTo>
                  <a:lnTo>
                    <a:pt x="2519" y="360"/>
                  </a:lnTo>
                  <a:lnTo>
                    <a:pt x="2579" y="316"/>
                  </a:lnTo>
                  <a:lnTo>
                    <a:pt x="2633" y="274"/>
                  </a:lnTo>
                  <a:lnTo>
                    <a:pt x="2679" y="235"/>
                  </a:lnTo>
                  <a:lnTo>
                    <a:pt x="2719" y="201"/>
                  </a:lnTo>
                  <a:lnTo>
                    <a:pt x="2754" y="169"/>
                  </a:lnTo>
                  <a:lnTo>
                    <a:pt x="2782" y="139"/>
                  </a:lnTo>
                  <a:lnTo>
                    <a:pt x="2806" y="114"/>
                  </a:lnTo>
                  <a:lnTo>
                    <a:pt x="2825" y="92"/>
                  </a:lnTo>
                  <a:lnTo>
                    <a:pt x="2839" y="73"/>
                  </a:lnTo>
                  <a:lnTo>
                    <a:pt x="2851" y="57"/>
                  </a:lnTo>
                  <a:lnTo>
                    <a:pt x="2864" y="36"/>
                  </a:lnTo>
                  <a:lnTo>
                    <a:pt x="2868" y="29"/>
                  </a:lnTo>
                  <a:lnTo>
                    <a:pt x="2787" y="0"/>
                  </a:lnTo>
                  <a:lnTo>
                    <a:pt x="2782" y="4"/>
                  </a:lnTo>
                  <a:lnTo>
                    <a:pt x="2772" y="18"/>
                  </a:lnTo>
                  <a:lnTo>
                    <a:pt x="2753" y="38"/>
                  </a:lnTo>
                  <a:lnTo>
                    <a:pt x="2726" y="65"/>
                  </a:lnTo>
                  <a:lnTo>
                    <a:pt x="2692" y="98"/>
                  </a:lnTo>
                  <a:lnTo>
                    <a:pt x="2652" y="136"/>
                  </a:lnTo>
                  <a:lnTo>
                    <a:pt x="2629" y="157"/>
                  </a:lnTo>
                  <a:lnTo>
                    <a:pt x="2604" y="178"/>
                  </a:lnTo>
                  <a:lnTo>
                    <a:pt x="2577" y="200"/>
                  </a:lnTo>
                  <a:lnTo>
                    <a:pt x="2549" y="223"/>
                  </a:lnTo>
                  <a:lnTo>
                    <a:pt x="2518" y="246"/>
                  </a:lnTo>
                  <a:lnTo>
                    <a:pt x="2485" y="269"/>
                  </a:lnTo>
                  <a:lnTo>
                    <a:pt x="2451" y="293"/>
                  </a:lnTo>
                  <a:lnTo>
                    <a:pt x="2415" y="316"/>
                  </a:lnTo>
                  <a:lnTo>
                    <a:pt x="2378" y="340"/>
                  </a:lnTo>
                  <a:lnTo>
                    <a:pt x="2338" y="364"/>
                  </a:lnTo>
                  <a:lnTo>
                    <a:pt x="2297" y="387"/>
                  </a:lnTo>
                  <a:lnTo>
                    <a:pt x="2255" y="410"/>
                  </a:lnTo>
                  <a:lnTo>
                    <a:pt x="2210" y="432"/>
                  </a:lnTo>
                  <a:lnTo>
                    <a:pt x="2164" y="454"/>
                  </a:lnTo>
                  <a:lnTo>
                    <a:pt x="2115" y="476"/>
                  </a:lnTo>
                  <a:lnTo>
                    <a:pt x="2065" y="496"/>
                  </a:lnTo>
                  <a:lnTo>
                    <a:pt x="2014" y="515"/>
                  </a:lnTo>
                  <a:lnTo>
                    <a:pt x="1961" y="533"/>
                  </a:lnTo>
                  <a:lnTo>
                    <a:pt x="1905" y="550"/>
                  </a:lnTo>
                  <a:lnTo>
                    <a:pt x="1849" y="566"/>
                  </a:lnTo>
                  <a:lnTo>
                    <a:pt x="1726" y="597"/>
                  </a:lnTo>
                  <a:lnTo>
                    <a:pt x="1593" y="630"/>
                  </a:lnTo>
                  <a:lnTo>
                    <a:pt x="1449" y="664"/>
                  </a:lnTo>
                  <a:lnTo>
                    <a:pt x="1300" y="699"/>
                  </a:lnTo>
                  <a:lnTo>
                    <a:pt x="1146" y="734"/>
                  </a:lnTo>
                  <a:lnTo>
                    <a:pt x="993" y="768"/>
                  </a:lnTo>
                  <a:lnTo>
                    <a:pt x="841" y="802"/>
                  </a:lnTo>
                  <a:lnTo>
                    <a:pt x="694" y="834"/>
                  </a:lnTo>
                  <a:lnTo>
                    <a:pt x="553" y="865"/>
                  </a:lnTo>
                  <a:lnTo>
                    <a:pt x="423" y="893"/>
                  </a:lnTo>
                  <a:lnTo>
                    <a:pt x="305" y="918"/>
                  </a:lnTo>
                  <a:lnTo>
                    <a:pt x="202" y="939"/>
                  </a:lnTo>
                  <a:lnTo>
                    <a:pt x="119" y="957"/>
                  </a:lnTo>
                  <a:lnTo>
                    <a:pt x="55" y="971"/>
                  </a:lnTo>
                  <a:lnTo>
                    <a:pt x="15" y="979"/>
                  </a:lnTo>
                  <a:lnTo>
                    <a:pt x="0" y="982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任意多边形: 形状 25"/>
            <p:cNvSpPr/>
            <p:nvPr/>
          </p:nvSpPr>
          <p:spPr bwMode="auto">
            <a:xfrm>
              <a:off x="5293873" y="2402005"/>
              <a:ext cx="838322" cy="522685"/>
            </a:xfrm>
            <a:custGeom>
              <a:avLst/>
              <a:gdLst>
                <a:gd name="T0" fmla="*/ 71 w 1677"/>
                <a:gd name="T1" fmla="*/ 1316 h 1316"/>
                <a:gd name="T2" fmla="*/ 93 w 1677"/>
                <a:gd name="T3" fmla="*/ 1289 h 1316"/>
                <a:gd name="T4" fmla="*/ 155 w 1677"/>
                <a:gd name="T5" fmla="*/ 1210 h 1316"/>
                <a:gd name="T6" fmla="*/ 251 w 1677"/>
                <a:gd name="T7" fmla="*/ 1096 h 1316"/>
                <a:gd name="T8" fmla="*/ 374 w 1677"/>
                <a:gd name="T9" fmla="*/ 954 h 1316"/>
                <a:gd name="T10" fmla="*/ 519 w 1677"/>
                <a:gd name="T11" fmla="*/ 799 h 1316"/>
                <a:gd name="T12" fmla="*/ 597 w 1677"/>
                <a:gd name="T13" fmla="*/ 719 h 1316"/>
                <a:gd name="T14" fmla="*/ 678 w 1677"/>
                <a:gd name="T15" fmla="*/ 640 h 1316"/>
                <a:gd name="T16" fmla="*/ 761 w 1677"/>
                <a:gd name="T17" fmla="*/ 563 h 1316"/>
                <a:gd name="T18" fmla="*/ 845 w 1677"/>
                <a:gd name="T19" fmla="*/ 490 h 1316"/>
                <a:gd name="T20" fmla="*/ 930 w 1677"/>
                <a:gd name="T21" fmla="*/ 421 h 1316"/>
                <a:gd name="T22" fmla="*/ 1014 w 1677"/>
                <a:gd name="T23" fmla="*/ 360 h 1316"/>
                <a:gd name="T24" fmla="*/ 1095 w 1677"/>
                <a:gd name="T25" fmla="*/ 305 h 1316"/>
                <a:gd name="T26" fmla="*/ 1172 w 1677"/>
                <a:gd name="T27" fmla="*/ 257 h 1316"/>
                <a:gd name="T28" fmla="*/ 1242 w 1677"/>
                <a:gd name="T29" fmla="*/ 215 h 1316"/>
                <a:gd name="T30" fmla="*/ 1307 w 1677"/>
                <a:gd name="T31" fmla="*/ 180 h 1316"/>
                <a:gd name="T32" fmla="*/ 1421 w 1677"/>
                <a:gd name="T33" fmla="*/ 124 h 1316"/>
                <a:gd name="T34" fmla="*/ 1514 w 1677"/>
                <a:gd name="T35" fmla="*/ 86 h 1316"/>
                <a:gd name="T36" fmla="*/ 1585 w 1677"/>
                <a:gd name="T37" fmla="*/ 62 h 1316"/>
                <a:gd name="T38" fmla="*/ 1636 w 1677"/>
                <a:gd name="T39" fmla="*/ 50 h 1316"/>
                <a:gd name="T40" fmla="*/ 1677 w 1677"/>
                <a:gd name="T41" fmla="*/ 44 h 1316"/>
                <a:gd name="T42" fmla="*/ 1543 w 1677"/>
                <a:gd name="T43" fmla="*/ 2 h 1316"/>
                <a:gd name="T44" fmla="*/ 1500 w 1677"/>
                <a:gd name="T45" fmla="*/ 16 h 1316"/>
                <a:gd name="T46" fmla="*/ 1422 w 1677"/>
                <a:gd name="T47" fmla="*/ 47 h 1316"/>
                <a:gd name="T48" fmla="*/ 1314 w 1677"/>
                <a:gd name="T49" fmla="*/ 93 h 1316"/>
                <a:gd name="T50" fmla="*/ 1218 w 1677"/>
                <a:gd name="T51" fmla="*/ 141 h 1316"/>
                <a:gd name="T52" fmla="*/ 1148 w 1677"/>
                <a:gd name="T53" fmla="*/ 178 h 1316"/>
                <a:gd name="T54" fmla="*/ 1074 w 1677"/>
                <a:gd name="T55" fmla="*/ 220 h 1316"/>
                <a:gd name="T56" fmla="*/ 998 w 1677"/>
                <a:gd name="T57" fmla="*/ 268 h 1316"/>
                <a:gd name="T58" fmla="*/ 921 w 1677"/>
                <a:gd name="T59" fmla="*/ 320 h 1316"/>
                <a:gd name="T60" fmla="*/ 842 w 1677"/>
                <a:gd name="T61" fmla="*/ 378 h 1316"/>
                <a:gd name="T62" fmla="*/ 762 w 1677"/>
                <a:gd name="T63" fmla="*/ 441 h 1316"/>
                <a:gd name="T64" fmla="*/ 684 w 1677"/>
                <a:gd name="T65" fmla="*/ 510 h 1316"/>
                <a:gd name="T66" fmla="*/ 570 w 1677"/>
                <a:gd name="T67" fmla="*/ 621 h 1316"/>
                <a:gd name="T68" fmla="*/ 433 w 1677"/>
                <a:gd name="T69" fmla="*/ 764 h 1316"/>
                <a:gd name="T70" fmla="*/ 313 w 1677"/>
                <a:gd name="T71" fmla="*/ 897 h 1316"/>
                <a:gd name="T72" fmla="*/ 211 w 1677"/>
                <a:gd name="T73" fmla="*/ 1017 h 1316"/>
                <a:gd name="T74" fmla="*/ 129 w 1677"/>
                <a:gd name="T75" fmla="*/ 1119 h 1316"/>
                <a:gd name="T76" fmla="*/ 66 w 1677"/>
                <a:gd name="T77" fmla="*/ 1202 h 1316"/>
                <a:gd name="T78" fmla="*/ 24 w 1677"/>
                <a:gd name="T79" fmla="*/ 1260 h 1316"/>
                <a:gd name="T80" fmla="*/ 2 w 1677"/>
                <a:gd name="T81" fmla="*/ 1291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77" h="1316">
                  <a:moveTo>
                    <a:pt x="0" y="1294"/>
                  </a:moveTo>
                  <a:lnTo>
                    <a:pt x="71" y="1316"/>
                  </a:lnTo>
                  <a:lnTo>
                    <a:pt x="76" y="1309"/>
                  </a:lnTo>
                  <a:lnTo>
                    <a:pt x="93" y="1289"/>
                  </a:lnTo>
                  <a:lnTo>
                    <a:pt x="119" y="1255"/>
                  </a:lnTo>
                  <a:lnTo>
                    <a:pt x="155" y="1210"/>
                  </a:lnTo>
                  <a:lnTo>
                    <a:pt x="200" y="1157"/>
                  </a:lnTo>
                  <a:lnTo>
                    <a:pt x="251" y="1096"/>
                  </a:lnTo>
                  <a:lnTo>
                    <a:pt x="310" y="1027"/>
                  </a:lnTo>
                  <a:lnTo>
                    <a:pt x="374" y="954"/>
                  </a:lnTo>
                  <a:lnTo>
                    <a:pt x="445" y="878"/>
                  </a:lnTo>
                  <a:lnTo>
                    <a:pt x="519" y="799"/>
                  </a:lnTo>
                  <a:lnTo>
                    <a:pt x="557" y="759"/>
                  </a:lnTo>
                  <a:lnTo>
                    <a:pt x="597" y="719"/>
                  </a:lnTo>
                  <a:lnTo>
                    <a:pt x="637" y="679"/>
                  </a:lnTo>
                  <a:lnTo>
                    <a:pt x="678" y="640"/>
                  </a:lnTo>
                  <a:lnTo>
                    <a:pt x="719" y="601"/>
                  </a:lnTo>
                  <a:lnTo>
                    <a:pt x="761" y="563"/>
                  </a:lnTo>
                  <a:lnTo>
                    <a:pt x="802" y="526"/>
                  </a:lnTo>
                  <a:lnTo>
                    <a:pt x="845" y="490"/>
                  </a:lnTo>
                  <a:lnTo>
                    <a:pt x="888" y="455"/>
                  </a:lnTo>
                  <a:lnTo>
                    <a:pt x="930" y="421"/>
                  </a:lnTo>
                  <a:lnTo>
                    <a:pt x="973" y="389"/>
                  </a:lnTo>
                  <a:lnTo>
                    <a:pt x="1014" y="360"/>
                  </a:lnTo>
                  <a:lnTo>
                    <a:pt x="1056" y="331"/>
                  </a:lnTo>
                  <a:lnTo>
                    <a:pt x="1095" y="305"/>
                  </a:lnTo>
                  <a:lnTo>
                    <a:pt x="1135" y="280"/>
                  </a:lnTo>
                  <a:lnTo>
                    <a:pt x="1172" y="257"/>
                  </a:lnTo>
                  <a:lnTo>
                    <a:pt x="1207" y="235"/>
                  </a:lnTo>
                  <a:lnTo>
                    <a:pt x="1242" y="215"/>
                  </a:lnTo>
                  <a:lnTo>
                    <a:pt x="1275" y="197"/>
                  </a:lnTo>
                  <a:lnTo>
                    <a:pt x="1307" y="180"/>
                  </a:lnTo>
                  <a:lnTo>
                    <a:pt x="1366" y="149"/>
                  </a:lnTo>
                  <a:lnTo>
                    <a:pt x="1421" y="124"/>
                  </a:lnTo>
                  <a:lnTo>
                    <a:pt x="1470" y="103"/>
                  </a:lnTo>
                  <a:lnTo>
                    <a:pt x="1514" y="86"/>
                  </a:lnTo>
                  <a:lnTo>
                    <a:pt x="1552" y="72"/>
                  </a:lnTo>
                  <a:lnTo>
                    <a:pt x="1585" y="62"/>
                  </a:lnTo>
                  <a:lnTo>
                    <a:pt x="1614" y="55"/>
                  </a:lnTo>
                  <a:lnTo>
                    <a:pt x="1636" y="50"/>
                  </a:lnTo>
                  <a:lnTo>
                    <a:pt x="1666" y="46"/>
                  </a:lnTo>
                  <a:lnTo>
                    <a:pt x="1677" y="44"/>
                  </a:lnTo>
                  <a:lnTo>
                    <a:pt x="1549" y="0"/>
                  </a:lnTo>
                  <a:lnTo>
                    <a:pt x="1543" y="2"/>
                  </a:lnTo>
                  <a:lnTo>
                    <a:pt x="1527" y="7"/>
                  </a:lnTo>
                  <a:lnTo>
                    <a:pt x="1500" y="16"/>
                  </a:lnTo>
                  <a:lnTo>
                    <a:pt x="1466" y="30"/>
                  </a:lnTo>
                  <a:lnTo>
                    <a:pt x="1422" y="47"/>
                  </a:lnTo>
                  <a:lnTo>
                    <a:pt x="1371" y="68"/>
                  </a:lnTo>
                  <a:lnTo>
                    <a:pt x="1314" y="93"/>
                  </a:lnTo>
                  <a:lnTo>
                    <a:pt x="1251" y="124"/>
                  </a:lnTo>
                  <a:lnTo>
                    <a:pt x="1218" y="141"/>
                  </a:lnTo>
                  <a:lnTo>
                    <a:pt x="1183" y="159"/>
                  </a:lnTo>
                  <a:lnTo>
                    <a:pt x="1148" y="178"/>
                  </a:lnTo>
                  <a:lnTo>
                    <a:pt x="1111" y="199"/>
                  </a:lnTo>
                  <a:lnTo>
                    <a:pt x="1074" y="220"/>
                  </a:lnTo>
                  <a:lnTo>
                    <a:pt x="1037" y="243"/>
                  </a:lnTo>
                  <a:lnTo>
                    <a:pt x="998" y="268"/>
                  </a:lnTo>
                  <a:lnTo>
                    <a:pt x="960" y="293"/>
                  </a:lnTo>
                  <a:lnTo>
                    <a:pt x="921" y="320"/>
                  </a:lnTo>
                  <a:lnTo>
                    <a:pt x="881" y="348"/>
                  </a:lnTo>
                  <a:lnTo>
                    <a:pt x="842" y="378"/>
                  </a:lnTo>
                  <a:lnTo>
                    <a:pt x="802" y="408"/>
                  </a:lnTo>
                  <a:lnTo>
                    <a:pt x="762" y="441"/>
                  </a:lnTo>
                  <a:lnTo>
                    <a:pt x="723" y="475"/>
                  </a:lnTo>
                  <a:lnTo>
                    <a:pt x="684" y="510"/>
                  </a:lnTo>
                  <a:lnTo>
                    <a:pt x="645" y="547"/>
                  </a:lnTo>
                  <a:lnTo>
                    <a:pt x="570" y="621"/>
                  </a:lnTo>
                  <a:lnTo>
                    <a:pt x="499" y="693"/>
                  </a:lnTo>
                  <a:lnTo>
                    <a:pt x="433" y="764"/>
                  </a:lnTo>
                  <a:lnTo>
                    <a:pt x="371" y="832"/>
                  </a:lnTo>
                  <a:lnTo>
                    <a:pt x="313" y="897"/>
                  </a:lnTo>
                  <a:lnTo>
                    <a:pt x="260" y="959"/>
                  </a:lnTo>
                  <a:lnTo>
                    <a:pt x="211" y="1017"/>
                  </a:lnTo>
                  <a:lnTo>
                    <a:pt x="168" y="1071"/>
                  </a:lnTo>
                  <a:lnTo>
                    <a:pt x="129" y="1119"/>
                  </a:lnTo>
                  <a:lnTo>
                    <a:pt x="95" y="1163"/>
                  </a:lnTo>
                  <a:lnTo>
                    <a:pt x="66" y="1202"/>
                  </a:lnTo>
                  <a:lnTo>
                    <a:pt x="42" y="1234"/>
                  </a:lnTo>
                  <a:lnTo>
                    <a:pt x="24" y="1260"/>
                  </a:lnTo>
                  <a:lnTo>
                    <a:pt x="10" y="1279"/>
                  </a:lnTo>
                  <a:lnTo>
                    <a:pt x="2" y="1291"/>
                  </a:lnTo>
                  <a:lnTo>
                    <a:pt x="0" y="1294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任意多边形: 形状 26"/>
            <p:cNvSpPr/>
            <p:nvPr/>
          </p:nvSpPr>
          <p:spPr bwMode="auto">
            <a:xfrm>
              <a:off x="6141194" y="2122208"/>
              <a:ext cx="1499681" cy="277416"/>
            </a:xfrm>
            <a:custGeom>
              <a:avLst/>
              <a:gdLst>
                <a:gd name="T0" fmla="*/ 94 w 3000"/>
                <a:gd name="T1" fmla="*/ 697 h 697"/>
                <a:gd name="T2" fmla="*/ 106 w 3000"/>
                <a:gd name="T3" fmla="*/ 686 h 697"/>
                <a:gd name="T4" fmla="*/ 146 w 3000"/>
                <a:gd name="T5" fmla="*/ 672 h 697"/>
                <a:gd name="T6" fmla="*/ 209 w 3000"/>
                <a:gd name="T7" fmla="*/ 655 h 697"/>
                <a:gd name="T8" fmla="*/ 296 w 3000"/>
                <a:gd name="T9" fmla="*/ 636 h 697"/>
                <a:gd name="T10" fmla="*/ 523 w 3000"/>
                <a:gd name="T11" fmla="*/ 591 h 697"/>
                <a:gd name="T12" fmla="*/ 809 w 3000"/>
                <a:gd name="T13" fmla="*/ 540 h 697"/>
                <a:gd name="T14" fmla="*/ 1130 w 3000"/>
                <a:gd name="T15" fmla="*/ 486 h 697"/>
                <a:gd name="T16" fmla="*/ 1467 w 3000"/>
                <a:gd name="T17" fmla="*/ 431 h 697"/>
                <a:gd name="T18" fmla="*/ 1799 w 3000"/>
                <a:gd name="T19" fmla="*/ 380 h 697"/>
                <a:gd name="T20" fmla="*/ 2105 w 3000"/>
                <a:gd name="T21" fmla="*/ 335 h 697"/>
                <a:gd name="T22" fmla="*/ 2242 w 3000"/>
                <a:gd name="T23" fmla="*/ 313 h 697"/>
                <a:gd name="T24" fmla="*/ 2363 w 3000"/>
                <a:gd name="T25" fmla="*/ 289 h 697"/>
                <a:gd name="T26" fmla="*/ 2473 w 3000"/>
                <a:gd name="T27" fmla="*/ 265 h 697"/>
                <a:gd name="T28" fmla="*/ 2571 w 3000"/>
                <a:gd name="T29" fmla="*/ 240 h 697"/>
                <a:gd name="T30" fmla="*/ 2656 w 3000"/>
                <a:gd name="T31" fmla="*/ 214 h 697"/>
                <a:gd name="T32" fmla="*/ 2730 w 3000"/>
                <a:gd name="T33" fmla="*/ 189 h 697"/>
                <a:gd name="T34" fmla="*/ 2794 w 3000"/>
                <a:gd name="T35" fmla="*/ 163 h 697"/>
                <a:gd name="T36" fmla="*/ 2848 w 3000"/>
                <a:gd name="T37" fmla="*/ 139 h 697"/>
                <a:gd name="T38" fmla="*/ 2892 w 3000"/>
                <a:gd name="T39" fmla="*/ 116 h 697"/>
                <a:gd name="T40" fmla="*/ 2928 w 3000"/>
                <a:gd name="T41" fmla="*/ 95 h 697"/>
                <a:gd name="T42" fmla="*/ 2956 w 3000"/>
                <a:gd name="T43" fmla="*/ 74 h 697"/>
                <a:gd name="T44" fmla="*/ 2977 w 3000"/>
                <a:gd name="T45" fmla="*/ 58 h 697"/>
                <a:gd name="T46" fmla="*/ 2991 w 3000"/>
                <a:gd name="T47" fmla="*/ 43 h 697"/>
                <a:gd name="T48" fmla="*/ 2998 w 3000"/>
                <a:gd name="T49" fmla="*/ 31 h 697"/>
                <a:gd name="T50" fmla="*/ 3000 w 3000"/>
                <a:gd name="T51" fmla="*/ 24 h 697"/>
                <a:gd name="T52" fmla="*/ 2997 w 3000"/>
                <a:gd name="T53" fmla="*/ 19 h 697"/>
                <a:gd name="T54" fmla="*/ 2939 w 3000"/>
                <a:gd name="T55" fmla="*/ 3 h 697"/>
                <a:gd name="T56" fmla="*/ 2893 w 3000"/>
                <a:gd name="T57" fmla="*/ 18 h 697"/>
                <a:gd name="T58" fmla="*/ 2802 w 3000"/>
                <a:gd name="T59" fmla="*/ 48 h 697"/>
                <a:gd name="T60" fmla="*/ 2663 w 3000"/>
                <a:gd name="T61" fmla="*/ 88 h 697"/>
                <a:gd name="T62" fmla="*/ 2473 w 3000"/>
                <a:gd name="T63" fmla="*/ 136 h 697"/>
                <a:gd name="T64" fmla="*/ 2233 w 3000"/>
                <a:gd name="T65" fmla="*/ 190 h 697"/>
                <a:gd name="T66" fmla="*/ 2020 w 3000"/>
                <a:gd name="T67" fmla="*/ 233 h 697"/>
                <a:gd name="T68" fmla="*/ 1860 w 3000"/>
                <a:gd name="T69" fmla="*/ 262 h 697"/>
                <a:gd name="T70" fmla="*/ 1688 w 3000"/>
                <a:gd name="T71" fmla="*/ 291 h 697"/>
                <a:gd name="T72" fmla="*/ 1501 w 3000"/>
                <a:gd name="T73" fmla="*/ 320 h 697"/>
                <a:gd name="T74" fmla="*/ 1304 w 3000"/>
                <a:gd name="T75" fmla="*/ 349 h 697"/>
                <a:gd name="T76" fmla="*/ 1121 w 3000"/>
                <a:gd name="T77" fmla="*/ 377 h 697"/>
                <a:gd name="T78" fmla="*/ 954 w 3000"/>
                <a:gd name="T79" fmla="*/ 406 h 697"/>
                <a:gd name="T80" fmla="*/ 803 w 3000"/>
                <a:gd name="T81" fmla="*/ 434 h 697"/>
                <a:gd name="T82" fmla="*/ 666 w 3000"/>
                <a:gd name="T83" fmla="*/ 462 h 697"/>
                <a:gd name="T84" fmla="*/ 545 w 3000"/>
                <a:gd name="T85" fmla="*/ 489 h 697"/>
                <a:gd name="T86" fmla="*/ 388 w 3000"/>
                <a:gd name="T87" fmla="*/ 527 h 697"/>
                <a:gd name="T88" fmla="*/ 225 w 3000"/>
                <a:gd name="T89" fmla="*/ 574 h 697"/>
                <a:gd name="T90" fmla="*/ 110 w 3000"/>
                <a:gd name="T91" fmla="*/ 612 h 697"/>
                <a:gd name="T92" fmla="*/ 38 w 3000"/>
                <a:gd name="T93" fmla="*/ 641 h 697"/>
                <a:gd name="T94" fmla="*/ 4 w 3000"/>
                <a:gd name="T95" fmla="*/ 655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00" h="697">
                  <a:moveTo>
                    <a:pt x="0" y="657"/>
                  </a:moveTo>
                  <a:lnTo>
                    <a:pt x="94" y="697"/>
                  </a:lnTo>
                  <a:lnTo>
                    <a:pt x="96" y="691"/>
                  </a:lnTo>
                  <a:lnTo>
                    <a:pt x="106" y="686"/>
                  </a:lnTo>
                  <a:lnTo>
                    <a:pt x="123" y="680"/>
                  </a:lnTo>
                  <a:lnTo>
                    <a:pt x="146" y="672"/>
                  </a:lnTo>
                  <a:lnTo>
                    <a:pt x="174" y="664"/>
                  </a:lnTo>
                  <a:lnTo>
                    <a:pt x="209" y="655"/>
                  </a:lnTo>
                  <a:lnTo>
                    <a:pt x="251" y="646"/>
                  </a:lnTo>
                  <a:lnTo>
                    <a:pt x="296" y="636"/>
                  </a:lnTo>
                  <a:lnTo>
                    <a:pt x="402" y="614"/>
                  </a:lnTo>
                  <a:lnTo>
                    <a:pt x="523" y="591"/>
                  </a:lnTo>
                  <a:lnTo>
                    <a:pt x="661" y="565"/>
                  </a:lnTo>
                  <a:lnTo>
                    <a:pt x="809" y="540"/>
                  </a:lnTo>
                  <a:lnTo>
                    <a:pt x="966" y="513"/>
                  </a:lnTo>
                  <a:lnTo>
                    <a:pt x="1130" y="486"/>
                  </a:lnTo>
                  <a:lnTo>
                    <a:pt x="1297" y="459"/>
                  </a:lnTo>
                  <a:lnTo>
                    <a:pt x="1467" y="431"/>
                  </a:lnTo>
                  <a:lnTo>
                    <a:pt x="1635" y="406"/>
                  </a:lnTo>
                  <a:lnTo>
                    <a:pt x="1799" y="380"/>
                  </a:lnTo>
                  <a:lnTo>
                    <a:pt x="1956" y="356"/>
                  </a:lnTo>
                  <a:lnTo>
                    <a:pt x="2105" y="335"/>
                  </a:lnTo>
                  <a:lnTo>
                    <a:pt x="2175" y="324"/>
                  </a:lnTo>
                  <a:lnTo>
                    <a:pt x="2242" y="313"/>
                  </a:lnTo>
                  <a:lnTo>
                    <a:pt x="2304" y="301"/>
                  </a:lnTo>
                  <a:lnTo>
                    <a:pt x="2363" y="289"/>
                  </a:lnTo>
                  <a:lnTo>
                    <a:pt x="2421" y="278"/>
                  </a:lnTo>
                  <a:lnTo>
                    <a:pt x="2473" y="265"/>
                  </a:lnTo>
                  <a:lnTo>
                    <a:pt x="2523" y="252"/>
                  </a:lnTo>
                  <a:lnTo>
                    <a:pt x="2571" y="240"/>
                  </a:lnTo>
                  <a:lnTo>
                    <a:pt x="2615" y="227"/>
                  </a:lnTo>
                  <a:lnTo>
                    <a:pt x="2656" y="214"/>
                  </a:lnTo>
                  <a:lnTo>
                    <a:pt x="2694" y="201"/>
                  </a:lnTo>
                  <a:lnTo>
                    <a:pt x="2730" y="189"/>
                  </a:lnTo>
                  <a:lnTo>
                    <a:pt x="2763" y="176"/>
                  </a:lnTo>
                  <a:lnTo>
                    <a:pt x="2794" y="163"/>
                  </a:lnTo>
                  <a:lnTo>
                    <a:pt x="2822" y="151"/>
                  </a:lnTo>
                  <a:lnTo>
                    <a:pt x="2848" y="139"/>
                  </a:lnTo>
                  <a:lnTo>
                    <a:pt x="2871" y="127"/>
                  </a:lnTo>
                  <a:lnTo>
                    <a:pt x="2892" y="116"/>
                  </a:lnTo>
                  <a:lnTo>
                    <a:pt x="2911" y="105"/>
                  </a:lnTo>
                  <a:lnTo>
                    <a:pt x="2928" y="95"/>
                  </a:lnTo>
                  <a:lnTo>
                    <a:pt x="2943" y="84"/>
                  </a:lnTo>
                  <a:lnTo>
                    <a:pt x="2956" y="74"/>
                  </a:lnTo>
                  <a:lnTo>
                    <a:pt x="2967" y="65"/>
                  </a:lnTo>
                  <a:lnTo>
                    <a:pt x="2977" y="58"/>
                  </a:lnTo>
                  <a:lnTo>
                    <a:pt x="2984" y="49"/>
                  </a:lnTo>
                  <a:lnTo>
                    <a:pt x="2991" y="43"/>
                  </a:lnTo>
                  <a:lnTo>
                    <a:pt x="2995" y="36"/>
                  </a:lnTo>
                  <a:lnTo>
                    <a:pt x="2998" y="31"/>
                  </a:lnTo>
                  <a:lnTo>
                    <a:pt x="2999" y="27"/>
                  </a:lnTo>
                  <a:lnTo>
                    <a:pt x="3000" y="24"/>
                  </a:lnTo>
                  <a:lnTo>
                    <a:pt x="2999" y="21"/>
                  </a:lnTo>
                  <a:lnTo>
                    <a:pt x="2997" y="19"/>
                  </a:lnTo>
                  <a:lnTo>
                    <a:pt x="2944" y="0"/>
                  </a:lnTo>
                  <a:lnTo>
                    <a:pt x="2939" y="3"/>
                  </a:lnTo>
                  <a:lnTo>
                    <a:pt x="2922" y="9"/>
                  </a:lnTo>
                  <a:lnTo>
                    <a:pt x="2893" y="18"/>
                  </a:lnTo>
                  <a:lnTo>
                    <a:pt x="2853" y="32"/>
                  </a:lnTo>
                  <a:lnTo>
                    <a:pt x="2802" y="48"/>
                  </a:lnTo>
                  <a:lnTo>
                    <a:pt x="2738" y="66"/>
                  </a:lnTo>
                  <a:lnTo>
                    <a:pt x="2663" y="88"/>
                  </a:lnTo>
                  <a:lnTo>
                    <a:pt x="2574" y="110"/>
                  </a:lnTo>
                  <a:lnTo>
                    <a:pt x="2473" y="136"/>
                  </a:lnTo>
                  <a:lnTo>
                    <a:pt x="2359" y="162"/>
                  </a:lnTo>
                  <a:lnTo>
                    <a:pt x="2233" y="190"/>
                  </a:lnTo>
                  <a:lnTo>
                    <a:pt x="2094" y="218"/>
                  </a:lnTo>
                  <a:lnTo>
                    <a:pt x="2020" y="233"/>
                  </a:lnTo>
                  <a:lnTo>
                    <a:pt x="1941" y="247"/>
                  </a:lnTo>
                  <a:lnTo>
                    <a:pt x="1860" y="262"/>
                  </a:lnTo>
                  <a:lnTo>
                    <a:pt x="1775" y="277"/>
                  </a:lnTo>
                  <a:lnTo>
                    <a:pt x="1688" y="291"/>
                  </a:lnTo>
                  <a:lnTo>
                    <a:pt x="1596" y="305"/>
                  </a:lnTo>
                  <a:lnTo>
                    <a:pt x="1501" y="320"/>
                  </a:lnTo>
                  <a:lnTo>
                    <a:pt x="1402" y="334"/>
                  </a:lnTo>
                  <a:lnTo>
                    <a:pt x="1304" y="349"/>
                  </a:lnTo>
                  <a:lnTo>
                    <a:pt x="1211" y="362"/>
                  </a:lnTo>
                  <a:lnTo>
                    <a:pt x="1121" y="377"/>
                  </a:lnTo>
                  <a:lnTo>
                    <a:pt x="1035" y="391"/>
                  </a:lnTo>
                  <a:lnTo>
                    <a:pt x="954" y="406"/>
                  </a:lnTo>
                  <a:lnTo>
                    <a:pt x="876" y="419"/>
                  </a:lnTo>
                  <a:lnTo>
                    <a:pt x="803" y="434"/>
                  </a:lnTo>
                  <a:lnTo>
                    <a:pt x="733" y="448"/>
                  </a:lnTo>
                  <a:lnTo>
                    <a:pt x="666" y="462"/>
                  </a:lnTo>
                  <a:lnTo>
                    <a:pt x="604" y="475"/>
                  </a:lnTo>
                  <a:lnTo>
                    <a:pt x="545" y="489"/>
                  </a:lnTo>
                  <a:lnTo>
                    <a:pt x="488" y="502"/>
                  </a:lnTo>
                  <a:lnTo>
                    <a:pt x="388" y="527"/>
                  </a:lnTo>
                  <a:lnTo>
                    <a:pt x="300" y="552"/>
                  </a:lnTo>
                  <a:lnTo>
                    <a:pt x="225" y="574"/>
                  </a:lnTo>
                  <a:lnTo>
                    <a:pt x="162" y="595"/>
                  </a:lnTo>
                  <a:lnTo>
                    <a:pt x="110" y="612"/>
                  </a:lnTo>
                  <a:lnTo>
                    <a:pt x="69" y="628"/>
                  </a:lnTo>
                  <a:lnTo>
                    <a:pt x="38" y="641"/>
                  </a:lnTo>
                  <a:lnTo>
                    <a:pt x="17" y="649"/>
                  </a:lnTo>
                  <a:lnTo>
                    <a:pt x="4" y="655"/>
                  </a:lnTo>
                  <a:lnTo>
                    <a:pt x="0" y="657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87420" y="3203916"/>
            <a:ext cx="1938804" cy="1086025"/>
            <a:chOff x="387420" y="3203121"/>
            <a:chExt cx="1938804" cy="1086025"/>
          </a:xfrm>
        </p:grpSpPr>
        <p:cxnSp>
          <p:nvCxnSpPr>
            <p:cNvPr id="5" name="直接连接符 4"/>
            <p:cNvCxnSpPr/>
            <p:nvPr/>
          </p:nvCxnSpPr>
          <p:spPr>
            <a:xfrm flipH="1" flipV="1">
              <a:off x="387420" y="3203121"/>
              <a:ext cx="6800" cy="108602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26"/>
            <p:cNvSpPr txBox="1"/>
            <p:nvPr/>
          </p:nvSpPr>
          <p:spPr>
            <a:xfrm>
              <a:off x="426766" y="3529434"/>
              <a:ext cx="1899458" cy="304699"/>
            </a:xfrm>
            <a:prstGeom prst="rect">
              <a:avLst/>
            </a:prstGeom>
          </p:spPr>
          <p:txBody>
            <a:bodyPr wrap="square" lIns="0" tIns="0" rIns="0" bIns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7" name="文本框 27"/>
            <p:cNvSpPr txBox="1"/>
            <p:nvPr/>
          </p:nvSpPr>
          <p:spPr>
            <a:xfrm>
              <a:off x="387420" y="3230085"/>
              <a:ext cx="1348856" cy="253916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825619" y="2283563"/>
            <a:ext cx="1938803" cy="1086025"/>
            <a:chOff x="2825618" y="2282768"/>
            <a:chExt cx="1938803" cy="1086025"/>
          </a:xfrm>
        </p:grpSpPr>
        <p:cxnSp>
          <p:nvCxnSpPr>
            <p:cNvPr id="8" name="直接连接符 7"/>
            <p:cNvCxnSpPr/>
            <p:nvPr/>
          </p:nvCxnSpPr>
          <p:spPr>
            <a:xfrm flipH="1" flipV="1">
              <a:off x="2825618" y="2282768"/>
              <a:ext cx="6800" cy="108602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23"/>
            <p:cNvSpPr txBox="1"/>
            <p:nvPr/>
          </p:nvSpPr>
          <p:spPr>
            <a:xfrm>
              <a:off x="2864963" y="2609082"/>
              <a:ext cx="1899458" cy="304699"/>
            </a:xfrm>
            <a:prstGeom prst="rect">
              <a:avLst/>
            </a:prstGeom>
          </p:spPr>
          <p:txBody>
            <a:bodyPr wrap="square" lIns="0" tIns="0" rIns="0" bIns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10" name="文本框 24"/>
            <p:cNvSpPr txBox="1"/>
            <p:nvPr/>
          </p:nvSpPr>
          <p:spPr>
            <a:xfrm>
              <a:off x="2825618" y="2309732"/>
              <a:ext cx="1348856" cy="25391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490873" y="1314394"/>
            <a:ext cx="1938803" cy="1086025"/>
            <a:chOff x="5490872" y="1313599"/>
            <a:chExt cx="1938803" cy="1086025"/>
          </a:xfrm>
        </p:grpSpPr>
        <p:cxnSp>
          <p:nvCxnSpPr>
            <p:cNvPr id="11" name="直接连接符 10"/>
            <p:cNvCxnSpPr/>
            <p:nvPr/>
          </p:nvCxnSpPr>
          <p:spPr>
            <a:xfrm flipH="1" flipV="1">
              <a:off x="5490872" y="1313599"/>
              <a:ext cx="6800" cy="108602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20"/>
            <p:cNvSpPr txBox="1"/>
            <p:nvPr/>
          </p:nvSpPr>
          <p:spPr>
            <a:xfrm>
              <a:off x="5530217" y="1639913"/>
              <a:ext cx="1899458" cy="304699"/>
            </a:xfrm>
            <a:prstGeom prst="rect">
              <a:avLst/>
            </a:prstGeom>
          </p:spPr>
          <p:txBody>
            <a:bodyPr wrap="square" lIns="0" tIns="0" rIns="0" bIns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13" name="文本框 21"/>
            <p:cNvSpPr txBox="1"/>
            <p:nvPr/>
          </p:nvSpPr>
          <p:spPr>
            <a:xfrm>
              <a:off x="5490872" y="1340563"/>
              <a:ext cx="1348856" cy="253916"/>
            </a:xfrm>
            <a:prstGeom prst="rect">
              <a:avLst/>
            </a:prstGeom>
            <a:solidFill>
              <a:schemeClr val="accent4"/>
            </a:solidFill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946999" y="3421800"/>
            <a:ext cx="1938804" cy="1086025"/>
            <a:chOff x="3946999" y="3421005"/>
            <a:chExt cx="1938804" cy="1086025"/>
          </a:xfrm>
        </p:grpSpPr>
        <p:cxnSp>
          <p:nvCxnSpPr>
            <p:cNvPr id="14" name="直接连接符 13"/>
            <p:cNvCxnSpPr/>
            <p:nvPr/>
          </p:nvCxnSpPr>
          <p:spPr>
            <a:xfrm flipH="1" flipV="1">
              <a:off x="3946999" y="3421005"/>
              <a:ext cx="6800" cy="108602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7"/>
            <p:cNvSpPr txBox="1"/>
            <p:nvPr/>
          </p:nvSpPr>
          <p:spPr>
            <a:xfrm>
              <a:off x="3986345" y="3747318"/>
              <a:ext cx="1899458" cy="304699"/>
            </a:xfrm>
            <a:prstGeom prst="rect">
              <a:avLst/>
            </a:prstGeom>
          </p:spPr>
          <p:txBody>
            <a:bodyPr wrap="square" lIns="0" tIns="0" rIns="0" bIns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16" name="文本框 18"/>
            <p:cNvSpPr txBox="1"/>
            <p:nvPr/>
          </p:nvSpPr>
          <p:spPr>
            <a:xfrm>
              <a:off x="3946999" y="3447969"/>
              <a:ext cx="1348856" cy="253916"/>
            </a:xfrm>
            <a:prstGeom prst="rect">
              <a:avLst/>
            </a:prstGeom>
            <a:solidFill>
              <a:schemeClr val="accent3"/>
            </a:solidFill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106477" y="2148467"/>
            <a:ext cx="1938804" cy="1086025"/>
            <a:chOff x="6106477" y="2147672"/>
            <a:chExt cx="1938804" cy="1086025"/>
          </a:xfrm>
        </p:grpSpPr>
        <p:cxnSp>
          <p:nvCxnSpPr>
            <p:cNvPr id="17" name="直接连接符 16"/>
            <p:cNvCxnSpPr/>
            <p:nvPr/>
          </p:nvCxnSpPr>
          <p:spPr>
            <a:xfrm flipH="1" flipV="1">
              <a:off x="6106477" y="2147672"/>
              <a:ext cx="6800" cy="108602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4"/>
            <p:cNvSpPr txBox="1"/>
            <p:nvPr/>
          </p:nvSpPr>
          <p:spPr>
            <a:xfrm>
              <a:off x="6145823" y="2473986"/>
              <a:ext cx="1899458" cy="304699"/>
            </a:xfrm>
            <a:prstGeom prst="rect">
              <a:avLst/>
            </a:prstGeom>
          </p:spPr>
          <p:txBody>
            <a:bodyPr wrap="square" lIns="0" tIns="0" rIns="0" bIns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19" name="文本框 15"/>
            <p:cNvSpPr txBox="1"/>
            <p:nvPr/>
          </p:nvSpPr>
          <p:spPr>
            <a:xfrm>
              <a:off x="6106477" y="2174636"/>
              <a:ext cx="1348856" cy="253916"/>
            </a:xfrm>
            <a:prstGeom prst="rect">
              <a:avLst/>
            </a:prstGeom>
            <a:solidFill>
              <a:schemeClr val="accent5"/>
            </a:solidFill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/>
          <p:cNvSpPr/>
          <p:nvPr/>
        </p:nvSpPr>
        <p:spPr>
          <a:xfrm>
            <a:off x="2661313" y="1579979"/>
            <a:ext cx="607946" cy="607946"/>
          </a:xfrm>
          <a:prstGeom prst="ellipse">
            <a:avLst/>
          </a:prstGeom>
          <a:solidFill>
            <a:schemeClr val="bg1"/>
          </a:solidFill>
          <a:ln w="139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2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28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5024858" y="1857070"/>
            <a:ext cx="607946" cy="607946"/>
          </a:xfrm>
          <a:prstGeom prst="ellipse">
            <a:avLst/>
          </a:prstGeom>
          <a:solidFill>
            <a:schemeClr val="bg1"/>
          </a:solidFill>
          <a:ln w="139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2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8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3926567" y="3011580"/>
            <a:ext cx="607946" cy="607946"/>
          </a:xfrm>
          <a:prstGeom prst="ellipse">
            <a:avLst/>
          </a:prstGeom>
          <a:solidFill>
            <a:schemeClr val="bg1"/>
          </a:solidFill>
          <a:ln w="139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2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8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6145701" y="2740693"/>
            <a:ext cx="607946" cy="607946"/>
          </a:xfrm>
          <a:prstGeom prst="ellipse">
            <a:avLst/>
          </a:prstGeom>
          <a:solidFill>
            <a:schemeClr val="bg1"/>
          </a:solidFill>
          <a:ln w="139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2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8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4" name="Straight Connector 43"/>
          <p:cNvCxnSpPr>
            <a:stCxn id="40" idx="4"/>
          </p:cNvCxnSpPr>
          <p:nvPr/>
        </p:nvCxnSpPr>
        <p:spPr>
          <a:xfrm flipH="1">
            <a:off x="0" y="2187925"/>
            <a:ext cx="2965286" cy="0"/>
          </a:xfrm>
          <a:prstGeom prst="line">
            <a:avLst/>
          </a:prstGeom>
          <a:ln w="139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>
            <a:off x="2" y="2465016"/>
            <a:ext cx="5328831" cy="0"/>
          </a:xfrm>
          <a:prstGeom prst="line">
            <a:avLst/>
          </a:prstGeom>
          <a:ln w="139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>
            <a:off x="1" y="2740693"/>
            <a:ext cx="6411901" cy="0"/>
          </a:xfrm>
          <a:prstGeom prst="line">
            <a:avLst/>
          </a:prstGeom>
          <a:ln w="139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42" idx="0"/>
          </p:cNvCxnSpPr>
          <p:nvPr/>
        </p:nvCxnSpPr>
        <p:spPr>
          <a:xfrm flipH="1">
            <a:off x="0" y="3011580"/>
            <a:ext cx="4230540" cy="0"/>
          </a:xfrm>
          <a:prstGeom prst="line">
            <a:avLst/>
          </a:prstGeom>
          <a:ln w="139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 Placeholder 32"/>
          <p:cNvSpPr txBox="1"/>
          <p:nvPr/>
        </p:nvSpPr>
        <p:spPr>
          <a:xfrm>
            <a:off x="3457648" y="1848562"/>
            <a:ext cx="1248452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Text Placeholder 33"/>
          <p:cNvSpPr txBox="1"/>
          <p:nvPr/>
        </p:nvSpPr>
        <p:spPr>
          <a:xfrm>
            <a:off x="3457650" y="1662531"/>
            <a:ext cx="964267" cy="18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 Placeholder 32"/>
          <p:cNvSpPr txBox="1"/>
          <p:nvPr/>
        </p:nvSpPr>
        <p:spPr>
          <a:xfrm>
            <a:off x="5821193" y="2098846"/>
            <a:ext cx="1248452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Text Placeholder 33"/>
          <p:cNvSpPr txBox="1"/>
          <p:nvPr/>
        </p:nvSpPr>
        <p:spPr>
          <a:xfrm>
            <a:off x="5821194" y="1912815"/>
            <a:ext cx="964267" cy="18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 Placeholder 32"/>
          <p:cNvSpPr txBox="1"/>
          <p:nvPr/>
        </p:nvSpPr>
        <p:spPr>
          <a:xfrm>
            <a:off x="4719247" y="3261791"/>
            <a:ext cx="1248452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Text Placeholder 33"/>
          <p:cNvSpPr txBox="1"/>
          <p:nvPr/>
        </p:nvSpPr>
        <p:spPr>
          <a:xfrm>
            <a:off x="4719248" y="3075760"/>
            <a:ext cx="964267" cy="18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 Placeholder 32"/>
          <p:cNvSpPr txBox="1"/>
          <p:nvPr/>
        </p:nvSpPr>
        <p:spPr>
          <a:xfrm>
            <a:off x="6962089" y="2987256"/>
            <a:ext cx="1248452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3"/>
          <p:cNvSpPr txBox="1"/>
          <p:nvPr/>
        </p:nvSpPr>
        <p:spPr>
          <a:xfrm>
            <a:off x="6962089" y="2801225"/>
            <a:ext cx="964267" cy="18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1700700" y="3276135"/>
            <a:ext cx="607946" cy="607946"/>
          </a:xfrm>
          <a:prstGeom prst="ellipse">
            <a:avLst/>
          </a:prstGeom>
          <a:solidFill>
            <a:schemeClr val="bg1"/>
          </a:solidFill>
          <a:ln w="139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2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8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76" name="Straight Connector 75"/>
          <p:cNvCxnSpPr>
            <a:stCxn id="75" idx="0"/>
          </p:cNvCxnSpPr>
          <p:nvPr/>
        </p:nvCxnSpPr>
        <p:spPr>
          <a:xfrm flipH="1">
            <a:off x="1" y="3276135"/>
            <a:ext cx="2004673" cy="0"/>
          </a:xfrm>
          <a:prstGeom prst="line">
            <a:avLst/>
          </a:prstGeom>
          <a:ln w="139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 Placeholder 32"/>
          <p:cNvSpPr txBox="1"/>
          <p:nvPr/>
        </p:nvSpPr>
        <p:spPr>
          <a:xfrm>
            <a:off x="2493380" y="3526346"/>
            <a:ext cx="1248452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3"/>
          <p:cNvSpPr txBox="1"/>
          <p:nvPr/>
        </p:nvSpPr>
        <p:spPr>
          <a:xfrm>
            <a:off x="2493382" y="3340315"/>
            <a:ext cx="964267" cy="18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 animBg="1"/>
      <p:bldP spid="77" grpId="0"/>
      <p:bldP spid="7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321474" y="1894116"/>
            <a:ext cx="1130851" cy="11308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文本框 7"/>
          <p:cNvSpPr txBox="1"/>
          <p:nvPr/>
        </p:nvSpPr>
        <p:spPr>
          <a:xfrm>
            <a:off x="3557585" y="2049972"/>
            <a:ext cx="3841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sp>
        <p:nvSpPr>
          <p:cNvPr id="6" name="文本框 10"/>
          <p:cNvSpPr txBox="1"/>
          <p:nvPr/>
        </p:nvSpPr>
        <p:spPr>
          <a:xfrm>
            <a:off x="3617239" y="2520549"/>
            <a:ext cx="25195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CLICK TO ADD UP YOUR TITLE HERE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7" name="文本框 11"/>
          <p:cNvSpPr txBox="1"/>
          <p:nvPr/>
        </p:nvSpPr>
        <p:spPr>
          <a:xfrm>
            <a:off x="2433444" y="1767008"/>
            <a:ext cx="15476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02</a:t>
            </a:r>
            <a:endParaRPr lang="zh-CN" altLang="en-US" sz="8800" dirty="0">
              <a:solidFill>
                <a:schemeClr val="bg1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8" name="矩形 18"/>
          <p:cNvSpPr>
            <a:spLocks noChangeArrowheads="1"/>
          </p:cNvSpPr>
          <p:nvPr/>
        </p:nvSpPr>
        <p:spPr bwMode="auto">
          <a:xfrm>
            <a:off x="3653233" y="2808492"/>
            <a:ext cx="3475356" cy="282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defTabSz="911225">
              <a:lnSpc>
                <a:spcPct val="120000"/>
              </a:lnSpc>
              <a:spcBef>
                <a:spcPct val="20000"/>
              </a:spcBef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417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625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1911415" y="2255795"/>
            <a:ext cx="5527112" cy="1549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8" tIns="34284" rIns="68568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8" name="直角三角形 5"/>
          <p:cNvSpPr/>
          <p:nvPr/>
        </p:nvSpPr>
        <p:spPr>
          <a:xfrm flipH="1">
            <a:off x="2450676" y="1962863"/>
            <a:ext cx="289272" cy="292933"/>
          </a:xfrm>
          <a:custGeom>
            <a:avLst/>
            <a:gdLst>
              <a:gd name="connsiteX0" fmla="*/ 0 w 308606"/>
              <a:gd name="connsiteY0" fmla="*/ 432048 h 432048"/>
              <a:gd name="connsiteX1" fmla="*/ 0 w 308606"/>
              <a:gd name="connsiteY1" fmla="*/ 0 h 432048"/>
              <a:gd name="connsiteX2" fmla="*/ 308606 w 308606"/>
              <a:gd name="connsiteY2" fmla="*/ 432048 h 432048"/>
              <a:gd name="connsiteX3" fmla="*/ 0 w 308606"/>
              <a:gd name="connsiteY3" fmla="*/ 432048 h 432048"/>
              <a:gd name="connsiteX0-1" fmla="*/ 0 w 425837"/>
              <a:gd name="connsiteY0-2" fmla="*/ 432048 h 432048"/>
              <a:gd name="connsiteX1-3" fmla="*/ 117231 w 425837"/>
              <a:gd name="connsiteY1-4" fmla="*/ 0 h 432048"/>
              <a:gd name="connsiteX2-5" fmla="*/ 425837 w 425837"/>
              <a:gd name="connsiteY2-6" fmla="*/ 432048 h 432048"/>
              <a:gd name="connsiteX3-7" fmla="*/ 0 w 425837"/>
              <a:gd name="connsiteY3-8" fmla="*/ 432048 h 4320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25837" h="432048">
                <a:moveTo>
                  <a:pt x="0" y="432048"/>
                </a:moveTo>
                <a:lnTo>
                  <a:pt x="117231" y="0"/>
                </a:lnTo>
                <a:lnTo>
                  <a:pt x="425837" y="432048"/>
                </a:lnTo>
                <a:lnTo>
                  <a:pt x="0" y="43204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8" tIns="34284" rIns="68568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9" name="下箭头 6"/>
          <p:cNvSpPr/>
          <p:nvPr/>
        </p:nvSpPr>
        <p:spPr>
          <a:xfrm rot="21050905">
            <a:off x="2631619" y="1925949"/>
            <a:ext cx="534498" cy="881182"/>
          </a:xfrm>
          <a:custGeom>
            <a:avLst/>
            <a:gdLst>
              <a:gd name="connsiteX0" fmla="*/ 0 w 918392"/>
              <a:gd name="connsiteY0" fmla="*/ 1052972 h 1512168"/>
              <a:gd name="connsiteX1" fmla="*/ 170982 w 918392"/>
              <a:gd name="connsiteY1" fmla="*/ 1052972 h 1512168"/>
              <a:gd name="connsiteX2" fmla="*/ 170982 w 918392"/>
              <a:gd name="connsiteY2" fmla="*/ 0 h 1512168"/>
              <a:gd name="connsiteX3" fmla="*/ 747410 w 918392"/>
              <a:gd name="connsiteY3" fmla="*/ 0 h 1512168"/>
              <a:gd name="connsiteX4" fmla="*/ 747410 w 918392"/>
              <a:gd name="connsiteY4" fmla="*/ 1052972 h 1512168"/>
              <a:gd name="connsiteX5" fmla="*/ 918392 w 918392"/>
              <a:gd name="connsiteY5" fmla="*/ 1052972 h 1512168"/>
              <a:gd name="connsiteX6" fmla="*/ 459196 w 918392"/>
              <a:gd name="connsiteY6" fmla="*/ 1512168 h 1512168"/>
              <a:gd name="connsiteX7" fmla="*/ 0 w 918392"/>
              <a:gd name="connsiteY7" fmla="*/ 1052972 h 1512168"/>
              <a:gd name="connsiteX0-1" fmla="*/ 747410 w 918392"/>
              <a:gd name="connsiteY0-2" fmla="*/ 0 h 1512168"/>
              <a:gd name="connsiteX1-3" fmla="*/ 747410 w 918392"/>
              <a:gd name="connsiteY1-4" fmla="*/ 1052972 h 1512168"/>
              <a:gd name="connsiteX2-5" fmla="*/ 918392 w 918392"/>
              <a:gd name="connsiteY2-6" fmla="*/ 1052972 h 1512168"/>
              <a:gd name="connsiteX3-7" fmla="*/ 459196 w 918392"/>
              <a:gd name="connsiteY3-8" fmla="*/ 1512168 h 1512168"/>
              <a:gd name="connsiteX4-9" fmla="*/ 0 w 918392"/>
              <a:gd name="connsiteY4-10" fmla="*/ 1052972 h 1512168"/>
              <a:gd name="connsiteX5-11" fmla="*/ 170982 w 918392"/>
              <a:gd name="connsiteY5-12" fmla="*/ 1052972 h 1512168"/>
              <a:gd name="connsiteX6-13" fmla="*/ 170982 w 918392"/>
              <a:gd name="connsiteY6-14" fmla="*/ 0 h 1512168"/>
              <a:gd name="connsiteX7-15" fmla="*/ 838850 w 918392"/>
              <a:gd name="connsiteY7-16" fmla="*/ 91440 h 1512168"/>
              <a:gd name="connsiteX0-17" fmla="*/ 747410 w 918392"/>
              <a:gd name="connsiteY0-18" fmla="*/ 0 h 1512168"/>
              <a:gd name="connsiteX1-19" fmla="*/ 747410 w 918392"/>
              <a:gd name="connsiteY1-20" fmla="*/ 1052972 h 1512168"/>
              <a:gd name="connsiteX2-21" fmla="*/ 918392 w 918392"/>
              <a:gd name="connsiteY2-22" fmla="*/ 1052972 h 1512168"/>
              <a:gd name="connsiteX3-23" fmla="*/ 459196 w 918392"/>
              <a:gd name="connsiteY3-24" fmla="*/ 1512168 h 1512168"/>
              <a:gd name="connsiteX4-25" fmla="*/ 0 w 918392"/>
              <a:gd name="connsiteY4-26" fmla="*/ 1052972 h 1512168"/>
              <a:gd name="connsiteX5-27" fmla="*/ 170982 w 918392"/>
              <a:gd name="connsiteY5-28" fmla="*/ 1052972 h 1512168"/>
              <a:gd name="connsiteX6-29" fmla="*/ 170982 w 918392"/>
              <a:gd name="connsiteY6-30" fmla="*/ 0 h 1512168"/>
              <a:gd name="connsiteX0-31" fmla="*/ 747410 w 918392"/>
              <a:gd name="connsiteY0-32" fmla="*/ 0 h 1512168"/>
              <a:gd name="connsiteX1-33" fmla="*/ 747410 w 918392"/>
              <a:gd name="connsiteY1-34" fmla="*/ 1052972 h 1512168"/>
              <a:gd name="connsiteX2-35" fmla="*/ 918392 w 918392"/>
              <a:gd name="connsiteY2-36" fmla="*/ 1052972 h 1512168"/>
              <a:gd name="connsiteX3-37" fmla="*/ 459196 w 918392"/>
              <a:gd name="connsiteY3-38" fmla="*/ 1512168 h 1512168"/>
              <a:gd name="connsiteX4-39" fmla="*/ 0 w 918392"/>
              <a:gd name="connsiteY4-40" fmla="*/ 1052972 h 1512168"/>
              <a:gd name="connsiteX5-41" fmla="*/ 170982 w 918392"/>
              <a:gd name="connsiteY5-42" fmla="*/ 1052972 h 1512168"/>
              <a:gd name="connsiteX6-43" fmla="*/ 170982 w 918392"/>
              <a:gd name="connsiteY6-44" fmla="*/ 0 h 1512168"/>
              <a:gd name="connsiteX7-45" fmla="*/ 747410 w 918392"/>
              <a:gd name="connsiteY7-46" fmla="*/ 0 h 1512168"/>
              <a:gd name="connsiteX0-47" fmla="*/ 725658 w 918392"/>
              <a:gd name="connsiteY0-48" fmla="*/ 135028 h 1512168"/>
              <a:gd name="connsiteX1-49" fmla="*/ 747410 w 918392"/>
              <a:gd name="connsiteY1-50" fmla="*/ 1052972 h 1512168"/>
              <a:gd name="connsiteX2-51" fmla="*/ 918392 w 918392"/>
              <a:gd name="connsiteY2-52" fmla="*/ 1052972 h 1512168"/>
              <a:gd name="connsiteX3-53" fmla="*/ 459196 w 918392"/>
              <a:gd name="connsiteY3-54" fmla="*/ 1512168 h 1512168"/>
              <a:gd name="connsiteX4-55" fmla="*/ 0 w 918392"/>
              <a:gd name="connsiteY4-56" fmla="*/ 1052972 h 1512168"/>
              <a:gd name="connsiteX5-57" fmla="*/ 170982 w 918392"/>
              <a:gd name="connsiteY5-58" fmla="*/ 1052972 h 1512168"/>
              <a:gd name="connsiteX6-59" fmla="*/ 170982 w 918392"/>
              <a:gd name="connsiteY6-60" fmla="*/ 0 h 1512168"/>
              <a:gd name="connsiteX7-61" fmla="*/ 725658 w 918392"/>
              <a:gd name="connsiteY7-62" fmla="*/ 135028 h 1512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918392" h="1512168">
                <a:moveTo>
                  <a:pt x="725658" y="135028"/>
                </a:moveTo>
                <a:lnTo>
                  <a:pt x="747410" y="1052972"/>
                </a:lnTo>
                <a:lnTo>
                  <a:pt x="918392" y="1052972"/>
                </a:lnTo>
                <a:lnTo>
                  <a:pt x="459196" y="1512168"/>
                </a:lnTo>
                <a:lnTo>
                  <a:pt x="0" y="1052972"/>
                </a:lnTo>
                <a:lnTo>
                  <a:pt x="170982" y="1052972"/>
                </a:lnTo>
                <a:lnTo>
                  <a:pt x="170982" y="0"/>
                </a:lnTo>
                <a:lnTo>
                  <a:pt x="725658" y="135028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vert="eaVert" lIns="0" tIns="0" rIns="0" bIns="0" anchor="ctr"/>
          <a:lstStyle/>
          <a:p>
            <a:pPr algn="ctr">
              <a:defRPr/>
            </a:pPr>
            <a:r>
              <a:rPr lang="zh-CN" altLang="en-US" sz="12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实物牵制</a:t>
            </a:r>
          </a:p>
        </p:txBody>
      </p:sp>
      <p:sp>
        <p:nvSpPr>
          <p:cNvPr id="47" name="直角三角形 5"/>
          <p:cNvSpPr/>
          <p:nvPr/>
        </p:nvSpPr>
        <p:spPr>
          <a:xfrm flipH="1">
            <a:off x="3597047" y="1962863"/>
            <a:ext cx="289272" cy="292933"/>
          </a:xfrm>
          <a:custGeom>
            <a:avLst/>
            <a:gdLst>
              <a:gd name="connsiteX0" fmla="*/ 0 w 308606"/>
              <a:gd name="connsiteY0" fmla="*/ 432048 h 432048"/>
              <a:gd name="connsiteX1" fmla="*/ 0 w 308606"/>
              <a:gd name="connsiteY1" fmla="*/ 0 h 432048"/>
              <a:gd name="connsiteX2" fmla="*/ 308606 w 308606"/>
              <a:gd name="connsiteY2" fmla="*/ 432048 h 432048"/>
              <a:gd name="connsiteX3" fmla="*/ 0 w 308606"/>
              <a:gd name="connsiteY3" fmla="*/ 432048 h 432048"/>
              <a:gd name="connsiteX0-1" fmla="*/ 0 w 425837"/>
              <a:gd name="connsiteY0-2" fmla="*/ 432048 h 432048"/>
              <a:gd name="connsiteX1-3" fmla="*/ 117231 w 425837"/>
              <a:gd name="connsiteY1-4" fmla="*/ 0 h 432048"/>
              <a:gd name="connsiteX2-5" fmla="*/ 425837 w 425837"/>
              <a:gd name="connsiteY2-6" fmla="*/ 432048 h 432048"/>
              <a:gd name="connsiteX3-7" fmla="*/ 0 w 425837"/>
              <a:gd name="connsiteY3-8" fmla="*/ 432048 h 4320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25837" h="432048">
                <a:moveTo>
                  <a:pt x="0" y="432048"/>
                </a:moveTo>
                <a:lnTo>
                  <a:pt x="117231" y="0"/>
                </a:lnTo>
                <a:lnTo>
                  <a:pt x="425837" y="432048"/>
                </a:lnTo>
                <a:lnTo>
                  <a:pt x="0" y="43204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8" tIns="34284" rIns="68568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8" name="下箭头 6"/>
          <p:cNvSpPr/>
          <p:nvPr/>
        </p:nvSpPr>
        <p:spPr>
          <a:xfrm rot="21050905">
            <a:off x="3776804" y="1925949"/>
            <a:ext cx="535688" cy="881182"/>
          </a:xfrm>
          <a:custGeom>
            <a:avLst/>
            <a:gdLst>
              <a:gd name="connsiteX0" fmla="*/ 0 w 918392"/>
              <a:gd name="connsiteY0" fmla="*/ 1052972 h 1512168"/>
              <a:gd name="connsiteX1" fmla="*/ 170982 w 918392"/>
              <a:gd name="connsiteY1" fmla="*/ 1052972 h 1512168"/>
              <a:gd name="connsiteX2" fmla="*/ 170982 w 918392"/>
              <a:gd name="connsiteY2" fmla="*/ 0 h 1512168"/>
              <a:gd name="connsiteX3" fmla="*/ 747410 w 918392"/>
              <a:gd name="connsiteY3" fmla="*/ 0 h 1512168"/>
              <a:gd name="connsiteX4" fmla="*/ 747410 w 918392"/>
              <a:gd name="connsiteY4" fmla="*/ 1052972 h 1512168"/>
              <a:gd name="connsiteX5" fmla="*/ 918392 w 918392"/>
              <a:gd name="connsiteY5" fmla="*/ 1052972 h 1512168"/>
              <a:gd name="connsiteX6" fmla="*/ 459196 w 918392"/>
              <a:gd name="connsiteY6" fmla="*/ 1512168 h 1512168"/>
              <a:gd name="connsiteX7" fmla="*/ 0 w 918392"/>
              <a:gd name="connsiteY7" fmla="*/ 1052972 h 1512168"/>
              <a:gd name="connsiteX0-1" fmla="*/ 747410 w 918392"/>
              <a:gd name="connsiteY0-2" fmla="*/ 0 h 1512168"/>
              <a:gd name="connsiteX1-3" fmla="*/ 747410 w 918392"/>
              <a:gd name="connsiteY1-4" fmla="*/ 1052972 h 1512168"/>
              <a:gd name="connsiteX2-5" fmla="*/ 918392 w 918392"/>
              <a:gd name="connsiteY2-6" fmla="*/ 1052972 h 1512168"/>
              <a:gd name="connsiteX3-7" fmla="*/ 459196 w 918392"/>
              <a:gd name="connsiteY3-8" fmla="*/ 1512168 h 1512168"/>
              <a:gd name="connsiteX4-9" fmla="*/ 0 w 918392"/>
              <a:gd name="connsiteY4-10" fmla="*/ 1052972 h 1512168"/>
              <a:gd name="connsiteX5-11" fmla="*/ 170982 w 918392"/>
              <a:gd name="connsiteY5-12" fmla="*/ 1052972 h 1512168"/>
              <a:gd name="connsiteX6-13" fmla="*/ 170982 w 918392"/>
              <a:gd name="connsiteY6-14" fmla="*/ 0 h 1512168"/>
              <a:gd name="connsiteX7-15" fmla="*/ 838850 w 918392"/>
              <a:gd name="connsiteY7-16" fmla="*/ 91440 h 1512168"/>
              <a:gd name="connsiteX0-17" fmla="*/ 747410 w 918392"/>
              <a:gd name="connsiteY0-18" fmla="*/ 0 h 1512168"/>
              <a:gd name="connsiteX1-19" fmla="*/ 747410 w 918392"/>
              <a:gd name="connsiteY1-20" fmla="*/ 1052972 h 1512168"/>
              <a:gd name="connsiteX2-21" fmla="*/ 918392 w 918392"/>
              <a:gd name="connsiteY2-22" fmla="*/ 1052972 h 1512168"/>
              <a:gd name="connsiteX3-23" fmla="*/ 459196 w 918392"/>
              <a:gd name="connsiteY3-24" fmla="*/ 1512168 h 1512168"/>
              <a:gd name="connsiteX4-25" fmla="*/ 0 w 918392"/>
              <a:gd name="connsiteY4-26" fmla="*/ 1052972 h 1512168"/>
              <a:gd name="connsiteX5-27" fmla="*/ 170982 w 918392"/>
              <a:gd name="connsiteY5-28" fmla="*/ 1052972 h 1512168"/>
              <a:gd name="connsiteX6-29" fmla="*/ 170982 w 918392"/>
              <a:gd name="connsiteY6-30" fmla="*/ 0 h 1512168"/>
              <a:gd name="connsiteX0-31" fmla="*/ 747410 w 918392"/>
              <a:gd name="connsiteY0-32" fmla="*/ 0 h 1512168"/>
              <a:gd name="connsiteX1-33" fmla="*/ 747410 w 918392"/>
              <a:gd name="connsiteY1-34" fmla="*/ 1052972 h 1512168"/>
              <a:gd name="connsiteX2-35" fmla="*/ 918392 w 918392"/>
              <a:gd name="connsiteY2-36" fmla="*/ 1052972 h 1512168"/>
              <a:gd name="connsiteX3-37" fmla="*/ 459196 w 918392"/>
              <a:gd name="connsiteY3-38" fmla="*/ 1512168 h 1512168"/>
              <a:gd name="connsiteX4-39" fmla="*/ 0 w 918392"/>
              <a:gd name="connsiteY4-40" fmla="*/ 1052972 h 1512168"/>
              <a:gd name="connsiteX5-41" fmla="*/ 170982 w 918392"/>
              <a:gd name="connsiteY5-42" fmla="*/ 1052972 h 1512168"/>
              <a:gd name="connsiteX6-43" fmla="*/ 170982 w 918392"/>
              <a:gd name="connsiteY6-44" fmla="*/ 0 h 1512168"/>
              <a:gd name="connsiteX7-45" fmla="*/ 747410 w 918392"/>
              <a:gd name="connsiteY7-46" fmla="*/ 0 h 1512168"/>
              <a:gd name="connsiteX0-47" fmla="*/ 725658 w 918392"/>
              <a:gd name="connsiteY0-48" fmla="*/ 135028 h 1512168"/>
              <a:gd name="connsiteX1-49" fmla="*/ 747410 w 918392"/>
              <a:gd name="connsiteY1-50" fmla="*/ 1052972 h 1512168"/>
              <a:gd name="connsiteX2-51" fmla="*/ 918392 w 918392"/>
              <a:gd name="connsiteY2-52" fmla="*/ 1052972 h 1512168"/>
              <a:gd name="connsiteX3-53" fmla="*/ 459196 w 918392"/>
              <a:gd name="connsiteY3-54" fmla="*/ 1512168 h 1512168"/>
              <a:gd name="connsiteX4-55" fmla="*/ 0 w 918392"/>
              <a:gd name="connsiteY4-56" fmla="*/ 1052972 h 1512168"/>
              <a:gd name="connsiteX5-57" fmla="*/ 170982 w 918392"/>
              <a:gd name="connsiteY5-58" fmla="*/ 1052972 h 1512168"/>
              <a:gd name="connsiteX6-59" fmla="*/ 170982 w 918392"/>
              <a:gd name="connsiteY6-60" fmla="*/ 0 h 1512168"/>
              <a:gd name="connsiteX7-61" fmla="*/ 725658 w 918392"/>
              <a:gd name="connsiteY7-62" fmla="*/ 135028 h 1512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918392" h="1512168">
                <a:moveTo>
                  <a:pt x="725658" y="135028"/>
                </a:moveTo>
                <a:lnTo>
                  <a:pt x="747410" y="1052972"/>
                </a:lnTo>
                <a:lnTo>
                  <a:pt x="918392" y="1052972"/>
                </a:lnTo>
                <a:lnTo>
                  <a:pt x="459196" y="1512168"/>
                </a:lnTo>
                <a:lnTo>
                  <a:pt x="0" y="1052972"/>
                </a:lnTo>
                <a:lnTo>
                  <a:pt x="170982" y="1052972"/>
                </a:lnTo>
                <a:lnTo>
                  <a:pt x="170982" y="0"/>
                </a:lnTo>
                <a:lnTo>
                  <a:pt x="725658" y="135028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vert="eaVert" lIns="0" tIns="0" rIns="0" bIns="0" anchor="ctr"/>
          <a:lstStyle/>
          <a:p>
            <a:pPr algn="ctr">
              <a:defRPr/>
            </a:pPr>
            <a:r>
              <a:rPr lang="zh-CN" altLang="en-US" sz="12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机械牵制</a:t>
            </a:r>
          </a:p>
        </p:txBody>
      </p:sp>
      <p:sp>
        <p:nvSpPr>
          <p:cNvPr id="50" name="直角三角形 5"/>
          <p:cNvSpPr/>
          <p:nvPr/>
        </p:nvSpPr>
        <p:spPr>
          <a:xfrm flipH="1">
            <a:off x="4742230" y="1962863"/>
            <a:ext cx="289272" cy="292933"/>
          </a:xfrm>
          <a:custGeom>
            <a:avLst/>
            <a:gdLst>
              <a:gd name="connsiteX0" fmla="*/ 0 w 308606"/>
              <a:gd name="connsiteY0" fmla="*/ 432048 h 432048"/>
              <a:gd name="connsiteX1" fmla="*/ 0 w 308606"/>
              <a:gd name="connsiteY1" fmla="*/ 0 h 432048"/>
              <a:gd name="connsiteX2" fmla="*/ 308606 w 308606"/>
              <a:gd name="connsiteY2" fmla="*/ 432048 h 432048"/>
              <a:gd name="connsiteX3" fmla="*/ 0 w 308606"/>
              <a:gd name="connsiteY3" fmla="*/ 432048 h 432048"/>
              <a:gd name="connsiteX0-1" fmla="*/ 0 w 425837"/>
              <a:gd name="connsiteY0-2" fmla="*/ 432048 h 432048"/>
              <a:gd name="connsiteX1-3" fmla="*/ 117231 w 425837"/>
              <a:gd name="connsiteY1-4" fmla="*/ 0 h 432048"/>
              <a:gd name="connsiteX2-5" fmla="*/ 425837 w 425837"/>
              <a:gd name="connsiteY2-6" fmla="*/ 432048 h 432048"/>
              <a:gd name="connsiteX3-7" fmla="*/ 0 w 425837"/>
              <a:gd name="connsiteY3-8" fmla="*/ 432048 h 4320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25837" h="432048">
                <a:moveTo>
                  <a:pt x="0" y="432048"/>
                </a:moveTo>
                <a:lnTo>
                  <a:pt x="117231" y="0"/>
                </a:lnTo>
                <a:lnTo>
                  <a:pt x="425837" y="432048"/>
                </a:lnTo>
                <a:lnTo>
                  <a:pt x="0" y="43204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8" tIns="34284" rIns="68568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1" name="下箭头 6"/>
          <p:cNvSpPr/>
          <p:nvPr/>
        </p:nvSpPr>
        <p:spPr>
          <a:xfrm rot="21050905">
            <a:off x="4923175" y="1925949"/>
            <a:ext cx="534497" cy="881182"/>
          </a:xfrm>
          <a:custGeom>
            <a:avLst/>
            <a:gdLst>
              <a:gd name="connsiteX0" fmla="*/ 0 w 918392"/>
              <a:gd name="connsiteY0" fmla="*/ 1052972 h 1512168"/>
              <a:gd name="connsiteX1" fmla="*/ 170982 w 918392"/>
              <a:gd name="connsiteY1" fmla="*/ 1052972 h 1512168"/>
              <a:gd name="connsiteX2" fmla="*/ 170982 w 918392"/>
              <a:gd name="connsiteY2" fmla="*/ 0 h 1512168"/>
              <a:gd name="connsiteX3" fmla="*/ 747410 w 918392"/>
              <a:gd name="connsiteY3" fmla="*/ 0 h 1512168"/>
              <a:gd name="connsiteX4" fmla="*/ 747410 w 918392"/>
              <a:gd name="connsiteY4" fmla="*/ 1052972 h 1512168"/>
              <a:gd name="connsiteX5" fmla="*/ 918392 w 918392"/>
              <a:gd name="connsiteY5" fmla="*/ 1052972 h 1512168"/>
              <a:gd name="connsiteX6" fmla="*/ 459196 w 918392"/>
              <a:gd name="connsiteY6" fmla="*/ 1512168 h 1512168"/>
              <a:gd name="connsiteX7" fmla="*/ 0 w 918392"/>
              <a:gd name="connsiteY7" fmla="*/ 1052972 h 1512168"/>
              <a:gd name="connsiteX0-1" fmla="*/ 747410 w 918392"/>
              <a:gd name="connsiteY0-2" fmla="*/ 0 h 1512168"/>
              <a:gd name="connsiteX1-3" fmla="*/ 747410 w 918392"/>
              <a:gd name="connsiteY1-4" fmla="*/ 1052972 h 1512168"/>
              <a:gd name="connsiteX2-5" fmla="*/ 918392 w 918392"/>
              <a:gd name="connsiteY2-6" fmla="*/ 1052972 h 1512168"/>
              <a:gd name="connsiteX3-7" fmla="*/ 459196 w 918392"/>
              <a:gd name="connsiteY3-8" fmla="*/ 1512168 h 1512168"/>
              <a:gd name="connsiteX4-9" fmla="*/ 0 w 918392"/>
              <a:gd name="connsiteY4-10" fmla="*/ 1052972 h 1512168"/>
              <a:gd name="connsiteX5-11" fmla="*/ 170982 w 918392"/>
              <a:gd name="connsiteY5-12" fmla="*/ 1052972 h 1512168"/>
              <a:gd name="connsiteX6-13" fmla="*/ 170982 w 918392"/>
              <a:gd name="connsiteY6-14" fmla="*/ 0 h 1512168"/>
              <a:gd name="connsiteX7-15" fmla="*/ 838850 w 918392"/>
              <a:gd name="connsiteY7-16" fmla="*/ 91440 h 1512168"/>
              <a:gd name="connsiteX0-17" fmla="*/ 747410 w 918392"/>
              <a:gd name="connsiteY0-18" fmla="*/ 0 h 1512168"/>
              <a:gd name="connsiteX1-19" fmla="*/ 747410 w 918392"/>
              <a:gd name="connsiteY1-20" fmla="*/ 1052972 h 1512168"/>
              <a:gd name="connsiteX2-21" fmla="*/ 918392 w 918392"/>
              <a:gd name="connsiteY2-22" fmla="*/ 1052972 h 1512168"/>
              <a:gd name="connsiteX3-23" fmla="*/ 459196 w 918392"/>
              <a:gd name="connsiteY3-24" fmla="*/ 1512168 h 1512168"/>
              <a:gd name="connsiteX4-25" fmla="*/ 0 w 918392"/>
              <a:gd name="connsiteY4-26" fmla="*/ 1052972 h 1512168"/>
              <a:gd name="connsiteX5-27" fmla="*/ 170982 w 918392"/>
              <a:gd name="connsiteY5-28" fmla="*/ 1052972 h 1512168"/>
              <a:gd name="connsiteX6-29" fmla="*/ 170982 w 918392"/>
              <a:gd name="connsiteY6-30" fmla="*/ 0 h 1512168"/>
              <a:gd name="connsiteX0-31" fmla="*/ 747410 w 918392"/>
              <a:gd name="connsiteY0-32" fmla="*/ 0 h 1512168"/>
              <a:gd name="connsiteX1-33" fmla="*/ 747410 w 918392"/>
              <a:gd name="connsiteY1-34" fmla="*/ 1052972 h 1512168"/>
              <a:gd name="connsiteX2-35" fmla="*/ 918392 w 918392"/>
              <a:gd name="connsiteY2-36" fmla="*/ 1052972 h 1512168"/>
              <a:gd name="connsiteX3-37" fmla="*/ 459196 w 918392"/>
              <a:gd name="connsiteY3-38" fmla="*/ 1512168 h 1512168"/>
              <a:gd name="connsiteX4-39" fmla="*/ 0 w 918392"/>
              <a:gd name="connsiteY4-40" fmla="*/ 1052972 h 1512168"/>
              <a:gd name="connsiteX5-41" fmla="*/ 170982 w 918392"/>
              <a:gd name="connsiteY5-42" fmla="*/ 1052972 h 1512168"/>
              <a:gd name="connsiteX6-43" fmla="*/ 170982 w 918392"/>
              <a:gd name="connsiteY6-44" fmla="*/ 0 h 1512168"/>
              <a:gd name="connsiteX7-45" fmla="*/ 747410 w 918392"/>
              <a:gd name="connsiteY7-46" fmla="*/ 0 h 1512168"/>
              <a:gd name="connsiteX0-47" fmla="*/ 725658 w 918392"/>
              <a:gd name="connsiteY0-48" fmla="*/ 135028 h 1512168"/>
              <a:gd name="connsiteX1-49" fmla="*/ 747410 w 918392"/>
              <a:gd name="connsiteY1-50" fmla="*/ 1052972 h 1512168"/>
              <a:gd name="connsiteX2-51" fmla="*/ 918392 w 918392"/>
              <a:gd name="connsiteY2-52" fmla="*/ 1052972 h 1512168"/>
              <a:gd name="connsiteX3-53" fmla="*/ 459196 w 918392"/>
              <a:gd name="connsiteY3-54" fmla="*/ 1512168 h 1512168"/>
              <a:gd name="connsiteX4-55" fmla="*/ 0 w 918392"/>
              <a:gd name="connsiteY4-56" fmla="*/ 1052972 h 1512168"/>
              <a:gd name="connsiteX5-57" fmla="*/ 170982 w 918392"/>
              <a:gd name="connsiteY5-58" fmla="*/ 1052972 h 1512168"/>
              <a:gd name="connsiteX6-59" fmla="*/ 170982 w 918392"/>
              <a:gd name="connsiteY6-60" fmla="*/ 0 h 1512168"/>
              <a:gd name="connsiteX7-61" fmla="*/ 725658 w 918392"/>
              <a:gd name="connsiteY7-62" fmla="*/ 135028 h 1512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918392" h="1512168">
                <a:moveTo>
                  <a:pt x="725658" y="135028"/>
                </a:moveTo>
                <a:lnTo>
                  <a:pt x="747410" y="1052972"/>
                </a:lnTo>
                <a:lnTo>
                  <a:pt x="918392" y="1052972"/>
                </a:lnTo>
                <a:lnTo>
                  <a:pt x="459196" y="1512168"/>
                </a:lnTo>
                <a:lnTo>
                  <a:pt x="0" y="1052972"/>
                </a:lnTo>
                <a:lnTo>
                  <a:pt x="170982" y="1052972"/>
                </a:lnTo>
                <a:lnTo>
                  <a:pt x="170982" y="0"/>
                </a:lnTo>
                <a:lnTo>
                  <a:pt x="725658" y="135028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vert="eaVert" lIns="0" tIns="0" rIns="0" bIns="0" anchor="ctr"/>
          <a:lstStyle/>
          <a:p>
            <a:pPr algn="ctr">
              <a:defRPr/>
            </a:pPr>
            <a:r>
              <a:rPr lang="zh-CN" altLang="en-US" sz="12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体制牵制</a:t>
            </a:r>
          </a:p>
        </p:txBody>
      </p:sp>
      <p:sp>
        <p:nvSpPr>
          <p:cNvPr id="53" name="直角三角形 5"/>
          <p:cNvSpPr/>
          <p:nvPr/>
        </p:nvSpPr>
        <p:spPr>
          <a:xfrm flipH="1">
            <a:off x="5888604" y="1962863"/>
            <a:ext cx="289272" cy="292933"/>
          </a:xfrm>
          <a:custGeom>
            <a:avLst/>
            <a:gdLst>
              <a:gd name="connsiteX0" fmla="*/ 0 w 308606"/>
              <a:gd name="connsiteY0" fmla="*/ 432048 h 432048"/>
              <a:gd name="connsiteX1" fmla="*/ 0 w 308606"/>
              <a:gd name="connsiteY1" fmla="*/ 0 h 432048"/>
              <a:gd name="connsiteX2" fmla="*/ 308606 w 308606"/>
              <a:gd name="connsiteY2" fmla="*/ 432048 h 432048"/>
              <a:gd name="connsiteX3" fmla="*/ 0 w 308606"/>
              <a:gd name="connsiteY3" fmla="*/ 432048 h 432048"/>
              <a:gd name="connsiteX0-1" fmla="*/ 0 w 425837"/>
              <a:gd name="connsiteY0-2" fmla="*/ 432048 h 432048"/>
              <a:gd name="connsiteX1-3" fmla="*/ 117231 w 425837"/>
              <a:gd name="connsiteY1-4" fmla="*/ 0 h 432048"/>
              <a:gd name="connsiteX2-5" fmla="*/ 425837 w 425837"/>
              <a:gd name="connsiteY2-6" fmla="*/ 432048 h 432048"/>
              <a:gd name="connsiteX3-7" fmla="*/ 0 w 425837"/>
              <a:gd name="connsiteY3-8" fmla="*/ 432048 h 4320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25837" h="432048">
                <a:moveTo>
                  <a:pt x="0" y="432048"/>
                </a:moveTo>
                <a:lnTo>
                  <a:pt x="117231" y="0"/>
                </a:lnTo>
                <a:lnTo>
                  <a:pt x="425837" y="432048"/>
                </a:lnTo>
                <a:lnTo>
                  <a:pt x="0" y="43204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8" tIns="34284" rIns="68568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4" name="下箭头 6"/>
          <p:cNvSpPr/>
          <p:nvPr/>
        </p:nvSpPr>
        <p:spPr>
          <a:xfrm rot="21050905">
            <a:off x="6068359" y="1925949"/>
            <a:ext cx="535688" cy="881182"/>
          </a:xfrm>
          <a:custGeom>
            <a:avLst/>
            <a:gdLst>
              <a:gd name="connsiteX0" fmla="*/ 0 w 918392"/>
              <a:gd name="connsiteY0" fmla="*/ 1052972 h 1512168"/>
              <a:gd name="connsiteX1" fmla="*/ 170982 w 918392"/>
              <a:gd name="connsiteY1" fmla="*/ 1052972 h 1512168"/>
              <a:gd name="connsiteX2" fmla="*/ 170982 w 918392"/>
              <a:gd name="connsiteY2" fmla="*/ 0 h 1512168"/>
              <a:gd name="connsiteX3" fmla="*/ 747410 w 918392"/>
              <a:gd name="connsiteY3" fmla="*/ 0 h 1512168"/>
              <a:gd name="connsiteX4" fmla="*/ 747410 w 918392"/>
              <a:gd name="connsiteY4" fmla="*/ 1052972 h 1512168"/>
              <a:gd name="connsiteX5" fmla="*/ 918392 w 918392"/>
              <a:gd name="connsiteY5" fmla="*/ 1052972 h 1512168"/>
              <a:gd name="connsiteX6" fmla="*/ 459196 w 918392"/>
              <a:gd name="connsiteY6" fmla="*/ 1512168 h 1512168"/>
              <a:gd name="connsiteX7" fmla="*/ 0 w 918392"/>
              <a:gd name="connsiteY7" fmla="*/ 1052972 h 1512168"/>
              <a:gd name="connsiteX0-1" fmla="*/ 747410 w 918392"/>
              <a:gd name="connsiteY0-2" fmla="*/ 0 h 1512168"/>
              <a:gd name="connsiteX1-3" fmla="*/ 747410 w 918392"/>
              <a:gd name="connsiteY1-4" fmla="*/ 1052972 h 1512168"/>
              <a:gd name="connsiteX2-5" fmla="*/ 918392 w 918392"/>
              <a:gd name="connsiteY2-6" fmla="*/ 1052972 h 1512168"/>
              <a:gd name="connsiteX3-7" fmla="*/ 459196 w 918392"/>
              <a:gd name="connsiteY3-8" fmla="*/ 1512168 h 1512168"/>
              <a:gd name="connsiteX4-9" fmla="*/ 0 w 918392"/>
              <a:gd name="connsiteY4-10" fmla="*/ 1052972 h 1512168"/>
              <a:gd name="connsiteX5-11" fmla="*/ 170982 w 918392"/>
              <a:gd name="connsiteY5-12" fmla="*/ 1052972 h 1512168"/>
              <a:gd name="connsiteX6-13" fmla="*/ 170982 w 918392"/>
              <a:gd name="connsiteY6-14" fmla="*/ 0 h 1512168"/>
              <a:gd name="connsiteX7-15" fmla="*/ 838850 w 918392"/>
              <a:gd name="connsiteY7-16" fmla="*/ 91440 h 1512168"/>
              <a:gd name="connsiteX0-17" fmla="*/ 747410 w 918392"/>
              <a:gd name="connsiteY0-18" fmla="*/ 0 h 1512168"/>
              <a:gd name="connsiteX1-19" fmla="*/ 747410 w 918392"/>
              <a:gd name="connsiteY1-20" fmla="*/ 1052972 h 1512168"/>
              <a:gd name="connsiteX2-21" fmla="*/ 918392 w 918392"/>
              <a:gd name="connsiteY2-22" fmla="*/ 1052972 h 1512168"/>
              <a:gd name="connsiteX3-23" fmla="*/ 459196 w 918392"/>
              <a:gd name="connsiteY3-24" fmla="*/ 1512168 h 1512168"/>
              <a:gd name="connsiteX4-25" fmla="*/ 0 w 918392"/>
              <a:gd name="connsiteY4-26" fmla="*/ 1052972 h 1512168"/>
              <a:gd name="connsiteX5-27" fmla="*/ 170982 w 918392"/>
              <a:gd name="connsiteY5-28" fmla="*/ 1052972 h 1512168"/>
              <a:gd name="connsiteX6-29" fmla="*/ 170982 w 918392"/>
              <a:gd name="connsiteY6-30" fmla="*/ 0 h 1512168"/>
              <a:gd name="connsiteX0-31" fmla="*/ 747410 w 918392"/>
              <a:gd name="connsiteY0-32" fmla="*/ 0 h 1512168"/>
              <a:gd name="connsiteX1-33" fmla="*/ 747410 w 918392"/>
              <a:gd name="connsiteY1-34" fmla="*/ 1052972 h 1512168"/>
              <a:gd name="connsiteX2-35" fmla="*/ 918392 w 918392"/>
              <a:gd name="connsiteY2-36" fmla="*/ 1052972 h 1512168"/>
              <a:gd name="connsiteX3-37" fmla="*/ 459196 w 918392"/>
              <a:gd name="connsiteY3-38" fmla="*/ 1512168 h 1512168"/>
              <a:gd name="connsiteX4-39" fmla="*/ 0 w 918392"/>
              <a:gd name="connsiteY4-40" fmla="*/ 1052972 h 1512168"/>
              <a:gd name="connsiteX5-41" fmla="*/ 170982 w 918392"/>
              <a:gd name="connsiteY5-42" fmla="*/ 1052972 h 1512168"/>
              <a:gd name="connsiteX6-43" fmla="*/ 170982 w 918392"/>
              <a:gd name="connsiteY6-44" fmla="*/ 0 h 1512168"/>
              <a:gd name="connsiteX7-45" fmla="*/ 747410 w 918392"/>
              <a:gd name="connsiteY7-46" fmla="*/ 0 h 1512168"/>
              <a:gd name="connsiteX0-47" fmla="*/ 725658 w 918392"/>
              <a:gd name="connsiteY0-48" fmla="*/ 135028 h 1512168"/>
              <a:gd name="connsiteX1-49" fmla="*/ 747410 w 918392"/>
              <a:gd name="connsiteY1-50" fmla="*/ 1052972 h 1512168"/>
              <a:gd name="connsiteX2-51" fmla="*/ 918392 w 918392"/>
              <a:gd name="connsiteY2-52" fmla="*/ 1052972 h 1512168"/>
              <a:gd name="connsiteX3-53" fmla="*/ 459196 w 918392"/>
              <a:gd name="connsiteY3-54" fmla="*/ 1512168 h 1512168"/>
              <a:gd name="connsiteX4-55" fmla="*/ 0 w 918392"/>
              <a:gd name="connsiteY4-56" fmla="*/ 1052972 h 1512168"/>
              <a:gd name="connsiteX5-57" fmla="*/ 170982 w 918392"/>
              <a:gd name="connsiteY5-58" fmla="*/ 1052972 h 1512168"/>
              <a:gd name="connsiteX6-59" fmla="*/ 170982 w 918392"/>
              <a:gd name="connsiteY6-60" fmla="*/ 0 h 1512168"/>
              <a:gd name="connsiteX7-61" fmla="*/ 725658 w 918392"/>
              <a:gd name="connsiteY7-62" fmla="*/ 135028 h 1512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918392" h="1512168">
                <a:moveTo>
                  <a:pt x="725658" y="135028"/>
                </a:moveTo>
                <a:lnTo>
                  <a:pt x="747410" y="1052972"/>
                </a:lnTo>
                <a:lnTo>
                  <a:pt x="918392" y="1052972"/>
                </a:lnTo>
                <a:lnTo>
                  <a:pt x="459196" y="1512168"/>
                </a:lnTo>
                <a:lnTo>
                  <a:pt x="0" y="1052972"/>
                </a:lnTo>
                <a:lnTo>
                  <a:pt x="170982" y="1052972"/>
                </a:lnTo>
                <a:lnTo>
                  <a:pt x="170982" y="0"/>
                </a:lnTo>
                <a:lnTo>
                  <a:pt x="725658" y="135028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vert="eaVert" lIns="0" tIns="0" rIns="0" bIns="0" anchor="ctr"/>
          <a:lstStyle/>
          <a:p>
            <a:pPr algn="ctr">
              <a:defRPr/>
            </a:pPr>
            <a:r>
              <a:rPr lang="zh-CN" altLang="en-US" sz="12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簿记牵制</a:t>
            </a:r>
          </a:p>
        </p:txBody>
      </p:sp>
      <p:sp>
        <p:nvSpPr>
          <p:cNvPr id="13" name="TextBox 38"/>
          <p:cNvSpPr txBox="1"/>
          <p:nvPr/>
        </p:nvSpPr>
        <p:spPr>
          <a:xfrm>
            <a:off x="2337589" y="2858334"/>
            <a:ext cx="1248748" cy="401578"/>
          </a:xfrm>
          <a:prstGeom prst="rect">
            <a:avLst/>
          </a:prstGeom>
          <a:noFill/>
        </p:spPr>
        <p:txBody>
          <a:bodyPr lIns="68568" tIns="34284" rIns="68568" bIns="34284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6" name="TextBox 38"/>
          <p:cNvSpPr txBox="1"/>
          <p:nvPr/>
        </p:nvSpPr>
        <p:spPr>
          <a:xfrm>
            <a:off x="3494674" y="2858334"/>
            <a:ext cx="1247558" cy="401578"/>
          </a:xfrm>
          <a:prstGeom prst="rect">
            <a:avLst/>
          </a:prstGeom>
          <a:noFill/>
        </p:spPr>
        <p:txBody>
          <a:bodyPr lIns="68568" tIns="34284" rIns="68568" bIns="34284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7" name="TextBox 38"/>
          <p:cNvSpPr txBox="1"/>
          <p:nvPr/>
        </p:nvSpPr>
        <p:spPr>
          <a:xfrm>
            <a:off x="4650567" y="2858334"/>
            <a:ext cx="1248749" cy="401578"/>
          </a:xfrm>
          <a:prstGeom prst="rect">
            <a:avLst/>
          </a:prstGeom>
          <a:noFill/>
        </p:spPr>
        <p:txBody>
          <a:bodyPr lIns="68568" tIns="34284" rIns="68568" bIns="34284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8" name="TextBox 38"/>
          <p:cNvSpPr txBox="1"/>
          <p:nvPr/>
        </p:nvSpPr>
        <p:spPr>
          <a:xfrm>
            <a:off x="5806467" y="2858334"/>
            <a:ext cx="1248748" cy="401578"/>
          </a:xfrm>
          <a:prstGeom prst="rect">
            <a:avLst/>
          </a:prstGeom>
          <a:noFill/>
        </p:spPr>
        <p:txBody>
          <a:bodyPr lIns="68568" tIns="34284" rIns="68568" bIns="34284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4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9" grpId="0" animBg="1"/>
      <p:bldP spid="47" grpId="0" animBg="1"/>
      <p:bldP spid="48" grpId="0" animBg="1"/>
      <p:bldP spid="50" grpId="0" animBg="1"/>
      <p:bldP spid="51" grpId="0" animBg="1"/>
      <p:bldP spid="53" grpId="0" animBg="1"/>
      <p:bldP spid="54" grpId="0" animBg="1"/>
      <p:bldP spid="13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6298662" y="1287451"/>
            <a:ext cx="1910179" cy="2232913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5021" tIns="32510" rIns="65021" bIns="32510" rtlCol="0" anchor="ctr"/>
          <a:lstStyle/>
          <a:p>
            <a:pPr algn="ctr" defTabSz="913765">
              <a:defRPr/>
            </a:pPr>
            <a:endParaRPr lang="zh-CN" altLang="en-US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208179" y="1165907"/>
            <a:ext cx="1774973" cy="2306840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5021" tIns="32510" rIns="65021" bIns="32510" rtlCol="0" anchor="ctr"/>
          <a:lstStyle/>
          <a:p>
            <a:pPr algn="ctr" defTabSz="913765">
              <a:defRPr/>
            </a:pPr>
            <a:endParaRPr lang="zh-CN" altLang="en-US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07903" y="1165907"/>
            <a:ext cx="1779900" cy="184133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/>
            <a:endParaRPr lang="zh-CN" altLang="en-US"/>
          </a:p>
        </p:txBody>
      </p:sp>
      <p:sp>
        <p:nvSpPr>
          <p:cNvPr id="33" name="矩形 1"/>
          <p:cNvSpPr/>
          <p:nvPr/>
        </p:nvSpPr>
        <p:spPr>
          <a:xfrm rot="765310">
            <a:off x="3432848" y="1017365"/>
            <a:ext cx="2110687" cy="246729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5021" tIns="32510" rIns="65021" bIns="32510" rtlCol="0" anchor="ctr"/>
          <a:lstStyle/>
          <a:p>
            <a:pPr algn="ctr" defTabSz="913765">
              <a:defRPr/>
            </a:pPr>
            <a:endParaRPr lang="zh-CN" altLang="en-US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628288" y="1153771"/>
            <a:ext cx="1774973" cy="2306840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5021" tIns="32510" rIns="65021" bIns="32510" rtlCol="0" anchor="ctr"/>
          <a:lstStyle/>
          <a:p>
            <a:pPr algn="ctr" defTabSz="913765">
              <a:defRPr/>
            </a:pPr>
            <a:endParaRPr lang="zh-CN" altLang="en-US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621080" y="1143188"/>
            <a:ext cx="1779900" cy="186405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/>
            <a:endParaRPr lang="zh-CN" altLang="en-US"/>
          </a:p>
        </p:txBody>
      </p:sp>
      <p:sp>
        <p:nvSpPr>
          <p:cNvPr id="31" name="矩形 1"/>
          <p:cNvSpPr/>
          <p:nvPr/>
        </p:nvSpPr>
        <p:spPr>
          <a:xfrm rot="1321971">
            <a:off x="1118967" y="950875"/>
            <a:ext cx="1910179" cy="2232913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5021" tIns="32510" rIns="65021" bIns="32510" rtlCol="0" anchor="ctr"/>
          <a:lstStyle/>
          <a:p>
            <a:pPr algn="ctr" defTabSz="913765">
              <a:defRPr/>
            </a:pPr>
            <a:endParaRPr lang="zh-CN" altLang="en-US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20119" y="1153771"/>
            <a:ext cx="1774973" cy="2306840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5021" tIns="32510" rIns="65021" bIns="32510" rtlCol="0" anchor="ctr"/>
          <a:lstStyle/>
          <a:p>
            <a:pPr algn="ctr" defTabSz="913765">
              <a:defRPr/>
            </a:pPr>
            <a:endParaRPr lang="zh-CN" altLang="en-US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378991" y="3068105"/>
            <a:ext cx="1028837" cy="296449"/>
          </a:xfrm>
          <a:prstGeom prst="rect">
            <a:avLst/>
          </a:prstGeom>
        </p:spPr>
        <p:txBody>
          <a:bodyPr wrap="none" lIns="65021" tIns="32510" rIns="65021" bIns="3251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3" name="组合 19"/>
          <p:cNvGrpSpPr/>
          <p:nvPr/>
        </p:nvGrpSpPr>
        <p:grpSpPr bwMode="auto">
          <a:xfrm>
            <a:off x="1212197" y="3571791"/>
            <a:ext cx="6627284" cy="1121354"/>
            <a:chOff x="1160463" y="2796139"/>
            <a:chExt cx="9421420" cy="1121014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1160463" y="2796139"/>
              <a:ext cx="1833524" cy="41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1160463" y="3132697"/>
              <a:ext cx="9421420" cy="784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015192" y="1153770"/>
            <a:ext cx="1779900" cy="1864054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001154" y="3068105"/>
            <a:ext cx="1028837" cy="296449"/>
          </a:xfrm>
          <a:prstGeom prst="rect">
            <a:avLst/>
          </a:prstGeom>
        </p:spPr>
        <p:txBody>
          <a:bodyPr wrap="none" lIns="65021" tIns="32510" rIns="65021" bIns="3251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6552639" y="3068105"/>
            <a:ext cx="1028837" cy="296449"/>
          </a:xfrm>
          <a:prstGeom prst="rect">
            <a:avLst/>
          </a:prstGeom>
        </p:spPr>
        <p:txBody>
          <a:bodyPr wrap="none" lIns="65021" tIns="32510" rIns="65021" bIns="3251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2760"/>
            <a:ext cx="736979" cy="349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36977" y="116789"/>
            <a:ext cx="3009332" cy="469288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TITLE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Group 46"/>
          <p:cNvGrpSpPr/>
          <p:nvPr/>
        </p:nvGrpSpPr>
        <p:grpSpPr bwMode="auto">
          <a:xfrm>
            <a:off x="557552" y="3389326"/>
            <a:ext cx="8099823" cy="432255"/>
            <a:chOff x="386" y="2371"/>
            <a:chExt cx="6803" cy="363"/>
          </a:xfrm>
        </p:grpSpPr>
        <p:sp>
          <p:nvSpPr>
            <p:cNvPr id="7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6803" cy="363"/>
            </a:xfrm>
            <a:prstGeom prst="rect">
              <a:avLst/>
            </a:prstGeom>
            <a:noFill/>
            <a:ln w="25400" algn="ctr">
              <a:solidFill>
                <a:schemeClr val="bg1">
                  <a:lumMod val="7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146"/>
            <p:cNvSpPr txBox="1">
              <a:spLocks noChangeArrowheads="1"/>
            </p:cNvSpPr>
            <p:nvPr/>
          </p:nvSpPr>
          <p:spPr bwMode="auto">
            <a:xfrm>
              <a:off x="1882" y="2456"/>
              <a:ext cx="530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HERE TO ADD YOUR DESCIRPITON SENTENCES ABOUT THIS PART.</a:t>
              </a:r>
            </a:p>
          </p:txBody>
        </p:sp>
        <p:sp>
          <p:nvSpPr>
            <p:cNvPr id="9" name="Rectangle 44"/>
            <p:cNvSpPr>
              <a:spLocks noChangeArrowheads="1"/>
            </p:cNvSpPr>
            <p:nvPr/>
          </p:nvSpPr>
          <p:spPr bwMode="auto">
            <a:xfrm>
              <a:off x="431" y="2411"/>
              <a:ext cx="1406" cy="2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TEXT</a:t>
              </a:r>
            </a:p>
          </p:txBody>
        </p:sp>
      </p:grpSp>
      <p:grpSp>
        <p:nvGrpSpPr>
          <p:cNvPr id="3" name="Group 55"/>
          <p:cNvGrpSpPr/>
          <p:nvPr/>
        </p:nvGrpSpPr>
        <p:grpSpPr bwMode="auto">
          <a:xfrm>
            <a:off x="556363" y="1768667"/>
            <a:ext cx="8099823" cy="432256"/>
            <a:chOff x="386" y="2371"/>
            <a:chExt cx="6803" cy="363"/>
          </a:xfrm>
        </p:grpSpPr>
        <p:sp>
          <p:nvSpPr>
            <p:cNvPr id="11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6803" cy="363"/>
            </a:xfrm>
            <a:prstGeom prst="rect">
              <a:avLst/>
            </a:prstGeom>
            <a:noFill/>
            <a:ln w="25400" algn="ctr">
              <a:solidFill>
                <a:schemeClr val="bg1">
                  <a:lumMod val="7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146"/>
            <p:cNvSpPr txBox="1">
              <a:spLocks noChangeArrowheads="1"/>
            </p:cNvSpPr>
            <p:nvPr/>
          </p:nvSpPr>
          <p:spPr bwMode="auto">
            <a:xfrm>
              <a:off x="1882" y="2456"/>
              <a:ext cx="53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HERE TO ADD YOUR DESCIRPITON SENTENCES ABOUT THIS PART.</a:t>
              </a:r>
            </a:p>
          </p:txBody>
        </p:sp>
        <p:sp>
          <p:nvSpPr>
            <p:cNvPr id="13" name="Rectangle 58"/>
            <p:cNvSpPr>
              <a:spLocks noChangeArrowheads="1"/>
            </p:cNvSpPr>
            <p:nvPr/>
          </p:nvSpPr>
          <p:spPr bwMode="auto">
            <a:xfrm>
              <a:off x="431" y="2411"/>
              <a:ext cx="1406" cy="2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TEXT</a:t>
              </a:r>
            </a:p>
          </p:txBody>
        </p:sp>
      </p:grpSp>
      <p:grpSp>
        <p:nvGrpSpPr>
          <p:cNvPr id="6" name="Group 59"/>
          <p:cNvGrpSpPr/>
          <p:nvPr/>
        </p:nvGrpSpPr>
        <p:grpSpPr bwMode="auto">
          <a:xfrm>
            <a:off x="556363" y="2849900"/>
            <a:ext cx="8099823" cy="432256"/>
            <a:chOff x="386" y="2371"/>
            <a:chExt cx="6803" cy="363"/>
          </a:xfrm>
        </p:grpSpPr>
        <p:sp>
          <p:nvSpPr>
            <p:cNvPr id="15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6803" cy="363"/>
            </a:xfrm>
            <a:prstGeom prst="rect">
              <a:avLst/>
            </a:prstGeom>
            <a:noFill/>
            <a:ln w="25400" algn="ctr">
              <a:solidFill>
                <a:schemeClr val="bg1">
                  <a:lumMod val="7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46"/>
            <p:cNvSpPr txBox="1">
              <a:spLocks noChangeArrowheads="1"/>
            </p:cNvSpPr>
            <p:nvPr/>
          </p:nvSpPr>
          <p:spPr bwMode="auto">
            <a:xfrm>
              <a:off x="1882" y="2456"/>
              <a:ext cx="53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HERE TO ADD YOUR DESCIRPITON SENTENCES ABOUT THIS PART.</a:t>
              </a:r>
            </a:p>
          </p:txBody>
        </p:sp>
        <p:sp>
          <p:nvSpPr>
            <p:cNvPr id="17" name="Rectangle 62"/>
            <p:cNvSpPr>
              <a:spLocks noChangeArrowheads="1"/>
            </p:cNvSpPr>
            <p:nvPr/>
          </p:nvSpPr>
          <p:spPr bwMode="auto">
            <a:xfrm>
              <a:off x="431" y="2411"/>
              <a:ext cx="1406" cy="2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TEXT</a:t>
              </a:r>
            </a:p>
          </p:txBody>
        </p:sp>
      </p:grpSp>
      <p:grpSp>
        <p:nvGrpSpPr>
          <p:cNvPr id="10" name="Group 63"/>
          <p:cNvGrpSpPr/>
          <p:nvPr/>
        </p:nvGrpSpPr>
        <p:grpSpPr bwMode="auto">
          <a:xfrm>
            <a:off x="556363" y="2309284"/>
            <a:ext cx="8099823" cy="432256"/>
            <a:chOff x="386" y="2371"/>
            <a:chExt cx="6803" cy="363"/>
          </a:xfrm>
        </p:grpSpPr>
        <p:sp>
          <p:nvSpPr>
            <p:cNvPr id="19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6803" cy="363"/>
            </a:xfrm>
            <a:prstGeom prst="rect">
              <a:avLst/>
            </a:prstGeom>
            <a:noFill/>
            <a:ln w="25400" algn="ctr">
              <a:solidFill>
                <a:schemeClr val="bg1">
                  <a:lumMod val="7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146"/>
            <p:cNvSpPr txBox="1">
              <a:spLocks noChangeArrowheads="1"/>
            </p:cNvSpPr>
            <p:nvPr/>
          </p:nvSpPr>
          <p:spPr bwMode="auto">
            <a:xfrm>
              <a:off x="1882" y="2456"/>
              <a:ext cx="53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HERE TO ADD YOUR DESCIRPITON SENTENCES ABOUT THIS PART.</a:t>
              </a:r>
            </a:p>
          </p:txBody>
        </p:sp>
        <p:sp>
          <p:nvSpPr>
            <p:cNvPr id="21" name="Rectangle 66"/>
            <p:cNvSpPr>
              <a:spLocks noChangeArrowheads="1"/>
            </p:cNvSpPr>
            <p:nvPr/>
          </p:nvSpPr>
          <p:spPr bwMode="auto">
            <a:xfrm>
              <a:off x="431" y="2411"/>
              <a:ext cx="1406" cy="2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TEXT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828678" y="3315594"/>
            <a:ext cx="2666854" cy="762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068251" y="1638969"/>
            <a:ext cx="214299" cy="1648044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1447707" y="1638969"/>
            <a:ext cx="214299" cy="1648044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1827165" y="1638969"/>
            <a:ext cx="214299" cy="1648044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2206623" y="1638969"/>
            <a:ext cx="214299" cy="1648044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2586080" y="1638969"/>
            <a:ext cx="214299" cy="1648044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2965539" y="1638969"/>
            <a:ext cx="214299" cy="1648044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092413" y="3421729"/>
            <a:ext cx="157067" cy="2030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1475184" y="3421729"/>
            <a:ext cx="157067" cy="2030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1857954" y="3421729"/>
            <a:ext cx="157067" cy="2030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2240725" y="3421729"/>
            <a:ext cx="157067" cy="2030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2623495" y="3421729"/>
            <a:ext cx="157067" cy="2030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3006266" y="3421729"/>
            <a:ext cx="157067" cy="2030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10" name="Group 149"/>
          <p:cNvGrpSpPr/>
          <p:nvPr/>
        </p:nvGrpSpPr>
        <p:grpSpPr>
          <a:xfrm>
            <a:off x="4543598" y="1640168"/>
            <a:ext cx="1486817" cy="644392"/>
            <a:chOff x="4597686" y="3155878"/>
            <a:chExt cx="1583966" cy="644306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8"/>
              <a:ext cx="1542506" cy="25845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430966"/>
              <a:ext cx="1583966" cy="36921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6674940" y="1640168"/>
            <a:ext cx="1447901" cy="644392"/>
            <a:chOff x="6978976" y="3155878"/>
            <a:chExt cx="1542507" cy="644306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8"/>
              <a:ext cx="1542506" cy="25845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430966"/>
              <a:ext cx="1542507" cy="36921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4543598" y="2285999"/>
            <a:ext cx="1447901" cy="655811"/>
            <a:chOff x="4597685" y="3914329"/>
            <a:chExt cx="1542507" cy="655721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29"/>
              <a:ext cx="1542506" cy="25845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200833"/>
              <a:ext cx="1542507" cy="36921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6674940" y="2285998"/>
            <a:ext cx="1447901" cy="646521"/>
            <a:chOff x="6978976" y="3914330"/>
            <a:chExt cx="1542507" cy="646432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0"/>
              <a:ext cx="1542506" cy="25845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91545"/>
              <a:ext cx="1542507" cy="36921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4543598" y="3015540"/>
            <a:ext cx="1447901" cy="636935"/>
            <a:chOff x="4597685" y="3914329"/>
            <a:chExt cx="1542507" cy="636848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29"/>
              <a:ext cx="1542506" cy="25845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81960"/>
              <a:ext cx="1542507" cy="36921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6674940" y="3015542"/>
            <a:ext cx="1447901" cy="636934"/>
            <a:chOff x="6978976" y="3914330"/>
            <a:chExt cx="1542507" cy="636847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0"/>
              <a:ext cx="1542506" cy="25845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81960"/>
              <a:ext cx="1542507" cy="36921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6168762" y="2998853"/>
            <a:ext cx="468996" cy="455655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58" tIns="64279" rIns="128558" bIns="6427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4016691" y="1620170"/>
            <a:ext cx="468996" cy="455655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58" tIns="64279" rIns="128558" bIns="6427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4016691" y="2998853"/>
            <a:ext cx="468996" cy="455655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58" tIns="64279" rIns="128558" bIns="6427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4016691" y="2297310"/>
            <a:ext cx="468996" cy="455655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58" tIns="64279" rIns="128558" bIns="6427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6168762" y="2297310"/>
            <a:ext cx="468996" cy="455655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58" tIns="64279" rIns="128558" bIns="6427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6168762" y="1620170"/>
            <a:ext cx="468996" cy="455655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58" tIns="64279" rIns="128558" bIns="6427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692270" y="4014586"/>
            <a:ext cx="7759464" cy="3138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请替换文字内容，点击添加相关标题文字，修改文字内容请替换文字内容，点击添加相关标题文字，修改文字内容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</a:t>
            </a: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9" name="Straight Line buttom"/>
          <p:cNvCxnSpPr/>
          <p:nvPr/>
        </p:nvCxnSpPr>
        <p:spPr>
          <a:xfrm>
            <a:off x="686014" y="3881117"/>
            <a:ext cx="777197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302813" y="1894116"/>
            <a:ext cx="1130851" cy="11308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文本框 7"/>
          <p:cNvSpPr txBox="1"/>
          <p:nvPr/>
        </p:nvSpPr>
        <p:spPr>
          <a:xfrm>
            <a:off x="3538924" y="2049972"/>
            <a:ext cx="3841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6" name="文本框 10"/>
          <p:cNvSpPr txBox="1"/>
          <p:nvPr/>
        </p:nvSpPr>
        <p:spPr>
          <a:xfrm>
            <a:off x="3598578" y="2520549"/>
            <a:ext cx="25195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CLICK TO ADD UP YOUR TITLE HERE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7" name="文本框 11"/>
          <p:cNvSpPr txBox="1"/>
          <p:nvPr/>
        </p:nvSpPr>
        <p:spPr>
          <a:xfrm>
            <a:off x="2414783" y="1767008"/>
            <a:ext cx="15476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03</a:t>
            </a:r>
            <a:endParaRPr lang="zh-CN" altLang="en-US" sz="8800" dirty="0">
              <a:solidFill>
                <a:schemeClr val="bg1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8" name="矩形 18"/>
          <p:cNvSpPr>
            <a:spLocks noChangeArrowheads="1"/>
          </p:cNvSpPr>
          <p:nvPr/>
        </p:nvSpPr>
        <p:spPr bwMode="auto">
          <a:xfrm>
            <a:off x="3634572" y="2808492"/>
            <a:ext cx="3475356" cy="282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defTabSz="911225">
              <a:lnSpc>
                <a:spcPct val="120000"/>
              </a:lnSpc>
              <a:spcBef>
                <a:spcPct val="20000"/>
              </a:spcBef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417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625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/>
          <p:cNvGrpSpPr/>
          <p:nvPr/>
        </p:nvGrpSpPr>
        <p:grpSpPr>
          <a:xfrm>
            <a:off x="4775249" y="3631652"/>
            <a:ext cx="3449081" cy="594156"/>
            <a:chOff x="4775248" y="3630858"/>
            <a:chExt cx="3449081" cy="594156"/>
          </a:xfrm>
        </p:grpSpPr>
        <p:grpSp>
          <p:nvGrpSpPr>
            <p:cNvPr id="4" name="Group 94"/>
            <p:cNvGrpSpPr/>
            <p:nvPr/>
          </p:nvGrpSpPr>
          <p:grpSpPr>
            <a:xfrm>
              <a:off x="5348893" y="3672198"/>
              <a:ext cx="2875436" cy="552816"/>
              <a:chOff x="7150697" y="4830172"/>
              <a:chExt cx="3833915" cy="737088"/>
            </a:xfrm>
          </p:grpSpPr>
          <p:sp>
            <p:nvSpPr>
              <p:cNvPr id="57" name="Rectangle 4"/>
              <p:cNvSpPr/>
              <p:nvPr/>
            </p:nvSpPr>
            <p:spPr>
              <a:xfrm>
                <a:off x="7150697" y="4830172"/>
                <a:ext cx="1529613" cy="372391"/>
              </a:xfrm>
              <a:prstGeom prst="rect">
                <a:avLst/>
              </a:prstGeom>
            </p:spPr>
            <p:txBody>
              <a:bodyPr wrap="none" lIns="109710" tIns="54855" rIns="109710" bIns="54855">
                <a:normAutofit fontScale="77500" lnSpcReduction="20000"/>
              </a:bodyPr>
              <a:lstStyle/>
              <a:p>
                <a:r>
                  <a:rPr lang="zh-CN" altLang="en-US" sz="17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58" name="TextBox 5"/>
              <p:cNvSpPr txBox="1"/>
              <p:nvPr/>
            </p:nvSpPr>
            <p:spPr>
              <a:xfrm>
                <a:off x="7150697" y="5202563"/>
                <a:ext cx="3833915" cy="364697"/>
              </a:xfrm>
              <a:prstGeom prst="rect">
                <a:avLst/>
              </a:prstGeom>
              <a:noFill/>
            </p:spPr>
            <p:txBody>
              <a:bodyPr wrap="square" lIns="109710" tIns="54855" rIns="109710" bIns="54855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8" name="Group 98"/>
            <p:cNvGrpSpPr/>
            <p:nvPr/>
          </p:nvGrpSpPr>
          <p:grpSpPr>
            <a:xfrm>
              <a:off x="4775248" y="3630858"/>
              <a:ext cx="573645" cy="573795"/>
              <a:chOff x="6356794" y="4841144"/>
              <a:chExt cx="764860" cy="765060"/>
            </a:xfrm>
          </p:grpSpPr>
          <p:sp>
            <p:nvSpPr>
              <p:cNvPr id="49" name="Oval 6"/>
              <p:cNvSpPr/>
              <p:nvPr/>
            </p:nvSpPr>
            <p:spPr bwMode="auto">
              <a:xfrm>
                <a:off x="6356794" y="4841144"/>
                <a:ext cx="764860" cy="76506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Freeform: Shape 15"/>
              <p:cNvSpPr/>
              <p:nvPr/>
            </p:nvSpPr>
            <p:spPr bwMode="auto">
              <a:xfrm>
                <a:off x="6602877" y="5046238"/>
                <a:ext cx="272695" cy="354873"/>
              </a:xfrm>
              <a:custGeom>
                <a:avLst/>
                <a:gdLst>
                  <a:gd name="T0" fmla="*/ 115 w 320"/>
                  <a:gd name="T1" fmla="*/ 62 h 417"/>
                  <a:gd name="T2" fmla="*/ 115 w 320"/>
                  <a:gd name="T3" fmla="*/ 62 h 417"/>
                  <a:gd name="T4" fmla="*/ 62 w 320"/>
                  <a:gd name="T5" fmla="*/ 0 h 417"/>
                  <a:gd name="T6" fmla="*/ 0 w 320"/>
                  <a:gd name="T7" fmla="*/ 62 h 417"/>
                  <a:gd name="T8" fmla="*/ 36 w 320"/>
                  <a:gd name="T9" fmla="*/ 115 h 417"/>
                  <a:gd name="T10" fmla="*/ 36 w 320"/>
                  <a:gd name="T11" fmla="*/ 301 h 417"/>
                  <a:gd name="T12" fmla="*/ 0 w 320"/>
                  <a:gd name="T13" fmla="*/ 354 h 417"/>
                  <a:gd name="T14" fmla="*/ 62 w 320"/>
                  <a:gd name="T15" fmla="*/ 416 h 417"/>
                  <a:gd name="T16" fmla="*/ 115 w 320"/>
                  <a:gd name="T17" fmla="*/ 354 h 417"/>
                  <a:gd name="T18" fmla="*/ 80 w 320"/>
                  <a:gd name="T19" fmla="*/ 301 h 417"/>
                  <a:gd name="T20" fmla="*/ 80 w 320"/>
                  <a:gd name="T21" fmla="*/ 115 h 417"/>
                  <a:gd name="T22" fmla="*/ 115 w 320"/>
                  <a:gd name="T23" fmla="*/ 62 h 417"/>
                  <a:gd name="T24" fmla="*/ 98 w 320"/>
                  <a:gd name="T25" fmla="*/ 354 h 417"/>
                  <a:gd name="T26" fmla="*/ 98 w 320"/>
                  <a:gd name="T27" fmla="*/ 354 h 417"/>
                  <a:gd name="T28" fmla="*/ 62 w 320"/>
                  <a:gd name="T29" fmla="*/ 390 h 417"/>
                  <a:gd name="T30" fmla="*/ 27 w 320"/>
                  <a:gd name="T31" fmla="*/ 354 h 417"/>
                  <a:gd name="T32" fmla="*/ 62 w 320"/>
                  <a:gd name="T33" fmla="*/ 319 h 417"/>
                  <a:gd name="T34" fmla="*/ 98 w 320"/>
                  <a:gd name="T35" fmla="*/ 354 h 417"/>
                  <a:gd name="T36" fmla="*/ 62 w 320"/>
                  <a:gd name="T37" fmla="*/ 88 h 417"/>
                  <a:gd name="T38" fmla="*/ 62 w 320"/>
                  <a:gd name="T39" fmla="*/ 88 h 417"/>
                  <a:gd name="T40" fmla="*/ 27 w 320"/>
                  <a:gd name="T41" fmla="*/ 62 h 417"/>
                  <a:gd name="T42" fmla="*/ 62 w 320"/>
                  <a:gd name="T43" fmla="*/ 27 h 417"/>
                  <a:gd name="T44" fmla="*/ 98 w 320"/>
                  <a:gd name="T45" fmla="*/ 62 h 417"/>
                  <a:gd name="T46" fmla="*/ 62 w 320"/>
                  <a:gd name="T47" fmla="*/ 88 h 417"/>
                  <a:gd name="T48" fmla="*/ 284 w 320"/>
                  <a:gd name="T49" fmla="*/ 301 h 417"/>
                  <a:gd name="T50" fmla="*/ 284 w 320"/>
                  <a:gd name="T51" fmla="*/ 301 h 417"/>
                  <a:gd name="T52" fmla="*/ 284 w 320"/>
                  <a:gd name="T53" fmla="*/ 115 h 417"/>
                  <a:gd name="T54" fmla="*/ 319 w 320"/>
                  <a:gd name="T55" fmla="*/ 62 h 417"/>
                  <a:gd name="T56" fmla="*/ 257 w 320"/>
                  <a:gd name="T57" fmla="*/ 0 h 417"/>
                  <a:gd name="T58" fmla="*/ 195 w 320"/>
                  <a:gd name="T59" fmla="*/ 62 h 417"/>
                  <a:gd name="T60" fmla="*/ 239 w 320"/>
                  <a:gd name="T61" fmla="*/ 115 h 417"/>
                  <a:gd name="T62" fmla="*/ 239 w 320"/>
                  <a:gd name="T63" fmla="*/ 301 h 417"/>
                  <a:gd name="T64" fmla="*/ 195 w 320"/>
                  <a:gd name="T65" fmla="*/ 354 h 417"/>
                  <a:gd name="T66" fmla="*/ 257 w 320"/>
                  <a:gd name="T67" fmla="*/ 416 h 417"/>
                  <a:gd name="T68" fmla="*/ 319 w 320"/>
                  <a:gd name="T69" fmla="*/ 354 h 417"/>
                  <a:gd name="T70" fmla="*/ 284 w 320"/>
                  <a:gd name="T71" fmla="*/ 301 h 417"/>
                  <a:gd name="T72" fmla="*/ 221 w 320"/>
                  <a:gd name="T73" fmla="*/ 62 h 417"/>
                  <a:gd name="T74" fmla="*/ 221 w 320"/>
                  <a:gd name="T75" fmla="*/ 62 h 417"/>
                  <a:gd name="T76" fmla="*/ 257 w 320"/>
                  <a:gd name="T77" fmla="*/ 27 h 417"/>
                  <a:gd name="T78" fmla="*/ 292 w 320"/>
                  <a:gd name="T79" fmla="*/ 62 h 417"/>
                  <a:gd name="T80" fmla="*/ 257 w 320"/>
                  <a:gd name="T81" fmla="*/ 88 h 417"/>
                  <a:gd name="T82" fmla="*/ 221 w 320"/>
                  <a:gd name="T83" fmla="*/ 62 h 417"/>
                  <a:gd name="T84" fmla="*/ 257 w 320"/>
                  <a:gd name="T85" fmla="*/ 390 h 417"/>
                  <a:gd name="T86" fmla="*/ 257 w 320"/>
                  <a:gd name="T87" fmla="*/ 390 h 417"/>
                  <a:gd name="T88" fmla="*/ 221 w 320"/>
                  <a:gd name="T89" fmla="*/ 354 h 417"/>
                  <a:gd name="T90" fmla="*/ 257 w 320"/>
                  <a:gd name="T91" fmla="*/ 319 h 417"/>
                  <a:gd name="T92" fmla="*/ 292 w 320"/>
                  <a:gd name="T93" fmla="*/ 354 h 417"/>
                  <a:gd name="T94" fmla="*/ 257 w 320"/>
                  <a:gd name="T95" fmla="*/ 39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20" h="417">
                    <a:moveTo>
                      <a:pt x="115" y="62"/>
                    </a:moveTo>
                    <a:lnTo>
                      <a:pt x="115" y="62"/>
                    </a:lnTo>
                    <a:cubicBezTo>
                      <a:pt x="115" y="27"/>
                      <a:pt x="89" y="0"/>
                      <a:pt x="62" y="0"/>
                    </a:cubicBezTo>
                    <a:cubicBezTo>
                      <a:pt x="27" y="0"/>
                      <a:pt x="0" y="27"/>
                      <a:pt x="0" y="62"/>
                    </a:cubicBezTo>
                    <a:cubicBezTo>
                      <a:pt x="0" y="80"/>
                      <a:pt x="18" y="106"/>
                      <a:pt x="36" y="115"/>
                    </a:cubicBezTo>
                    <a:cubicBezTo>
                      <a:pt x="36" y="301"/>
                      <a:pt x="36" y="301"/>
                      <a:pt x="36" y="301"/>
                    </a:cubicBezTo>
                    <a:cubicBezTo>
                      <a:pt x="18" y="310"/>
                      <a:pt x="0" y="328"/>
                      <a:pt x="0" y="354"/>
                    </a:cubicBezTo>
                    <a:cubicBezTo>
                      <a:pt x="0" y="390"/>
                      <a:pt x="27" y="416"/>
                      <a:pt x="62" y="416"/>
                    </a:cubicBezTo>
                    <a:cubicBezTo>
                      <a:pt x="89" y="416"/>
                      <a:pt x="115" y="390"/>
                      <a:pt x="115" y="354"/>
                    </a:cubicBezTo>
                    <a:cubicBezTo>
                      <a:pt x="115" y="328"/>
                      <a:pt x="106" y="310"/>
                      <a:pt x="80" y="301"/>
                    </a:cubicBezTo>
                    <a:cubicBezTo>
                      <a:pt x="80" y="115"/>
                      <a:pt x="80" y="115"/>
                      <a:pt x="80" y="115"/>
                    </a:cubicBezTo>
                    <a:cubicBezTo>
                      <a:pt x="106" y="106"/>
                      <a:pt x="115" y="80"/>
                      <a:pt x="115" y="62"/>
                    </a:cubicBezTo>
                    <a:close/>
                    <a:moveTo>
                      <a:pt x="98" y="354"/>
                    </a:moveTo>
                    <a:lnTo>
                      <a:pt x="98" y="354"/>
                    </a:lnTo>
                    <a:cubicBezTo>
                      <a:pt x="98" y="372"/>
                      <a:pt x="80" y="390"/>
                      <a:pt x="62" y="390"/>
                    </a:cubicBezTo>
                    <a:cubicBezTo>
                      <a:pt x="44" y="390"/>
                      <a:pt x="27" y="372"/>
                      <a:pt x="27" y="354"/>
                    </a:cubicBezTo>
                    <a:cubicBezTo>
                      <a:pt x="27" y="337"/>
                      <a:pt x="44" y="319"/>
                      <a:pt x="62" y="319"/>
                    </a:cubicBezTo>
                    <a:cubicBezTo>
                      <a:pt x="80" y="319"/>
                      <a:pt x="98" y="337"/>
                      <a:pt x="98" y="354"/>
                    </a:cubicBezTo>
                    <a:close/>
                    <a:moveTo>
                      <a:pt x="62" y="88"/>
                    </a:moveTo>
                    <a:lnTo>
                      <a:pt x="62" y="88"/>
                    </a:lnTo>
                    <a:cubicBezTo>
                      <a:pt x="44" y="88"/>
                      <a:pt x="27" y="80"/>
                      <a:pt x="27" y="62"/>
                    </a:cubicBezTo>
                    <a:cubicBezTo>
                      <a:pt x="27" y="35"/>
                      <a:pt x="44" y="27"/>
                      <a:pt x="62" y="27"/>
                    </a:cubicBezTo>
                    <a:cubicBezTo>
                      <a:pt x="80" y="27"/>
                      <a:pt x="98" y="35"/>
                      <a:pt x="98" y="62"/>
                    </a:cubicBezTo>
                    <a:cubicBezTo>
                      <a:pt x="98" y="80"/>
                      <a:pt x="80" y="88"/>
                      <a:pt x="62" y="88"/>
                    </a:cubicBezTo>
                    <a:close/>
                    <a:moveTo>
                      <a:pt x="284" y="301"/>
                    </a:moveTo>
                    <a:lnTo>
                      <a:pt x="284" y="301"/>
                    </a:lnTo>
                    <a:cubicBezTo>
                      <a:pt x="284" y="115"/>
                      <a:pt x="284" y="115"/>
                      <a:pt x="284" y="115"/>
                    </a:cubicBezTo>
                    <a:cubicBezTo>
                      <a:pt x="302" y="106"/>
                      <a:pt x="319" y="80"/>
                      <a:pt x="319" y="62"/>
                    </a:cubicBezTo>
                    <a:cubicBezTo>
                      <a:pt x="319" y="27"/>
                      <a:pt x="292" y="0"/>
                      <a:pt x="257" y="0"/>
                    </a:cubicBezTo>
                    <a:cubicBezTo>
                      <a:pt x="221" y="0"/>
                      <a:pt x="195" y="27"/>
                      <a:pt x="195" y="62"/>
                    </a:cubicBezTo>
                    <a:cubicBezTo>
                      <a:pt x="195" y="80"/>
                      <a:pt x="212" y="106"/>
                      <a:pt x="239" y="115"/>
                    </a:cubicBezTo>
                    <a:cubicBezTo>
                      <a:pt x="239" y="301"/>
                      <a:pt x="239" y="301"/>
                      <a:pt x="239" y="301"/>
                    </a:cubicBezTo>
                    <a:cubicBezTo>
                      <a:pt x="212" y="310"/>
                      <a:pt x="195" y="328"/>
                      <a:pt x="195" y="354"/>
                    </a:cubicBezTo>
                    <a:cubicBezTo>
                      <a:pt x="195" y="390"/>
                      <a:pt x="221" y="416"/>
                      <a:pt x="257" y="416"/>
                    </a:cubicBezTo>
                    <a:cubicBezTo>
                      <a:pt x="292" y="416"/>
                      <a:pt x="319" y="390"/>
                      <a:pt x="319" y="354"/>
                    </a:cubicBezTo>
                    <a:cubicBezTo>
                      <a:pt x="319" y="328"/>
                      <a:pt x="302" y="310"/>
                      <a:pt x="284" y="301"/>
                    </a:cubicBezTo>
                    <a:close/>
                    <a:moveTo>
                      <a:pt x="221" y="62"/>
                    </a:moveTo>
                    <a:lnTo>
                      <a:pt x="221" y="62"/>
                    </a:lnTo>
                    <a:cubicBezTo>
                      <a:pt x="221" y="35"/>
                      <a:pt x="239" y="27"/>
                      <a:pt x="257" y="27"/>
                    </a:cubicBezTo>
                    <a:cubicBezTo>
                      <a:pt x="275" y="27"/>
                      <a:pt x="292" y="35"/>
                      <a:pt x="292" y="62"/>
                    </a:cubicBezTo>
                    <a:cubicBezTo>
                      <a:pt x="292" y="80"/>
                      <a:pt x="275" y="88"/>
                      <a:pt x="257" y="88"/>
                    </a:cubicBezTo>
                    <a:cubicBezTo>
                      <a:pt x="239" y="88"/>
                      <a:pt x="221" y="80"/>
                      <a:pt x="221" y="62"/>
                    </a:cubicBezTo>
                    <a:close/>
                    <a:moveTo>
                      <a:pt x="257" y="390"/>
                    </a:moveTo>
                    <a:lnTo>
                      <a:pt x="257" y="390"/>
                    </a:lnTo>
                    <a:cubicBezTo>
                      <a:pt x="239" y="390"/>
                      <a:pt x="221" y="372"/>
                      <a:pt x="221" y="354"/>
                    </a:cubicBezTo>
                    <a:cubicBezTo>
                      <a:pt x="221" y="337"/>
                      <a:pt x="239" y="319"/>
                      <a:pt x="257" y="319"/>
                    </a:cubicBezTo>
                    <a:cubicBezTo>
                      <a:pt x="275" y="319"/>
                      <a:pt x="292" y="337"/>
                      <a:pt x="292" y="354"/>
                    </a:cubicBezTo>
                    <a:cubicBezTo>
                      <a:pt x="292" y="372"/>
                      <a:pt x="275" y="390"/>
                      <a:pt x="257" y="39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4775249" y="2935363"/>
            <a:ext cx="3449081" cy="588113"/>
            <a:chOff x="4775248" y="2934568"/>
            <a:chExt cx="3449081" cy="588113"/>
          </a:xfrm>
        </p:grpSpPr>
        <p:grpSp>
          <p:nvGrpSpPr>
            <p:cNvPr id="7" name="Group 93"/>
            <p:cNvGrpSpPr/>
            <p:nvPr/>
          </p:nvGrpSpPr>
          <p:grpSpPr>
            <a:xfrm>
              <a:off x="5348893" y="2969865"/>
              <a:ext cx="2875436" cy="552816"/>
              <a:chOff x="7150697" y="3913787"/>
              <a:chExt cx="3833915" cy="737088"/>
            </a:xfrm>
          </p:grpSpPr>
          <p:sp>
            <p:nvSpPr>
              <p:cNvPr id="51" name="Rectangle 13"/>
              <p:cNvSpPr/>
              <p:nvPr/>
            </p:nvSpPr>
            <p:spPr>
              <a:xfrm>
                <a:off x="7150697" y="3913787"/>
                <a:ext cx="1529613" cy="372391"/>
              </a:xfrm>
              <a:prstGeom prst="rect">
                <a:avLst/>
              </a:prstGeom>
            </p:spPr>
            <p:txBody>
              <a:bodyPr wrap="none" lIns="109710" tIns="54855" rIns="109710" bIns="54855">
                <a:normAutofit fontScale="77500" lnSpcReduction="20000"/>
              </a:bodyPr>
              <a:lstStyle/>
              <a:p>
                <a:r>
                  <a:rPr lang="zh-CN" altLang="en-US" sz="17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52" name="TextBox 14"/>
              <p:cNvSpPr txBox="1"/>
              <p:nvPr/>
            </p:nvSpPr>
            <p:spPr>
              <a:xfrm>
                <a:off x="7150697" y="4286178"/>
                <a:ext cx="3833915" cy="364697"/>
              </a:xfrm>
              <a:prstGeom prst="rect">
                <a:avLst/>
              </a:prstGeom>
              <a:noFill/>
            </p:spPr>
            <p:txBody>
              <a:bodyPr wrap="square" lIns="109710" tIns="54855" rIns="109710" bIns="54855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9" name="Group 97"/>
            <p:cNvGrpSpPr/>
            <p:nvPr/>
          </p:nvGrpSpPr>
          <p:grpSpPr>
            <a:xfrm>
              <a:off x="4775248" y="2934568"/>
              <a:ext cx="573645" cy="573795"/>
              <a:chOff x="6377202" y="3940454"/>
              <a:chExt cx="764860" cy="765060"/>
            </a:xfrm>
          </p:grpSpPr>
          <p:sp>
            <p:nvSpPr>
              <p:cNvPr id="47" name="Oval 8"/>
              <p:cNvSpPr/>
              <p:nvPr/>
            </p:nvSpPr>
            <p:spPr bwMode="auto">
              <a:xfrm>
                <a:off x="6377202" y="3940454"/>
                <a:ext cx="764860" cy="76506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Freeform: Shape 16"/>
              <p:cNvSpPr/>
              <p:nvPr/>
            </p:nvSpPr>
            <p:spPr bwMode="auto">
              <a:xfrm>
                <a:off x="6580378" y="4152265"/>
                <a:ext cx="358509" cy="341439"/>
              </a:xfrm>
              <a:custGeom>
                <a:avLst/>
                <a:gdLst>
                  <a:gd name="T0" fmla="*/ 363 w 461"/>
                  <a:gd name="T1" fmla="*/ 336 h 443"/>
                  <a:gd name="T2" fmla="*/ 363 w 461"/>
                  <a:gd name="T3" fmla="*/ 336 h 443"/>
                  <a:gd name="T4" fmla="*/ 284 w 461"/>
                  <a:gd name="T5" fmla="*/ 248 h 443"/>
                  <a:gd name="T6" fmla="*/ 310 w 461"/>
                  <a:gd name="T7" fmla="*/ 195 h 443"/>
                  <a:gd name="T8" fmla="*/ 328 w 461"/>
                  <a:gd name="T9" fmla="*/ 151 h 443"/>
                  <a:gd name="T10" fmla="*/ 319 w 461"/>
                  <a:gd name="T11" fmla="*/ 132 h 443"/>
                  <a:gd name="T12" fmla="*/ 328 w 461"/>
                  <a:gd name="T13" fmla="*/ 88 h 443"/>
                  <a:gd name="T14" fmla="*/ 230 w 461"/>
                  <a:gd name="T15" fmla="*/ 0 h 443"/>
                  <a:gd name="T16" fmla="*/ 132 w 461"/>
                  <a:gd name="T17" fmla="*/ 88 h 443"/>
                  <a:gd name="T18" fmla="*/ 141 w 461"/>
                  <a:gd name="T19" fmla="*/ 132 h 443"/>
                  <a:gd name="T20" fmla="*/ 132 w 461"/>
                  <a:gd name="T21" fmla="*/ 151 h 443"/>
                  <a:gd name="T22" fmla="*/ 150 w 461"/>
                  <a:gd name="T23" fmla="*/ 195 h 443"/>
                  <a:gd name="T24" fmla="*/ 177 w 461"/>
                  <a:gd name="T25" fmla="*/ 248 h 443"/>
                  <a:gd name="T26" fmla="*/ 97 w 461"/>
                  <a:gd name="T27" fmla="*/ 336 h 443"/>
                  <a:gd name="T28" fmla="*/ 0 w 461"/>
                  <a:gd name="T29" fmla="*/ 398 h 443"/>
                  <a:gd name="T30" fmla="*/ 0 w 461"/>
                  <a:gd name="T31" fmla="*/ 442 h 443"/>
                  <a:gd name="T32" fmla="*/ 230 w 461"/>
                  <a:gd name="T33" fmla="*/ 442 h 443"/>
                  <a:gd name="T34" fmla="*/ 460 w 461"/>
                  <a:gd name="T35" fmla="*/ 442 h 443"/>
                  <a:gd name="T36" fmla="*/ 460 w 461"/>
                  <a:gd name="T37" fmla="*/ 398 h 443"/>
                  <a:gd name="T38" fmla="*/ 363 w 461"/>
                  <a:gd name="T39" fmla="*/ 336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61" h="443">
                    <a:moveTo>
                      <a:pt x="363" y="336"/>
                    </a:moveTo>
                    <a:lnTo>
                      <a:pt x="363" y="336"/>
                    </a:lnTo>
                    <a:cubicBezTo>
                      <a:pt x="301" y="310"/>
                      <a:pt x="284" y="292"/>
                      <a:pt x="284" y="248"/>
                    </a:cubicBezTo>
                    <a:cubicBezTo>
                      <a:pt x="284" y="230"/>
                      <a:pt x="301" y="239"/>
                      <a:pt x="310" y="195"/>
                    </a:cubicBezTo>
                    <a:cubicBezTo>
                      <a:pt x="310" y="176"/>
                      <a:pt x="328" y="195"/>
                      <a:pt x="328" y="151"/>
                    </a:cubicBezTo>
                    <a:cubicBezTo>
                      <a:pt x="328" y="132"/>
                      <a:pt x="319" y="132"/>
                      <a:pt x="319" y="132"/>
                    </a:cubicBezTo>
                    <a:cubicBezTo>
                      <a:pt x="319" y="132"/>
                      <a:pt x="328" y="106"/>
                      <a:pt x="328" y="88"/>
                    </a:cubicBezTo>
                    <a:cubicBezTo>
                      <a:pt x="328" y="61"/>
                      <a:pt x="319" y="0"/>
                      <a:pt x="230" y="0"/>
                    </a:cubicBezTo>
                    <a:cubicBezTo>
                      <a:pt x="141" y="0"/>
                      <a:pt x="132" y="61"/>
                      <a:pt x="132" y="88"/>
                    </a:cubicBezTo>
                    <a:cubicBezTo>
                      <a:pt x="132" y="106"/>
                      <a:pt x="141" y="132"/>
                      <a:pt x="141" y="132"/>
                    </a:cubicBezTo>
                    <a:cubicBezTo>
                      <a:pt x="141" y="132"/>
                      <a:pt x="132" y="132"/>
                      <a:pt x="132" y="151"/>
                    </a:cubicBezTo>
                    <a:cubicBezTo>
                      <a:pt x="132" y="195"/>
                      <a:pt x="150" y="176"/>
                      <a:pt x="150" y="195"/>
                    </a:cubicBezTo>
                    <a:cubicBezTo>
                      <a:pt x="159" y="239"/>
                      <a:pt x="177" y="230"/>
                      <a:pt x="177" y="248"/>
                    </a:cubicBezTo>
                    <a:cubicBezTo>
                      <a:pt x="177" y="292"/>
                      <a:pt x="159" y="310"/>
                      <a:pt x="97" y="336"/>
                    </a:cubicBezTo>
                    <a:cubicBezTo>
                      <a:pt x="35" y="354"/>
                      <a:pt x="0" y="380"/>
                      <a:pt x="0" y="398"/>
                    </a:cubicBezTo>
                    <a:cubicBezTo>
                      <a:pt x="0" y="407"/>
                      <a:pt x="0" y="442"/>
                      <a:pt x="0" y="442"/>
                    </a:cubicBezTo>
                    <a:cubicBezTo>
                      <a:pt x="230" y="442"/>
                      <a:pt x="230" y="442"/>
                      <a:pt x="230" y="442"/>
                    </a:cubicBezTo>
                    <a:cubicBezTo>
                      <a:pt x="460" y="442"/>
                      <a:pt x="460" y="442"/>
                      <a:pt x="460" y="442"/>
                    </a:cubicBezTo>
                    <a:cubicBezTo>
                      <a:pt x="460" y="442"/>
                      <a:pt x="460" y="407"/>
                      <a:pt x="460" y="398"/>
                    </a:cubicBezTo>
                    <a:cubicBezTo>
                      <a:pt x="460" y="380"/>
                      <a:pt x="425" y="354"/>
                      <a:pt x="363" y="33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4775249" y="1542785"/>
            <a:ext cx="3449081" cy="576024"/>
            <a:chOff x="4775248" y="1541991"/>
            <a:chExt cx="3449081" cy="576024"/>
          </a:xfrm>
        </p:grpSpPr>
        <p:grpSp>
          <p:nvGrpSpPr>
            <p:cNvPr id="5" name="Group 1"/>
            <p:cNvGrpSpPr/>
            <p:nvPr/>
          </p:nvGrpSpPr>
          <p:grpSpPr>
            <a:xfrm>
              <a:off x="5348893" y="1565199"/>
              <a:ext cx="2875436" cy="552816"/>
              <a:chOff x="7150697" y="2166020"/>
              <a:chExt cx="3833915" cy="737088"/>
            </a:xfrm>
          </p:grpSpPr>
          <p:sp>
            <p:nvSpPr>
              <p:cNvPr id="55" name="Rectangle 9"/>
              <p:cNvSpPr/>
              <p:nvPr/>
            </p:nvSpPr>
            <p:spPr>
              <a:xfrm>
                <a:off x="7150697" y="2166020"/>
                <a:ext cx="1529613" cy="372391"/>
              </a:xfrm>
              <a:prstGeom prst="rect">
                <a:avLst/>
              </a:prstGeom>
            </p:spPr>
            <p:txBody>
              <a:bodyPr wrap="none" lIns="109710" tIns="54855" rIns="109710" bIns="54855">
                <a:normAutofit fontScale="77500" lnSpcReduction="20000"/>
              </a:bodyPr>
              <a:lstStyle/>
              <a:p>
                <a:r>
                  <a:rPr lang="zh-CN" altLang="en-US" sz="17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56" name="TextBox 10"/>
              <p:cNvSpPr txBox="1"/>
              <p:nvPr/>
            </p:nvSpPr>
            <p:spPr>
              <a:xfrm>
                <a:off x="7150697" y="2538411"/>
                <a:ext cx="3833915" cy="364697"/>
              </a:xfrm>
              <a:prstGeom prst="rect">
                <a:avLst/>
              </a:prstGeom>
              <a:noFill/>
            </p:spPr>
            <p:txBody>
              <a:bodyPr wrap="square" lIns="109710" tIns="54855" rIns="109710" bIns="54855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10" name="Group 95"/>
            <p:cNvGrpSpPr/>
            <p:nvPr/>
          </p:nvGrpSpPr>
          <p:grpSpPr>
            <a:xfrm>
              <a:off x="4775248" y="1541991"/>
              <a:ext cx="573645" cy="573795"/>
              <a:chOff x="6373382" y="2169288"/>
              <a:chExt cx="764860" cy="765060"/>
            </a:xfrm>
          </p:grpSpPr>
          <p:sp>
            <p:nvSpPr>
              <p:cNvPr id="45" name="Oval 3"/>
              <p:cNvSpPr/>
              <p:nvPr/>
            </p:nvSpPr>
            <p:spPr bwMode="auto">
              <a:xfrm>
                <a:off x="6373382" y="2169288"/>
                <a:ext cx="764860" cy="76506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6" name="Freeform: Shape 17"/>
              <p:cNvSpPr/>
              <p:nvPr/>
            </p:nvSpPr>
            <p:spPr bwMode="auto">
              <a:xfrm>
                <a:off x="6548708" y="2385035"/>
                <a:ext cx="414209" cy="333566"/>
              </a:xfrm>
              <a:custGeom>
                <a:avLst/>
                <a:gdLst>
                  <a:gd name="T0" fmla="*/ 169 w 497"/>
                  <a:gd name="T1" fmla="*/ 196 h 400"/>
                  <a:gd name="T2" fmla="*/ 169 w 497"/>
                  <a:gd name="T3" fmla="*/ 196 h 400"/>
                  <a:gd name="T4" fmla="*/ 248 w 497"/>
                  <a:gd name="T5" fmla="*/ 275 h 400"/>
                  <a:gd name="T6" fmla="*/ 328 w 497"/>
                  <a:gd name="T7" fmla="*/ 196 h 400"/>
                  <a:gd name="T8" fmla="*/ 248 w 497"/>
                  <a:gd name="T9" fmla="*/ 116 h 400"/>
                  <a:gd name="T10" fmla="*/ 169 w 497"/>
                  <a:gd name="T11" fmla="*/ 196 h 400"/>
                  <a:gd name="T12" fmla="*/ 116 w 497"/>
                  <a:gd name="T13" fmla="*/ 169 h 400"/>
                  <a:gd name="T14" fmla="*/ 116 w 497"/>
                  <a:gd name="T15" fmla="*/ 169 h 400"/>
                  <a:gd name="T16" fmla="*/ 248 w 497"/>
                  <a:gd name="T17" fmla="*/ 63 h 400"/>
                  <a:gd name="T18" fmla="*/ 345 w 497"/>
                  <a:gd name="T19" fmla="*/ 98 h 400"/>
                  <a:gd name="T20" fmla="*/ 390 w 497"/>
                  <a:gd name="T21" fmla="*/ 98 h 400"/>
                  <a:gd name="T22" fmla="*/ 390 w 497"/>
                  <a:gd name="T23" fmla="*/ 54 h 400"/>
                  <a:gd name="T24" fmla="*/ 248 w 497"/>
                  <a:gd name="T25" fmla="*/ 0 h 400"/>
                  <a:gd name="T26" fmla="*/ 62 w 497"/>
                  <a:gd name="T27" fmla="*/ 143 h 400"/>
                  <a:gd name="T28" fmla="*/ 0 w 497"/>
                  <a:gd name="T29" fmla="*/ 143 h 400"/>
                  <a:gd name="T30" fmla="*/ 0 w 497"/>
                  <a:gd name="T31" fmla="*/ 196 h 400"/>
                  <a:gd name="T32" fmla="*/ 80 w 497"/>
                  <a:gd name="T33" fmla="*/ 196 h 400"/>
                  <a:gd name="T34" fmla="*/ 116 w 497"/>
                  <a:gd name="T35" fmla="*/ 169 h 400"/>
                  <a:gd name="T36" fmla="*/ 416 w 497"/>
                  <a:gd name="T37" fmla="*/ 196 h 400"/>
                  <a:gd name="T38" fmla="*/ 416 w 497"/>
                  <a:gd name="T39" fmla="*/ 196 h 400"/>
                  <a:gd name="T40" fmla="*/ 381 w 497"/>
                  <a:gd name="T41" fmla="*/ 231 h 400"/>
                  <a:gd name="T42" fmla="*/ 248 w 497"/>
                  <a:gd name="T43" fmla="*/ 337 h 400"/>
                  <a:gd name="T44" fmla="*/ 151 w 497"/>
                  <a:gd name="T45" fmla="*/ 293 h 400"/>
                  <a:gd name="T46" fmla="*/ 107 w 497"/>
                  <a:gd name="T47" fmla="*/ 293 h 400"/>
                  <a:gd name="T48" fmla="*/ 107 w 497"/>
                  <a:gd name="T49" fmla="*/ 337 h 400"/>
                  <a:gd name="T50" fmla="*/ 248 w 497"/>
                  <a:gd name="T51" fmla="*/ 399 h 400"/>
                  <a:gd name="T52" fmla="*/ 435 w 497"/>
                  <a:gd name="T53" fmla="*/ 257 h 400"/>
                  <a:gd name="T54" fmla="*/ 496 w 497"/>
                  <a:gd name="T55" fmla="*/ 257 h 400"/>
                  <a:gd name="T56" fmla="*/ 496 w 497"/>
                  <a:gd name="T57" fmla="*/ 196 h 400"/>
                  <a:gd name="T58" fmla="*/ 416 w 497"/>
                  <a:gd name="T59" fmla="*/ 196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97" h="400">
                    <a:moveTo>
                      <a:pt x="169" y="196"/>
                    </a:moveTo>
                    <a:lnTo>
                      <a:pt x="169" y="196"/>
                    </a:lnTo>
                    <a:cubicBezTo>
                      <a:pt x="169" y="240"/>
                      <a:pt x="204" y="275"/>
                      <a:pt x="248" y="275"/>
                    </a:cubicBezTo>
                    <a:cubicBezTo>
                      <a:pt x="292" y="275"/>
                      <a:pt x="328" y="240"/>
                      <a:pt x="328" y="196"/>
                    </a:cubicBezTo>
                    <a:cubicBezTo>
                      <a:pt x="328" y="151"/>
                      <a:pt x="292" y="116"/>
                      <a:pt x="248" y="116"/>
                    </a:cubicBezTo>
                    <a:cubicBezTo>
                      <a:pt x="204" y="116"/>
                      <a:pt x="169" y="151"/>
                      <a:pt x="169" y="196"/>
                    </a:cubicBezTo>
                    <a:close/>
                    <a:moveTo>
                      <a:pt x="116" y="169"/>
                    </a:moveTo>
                    <a:lnTo>
                      <a:pt x="116" y="169"/>
                    </a:lnTo>
                    <a:cubicBezTo>
                      <a:pt x="124" y="107"/>
                      <a:pt x="186" y="63"/>
                      <a:pt x="248" y="63"/>
                    </a:cubicBezTo>
                    <a:cubicBezTo>
                      <a:pt x="284" y="63"/>
                      <a:pt x="319" y="71"/>
                      <a:pt x="345" y="98"/>
                    </a:cubicBezTo>
                    <a:cubicBezTo>
                      <a:pt x="354" y="107"/>
                      <a:pt x="381" y="107"/>
                      <a:pt x="390" y="98"/>
                    </a:cubicBezTo>
                    <a:cubicBezTo>
                      <a:pt x="399" y="89"/>
                      <a:pt x="399" y="71"/>
                      <a:pt x="390" y="54"/>
                    </a:cubicBezTo>
                    <a:cubicBezTo>
                      <a:pt x="354" y="18"/>
                      <a:pt x="301" y="0"/>
                      <a:pt x="248" y="0"/>
                    </a:cubicBezTo>
                    <a:cubicBezTo>
                      <a:pt x="160" y="0"/>
                      <a:pt x="80" y="54"/>
                      <a:pt x="62" y="143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80" y="196"/>
                      <a:pt x="80" y="196"/>
                      <a:pt x="80" y="196"/>
                    </a:cubicBezTo>
                    <a:cubicBezTo>
                      <a:pt x="107" y="196"/>
                      <a:pt x="107" y="178"/>
                      <a:pt x="116" y="169"/>
                    </a:cubicBezTo>
                    <a:close/>
                    <a:moveTo>
                      <a:pt x="416" y="196"/>
                    </a:moveTo>
                    <a:lnTo>
                      <a:pt x="416" y="196"/>
                    </a:lnTo>
                    <a:cubicBezTo>
                      <a:pt x="390" y="196"/>
                      <a:pt x="390" y="222"/>
                      <a:pt x="381" y="231"/>
                    </a:cubicBezTo>
                    <a:cubicBezTo>
                      <a:pt x="372" y="293"/>
                      <a:pt x="319" y="337"/>
                      <a:pt x="248" y="337"/>
                    </a:cubicBezTo>
                    <a:cubicBezTo>
                      <a:pt x="213" y="337"/>
                      <a:pt x="177" y="319"/>
                      <a:pt x="151" y="293"/>
                    </a:cubicBezTo>
                    <a:cubicBezTo>
                      <a:pt x="142" y="284"/>
                      <a:pt x="116" y="284"/>
                      <a:pt x="107" y="293"/>
                    </a:cubicBezTo>
                    <a:cubicBezTo>
                      <a:pt x="97" y="310"/>
                      <a:pt x="97" y="328"/>
                      <a:pt x="107" y="337"/>
                    </a:cubicBezTo>
                    <a:cubicBezTo>
                      <a:pt x="142" y="373"/>
                      <a:pt x="195" y="399"/>
                      <a:pt x="248" y="399"/>
                    </a:cubicBezTo>
                    <a:cubicBezTo>
                      <a:pt x="337" y="399"/>
                      <a:pt x="416" y="337"/>
                      <a:pt x="435" y="257"/>
                    </a:cubicBezTo>
                    <a:cubicBezTo>
                      <a:pt x="496" y="257"/>
                      <a:pt x="496" y="257"/>
                      <a:pt x="496" y="257"/>
                    </a:cubicBezTo>
                    <a:cubicBezTo>
                      <a:pt x="496" y="196"/>
                      <a:pt x="496" y="196"/>
                      <a:pt x="496" y="196"/>
                    </a:cubicBezTo>
                    <a:lnTo>
                      <a:pt x="416" y="19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4775249" y="2239074"/>
            <a:ext cx="3449081" cy="582069"/>
            <a:chOff x="4775248" y="2238279"/>
            <a:chExt cx="3449081" cy="582069"/>
          </a:xfrm>
        </p:grpSpPr>
        <p:grpSp>
          <p:nvGrpSpPr>
            <p:cNvPr id="6" name="Group 92"/>
            <p:cNvGrpSpPr/>
            <p:nvPr/>
          </p:nvGrpSpPr>
          <p:grpSpPr>
            <a:xfrm>
              <a:off x="5348893" y="2267532"/>
              <a:ext cx="2875436" cy="552816"/>
              <a:chOff x="7150697" y="3043003"/>
              <a:chExt cx="3833915" cy="737088"/>
            </a:xfrm>
          </p:grpSpPr>
          <p:sp>
            <p:nvSpPr>
              <p:cNvPr id="53" name="Rectangle 11"/>
              <p:cNvSpPr/>
              <p:nvPr/>
            </p:nvSpPr>
            <p:spPr>
              <a:xfrm>
                <a:off x="7150697" y="3043003"/>
                <a:ext cx="1529613" cy="372391"/>
              </a:xfrm>
              <a:prstGeom prst="rect">
                <a:avLst/>
              </a:prstGeom>
            </p:spPr>
            <p:txBody>
              <a:bodyPr wrap="none" lIns="109710" tIns="54855" rIns="109710" bIns="54855">
                <a:normAutofit fontScale="77500" lnSpcReduction="20000"/>
              </a:bodyPr>
              <a:lstStyle/>
              <a:p>
                <a:r>
                  <a:rPr lang="zh-CN" altLang="en-US" sz="17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54" name="TextBox 12"/>
              <p:cNvSpPr txBox="1"/>
              <p:nvPr/>
            </p:nvSpPr>
            <p:spPr>
              <a:xfrm>
                <a:off x="7150697" y="3415394"/>
                <a:ext cx="3833915" cy="364697"/>
              </a:xfrm>
              <a:prstGeom prst="rect">
                <a:avLst/>
              </a:prstGeom>
              <a:noFill/>
            </p:spPr>
            <p:txBody>
              <a:bodyPr wrap="square" lIns="109710" tIns="54855" rIns="109710" bIns="54855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11" name="Group 96"/>
            <p:cNvGrpSpPr/>
            <p:nvPr/>
          </p:nvGrpSpPr>
          <p:grpSpPr>
            <a:xfrm>
              <a:off x="4775248" y="2238279"/>
              <a:ext cx="573645" cy="573795"/>
              <a:chOff x="6377202" y="3049115"/>
              <a:chExt cx="764860" cy="765060"/>
            </a:xfrm>
          </p:grpSpPr>
          <p:sp>
            <p:nvSpPr>
              <p:cNvPr id="43" name="Oval 7"/>
              <p:cNvSpPr/>
              <p:nvPr/>
            </p:nvSpPr>
            <p:spPr bwMode="auto">
              <a:xfrm>
                <a:off x="6377202" y="3049115"/>
                <a:ext cx="764860" cy="76506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Freeform: Shape 18"/>
              <p:cNvSpPr/>
              <p:nvPr/>
            </p:nvSpPr>
            <p:spPr bwMode="auto">
              <a:xfrm>
                <a:off x="6593915" y="3298192"/>
                <a:ext cx="331434" cy="266907"/>
              </a:xfrm>
              <a:custGeom>
                <a:avLst/>
                <a:gdLst>
                  <a:gd name="T0" fmla="*/ 443 w 497"/>
                  <a:gd name="T1" fmla="*/ 0 h 400"/>
                  <a:gd name="T2" fmla="*/ 443 w 497"/>
                  <a:gd name="T3" fmla="*/ 0 h 400"/>
                  <a:gd name="T4" fmla="*/ 53 w 497"/>
                  <a:gd name="T5" fmla="*/ 0 h 400"/>
                  <a:gd name="T6" fmla="*/ 0 w 497"/>
                  <a:gd name="T7" fmla="*/ 44 h 400"/>
                  <a:gd name="T8" fmla="*/ 0 w 497"/>
                  <a:gd name="T9" fmla="*/ 346 h 400"/>
                  <a:gd name="T10" fmla="*/ 53 w 497"/>
                  <a:gd name="T11" fmla="*/ 399 h 400"/>
                  <a:gd name="T12" fmla="*/ 443 w 497"/>
                  <a:gd name="T13" fmla="*/ 399 h 400"/>
                  <a:gd name="T14" fmla="*/ 496 w 497"/>
                  <a:gd name="T15" fmla="*/ 346 h 400"/>
                  <a:gd name="T16" fmla="*/ 496 w 497"/>
                  <a:gd name="T17" fmla="*/ 44 h 400"/>
                  <a:gd name="T18" fmla="*/ 443 w 497"/>
                  <a:gd name="T19" fmla="*/ 0 h 400"/>
                  <a:gd name="T20" fmla="*/ 443 w 497"/>
                  <a:gd name="T21" fmla="*/ 346 h 400"/>
                  <a:gd name="T22" fmla="*/ 443 w 497"/>
                  <a:gd name="T23" fmla="*/ 346 h 400"/>
                  <a:gd name="T24" fmla="*/ 53 w 497"/>
                  <a:gd name="T25" fmla="*/ 346 h 400"/>
                  <a:gd name="T26" fmla="*/ 53 w 497"/>
                  <a:gd name="T27" fmla="*/ 44 h 400"/>
                  <a:gd name="T28" fmla="*/ 443 w 497"/>
                  <a:gd name="T29" fmla="*/ 44 h 400"/>
                  <a:gd name="T30" fmla="*/ 443 w 497"/>
                  <a:gd name="T31" fmla="*/ 346 h 400"/>
                  <a:gd name="T32" fmla="*/ 222 w 497"/>
                  <a:gd name="T33" fmla="*/ 249 h 400"/>
                  <a:gd name="T34" fmla="*/ 222 w 497"/>
                  <a:gd name="T35" fmla="*/ 249 h 400"/>
                  <a:gd name="T36" fmla="*/ 97 w 497"/>
                  <a:gd name="T37" fmla="*/ 249 h 400"/>
                  <a:gd name="T38" fmla="*/ 97 w 497"/>
                  <a:gd name="T39" fmla="*/ 293 h 400"/>
                  <a:gd name="T40" fmla="*/ 222 w 497"/>
                  <a:gd name="T41" fmla="*/ 293 h 400"/>
                  <a:gd name="T42" fmla="*/ 222 w 497"/>
                  <a:gd name="T43" fmla="*/ 249 h 400"/>
                  <a:gd name="T44" fmla="*/ 222 w 497"/>
                  <a:gd name="T45" fmla="*/ 178 h 400"/>
                  <a:gd name="T46" fmla="*/ 222 w 497"/>
                  <a:gd name="T47" fmla="*/ 178 h 400"/>
                  <a:gd name="T48" fmla="*/ 97 w 497"/>
                  <a:gd name="T49" fmla="*/ 178 h 400"/>
                  <a:gd name="T50" fmla="*/ 97 w 497"/>
                  <a:gd name="T51" fmla="*/ 222 h 400"/>
                  <a:gd name="T52" fmla="*/ 222 w 497"/>
                  <a:gd name="T53" fmla="*/ 222 h 400"/>
                  <a:gd name="T54" fmla="*/ 222 w 497"/>
                  <a:gd name="T55" fmla="*/ 178 h 400"/>
                  <a:gd name="T56" fmla="*/ 222 w 497"/>
                  <a:gd name="T57" fmla="*/ 98 h 400"/>
                  <a:gd name="T58" fmla="*/ 222 w 497"/>
                  <a:gd name="T59" fmla="*/ 98 h 400"/>
                  <a:gd name="T60" fmla="*/ 97 w 497"/>
                  <a:gd name="T61" fmla="*/ 98 h 400"/>
                  <a:gd name="T62" fmla="*/ 97 w 497"/>
                  <a:gd name="T63" fmla="*/ 143 h 400"/>
                  <a:gd name="T64" fmla="*/ 222 w 497"/>
                  <a:gd name="T65" fmla="*/ 143 h 400"/>
                  <a:gd name="T66" fmla="*/ 222 w 497"/>
                  <a:gd name="T67" fmla="*/ 98 h 400"/>
                  <a:gd name="T68" fmla="*/ 389 w 497"/>
                  <a:gd name="T69" fmla="*/ 257 h 400"/>
                  <a:gd name="T70" fmla="*/ 389 w 497"/>
                  <a:gd name="T71" fmla="*/ 257 h 400"/>
                  <a:gd name="T72" fmla="*/ 354 w 497"/>
                  <a:gd name="T73" fmla="*/ 231 h 400"/>
                  <a:gd name="T74" fmla="*/ 381 w 497"/>
                  <a:gd name="T75" fmla="*/ 151 h 400"/>
                  <a:gd name="T76" fmla="*/ 336 w 497"/>
                  <a:gd name="T77" fmla="*/ 98 h 400"/>
                  <a:gd name="T78" fmla="*/ 292 w 497"/>
                  <a:gd name="T79" fmla="*/ 151 h 400"/>
                  <a:gd name="T80" fmla="*/ 319 w 497"/>
                  <a:gd name="T81" fmla="*/ 231 h 400"/>
                  <a:gd name="T82" fmla="*/ 275 w 497"/>
                  <a:gd name="T83" fmla="*/ 257 h 400"/>
                  <a:gd name="T84" fmla="*/ 275 w 497"/>
                  <a:gd name="T85" fmla="*/ 293 h 400"/>
                  <a:gd name="T86" fmla="*/ 398 w 497"/>
                  <a:gd name="T87" fmla="*/ 293 h 400"/>
                  <a:gd name="T88" fmla="*/ 389 w 497"/>
                  <a:gd name="T89" fmla="*/ 257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97" h="400">
                    <a:moveTo>
                      <a:pt x="443" y="0"/>
                    </a:moveTo>
                    <a:lnTo>
                      <a:pt x="443" y="0"/>
                    </a:lnTo>
                    <a:cubicBezTo>
                      <a:pt x="53" y="0"/>
                      <a:pt x="53" y="0"/>
                      <a:pt x="53" y="0"/>
                    </a:cubicBezTo>
                    <a:cubicBezTo>
                      <a:pt x="17" y="0"/>
                      <a:pt x="0" y="18"/>
                      <a:pt x="0" y="44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0" y="373"/>
                      <a:pt x="17" y="399"/>
                      <a:pt x="53" y="399"/>
                    </a:cubicBezTo>
                    <a:cubicBezTo>
                      <a:pt x="443" y="399"/>
                      <a:pt x="443" y="399"/>
                      <a:pt x="443" y="399"/>
                    </a:cubicBezTo>
                    <a:cubicBezTo>
                      <a:pt x="470" y="399"/>
                      <a:pt x="496" y="373"/>
                      <a:pt x="496" y="346"/>
                    </a:cubicBezTo>
                    <a:cubicBezTo>
                      <a:pt x="496" y="44"/>
                      <a:pt x="496" y="44"/>
                      <a:pt x="496" y="44"/>
                    </a:cubicBezTo>
                    <a:cubicBezTo>
                      <a:pt x="496" y="18"/>
                      <a:pt x="470" y="0"/>
                      <a:pt x="443" y="0"/>
                    </a:cubicBezTo>
                    <a:close/>
                    <a:moveTo>
                      <a:pt x="443" y="346"/>
                    </a:moveTo>
                    <a:lnTo>
                      <a:pt x="443" y="346"/>
                    </a:lnTo>
                    <a:cubicBezTo>
                      <a:pt x="53" y="346"/>
                      <a:pt x="53" y="346"/>
                      <a:pt x="53" y="346"/>
                    </a:cubicBezTo>
                    <a:cubicBezTo>
                      <a:pt x="53" y="44"/>
                      <a:pt x="53" y="44"/>
                      <a:pt x="53" y="44"/>
                    </a:cubicBezTo>
                    <a:cubicBezTo>
                      <a:pt x="443" y="44"/>
                      <a:pt x="443" y="44"/>
                      <a:pt x="443" y="44"/>
                    </a:cubicBezTo>
                    <a:lnTo>
                      <a:pt x="443" y="346"/>
                    </a:lnTo>
                    <a:close/>
                    <a:moveTo>
                      <a:pt x="222" y="249"/>
                    </a:moveTo>
                    <a:lnTo>
                      <a:pt x="222" y="249"/>
                    </a:lnTo>
                    <a:cubicBezTo>
                      <a:pt x="97" y="249"/>
                      <a:pt x="97" y="249"/>
                      <a:pt x="97" y="249"/>
                    </a:cubicBezTo>
                    <a:cubicBezTo>
                      <a:pt x="97" y="293"/>
                      <a:pt x="97" y="293"/>
                      <a:pt x="97" y="293"/>
                    </a:cubicBezTo>
                    <a:cubicBezTo>
                      <a:pt x="222" y="293"/>
                      <a:pt x="222" y="293"/>
                      <a:pt x="222" y="293"/>
                    </a:cubicBezTo>
                    <a:lnTo>
                      <a:pt x="222" y="249"/>
                    </a:lnTo>
                    <a:close/>
                    <a:moveTo>
                      <a:pt x="222" y="178"/>
                    </a:moveTo>
                    <a:lnTo>
                      <a:pt x="222" y="178"/>
                    </a:lnTo>
                    <a:cubicBezTo>
                      <a:pt x="97" y="178"/>
                      <a:pt x="97" y="178"/>
                      <a:pt x="97" y="178"/>
                    </a:cubicBezTo>
                    <a:cubicBezTo>
                      <a:pt x="97" y="222"/>
                      <a:pt x="97" y="222"/>
                      <a:pt x="97" y="222"/>
                    </a:cubicBezTo>
                    <a:cubicBezTo>
                      <a:pt x="222" y="222"/>
                      <a:pt x="222" y="222"/>
                      <a:pt x="222" y="222"/>
                    </a:cubicBezTo>
                    <a:lnTo>
                      <a:pt x="222" y="178"/>
                    </a:lnTo>
                    <a:close/>
                    <a:moveTo>
                      <a:pt x="222" y="98"/>
                    </a:moveTo>
                    <a:lnTo>
                      <a:pt x="222" y="98"/>
                    </a:lnTo>
                    <a:cubicBezTo>
                      <a:pt x="97" y="98"/>
                      <a:pt x="97" y="98"/>
                      <a:pt x="97" y="98"/>
                    </a:cubicBezTo>
                    <a:cubicBezTo>
                      <a:pt x="97" y="143"/>
                      <a:pt x="97" y="143"/>
                      <a:pt x="97" y="143"/>
                    </a:cubicBezTo>
                    <a:cubicBezTo>
                      <a:pt x="222" y="143"/>
                      <a:pt x="222" y="143"/>
                      <a:pt x="222" y="143"/>
                    </a:cubicBezTo>
                    <a:lnTo>
                      <a:pt x="222" y="98"/>
                    </a:lnTo>
                    <a:close/>
                    <a:moveTo>
                      <a:pt x="389" y="257"/>
                    </a:moveTo>
                    <a:lnTo>
                      <a:pt x="389" y="257"/>
                    </a:lnTo>
                    <a:cubicBezTo>
                      <a:pt x="389" y="257"/>
                      <a:pt x="354" y="249"/>
                      <a:pt x="354" y="231"/>
                    </a:cubicBezTo>
                    <a:cubicBezTo>
                      <a:pt x="354" y="204"/>
                      <a:pt x="381" y="196"/>
                      <a:pt x="381" y="151"/>
                    </a:cubicBezTo>
                    <a:cubicBezTo>
                      <a:pt x="381" y="125"/>
                      <a:pt x="372" y="98"/>
                      <a:pt x="336" y="98"/>
                    </a:cubicBezTo>
                    <a:cubicBezTo>
                      <a:pt x="301" y="98"/>
                      <a:pt x="292" y="125"/>
                      <a:pt x="292" y="151"/>
                    </a:cubicBezTo>
                    <a:cubicBezTo>
                      <a:pt x="292" y="196"/>
                      <a:pt x="319" y="204"/>
                      <a:pt x="319" y="231"/>
                    </a:cubicBezTo>
                    <a:cubicBezTo>
                      <a:pt x="319" y="249"/>
                      <a:pt x="275" y="257"/>
                      <a:pt x="275" y="257"/>
                    </a:cubicBezTo>
                    <a:lnTo>
                      <a:pt x="275" y="293"/>
                    </a:lnTo>
                    <a:cubicBezTo>
                      <a:pt x="398" y="293"/>
                      <a:pt x="398" y="293"/>
                      <a:pt x="398" y="293"/>
                    </a:cubicBezTo>
                    <a:cubicBezTo>
                      <a:pt x="398" y="293"/>
                      <a:pt x="398" y="257"/>
                      <a:pt x="389" y="25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1096493" y="1292884"/>
            <a:ext cx="2966740" cy="2969372"/>
            <a:chOff x="1096493" y="1292090"/>
            <a:chExt cx="2966740" cy="2969372"/>
          </a:xfrm>
        </p:grpSpPr>
        <p:grpSp>
          <p:nvGrpSpPr>
            <p:cNvPr id="12" name="Group 60"/>
            <p:cNvGrpSpPr/>
            <p:nvPr/>
          </p:nvGrpSpPr>
          <p:grpSpPr>
            <a:xfrm>
              <a:off x="1946950" y="1486875"/>
              <a:ext cx="2116283" cy="2774587"/>
              <a:chOff x="12795250" y="366713"/>
              <a:chExt cx="2738438" cy="3589337"/>
            </a:xfrm>
          </p:grpSpPr>
          <p:sp>
            <p:nvSpPr>
              <p:cNvPr id="23" name="Freeform: Shape 61"/>
              <p:cNvSpPr/>
              <p:nvPr/>
            </p:nvSpPr>
            <p:spPr bwMode="auto">
              <a:xfrm>
                <a:off x="12795250" y="561975"/>
                <a:ext cx="2687638" cy="3394075"/>
              </a:xfrm>
              <a:custGeom>
                <a:avLst/>
                <a:gdLst>
                  <a:gd name="T0" fmla="*/ 9 w 424"/>
                  <a:gd name="T1" fmla="*/ 0 h 536"/>
                  <a:gd name="T2" fmla="*/ 0 w 424"/>
                  <a:gd name="T3" fmla="*/ 25 h 536"/>
                  <a:gd name="T4" fmla="*/ 0 w 424"/>
                  <a:gd name="T5" fmla="*/ 497 h 536"/>
                  <a:gd name="T6" fmla="*/ 39 w 424"/>
                  <a:gd name="T7" fmla="*/ 536 h 536"/>
                  <a:gd name="T8" fmla="*/ 391 w 424"/>
                  <a:gd name="T9" fmla="*/ 536 h 536"/>
                  <a:gd name="T10" fmla="*/ 424 w 424"/>
                  <a:gd name="T11" fmla="*/ 519 h 536"/>
                  <a:gd name="T12" fmla="*/ 393 w 424"/>
                  <a:gd name="T13" fmla="*/ 534 h 536"/>
                  <a:gd name="T14" fmla="*/ 42 w 424"/>
                  <a:gd name="T15" fmla="*/ 534 h 536"/>
                  <a:gd name="T16" fmla="*/ 2 w 424"/>
                  <a:gd name="T17" fmla="*/ 494 h 536"/>
                  <a:gd name="T18" fmla="*/ 2 w 424"/>
                  <a:gd name="T19" fmla="*/ 22 h 536"/>
                  <a:gd name="T20" fmla="*/ 9 w 424"/>
                  <a:gd name="T21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4" h="536">
                    <a:moveTo>
                      <a:pt x="9" y="0"/>
                    </a:moveTo>
                    <a:cubicBezTo>
                      <a:pt x="3" y="6"/>
                      <a:pt x="0" y="15"/>
                      <a:pt x="0" y="25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0" y="519"/>
                      <a:pt x="18" y="536"/>
                      <a:pt x="39" y="536"/>
                    </a:cubicBezTo>
                    <a:cubicBezTo>
                      <a:pt x="391" y="536"/>
                      <a:pt x="391" y="536"/>
                      <a:pt x="391" y="536"/>
                    </a:cubicBezTo>
                    <a:cubicBezTo>
                      <a:pt x="405" y="536"/>
                      <a:pt x="416" y="530"/>
                      <a:pt x="424" y="519"/>
                    </a:cubicBezTo>
                    <a:cubicBezTo>
                      <a:pt x="416" y="528"/>
                      <a:pt x="405" y="534"/>
                      <a:pt x="393" y="534"/>
                    </a:cubicBezTo>
                    <a:cubicBezTo>
                      <a:pt x="42" y="534"/>
                      <a:pt x="42" y="534"/>
                      <a:pt x="42" y="534"/>
                    </a:cubicBezTo>
                    <a:cubicBezTo>
                      <a:pt x="20" y="534"/>
                      <a:pt x="2" y="516"/>
                      <a:pt x="2" y="494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14"/>
                      <a:pt x="5" y="6"/>
                      <a:pt x="9" y="0"/>
                    </a:cubicBezTo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" name="Freeform: Shape 62"/>
              <p:cNvSpPr/>
              <p:nvPr/>
            </p:nvSpPr>
            <p:spPr bwMode="auto">
              <a:xfrm>
                <a:off x="12807950" y="455613"/>
                <a:ext cx="2725738" cy="3487737"/>
              </a:xfrm>
              <a:custGeom>
                <a:avLst/>
                <a:gdLst>
                  <a:gd name="T0" fmla="*/ 430 w 430"/>
                  <a:gd name="T1" fmla="*/ 511 h 551"/>
                  <a:gd name="T2" fmla="*/ 391 w 430"/>
                  <a:gd name="T3" fmla="*/ 551 h 551"/>
                  <a:gd name="T4" fmla="*/ 40 w 430"/>
                  <a:gd name="T5" fmla="*/ 551 h 551"/>
                  <a:gd name="T6" fmla="*/ 0 w 430"/>
                  <a:gd name="T7" fmla="*/ 511 h 551"/>
                  <a:gd name="T8" fmla="*/ 0 w 430"/>
                  <a:gd name="T9" fmla="*/ 39 h 551"/>
                  <a:gd name="T10" fmla="*/ 40 w 430"/>
                  <a:gd name="T11" fmla="*/ 0 h 551"/>
                  <a:gd name="T12" fmla="*/ 391 w 430"/>
                  <a:gd name="T13" fmla="*/ 0 h 551"/>
                  <a:gd name="T14" fmla="*/ 430 w 430"/>
                  <a:gd name="T15" fmla="*/ 39 h 551"/>
                  <a:gd name="T16" fmla="*/ 430 w 430"/>
                  <a:gd name="T17" fmla="*/ 511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0" h="551">
                    <a:moveTo>
                      <a:pt x="430" y="511"/>
                    </a:moveTo>
                    <a:cubicBezTo>
                      <a:pt x="430" y="533"/>
                      <a:pt x="413" y="551"/>
                      <a:pt x="391" y="551"/>
                    </a:cubicBezTo>
                    <a:cubicBezTo>
                      <a:pt x="40" y="551"/>
                      <a:pt x="40" y="551"/>
                      <a:pt x="40" y="551"/>
                    </a:cubicBezTo>
                    <a:cubicBezTo>
                      <a:pt x="18" y="551"/>
                      <a:pt x="0" y="533"/>
                      <a:pt x="0" y="511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17"/>
                      <a:pt x="18" y="0"/>
                      <a:pt x="40" y="0"/>
                    </a:cubicBezTo>
                    <a:cubicBezTo>
                      <a:pt x="391" y="0"/>
                      <a:pt x="391" y="0"/>
                      <a:pt x="391" y="0"/>
                    </a:cubicBezTo>
                    <a:cubicBezTo>
                      <a:pt x="413" y="0"/>
                      <a:pt x="430" y="17"/>
                      <a:pt x="430" y="39"/>
                    </a:cubicBezTo>
                    <a:cubicBezTo>
                      <a:pt x="430" y="511"/>
                      <a:pt x="430" y="511"/>
                      <a:pt x="430" y="511"/>
                    </a:cubicBezTo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Freeform: Shape 64"/>
              <p:cNvSpPr/>
              <p:nvPr/>
            </p:nvSpPr>
            <p:spPr bwMode="auto">
              <a:xfrm>
                <a:off x="12934950" y="657225"/>
                <a:ext cx="2459038" cy="3133725"/>
              </a:xfrm>
              <a:custGeom>
                <a:avLst/>
                <a:gdLst>
                  <a:gd name="T0" fmla="*/ 1549 w 1549"/>
                  <a:gd name="T1" fmla="*/ 0 h 1974"/>
                  <a:gd name="T2" fmla="*/ 1541 w 1549"/>
                  <a:gd name="T3" fmla="*/ 0 h 1974"/>
                  <a:gd name="T4" fmla="*/ 1541 w 1549"/>
                  <a:gd name="T5" fmla="*/ 1962 h 1974"/>
                  <a:gd name="T6" fmla="*/ 355 w 1549"/>
                  <a:gd name="T7" fmla="*/ 1962 h 1974"/>
                  <a:gd name="T8" fmla="*/ 0 w 1549"/>
                  <a:gd name="T9" fmla="*/ 1619 h 1974"/>
                  <a:gd name="T10" fmla="*/ 0 w 1549"/>
                  <a:gd name="T11" fmla="*/ 1619 h 1974"/>
                  <a:gd name="T12" fmla="*/ 363 w 1549"/>
                  <a:gd name="T13" fmla="*/ 1974 h 1974"/>
                  <a:gd name="T14" fmla="*/ 1549 w 1549"/>
                  <a:gd name="T15" fmla="*/ 1974 h 1974"/>
                  <a:gd name="T16" fmla="*/ 1549 w 1549"/>
                  <a:gd name="T17" fmla="*/ 0 h 19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9" h="1974">
                    <a:moveTo>
                      <a:pt x="1549" y="0"/>
                    </a:moveTo>
                    <a:lnTo>
                      <a:pt x="1541" y="0"/>
                    </a:lnTo>
                    <a:lnTo>
                      <a:pt x="1541" y="1962"/>
                    </a:lnTo>
                    <a:lnTo>
                      <a:pt x="355" y="1962"/>
                    </a:lnTo>
                    <a:lnTo>
                      <a:pt x="0" y="1619"/>
                    </a:lnTo>
                    <a:lnTo>
                      <a:pt x="0" y="1619"/>
                    </a:lnTo>
                    <a:lnTo>
                      <a:pt x="363" y="1974"/>
                    </a:lnTo>
                    <a:lnTo>
                      <a:pt x="1549" y="1974"/>
                    </a:lnTo>
                    <a:lnTo>
                      <a:pt x="1549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Freeform: Shape 65"/>
              <p:cNvSpPr/>
              <p:nvPr/>
            </p:nvSpPr>
            <p:spPr bwMode="auto">
              <a:xfrm>
                <a:off x="12915900" y="644525"/>
                <a:ext cx="2465388" cy="3127375"/>
              </a:xfrm>
              <a:custGeom>
                <a:avLst/>
                <a:gdLst>
                  <a:gd name="T0" fmla="*/ 367 w 1553"/>
                  <a:gd name="T1" fmla="*/ 1970 h 1970"/>
                  <a:gd name="T2" fmla="*/ 1553 w 1553"/>
                  <a:gd name="T3" fmla="*/ 1970 h 1970"/>
                  <a:gd name="T4" fmla="*/ 1553 w 1553"/>
                  <a:gd name="T5" fmla="*/ 0 h 1970"/>
                  <a:gd name="T6" fmla="*/ 0 w 1553"/>
                  <a:gd name="T7" fmla="*/ 0 h 1970"/>
                  <a:gd name="T8" fmla="*/ 0 w 1553"/>
                  <a:gd name="T9" fmla="*/ 1619 h 1970"/>
                  <a:gd name="T10" fmla="*/ 367 w 1553"/>
                  <a:gd name="T11" fmla="*/ 1970 h 1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53" h="1970">
                    <a:moveTo>
                      <a:pt x="367" y="1970"/>
                    </a:moveTo>
                    <a:lnTo>
                      <a:pt x="1553" y="1970"/>
                    </a:lnTo>
                    <a:lnTo>
                      <a:pt x="1553" y="0"/>
                    </a:lnTo>
                    <a:lnTo>
                      <a:pt x="0" y="0"/>
                    </a:lnTo>
                    <a:lnTo>
                      <a:pt x="0" y="1619"/>
                    </a:lnTo>
                    <a:lnTo>
                      <a:pt x="367" y="197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Freeform: Shape 66"/>
              <p:cNvSpPr/>
              <p:nvPr/>
            </p:nvSpPr>
            <p:spPr bwMode="auto">
              <a:xfrm>
                <a:off x="12915900" y="644525"/>
                <a:ext cx="2465388" cy="3127375"/>
              </a:xfrm>
              <a:custGeom>
                <a:avLst/>
                <a:gdLst>
                  <a:gd name="T0" fmla="*/ 367 w 1553"/>
                  <a:gd name="T1" fmla="*/ 1970 h 1970"/>
                  <a:gd name="T2" fmla="*/ 1553 w 1553"/>
                  <a:gd name="T3" fmla="*/ 1970 h 1970"/>
                  <a:gd name="T4" fmla="*/ 1553 w 1553"/>
                  <a:gd name="T5" fmla="*/ 0 h 1970"/>
                  <a:gd name="T6" fmla="*/ 0 w 1553"/>
                  <a:gd name="T7" fmla="*/ 0 h 1970"/>
                  <a:gd name="T8" fmla="*/ 0 w 1553"/>
                  <a:gd name="T9" fmla="*/ 1619 h 1970"/>
                  <a:gd name="T10" fmla="*/ 367 w 1553"/>
                  <a:gd name="T11" fmla="*/ 1970 h 1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53" h="1970">
                    <a:moveTo>
                      <a:pt x="367" y="1970"/>
                    </a:moveTo>
                    <a:lnTo>
                      <a:pt x="1553" y="1970"/>
                    </a:lnTo>
                    <a:lnTo>
                      <a:pt x="1553" y="0"/>
                    </a:lnTo>
                    <a:lnTo>
                      <a:pt x="0" y="0"/>
                    </a:lnTo>
                    <a:lnTo>
                      <a:pt x="0" y="1619"/>
                    </a:lnTo>
                    <a:lnTo>
                      <a:pt x="367" y="197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Rectangle 67"/>
              <p:cNvSpPr/>
              <p:nvPr/>
            </p:nvSpPr>
            <p:spPr bwMode="auto">
              <a:xfrm>
                <a:off x="14228763" y="3360738"/>
                <a:ext cx="868363" cy="10795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" name="Rectangle 68"/>
              <p:cNvSpPr/>
              <p:nvPr/>
            </p:nvSpPr>
            <p:spPr bwMode="auto">
              <a:xfrm>
                <a:off x="13214350" y="1423988"/>
                <a:ext cx="1882775" cy="508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Rectangle 69"/>
              <p:cNvSpPr/>
              <p:nvPr/>
            </p:nvSpPr>
            <p:spPr bwMode="auto">
              <a:xfrm>
                <a:off x="13214350" y="1619250"/>
                <a:ext cx="1882775" cy="5715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Rectangle 70"/>
              <p:cNvSpPr/>
              <p:nvPr/>
            </p:nvSpPr>
            <p:spPr bwMode="auto">
              <a:xfrm>
                <a:off x="13214350" y="1822450"/>
                <a:ext cx="1882775" cy="508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Rectangle 71"/>
              <p:cNvSpPr/>
              <p:nvPr/>
            </p:nvSpPr>
            <p:spPr bwMode="auto">
              <a:xfrm>
                <a:off x="13214350" y="2019300"/>
                <a:ext cx="1882775" cy="5715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Rectangle 72"/>
              <p:cNvSpPr/>
              <p:nvPr/>
            </p:nvSpPr>
            <p:spPr bwMode="auto">
              <a:xfrm>
                <a:off x="13214350" y="2220913"/>
                <a:ext cx="1882775" cy="5715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Rectangle 73"/>
              <p:cNvSpPr/>
              <p:nvPr/>
            </p:nvSpPr>
            <p:spPr bwMode="auto">
              <a:xfrm>
                <a:off x="13214350" y="2424113"/>
                <a:ext cx="1882775" cy="508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Rectangle 74"/>
              <p:cNvSpPr/>
              <p:nvPr/>
            </p:nvSpPr>
            <p:spPr bwMode="auto">
              <a:xfrm>
                <a:off x="13214350" y="2619375"/>
                <a:ext cx="1882775" cy="5715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Rectangle 75"/>
              <p:cNvSpPr/>
              <p:nvPr/>
            </p:nvSpPr>
            <p:spPr bwMode="auto">
              <a:xfrm>
                <a:off x="13214350" y="2822575"/>
                <a:ext cx="1882775" cy="508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Rectangle 76"/>
              <p:cNvSpPr/>
              <p:nvPr/>
            </p:nvSpPr>
            <p:spPr bwMode="auto">
              <a:xfrm>
                <a:off x="13214350" y="3025775"/>
                <a:ext cx="1882775" cy="508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Rectangle 77"/>
              <p:cNvSpPr/>
              <p:nvPr/>
            </p:nvSpPr>
            <p:spPr bwMode="auto">
              <a:xfrm>
                <a:off x="13511213" y="1006475"/>
                <a:ext cx="1325563" cy="106362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9" name="Freeform: Shape 78"/>
              <p:cNvSpPr/>
              <p:nvPr/>
            </p:nvSpPr>
            <p:spPr bwMode="auto">
              <a:xfrm>
                <a:off x="12915900" y="3214688"/>
                <a:ext cx="595313" cy="557212"/>
              </a:xfrm>
              <a:custGeom>
                <a:avLst/>
                <a:gdLst>
                  <a:gd name="T0" fmla="*/ 375 w 375"/>
                  <a:gd name="T1" fmla="*/ 0 h 351"/>
                  <a:gd name="T2" fmla="*/ 0 w 375"/>
                  <a:gd name="T3" fmla="*/ 0 h 351"/>
                  <a:gd name="T4" fmla="*/ 367 w 375"/>
                  <a:gd name="T5" fmla="*/ 351 h 351"/>
                  <a:gd name="T6" fmla="*/ 375 w 375"/>
                  <a:gd name="T7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5" h="351">
                    <a:moveTo>
                      <a:pt x="375" y="0"/>
                    </a:moveTo>
                    <a:lnTo>
                      <a:pt x="0" y="0"/>
                    </a:lnTo>
                    <a:lnTo>
                      <a:pt x="367" y="351"/>
                    </a:lnTo>
                    <a:lnTo>
                      <a:pt x="375" y="0"/>
                    </a:lnTo>
                    <a:close/>
                  </a:path>
                </a:pathLst>
              </a:custGeom>
              <a:solidFill>
                <a:srgbClr val="BCBCB8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Freeform: Shape 79"/>
              <p:cNvSpPr/>
              <p:nvPr/>
            </p:nvSpPr>
            <p:spPr bwMode="auto">
              <a:xfrm>
                <a:off x="12915900" y="3214688"/>
                <a:ext cx="595313" cy="557212"/>
              </a:xfrm>
              <a:custGeom>
                <a:avLst/>
                <a:gdLst>
                  <a:gd name="T0" fmla="*/ 375 w 375"/>
                  <a:gd name="T1" fmla="*/ 0 h 351"/>
                  <a:gd name="T2" fmla="*/ 0 w 375"/>
                  <a:gd name="T3" fmla="*/ 0 h 351"/>
                  <a:gd name="T4" fmla="*/ 367 w 375"/>
                  <a:gd name="T5" fmla="*/ 351 h 351"/>
                  <a:gd name="T6" fmla="*/ 375 w 375"/>
                  <a:gd name="T7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5" h="351">
                    <a:moveTo>
                      <a:pt x="375" y="0"/>
                    </a:moveTo>
                    <a:lnTo>
                      <a:pt x="0" y="0"/>
                    </a:lnTo>
                    <a:lnTo>
                      <a:pt x="367" y="351"/>
                    </a:lnTo>
                    <a:lnTo>
                      <a:pt x="375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" name="Freeform: Shape 80"/>
              <p:cNvSpPr/>
              <p:nvPr/>
            </p:nvSpPr>
            <p:spPr bwMode="auto">
              <a:xfrm>
                <a:off x="12915900" y="3214688"/>
                <a:ext cx="582613" cy="557212"/>
              </a:xfrm>
              <a:custGeom>
                <a:avLst/>
                <a:gdLst>
                  <a:gd name="T0" fmla="*/ 351 w 367"/>
                  <a:gd name="T1" fmla="*/ 20 h 351"/>
                  <a:gd name="T2" fmla="*/ 0 w 367"/>
                  <a:gd name="T3" fmla="*/ 0 h 351"/>
                  <a:gd name="T4" fmla="*/ 367 w 367"/>
                  <a:gd name="T5" fmla="*/ 351 h 351"/>
                  <a:gd name="T6" fmla="*/ 351 w 367"/>
                  <a:gd name="T7" fmla="*/ 2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7" h="351">
                    <a:moveTo>
                      <a:pt x="351" y="20"/>
                    </a:moveTo>
                    <a:lnTo>
                      <a:pt x="0" y="0"/>
                    </a:lnTo>
                    <a:lnTo>
                      <a:pt x="367" y="351"/>
                    </a:lnTo>
                    <a:lnTo>
                      <a:pt x="351" y="2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2" name="Rectangle 81"/>
              <p:cNvSpPr/>
              <p:nvPr/>
            </p:nvSpPr>
            <p:spPr bwMode="auto">
              <a:xfrm>
                <a:off x="13682662" y="366713"/>
                <a:ext cx="944563" cy="29051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82"/>
            <p:cNvGrpSpPr/>
            <p:nvPr/>
          </p:nvGrpSpPr>
          <p:grpSpPr>
            <a:xfrm>
              <a:off x="2621498" y="1292090"/>
              <a:ext cx="742587" cy="402073"/>
              <a:chOff x="17801829" y="5891398"/>
              <a:chExt cx="954592" cy="516864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21" name="Freeform: Shape 83"/>
              <p:cNvSpPr/>
              <p:nvPr/>
            </p:nvSpPr>
            <p:spPr bwMode="auto">
              <a:xfrm>
                <a:off x="17801829" y="5891398"/>
                <a:ext cx="954592" cy="516864"/>
              </a:xfrm>
              <a:custGeom>
                <a:avLst/>
                <a:gdLst>
                  <a:gd name="T0" fmla="*/ 115 w 167"/>
                  <a:gd name="T1" fmla="*/ 42 h 88"/>
                  <a:gd name="T2" fmla="*/ 117 w 167"/>
                  <a:gd name="T3" fmla="*/ 33 h 88"/>
                  <a:gd name="T4" fmla="*/ 83 w 167"/>
                  <a:gd name="T5" fmla="*/ 0 h 88"/>
                  <a:gd name="T6" fmla="*/ 50 w 167"/>
                  <a:gd name="T7" fmla="*/ 33 h 88"/>
                  <a:gd name="T8" fmla="*/ 51 w 167"/>
                  <a:gd name="T9" fmla="*/ 42 h 88"/>
                  <a:gd name="T10" fmla="*/ 0 w 167"/>
                  <a:gd name="T11" fmla="*/ 42 h 88"/>
                  <a:gd name="T12" fmla="*/ 0 w 167"/>
                  <a:gd name="T13" fmla="*/ 88 h 88"/>
                  <a:gd name="T14" fmla="*/ 167 w 167"/>
                  <a:gd name="T15" fmla="*/ 88 h 88"/>
                  <a:gd name="T16" fmla="*/ 167 w 167"/>
                  <a:gd name="T17" fmla="*/ 42 h 88"/>
                  <a:gd name="T18" fmla="*/ 115 w 167"/>
                  <a:gd name="T19" fmla="*/ 42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7" h="88">
                    <a:moveTo>
                      <a:pt x="115" y="42"/>
                    </a:moveTo>
                    <a:cubicBezTo>
                      <a:pt x="116" y="39"/>
                      <a:pt x="117" y="36"/>
                      <a:pt x="117" y="33"/>
                    </a:cubicBezTo>
                    <a:cubicBezTo>
                      <a:pt x="117" y="15"/>
                      <a:pt x="102" y="0"/>
                      <a:pt x="83" y="0"/>
                    </a:cubicBezTo>
                    <a:cubicBezTo>
                      <a:pt x="65" y="0"/>
                      <a:pt x="50" y="15"/>
                      <a:pt x="50" y="33"/>
                    </a:cubicBezTo>
                    <a:cubicBezTo>
                      <a:pt x="50" y="36"/>
                      <a:pt x="51" y="39"/>
                      <a:pt x="51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167" y="88"/>
                      <a:pt x="167" y="88"/>
                      <a:pt x="167" y="88"/>
                    </a:cubicBezTo>
                    <a:cubicBezTo>
                      <a:pt x="167" y="42"/>
                      <a:pt x="167" y="42"/>
                      <a:pt x="167" y="42"/>
                    </a:cubicBezTo>
                    <a:lnTo>
                      <a:pt x="115" y="4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" name="Oval 84"/>
              <p:cNvSpPr/>
              <p:nvPr/>
            </p:nvSpPr>
            <p:spPr bwMode="auto">
              <a:xfrm>
                <a:off x="18167266" y="5973356"/>
                <a:ext cx="229951" cy="230011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Group 85"/>
            <p:cNvGrpSpPr/>
            <p:nvPr/>
          </p:nvGrpSpPr>
          <p:grpSpPr>
            <a:xfrm rot="1080935">
              <a:off x="1096493" y="1970883"/>
              <a:ext cx="1994506" cy="710956"/>
              <a:chOff x="485775" y="495300"/>
              <a:chExt cx="5238750" cy="1866901"/>
            </a:xfrm>
          </p:grpSpPr>
          <p:sp>
            <p:nvSpPr>
              <p:cNvPr id="15" name="Freeform: Shape 86"/>
              <p:cNvSpPr/>
              <p:nvPr/>
            </p:nvSpPr>
            <p:spPr bwMode="auto">
              <a:xfrm>
                <a:off x="4603750" y="1674813"/>
                <a:ext cx="1120775" cy="687388"/>
              </a:xfrm>
              <a:custGeom>
                <a:avLst/>
                <a:gdLst>
                  <a:gd name="T0" fmla="*/ 6 w 117"/>
                  <a:gd name="T1" fmla="*/ 29 h 71"/>
                  <a:gd name="T2" fmla="*/ 0 w 117"/>
                  <a:gd name="T3" fmla="*/ 58 h 71"/>
                  <a:gd name="T4" fmla="*/ 63 w 117"/>
                  <a:gd name="T5" fmla="*/ 71 h 71"/>
                  <a:gd name="T6" fmla="*/ 115 w 117"/>
                  <a:gd name="T7" fmla="*/ 55 h 71"/>
                  <a:gd name="T8" fmla="*/ 115 w 117"/>
                  <a:gd name="T9" fmla="*/ 55 h 71"/>
                  <a:gd name="T10" fmla="*/ 115 w 117"/>
                  <a:gd name="T11" fmla="*/ 53 h 71"/>
                  <a:gd name="T12" fmla="*/ 68 w 117"/>
                  <a:gd name="T13" fmla="*/ 43 h 71"/>
                  <a:gd name="T14" fmla="*/ 62 w 117"/>
                  <a:gd name="T15" fmla="*/ 46 h 71"/>
                  <a:gd name="T16" fmla="*/ 57 w 117"/>
                  <a:gd name="T17" fmla="*/ 39 h 71"/>
                  <a:gd name="T18" fmla="*/ 64 w 117"/>
                  <a:gd name="T19" fmla="*/ 35 h 71"/>
                  <a:gd name="T20" fmla="*/ 68 w 117"/>
                  <a:gd name="T21" fmla="*/ 40 h 71"/>
                  <a:gd name="T22" fmla="*/ 116 w 117"/>
                  <a:gd name="T23" fmla="*/ 50 h 71"/>
                  <a:gd name="T24" fmla="*/ 117 w 117"/>
                  <a:gd name="T25" fmla="*/ 48 h 71"/>
                  <a:gd name="T26" fmla="*/ 117 w 117"/>
                  <a:gd name="T27" fmla="*/ 48 h 71"/>
                  <a:gd name="T28" fmla="*/ 75 w 117"/>
                  <a:gd name="T29" fmla="*/ 13 h 71"/>
                  <a:gd name="T30" fmla="*/ 12 w 117"/>
                  <a:gd name="T31" fmla="*/ 0 h 71"/>
                  <a:gd name="T32" fmla="*/ 6 w 117"/>
                  <a:gd name="T33" fmla="*/ 2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7" h="71">
                    <a:moveTo>
                      <a:pt x="6" y="29"/>
                    </a:moveTo>
                    <a:cubicBezTo>
                      <a:pt x="0" y="58"/>
                      <a:pt x="0" y="58"/>
                      <a:pt x="0" y="58"/>
                    </a:cubicBezTo>
                    <a:cubicBezTo>
                      <a:pt x="63" y="71"/>
                      <a:pt x="63" y="71"/>
                      <a:pt x="63" y="71"/>
                    </a:cubicBezTo>
                    <a:cubicBezTo>
                      <a:pt x="76" y="58"/>
                      <a:pt x="95" y="51"/>
                      <a:pt x="115" y="55"/>
                    </a:cubicBezTo>
                    <a:cubicBezTo>
                      <a:pt x="115" y="55"/>
                      <a:pt x="115" y="55"/>
                      <a:pt x="115" y="55"/>
                    </a:cubicBezTo>
                    <a:cubicBezTo>
                      <a:pt x="115" y="53"/>
                      <a:pt x="115" y="53"/>
                      <a:pt x="115" y="53"/>
                    </a:cubicBezTo>
                    <a:cubicBezTo>
                      <a:pt x="68" y="43"/>
                      <a:pt x="68" y="43"/>
                      <a:pt x="68" y="43"/>
                    </a:cubicBezTo>
                    <a:cubicBezTo>
                      <a:pt x="67" y="45"/>
                      <a:pt x="64" y="47"/>
                      <a:pt x="62" y="46"/>
                    </a:cubicBezTo>
                    <a:cubicBezTo>
                      <a:pt x="59" y="45"/>
                      <a:pt x="57" y="42"/>
                      <a:pt x="57" y="39"/>
                    </a:cubicBezTo>
                    <a:cubicBezTo>
                      <a:pt x="58" y="36"/>
                      <a:pt x="61" y="34"/>
                      <a:pt x="64" y="35"/>
                    </a:cubicBezTo>
                    <a:cubicBezTo>
                      <a:pt x="67" y="36"/>
                      <a:pt x="68" y="38"/>
                      <a:pt x="68" y="40"/>
                    </a:cubicBezTo>
                    <a:cubicBezTo>
                      <a:pt x="116" y="50"/>
                      <a:pt x="116" y="50"/>
                      <a:pt x="116" y="50"/>
                    </a:cubicBezTo>
                    <a:cubicBezTo>
                      <a:pt x="117" y="48"/>
                      <a:pt x="117" y="48"/>
                      <a:pt x="117" y="48"/>
                    </a:cubicBezTo>
                    <a:cubicBezTo>
                      <a:pt x="117" y="48"/>
                      <a:pt x="117" y="48"/>
                      <a:pt x="117" y="48"/>
                    </a:cubicBezTo>
                    <a:cubicBezTo>
                      <a:pt x="97" y="44"/>
                      <a:pt x="82" y="30"/>
                      <a:pt x="75" y="13"/>
                    </a:cubicBezTo>
                    <a:cubicBezTo>
                      <a:pt x="12" y="0"/>
                      <a:pt x="12" y="0"/>
                      <a:pt x="12" y="0"/>
                    </a:cubicBezTo>
                    <a:lnTo>
                      <a:pt x="6" y="29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" name="Freeform: Shape 87"/>
              <p:cNvSpPr/>
              <p:nvPr/>
            </p:nvSpPr>
            <p:spPr bwMode="auto">
              <a:xfrm>
                <a:off x="1549400" y="989013"/>
                <a:ext cx="3351213" cy="1335088"/>
              </a:xfrm>
              <a:custGeom>
                <a:avLst/>
                <a:gdLst>
                  <a:gd name="T0" fmla="*/ 2111 w 2111"/>
                  <a:gd name="T1" fmla="*/ 420 h 841"/>
                  <a:gd name="T2" fmla="*/ 2027 w 2111"/>
                  <a:gd name="T3" fmla="*/ 841 h 841"/>
                  <a:gd name="T4" fmla="*/ 0 w 2111"/>
                  <a:gd name="T5" fmla="*/ 426 h 841"/>
                  <a:gd name="T6" fmla="*/ 84 w 2111"/>
                  <a:gd name="T7" fmla="*/ 0 h 841"/>
                  <a:gd name="T8" fmla="*/ 2111 w 2111"/>
                  <a:gd name="T9" fmla="*/ 420 h 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1" h="841">
                    <a:moveTo>
                      <a:pt x="2111" y="420"/>
                    </a:moveTo>
                    <a:lnTo>
                      <a:pt x="2027" y="841"/>
                    </a:lnTo>
                    <a:lnTo>
                      <a:pt x="0" y="426"/>
                    </a:lnTo>
                    <a:lnTo>
                      <a:pt x="84" y="0"/>
                    </a:lnTo>
                    <a:lnTo>
                      <a:pt x="2111" y="42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" name="Freeform: Shape 88"/>
              <p:cNvSpPr/>
              <p:nvPr/>
            </p:nvSpPr>
            <p:spPr bwMode="auto">
              <a:xfrm>
                <a:off x="1414463" y="958850"/>
                <a:ext cx="3352800" cy="1344613"/>
              </a:xfrm>
              <a:custGeom>
                <a:avLst/>
                <a:gdLst>
                  <a:gd name="T0" fmla="*/ 2112 w 2112"/>
                  <a:gd name="T1" fmla="*/ 421 h 847"/>
                  <a:gd name="T2" fmla="*/ 2027 w 2112"/>
                  <a:gd name="T3" fmla="*/ 847 h 847"/>
                  <a:gd name="T4" fmla="*/ 0 w 2112"/>
                  <a:gd name="T5" fmla="*/ 427 h 847"/>
                  <a:gd name="T6" fmla="*/ 85 w 2112"/>
                  <a:gd name="T7" fmla="*/ 0 h 847"/>
                  <a:gd name="T8" fmla="*/ 2112 w 2112"/>
                  <a:gd name="T9" fmla="*/ 421 h 8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2" h="847">
                    <a:moveTo>
                      <a:pt x="2112" y="421"/>
                    </a:moveTo>
                    <a:lnTo>
                      <a:pt x="2027" y="847"/>
                    </a:lnTo>
                    <a:lnTo>
                      <a:pt x="0" y="427"/>
                    </a:lnTo>
                    <a:lnTo>
                      <a:pt x="85" y="0"/>
                    </a:lnTo>
                    <a:lnTo>
                      <a:pt x="2112" y="42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" name="Freeform: Shape 89"/>
              <p:cNvSpPr/>
              <p:nvPr/>
            </p:nvSpPr>
            <p:spPr bwMode="auto">
              <a:xfrm>
                <a:off x="485775" y="736600"/>
                <a:ext cx="536575" cy="862013"/>
              </a:xfrm>
              <a:custGeom>
                <a:avLst/>
                <a:gdLst>
                  <a:gd name="T0" fmla="*/ 37 w 56"/>
                  <a:gd name="T1" fmla="*/ 88 h 89"/>
                  <a:gd name="T2" fmla="*/ 39 w 56"/>
                  <a:gd name="T3" fmla="*/ 89 h 89"/>
                  <a:gd name="T4" fmla="*/ 56 w 56"/>
                  <a:gd name="T5" fmla="*/ 5 h 89"/>
                  <a:gd name="T6" fmla="*/ 54 w 56"/>
                  <a:gd name="T7" fmla="*/ 4 h 89"/>
                  <a:gd name="T8" fmla="*/ 5 w 56"/>
                  <a:gd name="T9" fmla="*/ 38 h 89"/>
                  <a:gd name="T10" fmla="*/ 37 w 56"/>
                  <a:gd name="T11" fmla="*/ 8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89">
                    <a:moveTo>
                      <a:pt x="37" y="88"/>
                    </a:moveTo>
                    <a:cubicBezTo>
                      <a:pt x="39" y="89"/>
                      <a:pt x="39" y="89"/>
                      <a:pt x="39" y="89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32" y="0"/>
                      <a:pt x="10" y="15"/>
                      <a:pt x="5" y="38"/>
                    </a:cubicBezTo>
                    <a:cubicBezTo>
                      <a:pt x="0" y="61"/>
                      <a:pt x="15" y="83"/>
                      <a:pt x="37" y="88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" name="Freeform: Shape 90"/>
              <p:cNvSpPr/>
              <p:nvPr/>
            </p:nvSpPr>
            <p:spPr bwMode="auto">
              <a:xfrm>
                <a:off x="858838" y="495300"/>
                <a:ext cx="2087563" cy="1373188"/>
              </a:xfrm>
              <a:custGeom>
                <a:avLst/>
                <a:gdLst>
                  <a:gd name="T0" fmla="*/ 17 w 218"/>
                  <a:gd name="T1" fmla="*/ 30 h 142"/>
                  <a:gd name="T2" fmla="*/ 0 w 218"/>
                  <a:gd name="T3" fmla="*/ 114 h 142"/>
                  <a:gd name="T4" fmla="*/ 137 w 218"/>
                  <a:gd name="T5" fmla="*/ 142 h 142"/>
                  <a:gd name="T6" fmla="*/ 145 w 218"/>
                  <a:gd name="T7" fmla="*/ 136 h 142"/>
                  <a:gd name="T8" fmla="*/ 159 w 218"/>
                  <a:gd name="T9" fmla="*/ 65 h 142"/>
                  <a:gd name="T10" fmla="*/ 154 w 218"/>
                  <a:gd name="T11" fmla="*/ 58 h 142"/>
                  <a:gd name="T12" fmla="*/ 31 w 218"/>
                  <a:gd name="T13" fmla="*/ 32 h 142"/>
                  <a:gd name="T14" fmla="*/ 54 w 218"/>
                  <a:gd name="T15" fmla="*/ 18 h 142"/>
                  <a:gd name="T16" fmla="*/ 206 w 218"/>
                  <a:gd name="T17" fmla="*/ 49 h 142"/>
                  <a:gd name="T18" fmla="*/ 206 w 218"/>
                  <a:gd name="T19" fmla="*/ 49 h 142"/>
                  <a:gd name="T20" fmla="*/ 216 w 218"/>
                  <a:gd name="T21" fmla="*/ 44 h 142"/>
                  <a:gd name="T22" fmla="*/ 216 w 218"/>
                  <a:gd name="T23" fmla="*/ 44 h 142"/>
                  <a:gd name="T24" fmla="*/ 218 w 218"/>
                  <a:gd name="T25" fmla="*/ 36 h 142"/>
                  <a:gd name="T26" fmla="*/ 57 w 218"/>
                  <a:gd name="T27" fmla="*/ 3 h 142"/>
                  <a:gd name="T28" fmla="*/ 17 w 218"/>
                  <a:gd name="T29" fmla="*/ 3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8" h="142">
                    <a:moveTo>
                      <a:pt x="17" y="30"/>
                    </a:moveTo>
                    <a:cubicBezTo>
                      <a:pt x="0" y="114"/>
                      <a:pt x="0" y="114"/>
                      <a:pt x="0" y="114"/>
                    </a:cubicBezTo>
                    <a:cubicBezTo>
                      <a:pt x="137" y="142"/>
                      <a:pt x="137" y="142"/>
                      <a:pt x="137" y="142"/>
                    </a:cubicBezTo>
                    <a:cubicBezTo>
                      <a:pt x="140" y="142"/>
                      <a:pt x="144" y="140"/>
                      <a:pt x="145" y="136"/>
                    </a:cubicBezTo>
                    <a:cubicBezTo>
                      <a:pt x="159" y="65"/>
                      <a:pt x="159" y="65"/>
                      <a:pt x="159" y="65"/>
                    </a:cubicBezTo>
                    <a:cubicBezTo>
                      <a:pt x="160" y="62"/>
                      <a:pt x="158" y="58"/>
                      <a:pt x="154" y="58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3" y="22"/>
                      <a:pt x="44" y="15"/>
                      <a:pt x="54" y="18"/>
                    </a:cubicBezTo>
                    <a:cubicBezTo>
                      <a:pt x="206" y="49"/>
                      <a:pt x="206" y="49"/>
                      <a:pt x="206" y="49"/>
                    </a:cubicBezTo>
                    <a:cubicBezTo>
                      <a:pt x="206" y="49"/>
                      <a:pt x="206" y="49"/>
                      <a:pt x="206" y="49"/>
                    </a:cubicBezTo>
                    <a:cubicBezTo>
                      <a:pt x="210" y="49"/>
                      <a:pt x="215" y="47"/>
                      <a:pt x="216" y="44"/>
                    </a:cubicBezTo>
                    <a:cubicBezTo>
                      <a:pt x="216" y="44"/>
                      <a:pt x="216" y="44"/>
                      <a:pt x="216" y="44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39" y="0"/>
                      <a:pt x="21" y="11"/>
                      <a:pt x="17" y="3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" name="Freeform: Shape 91"/>
              <p:cNvSpPr/>
              <p:nvPr/>
            </p:nvSpPr>
            <p:spPr bwMode="auto">
              <a:xfrm>
                <a:off x="993775" y="804863"/>
                <a:ext cx="344488" cy="850900"/>
              </a:xfrm>
              <a:custGeom>
                <a:avLst/>
                <a:gdLst>
                  <a:gd name="T0" fmla="*/ 114 w 217"/>
                  <a:gd name="T1" fmla="*/ 536 h 536"/>
                  <a:gd name="T2" fmla="*/ 217 w 217"/>
                  <a:gd name="T3" fmla="*/ 24 h 536"/>
                  <a:gd name="T4" fmla="*/ 102 w 217"/>
                  <a:gd name="T5" fmla="*/ 0 h 536"/>
                  <a:gd name="T6" fmla="*/ 0 w 217"/>
                  <a:gd name="T7" fmla="*/ 512 h 536"/>
                  <a:gd name="T8" fmla="*/ 114 w 217"/>
                  <a:gd name="T9" fmla="*/ 536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536">
                    <a:moveTo>
                      <a:pt x="114" y="536"/>
                    </a:moveTo>
                    <a:lnTo>
                      <a:pt x="217" y="24"/>
                    </a:lnTo>
                    <a:lnTo>
                      <a:pt x="102" y="0"/>
                    </a:lnTo>
                    <a:lnTo>
                      <a:pt x="0" y="512"/>
                    </a:lnTo>
                    <a:lnTo>
                      <a:pt x="114" y="536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55072" y="3277817"/>
            <a:ext cx="2864801" cy="230833"/>
          </a:xfrm>
          <a:prstGeom prst="rect">
            <a:avLst/>
          </a:prstGeom>
          <a:noFill/>
        </p:spPr>
        <p:txBody>
          <a:bodyPr wrap="none" lIns="91435" tIns="45717" rIns="91435" bIns="45717">
            <a:normAutofit fontScale="77500" lnSpcReduction="20000"/>
          </a:bodyPr>
          <a:lstStyle/>
          <a:p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6" name="Rectangle 5"/>
          <p:cNvSpPr/>
          <p:nvPr/>
        </p:nvSpPr>
        <p:spPr>
          <a:xfrm>
            <a:off x="555072" y="3589440"/>
            <a:ext cx="2864801" cy="427713"/>
          </a:xfrm>
          <a:prstGeom prst="rect">
            <a:avLst/>
          </a:prstGeom>
        </p:spPr>
        <p:txBody>
          <a:bodyPr wrap="square" lIns="91435" tIns="45717" rIns="91435" bIns="45717"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grpSp>
        <p:nvGrpSpPr>
          <p:cNvPr id="2" name="组合 10"/>
          <p:cNvGrpSpPr/>
          <p:nvPr/>
        </p:nvGrpSpPr>
        <p:grpSpPr>
          <a:xfrm>
            <a:off x="3635897" y="1132384"/>
            <a:ext cx="4487827" cy="3360440"/>
            <a:chOff x="3635896" y="1131590"/>
            <a:chExt cx="4487827" cy="3360440"/>
          </a:xfrm>
        </p:grpSpPr>
        <p:sp>
          <p:nvSpPr>
            <p:cNvPr id="4" name="Rectangle 1"/>
            <p:cNvSpPr/>
            <p:nvPr/>
          </p:nvSpPr>
          <p:spPr>
            <a:xfrm>
              <a:off x="3782981" y="1291630"/>
              <a:ext cx="4340742" cy="32004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Rectangle 3"/>
            <p:cNvSpPr/>
            <p:nvPr/>
          </p:nvSpPr>
          <p:spPr>
            <a:xfrm>
              <a:off x="3635896" y="1131590"/>
              <a:ext cx="4340741" cy="32004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9845" y="1852465"/>
            <a:ext cx="4449688" cy="936104"/>
            <a:chOff x="9844" y="1851670"/>
            <a:chExt cx="4449688" cy="936104"/>
          </a:xfrm>
        </p:grpSpPr>
        <p:sp>
          <p:nvSpPr>
            <p:cNvPr id="10" name="矩形: 圆角 9"/>
            <p:cNvSpPr/>
            <p:nvPr/>
          </p:nvSpPr>
          <p:spPr>
            <a:xfrm>
              <a:off x="9844" y="1851670"/>
              <a:ext cx="4449688" cy="936104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43841" y="2118965"/>
              <a:ext cx="2215991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sz="36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菱形 31"/>
          <p:cNvSpPr/>
          <p:nvPr/>
        </p:nvSpPr>
        <p:spPr>
          <a:xfrm>
            <a:off x="3657600" y="1472378"/>
            <a:ext cx="2039938" cy="2042155"/>
          </a:xfrm>
          <a:prstGeom prst="diamond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菱形 32"/>
          <p:cNvSpPr/>
          <p:nvPr/>
        </p:nvSpPr>
        <p:spPr>
          <a:xfrm>
            <a:off x="536575" y="1810619"/>
            <a:ext cx="1366838" cy="1365672"/>
          </a:xfrm>
          <a:prstGeom prst="diamond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菱形 33"/>
          <p:cNvSpPr/>
          <p:nvPr/>
        </p:nvSpPr>
        <p:spPr>
          <a:xfrm>
            <a:off x="2044700" y="1810619"/>
            <a:ext cx="1365250" cy="1365672"/>
          </a:xfrm>
          <a:prstGeom prst="diamond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菱形 34"/>
          <p:cNvSpPr/>
          <p:nvPr/>
        </p:nvSpPr>
        <p:spPr>
          <a:xfrm>
            <a:off x="5734050" y="1810619"/>
            <a:ext cx="1365250" cy="1365672"/>
          </a:xfrm>
          <a:prstGeom prst="diamond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菱形 35"/>
          <p:cNvSpPr/>
          <p:nvPr/>
        </p:nvSpPr>
        <p:spPr>
          <a:xfrm>
            <a:off x="7240589" y="1810619"/>
            <a:ext cx="1366837" cy="1365672"/>
          </a:xfrm>
          <a:prstGeom prst="diamond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菱形 47"/>
          <p:cNvSpPr/>
          <p:nvPr/>
        </p:nvSpPr>
        <p:spPr>
          <a:xfrm>
            <a:off x="1712913" y="2657018"/>
            <a:ext cx="520700" cy="519272"/>
          </a:xfrm>
          <a:prstGeom prst="diamond">
            <a:avLst/>
          </a:pr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菱形 48"/>
          <p:cNvSpPr/>
          <p:nvPr/>
        </p:nvSpPr>
        <p:spPr>
          <a:xfrm>
            <a:off x="3205163" y="1810619"/>
            <a:ext cx="520700" cy="520861"/>
          </a:xfrm>
          <a:prstGeom prst="diamond">
            <a:avLst/>
          </a:pr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菱形 49"/>
          <p:cNvSpPr/>
          <p:nvPr/>
        </p:nvSpPr>
        <p:spPr>
          <a:xfrm>
            <a:off x="5407025" y="2653842"/>
            <a:ext cx="520700" cy="519272"/>
          </a:xfrm>
          <a:prstGeom prst="diamond">
            <a:avLst/>
          </a:pr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菱形 50"/>
          <p:cNvSpPr/>
          <p:nvPr/>
        </p:nvSpPr>
        <p:spPr>
          <a:xfrm>
            <a:off x="6910388" y="1826499"/>
            <a:ext cx="520700" cy="520861"/>
          </a:xfrm>
          <a:prstGeom prst="diamond">
            <a:avLst/>
          </a:pr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KSO_Shape"/>
          <p:cNvSpPr/>
          <p:nvPr/>
        </p:nvSpPr>
        <p:spPr bwMode="auto">
          <a:xfrm>
            <a:off x="966788" y="2194913"/>
            <a:ext cx="590550" cy="535153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53" name="KSO_Shape"/>
          <p:cNvSpPr/>
          <p:nvPr/>
        </p:nvSpPr>
        <p:spPr bwMode="auto">
          <a:xfrm>
            <a:off x="2535239" y="2231437"/>
            <a:ext cx="384175" cy="524037"/>
          </a:xfrm>
          <a:custGeom>
            <a:avLst/>
            <a:gdLst>
              <a:gd name="T0" fmla="*/ 821150 w 1122363"/>
              <a:gd name="T1" fmla="*/ 1319439 h 1531938"/>
              <a:gd name="T2" fmla="*/ 818610 w 1122363"/>
              <a:gd name="T3" fmla="*/ 1374324 h 1531938"/>
              <a:gd name="T4" fmla="*/ 763001 w 1122363"/>
              <a:gd name="T5" fmla="*/ 1407818 h 1531938"/>
              <a:gd name="T6" fmla="*/ 617712 w 1122363"/>
              <a:gd name="T7" fmla="*/ 1069756 h 1531938"/>
              <a:gd name="T8" fmla="*/ 595045 w 1122363"/>
              <a:gd name="T9" fmla="*/ 1020228 h 1531938"/>
              <a:gd name="T10" fmla="*/ 616862 w 1122363"/>
              <a:gd name="T11" fmla="*/ 985788 h 1531938"/>
              <a:gd name="T12" fmla="*/ 638822 w 1122363"/>
              <a:gd name="T13" fmla="*/ 861065 h 1531938"/>
              <a:gd name="T14" fmla="*/ 533011 w 1122363"/>
              <a:gd name="T15" fmla="*/ 900272 h 1531938"/>
              <a:gd name="T16" fmla="*/ 472344 w 1122363"/>
              <a:gd name="T17" fmla="*/ 959225 h 1531938"/>
              <a:gd name="T18" fmla="*/ 447514 w 1122363"/>
              <a:gd name="T19" fmla="*/ 1068950 h 1531938"/>
              <a:gd name="T20" fmla="*/ 483631 w 1122363"/>
              <a:gd name="T21" fmla="*/ 1155544 h 1531938"/>
              <a:gd name="T22" fmla="*/ 563202 w 1122363"/>
              <a:gd name="T23" fmla="*/ 1213369 h 1531938"/>
              <a:gd name="T24" fmla="*/ 641644 w 1122363"/>
              <a:gd name="T25" fmla="*/ 1407149 h 1531938"/>
              <a:gd name="T26" fmla="*/ 522288 w 1122363"/>
              <a:gd name="T27" fmla="*/ 1360326 h 1531938"/>
              <a:gd name="T28" fmla="*/ 562920 w 1122363"/>
              <a:gd name="T29" fmla="*/ 1503052 h 1531938"/>
              <a:gd name="T30" fmla="*/ 767489 w 1122363"/>
              <a:gd name="T31" fmla="*/ 1526182 h 1531938"/>
              <a:gd name="T32" fmla="*/ 873019 w 1122363"/>
              <a:gd name="T33" fmla="*/ 1493462 h 1531938"/>
              <a:gd name="T34" fmla="*/ 940739 w 1122363"/>
              <a:gd name="T35" fmla="*/ 1437049 h 1531938"/>
              <a:gd name="T36" fmla="*/ 975445 w 1122363"/>
              <a:gd name="T37" fmla="*/ 1352710 h 1531938"/>
              <a:gd name="T38" fmla="*/ 957387 w 1122363"/>
              <a:gd name="T39" fmla="*/ 1244960 h 1531938"/>
              <a:gd name="T40" fmla="*/ 862579 w 1122363"/>
              <a:gd name="T41" fmla="*/ 1159211 h 1531938"/>
              <a:gd name="T42" fmla="*/ 777366 w 1122363"/>
              <a:gd name="T43" fmla="*/ 984893 h 1531938"/>
              <a:gd name="T44" fmla="*/ 941021 w 1122363"/>
              <a:gd name="T45" fmla="*/ 1068103 h 1531938"/>
              <a:gd name="T46" fmla="*/ 812918 w 1122363"/>
              <a:gd name="T47" fmla="*/ 868963 h 1531938"/>
              <a:gd name="T48" fmla="*/ 768618 w 1122363"/>
              <a:gd name="T49" fmla="*/ 464758 h 1531938"/>
              <a:gd name="T50" fmla="*/ 956258 w 1122363"/>
              <a:gd name="T51" fmla="*/ 515531 h 1531938"/>
              <a:gd name="T52" fmla="*/ 1106652 w 1122363"/>
              <a:gd name="T53" fmla="*/ 632589 h 1531938"/>
              <a:gd name="T54" fmla="*/ 1227702 w 1122363"/>
              <a:gd name="T55" fmla="*/ 820164 h 1531938"/>
              <a:gd name="T56" fmla="*/ 1327023 w 1122363"/>
              <a:gd name="T57" fmla="*/ 1081925 h 1531938"/>
              <a:gd name="T58" fmla="*/ 1396717 w 1122363"/>
              <a:gd name="T59" fmla="*/ 1393892 h 1531938"/>
              <a:gd name="T60" fmla="*/ 1355239 w 1122363"/>
              <a:gd name="T61" fmla="*/ 1597827 h 1531938"/>
              <a:gd name="T62" fmla="*/ 1228829 w 1122363"/>
              <a:gd name="T63" fmla="*/ 1750144 h 1531938"/>
              <a:gd name="T64" fmla="*/ 1040908 w 1122363"/>
              <a:gd name="T65" fmla="*/ 1850561 h 1531938"/>
              <a:gd name="T66" fmla="*/ 813764 w 1122363"/>
              <a:gd name="T67" fmla="*/ 1899358 h 1531938"/>
              <a:gd name="T68" fmla="*/ 571385 w 1122363"/>
              <a:gd name="T69" fmla="*/ 1896538 h 1531938"/>
              <a:gd name="T70" fmla="*/ 341985 w 1122363"/>
              <a:gd name="T71" fmla="*/ 1837867 h 1531938"/>
              <a:gd name="T72" fmla="*/ 152933 w 1122363"/>
              <a:gd name="T73" fmla="*/ 1725604 h 1531938"/>
              <a:gd name="T74" fmla="*/ 31320 w 1122363"/>
              <a:gd name="T75" fmla="*/ 1563133 h 1531938"/>
              <a:gd name="T76" fmla="*/ 3668 w 1122363"/>
              <a:gd name="T77" fmla="*/ 1352710 h 1531938"/>
              <a:gd name="T78" fmla="*/ 126691 w 1122363"/>
              <a:gd name="T79" fmla="*/ 958096 h 1531938"/>
              <a:gd name="T80" fmla="*/ 230811 w 1122363"/>
              <a:gd name="T81" fmla="*/ 743160 h 1531938"/>
              <a:gd name="T82" fmla="*/ 362301 w 1122363"/>
              <a:gd name="T83" fmla="*/ 582099 h 1531938"/>
              <a:gd name="T84" fmla="*/ 534421 w 1122363"/>
              <a:gd name="T85" fmla="*/ 485632 h 1531938"/>
              <a:gd name="T86" fmla="*/ 596426 w 1122363"/>
              <a:gd name="T87" fmla="*/ 1978 h 1531938"/>
              <a:gd name="T88" fmla="*/ 686940 w 1122363"/>
              <a:gd name="T89" fmla="*/ 37299 h 1531938"/>
              <a:gd name="T90" fmla="*/ 778299 w 1122363"/>
              <a:gd name="T91" fmla="*/ 32213 h 1531938"/>
              <a:gd name="T92" fmla="*/ 882912 w 1122363"/>
              <a:gd name="T93" fmla="*/ 282 h 1531938"/>
              <a:gd name="T94" fmla="*/ 944383 w 1122363"/>
              <a:gd name="T95" fmla="*/ 34192 h 1531938"/>
              <a:gd name="T96" fmla="*/ 991755 w 1122363"/>
              <a:gd name="T97" fmla="*/ 157394 h 1531938"/>
              <a:gd name="T98" fmla="*/ 1048714 w 1122363"/>
              <a:gd name="T99" fmla="*/ 165023 h 1531938"/>
              <a:gd name="T100" fmla="*/ 1092702 w 1122363"/>
              <a:gd name="T101" fmla="*/ 159655 h 1531938"/>
              <a:gd name="T102" fmla="*/ 1063377 w 1122363"/>
              <a:gd name="T103" fmla="*/ 261663 h 1531938"/>
              <a:gd name="T104" fmla="*/ 978784 w 1122363"/>
              <a:gd name="T105" fmla="*/ 348130 h 1531938"/>
              <a:gd name="T106" fmla="*/ 836387 w 1122363"/>
              <a:gd name="T107" fmla="*/ 422166 h 1531938"/>
              <a:gd name="T108" fmla="*/ 657614 w 1122363"/>
              <a:gd name="T109" fmla="*/ 404646 h 1531938"/>
              <a:gd name="T110" fmla="*/ 554694 w 1122363"/>
              <a:gd name="T111" fmla="*/ 419340 h 1531938"/>
              <a:gd name="T112" fmla="*/ 313322 w 1122363"/>
              <a:gd name="T113" fmla="*/ 219560 h 1531938"/>
              <a:gd name="T114" fmla="*/ 410321 w 1122363"/>
              <a:gd name="T115" fmla="*/ 170392 h 1531938"/>
              <a:gd name="T116" fmla="*/ 485327 w 1122363"/>
              <a:gd name="T117" fmla="*/ 159089 h 1531938"/>
              <a:gd name="T118" fmla="*/ 519164 w 1122363"/>
              <a:gd name="T119" fmla="*/ 54537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54" name="KSO_Shape"/>
          <p:cNvSpPr/>
          <p:nvPr/>
        </p:nvSpPr>
        <p:spPr bwMode="auto">
          <a:xfrm>
            <a:off x="4265614" y="2186974"/>
            <a:ext cx="612775" cy="612964"/>
          </a:xfrm>
          <a:custGeom>
            <a:avLst/>
            <a:gdLst>
              <a:gd name="T0" fmla="*/ 883582 w 2298700"/>
              <a:gd name="T1" fmla="*/ 1295872 h 2298700"/>
              <a:gd name="T2" fmla="*/ 899660 w 2298700"/>
              <a:gd name="T3" fmla="*/ 1824434 h 2298700"/>
              <a:gd name="T4" fmla="*/ 870674 w 2298700"/>
              <a:gd name="T5" fmla="*/ 1867800 h 2298700"/>
              <a:gd name="T6" fmla="*/ 472571 w 2298700"/>
              <a:gd name="T7" fmla="*/ 1870524 h 2298700"/>
              <a:gd name="T8" fmla="*/ 439282 w 2298700"/>
              <a:gd name="T9" fmla="*/ 1829883 h 2298700"/>
              <a:gd name="T10" fmla="*/ 450831 w 2298700"/>
              <a:gd name="T11" fmla="*/ 1299959 h 2298700"/>
              <a:gd name="T12" fmla="*/ 1168971 w 2298700"/>
              <a:gd name="T13" fmla="*/ 903287 h 2298700"/>
              <a:gd name="T14" fmla="*/ 1561900 w 2298700"/>
              <a:gd name="T15" fmla="*/ 923717 h 2298700"/>
              <a:gd name="T16" fmla="*/ 1573443 w 2298700"/>
              <a:gd name="T17" fmla="*/ 1829892 h 2298700"/>
              <a:gd name="T18" fmla="*/ 1540624 w 2298700"/>
              <a:gd name="T19" fmla="*/ 1870524 h 2298700"/>
              <a:gd name="T20" fmla="*/ 1142262 w 2298700"/>
              <a:gd name="T21" fmla="*/ 1867800 h 2298700"/>
              <a:gd name="T22" fmla="*/ 1113291 w 2298700"/>
              <a:gd name="T23" fmla="*/ 1824444 h 2298700"/>
              <a:gd name="T24" fmla="*/ 1129361 w 2298700"/>
              <a:gd name="T25" fmla="*/ 919404 h 2298700"/>
              <a:gd name="T26" fmla="*/ 2191940 w 2298700"/>
              <a:gd name="T27" fmla="*/ 450850 h 2298700"/>
              <a:gd name="T28" fmla="*/ 2238385 w 2298700"/>
              <a:gd name="T29" fmla="*/ 475582 h 2298700"/>
              <a:gd name="T30" fmla="*/ 2245636 w 2298700"/>
              <a:gd name="T31" fmla="*/ 1835358 h 2298700"/>
              <a:gd name="T32" fmla="*/ 2208706 w 2298700"/>
              <a:gd name="T33" fmla="*/ 1872115 h 2298700"/>
              <a:gd name="T34" fmla="*/ 1810633 w 2298700"/>
              <a:gd name="T35" fmla="*/ 1865309 h 2298700"/>
              <a:gd name="T36" fmla="*/ 1785938 w 2298700"/>
              <a:gd name="T37" fmla="*/ 1818568 h 2298700"/>
              <a:gd name="T38" fmla="*/ 1806329 w 2298700"/>
              <a:gd name="T39" fmla="*/ 463556 h 2298700"/>
              <a:gd name="T40" fmla="*/ 1464870 w 2298700"/>
              <a:gd name="T41" fmla="*/ 38100 h 2298700"/>
              <a:gd name="T42" fmla="*/ 1493876 w 2298700"/>
              <a:gd name="T43" fmla="*/ 48317 h 2298700"/>
              <a:gd name="T44" fmla="*/ 1512005 w 2298700"/>
              <a:gd name="T45" fmla="*/ 72609 h 2298700"/>
              <a:gd name="T46" fmla="*/ 1540105 w 2298700"/>
              <a:gd name="T47" fmla="*/ 509198 h 2298700"/>
              <a:gd name="T48" fmla="*/ 1503847 w 2298700"/>
              <a:gd name="T49" fmla="*/ 543253 h 2298700"/>
              <a:gd name="T50" fmla="*/ 1459205 w 2298700"/>
              <a:gd name="T51" fmla="*/ 535761 h 2298700"/>
              <a:gd name="T52" fmla="*/ 1437677 w 2298700"/>
              <a:gd name="T53" fmla="*/ 503749 h 2298700"/>
              <a:gd name="T54" fmla="*/ 1348845 w 2298700"/>
              <a:gd name="T55" fmla="*/ 357311 h 2298700"/>
              <a:gd name="T56" fmla="*/ 1214465 w 2298700"/>
              <a:gd name="T57" fmla="*/ 507608 h 2298700"/>
              <a:gd name="T58" fmla="*/ 1010062 w 2298700"/>
              <a:gd name="T59" fmla="*/ 669711 h 2298700"/>
              <a:gd name="T60" fmla="*/ 834212 w 2298700"/>
              <a:gd name="T61" fmla="*/ 763477 h 2298700"/>
              <a:gd name="T62" fmla="*/ 682609 w 2298700"/>
              <a:gd name="T63" fmla="*/ 817965 h 2298700"/>
              <a:gd name="T64" fmla="*/ 523528 w 2298700"/>
              <a:gd name="T65" fmla="*/ 852928 h 2298700"/>
              <a:gd name="T66" fmla="*/ 404104 w 2298700"/>
              <a:gd name="T67" fmla="*/ 862464 h 2298700"/>
              <a:gd name="T68" fmla="*/ 374191 w 2298700"/>
              <a:gd name="T69" fmla="*/ 838852 h 2298700"/>
              <a:gd name="T70" fmla="*/ 369206 w 2298700"/>
              <a:gd name="T71" fmla="*/ 795034 h 2298700"/>
              <a:gd name="T72" fmla="*/ 405237 w 2298700"/>
              <a:gd name="T73" fmla="*/ 760071 h 2298700"/>
              <a:gd name="T74" fmla="*/ 535765 w 2298700"/>
              <a:gd name="T75" fmla="*/ 742589 h 2298700"/>
              <a:gd name="T76" fmla="*/ 679890 w 2298700"/>
              <a:gd name="T77" fmla="*/ 706945 h 2298700"/>
              <a:gd name="T78" fmla="*/ 816536 w 2298700"/>
              <a:gd name="T79" fmla="*/ 654273 h 2298700"/>
              <a:gd name="T80" fmla="*/ 989667 w 2298700"/>
              <a:gd name="T81" fmla="*/ 554832 h 2298700"/>
              <a:gd name="T82" fmla="*/ 1171862 w 2298700"/>
              <a:gd name="T83" fmla="*/ 398859 h 2298700"/>
              <a:gd name="T84" fmla="*/ 1282675 w 2298700"/>
              <a:gd name="T85" fmla="*/ 267178 h 2298700"/>
              <a:gd name="T86" fmla="*/ 1087110 w 2298700"/>
              <a:gd name="T87" fmla="*/ 283979 h 2298700"/>
              <a:gd name="T88" fmla="*/ 1044054 w 2298700"/>
              <a:gd name="T89" fmla="*/ 259005 h 2298700"/>
              <a:gd name="T90" fmla="*/ 1040654 w 2298700"/>
              <a:gd name="T91" fmla="*/ 208376 h 2298700"/>
              <a:gd name="T92" fmla="*/ 1446288 w 2298700"/>
              <a:gd name="T93" fmla="*/ 40370 h 2298700"/>
              <a:gd name="T94" fmla="*/ 128386 w 2298700"/>
              <a:gd name="T95" fmla="*/ 3403 h 2298700"/>
              <a:gd name="T96" fmla="*/ 171711 w 2298700"/>
              <a:gd name="T97" fmla="*/ 26993 h 2298700"/>
              <a:gd name="T98" fmla="*/ 199157 w 2298700"/>
              <a:gd name="T99" fmla="*/ 67596 h 2298700"/>
              <a:gd name="T100" fmla="*/ 2201163 w 2298700"/>
              <a:gd name="T101" fmla="*/ 2093192 h 2298700"/>
              <a:gd name="T102" fmla="*/ 2249251 w 2298700"/>
              <a:gd name="T103" fmla="*/ 2107936 h 2298700"/>
              <a:gd name="T104" fmla="*/ 2283729 w 2298700"/>
              <a:gd name="T105" fmla="*/ 2142414 h 2298700"/>
              <a:gd name="T106" fmla="*/ 2298473 w 2298700"/>
              <a:gd name="T107" fmla="*/ 2190729 h 2298700"/>
              <a:gd name="T108" fmla="*/ 2288720 w 2298700"/>
              <a:gd name="T109" fmla="*/ 2240405 h 2298700"/>
              <a:gd name="T110" fmla="*/ 2257417 w 2298700"/>
              <a:gd name="T111" fmla="*/ 2278059 h 2298700"/>
              <a:gd name="T112" fmla="*/ 2211597 w 2298700"/>
              <a:gd name="T113" fmla="*/ 2297566 h 2298700"/>
              <a:gd name="T114" fmla="*/ 72132 w 2298700"/>
              <a:gd name="T115" fmla="*/ 2294164 h 2298700"/>
              <a:gd name="T116" fmla="*/ 29715 w 2298700"/>
              <a:gd name="T117" fmla="*/ 2268532 h 2298700"/>
              <a:gd name="T118" fmla="*/ 4537 w 2298700"/>
              <a:gd name="T119" fmla="*/ 2226568 h 2298700"/>
              <a:gd name="T120" fmla="*/ 907 w 2298700"/>
              <a:gd name="T121" fmla="*/ 87330 h 2298700"/>
              <a:gd name="T122" fmla="*/ 20188 w 2298700"/>
              <a:gd name="T123" fmla="*/ 41510 h 2298700"/>
              <a:gd name="T124" fmla="*/ 57842 w 2298700"/>
              <a:gd name="T125" fmla="*/ 10434 h 2298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98700" h="2298700">
                <a:moveTo>
                  <a:pt x="494084" y="1279525"/>
                </a:moveTo>
                <a:lnTo>
                  <a:pt x="844179" y="1279525"/>
                </a:lnTo>
                <a:lnTo>
                  <a:pt x="849841" y="1279752"/>
                </a:lnTo>
                <a:lnTo>
                  <a:pt x="855502" y="1280660"/>
                </a:lnTo>
                <a:lnTo>
                  <a:pt x="860710" y="1282023"/>
                </a:lnTo>
                <a:lnTo>
                  <a:pt x="865692" y="1283839"/>
                </a:lnTo>
                <a:lnTo>
                  <a:pt x="870674" y="1286109"/>
                </a:lnTo>
                <a:lnTo>
                  <a:pt x="875203" y="1289061"/>
                </a:lnTo>
                <a:lnTo>
                  <a:pt x="879732" y="1292467"/>
                </a:lnTo>
                <a:lnTo>
                  <a:pt x="883582" y="1295872"/>
                </a:lnTo>
                <a:lnTo>
                  <a:pt x="887205" y="1299959"/>
                </a:lnTo>
                <a:lnTo>
                  <a:pt x="890602" y="1304273"/>
                </a:lnTo>
                <a:lnTo>
                  <a:pt x="893320" y="1308814"/>
                </a:lnTo>
                <a:lnTo>
                  <a:pt x="895584" y="1313809"/>
                </a:lnTo>
                <a:lnTo>
                  <a:pt x="897396" y="1319031"/>
                </a:lnTo>
                <a:lnTo>
                  <a:pt x="898981" y="1324480"/>
                </a:lnTo>
                <a:lnTo>
                  <a:pt x="899660" y="1329702"/>
                </a:lnTo>
                <a:lnTo>
                  <a:pt x="900113" y="1335378"/>
                </a:lnTo>
                <a:lnTo>
                  <a:pt x="900113" y="1818531"/>
                </a:lnTo>
                <a:lnTo>
                  <a:pt x="899660" y="1824434"/>
                </a:lnTo>
                <a:lnTo>
                  <a:pt x="898981" y="1829883"/>
                </a:lnTo>
                <a:lnTo>
                  <a:pt x="897396" y="1835332"/>
                </a:lnTo>
                <a:lnTo>
                  <a:pt x="895584" y="1840554"/>
                </a:lnTo>
                <a:lnTo>
                  <a:pt x="893320" y="1845322"/>
                </a:lnTo>
                <a:lnTo>
                  <a:pt x="890602" y="1850090"/>
                </a:lnTo>
                <a:lnTo>
                  <a:pt x="887205" y="1854404"/>
                </a:lnTo>
                <a:lnTo>
                  <a:pt x="883582" y="1858264"/>
                </a:lnTo>
                <a:lnTo>
                  <a:pt x="879732" y="1861897"/>
                </a:lnTo>
                <a:lnTo>
                  <a:pt x="875203" y="1865302"/>
                </a:lnTo>
                <a:lnTo>
                  <a:pt x="870674" y="1867800"/>
                </a:lnTo>
                <a:lnTo>
                  <a:pt x="865692" y="1870524"/>
                </a:lnTo>
                <a:lnTo>
                  <a:pt x="860710" y="1872114"/>
                </a:lnTo>
                <a:lnTo>
                  <a:pt x="855502" y="1873476"/>
                </a:lnTo>
                <a:lnTo>
                  <a:pt x="849841" y="1874611"/>
                </a:lnTo>
                <a:lnTo>
                  <a:pt x="844179" y="1874838"/>
                </a:lnTo>
                <a:lnTo>
                  <a:pt x="494084" y="1874838"/>
                </a:lnTo>
                <a:lnTo>
                  <a:pt x="488423" y="1874611"/>
                </a:lnTo>
                <a:lnTo>
                  <a:pt x="482761" y="1873476"/>
                </a:lnTo>
                <a:lnTo>
                  <a:pt x="477326" y="1872114"/>
                </a:lnTo>
                <a:lnTo>
                  <a:pt x="472571" y="1870524"/>
                </a:lnTo>
                <a:lnTo>
                  <a:pt x="467589" y="1867800"/>
                </a:lnTo>
                <a:lnTo>
                  <a:pt x="463060" y="1865302"/>
                </a:lnTo>
                <a:lnTo>
                  <a:pt x="458531" y="1861897"/>
                </a:lnTo>
                <a:lnTo>
                  <a:pt x="454455" y="1858264"/>
                </a:lnTo>
                <a:lnTo>
                  <a:pt x="450831" y="1854404"/>
                </a:lnTo>
                <a:lnTo>
                  <a:pt x="447661" y="1850090"/>
                </a:lnTo>
                <a:lnTo>
                  <a:pt x="444944" y="1845322"/>
                </a:lnTo>
                <a:lnTo>
                  <a:pt x="442679" y="1840554"/>
                </a:lnTo>
                <a:lnTo>
                  <a:pt x="440868" y="1835332"/>
                </a:lnTo>
                <a:lnTo>
                  <a:pt x="439282" y="1829883"/>
                </a:lnTo>
                <a:lnTo>
                  <a:pt x="438603" y="1824434"/>
                </a:lnTo>
                <a:lnTo>
                  <a:pt x="438150" y="1818531"/>
                </a:lnTo>
                <a:lnTo>
                  <a:pt x="438150" y="1335378"/>
                </a:lnTo>
                <a:lnTo>
                  <a:pt x="438603" y="1329702"/>
                </a:lnTo>
                <a:lnTo>
                  <a:pt x="439282" y="1324480"/>
                </a:lnTo>
                <a:lnTo>
                  <a:pt x="440868" y="1319031"/>
                </a:lnTo>
                <a:lnTo>
                  <a:pt x="442679" y="1313809"/>
                </a:lnTo>
                <a:lnTo>
                  <a:pt x="444944" y="1308814"/>
                </a:lnTo>
                <a:lnTo>
                  <a:pt x="447661" y="1304273"/>
                </a:lnTo>
                <a:lnTo>
                  <a:pt x="450831" y="1299959"/>
                </a:lnTo>
                <a:lnTo>
                  <a:pt x="454455" y="1295872"/>
                </a:lnTo>
                <a:lnTo>
                  <a:pt x="458531" y="1292467"/>
                </a:lnTo>
                <a:lnTo>
                  <a:pt x="463060" y="1289061"/>
                </a:lnTo>
                <a:lnTo>
                  <a:pt x="467589" y="1286109"/>
                </a:lnTo>
                <a:lnTo>
                  <a:pt x="472571" y="1283839"/>
                </a:lnTo>
                <a:lnTo>
                  <a:pt x="477326" y="1282023"/>
                </a:lnTo>
                <a:lnTo>
                  <a:pt x="482761" y="1280660"/>
                </a:lnTo>
                <a:lnTo>
                  <a:pt x="488423" y="1279752"/>
                </a:lnTo>
                <a:lnTo>
                  <a:pt x="494084" y="1279525"/>
                </a:lnTo>
                <a:close/>
                <a:moveTo>
                  <a:pt x="1168971" y="903287"/>
                </a:moveTo>
                <a:lnTo>
                  <a:pt x="1518668" y="903287"/>
                </a:lnTo>
                <a:lnTo>
                  <a:pt x="1524553" y="903514"/>
                </a:lnTo>
                <a:lnTo>
                  <a:pt x="1529985" y="904195"/>
                </a:lnTo>
                <a:lnTo>
                  <a:pt x="1535418" y="905557"/>
                </a:lnTo>
                <a:lnTo>
                  <a:pt x="1540624" y="907600"/>
                </a:lnTo>
                <a:lnTo>
                  <a:pt x="1545377" y="909870"/>
                </a:lnTo>
                <a:lnTo>
                  <a:pt x="1550130" y="912821"/>
                </a:lnTo>
                <a:lnTo>
                  <a:pt x="1554430" y="915999"/>
                </a:lnTo>
                <a:lnTo>
                  <a:pt x="1558278" y="919404"/>
                </a:lnTo>
                <a:lnTo>
                  <a:pt x="1561900" y="923717"/>
                </a:lnTo>
                <a:lnTo>
                  <a:pt x="1565295" y="927803"/>
                </a:lnTo>
                <a:lnTo>
                  <a:pt x="1567784" y="932343"/>
                </a:lnTo>
                <a:lnTo>
                  <a:pt x="1570274" y="937337"/>
                </a:lnTo>
                <a:lnTo>
                  <a:pt x="1572085" y="942558"/>
                </a:lnTo>
                <a:lnTo>
                  <a:pt x="1573443" y="948006"/>
                </a:lnTo>
                <a:lnTo>
                  <a:pt x="1574575" y="953681"/>
                </a:lnTo>
                <a:lnTo>
                  <a:pt x="1574801" y="959355"/>
                </a:lnTo>
                <a:lnTo>
                  <a:pt x="1574801" y="1818542"/>
                </a:lnTo>
                <a:lnTo>
                  <a:pt x="1574575" y="1824444"/>
                </a:lnTo>
                <a:lnTo>
                  <a:pt x="1573443" y="1829892"/>
                </a:lnTo>
                <a:lnTo>
                  <a:pt x="1572085" y="1835340"/>
                </a:lnTo>
                <a:lnTo>
                  <a:pt x="1570274" y="1840560"/>
                </a:lnTo>
                <a:lnTo>
                  <a:pt x="1567784" y="1845327"/>
                </a:lnTo>
                <a:lnTo>
                  <a:pt x="1565295" y="1850094"/>
                </a:lnTo>
                <a:lnTo>
                  <a:pt x="1561900" y="1854407"/>
                </a:lnTo>
                <a:lnTo>
                  <a:pt x="1558278" y="1858266"/>
                </a:lnTo>
                <a:lnTo>
                  <a:pt x="1554430" y="1861898"/>
                </a:lnTo>
                <a:lnTo>
                  <a:pt x="1550130" y="1865303"/>
                </a:lnTo>
                <a:lnTo>
                  <a:pt x="1545377" y="1867800"/>
                </a:lnTo>
                <a:lnTo>
                  <a:pt x="1540624" y="1870524"/>
                </a:lnTo>
                <a:lnTo>
                  <a:pt x="1535418" y="1872113"/>
                </a:lnTo>
                <a:lnTo>
                  <a:pt x="1529985" y="1873475"/>
                </a:lnTo>
                <a:lnTo>
                  <a:pt x="1524553" y="1874610"/>
                </a:lnTo>
                <a:lnTo>
                  <a:pt x="1518668" y="1874837"/>
                </a:lnTo>
                <a:lnTo>
                  <a:pt x="1168971" y="1874837"/>
                </a:lnTo>
                <a:lnTo>
                  <a:pt x="1163312" y="1874610"/>
                </a:lnTo>
                <a:lnTo>
                  <a:pt x="1157654" y="1873475"/>
                </a:lnTo>
                <a:lnTo>
                  <a:pt x="1152221" y="1872113"/>
                </a:lnTo>
                <a:lnTo>
                  <a:pt x="1147242" y="1870524"/>
                </a:lnTo>
                <a:lnTo>
                  <a:pt x="1142262" y="1867800"/>
                </a:lnTo>
                <a:lnTo>
                  <a:pt x="1137736" y="1865303"/>
                </a:lnTo>
                <a:lnTo>
                  <a:pt x="1133435" y="1861898"/>
                </a:lnTo>
                <a:lnTo>
                  <a:pt x="1129361" y="1858266"/>
                </a:lnTo>
                <a:lnTo>
                  <a:pt x="1125740" y="1854407"/>
                </a:lnTo>
                <a:lnTo>
                  <a:pt x="1122797" y="1850094"/>
                </a:lnTo>
                <a:lnTo>
                  <a:pt x="1119855" y="1845327"/>
                </a:lnTo>
                <a:lnTo>
                  <a:pt x="1117365" y="1840560"/>
                </a:lnTo>
                <a:lnTo>
                  <a:pt x="1115554" y="1835340"/>
                </a:lnTo>
                <a:lnTo>
                  <a:pt x="1114196" y="1829892"/>
                </a:lnTo>
                <a:lnTo>
                  <a:pt x="1113291" y="1824444"/>
                </a:lnTo>
                <a:lnTo>
                  <a:pt x="1112838" y="1818542"/>
                </a:lnTo>
                <a:lnTo>
                  <a:pt x="1112838" y="959355"/>
                </a:lnTo>
                <a:lnTo>
                  <a:pt x="1113291" y="953681"/>
                </a:lnTo>
                <a:lnTo>
                  <a:pt x="1114196" y="948006"/>
                </a:lnTo>
                <a:lnTo>
                  <a:pt x="1115554" y="942558"/>
                </a:lnTo>
                <a:lnTo>
                  <a:pt x="1117365" y="937337"/>
                </a:lnTo>
                <a:lnTo>
                  <a:pt x="1119855" y="932343"/>
                </a:lnTo>
                <a:lnTo>
                  <a:pt x="1122797" y="927803"/>
                </a:lnTo>
                <a:lnTo>
                  <a:pt x="1125740" y="923717"/>
                </a:lnTo>
                <a:lnTo>
                  <a:pt x="1129361" y="919404"/>
                </a:lnTo>
                <a:lnTo>
                  <a:pt x="1133435" y="915999"/>
                </a:lnTo>
                <a:lnTo>
                  <a:pt x="1137736" y="912821"/>
                </a:lnTo>
                <a:lnTo>
                  <a:pt x="1142262" y="909870"/>
                </a:lnTo>
                <a:lnTo>
                  <a:pt x="1147242" y="907600"/>
                </a:lnTo>
                <a:lnTo>
                  <a:pt x="1152221" y="905557"/>
                </a:lnTo>
                <a:lnTo>
                  <a:pt x="1157654" y="904195"/>
                </a:lnTo>
                <a:lnTo>
                  <a:pt x="1163312" y="903514"/>
                </a:lnTo>
                <a:lnTo>
                  <a:pt x="1168971" y="903287"/>
                </a:lnTo>
                <a:close/>
                <a:moveTo>
                  <a:pt x="1841899" y="450850"/>
                </a:moveTo>
                <a:lnTo>
                  <a:pt x="2191940" y="450850"/>
                </a:lnTo>
                <a:lnTo>
                  <a:pt x="2197604" y="451077"/>
                </a:lnTo>
                <a:lnTo>
                  <a:pt x="2203268" y="451985"/>
                </a:lnTo>
                <a:lnTo>
                  <a:pt x="2208706" y="453573"/>
                </a:lnTo>
                <a:lnTo>
                  <a:pt x="2213917" y="455388"/>
                </a:lnTo>
                <a:lnTo>
                  <a:pt x="2218674" y="457657"/>
                </a:lnTo>
                <a:lnTo>
                  <a:pt x="2223206" y="460380"/>
                </a:lnTo>
                <a:lnTo>
                  <a:pt x="2227510" y="463556"/>
                </a:lnTo>
                <a:lnTo>
                  <a:pt x="2231589" y="467186"/>
                </a:lnTo>
                <a:lnTo>
                  <a:pt x="2235214" y="471271"/>
                </a:lnTo>
                <a:lnTo>
                  <a:pt x="2238385" y="475582"/>
                </a:lnTo>
                <a:lnTo>
                  <a:pt x="2241104" y="480119"/>
                </a:lnTo>
                <a:lnTo>
                  <a:pt x="2243596" y="484884"/>
                </a:lnTo>
                <a:lnTo>
                  <a:pt x="2245636" y="490103"/>
                </a:lnTo>
                <a:lnTo>
                  <a:pt x="2246768" y="495548"/>
                </a:lnTo>
                <a:lnTo>
                  <a:pt x="2247675" y="501221"/>
                </a:lnTo>
                <a:lnTo>
                  <a:pt x="2247901" y="506893"/>
                </a:lnTo>
                <a:lnTo>
                  <a:pt x="2247901" y="1818568"/>
                </a:lnTo>
                <a:lnTo>
                  <a:pt x="2247675" y="1824468"/>
                </a:lnTo>
                <a:lnTo>
                  <a:pt x="2246768" y="1829913"/>
                </a:lnTo>
                <a:lnTo>
                  <a:pt x="2245636" y="1835358"/>
                </a:lnTo>
                <a:lnTo>
                  <a:pt x="2243596" y="1840577"/>
                </a:lnTo>
                <a:lnTo>
                  <a:pt x="2241104" y="1845342"/>
                </a:lnTo>
                <a:lnTo>
                  <a:pt x="2238385" y="1850107"/>
                </a:lnTo>
                <a:lnTo>
                  <a:pt x="2235214" y="1854418"/>
                </a:lnTo>
                <a:lnTo>
                  <a:pt x="2231589" y="1858275"/>
                </a:lnTo>
                <a:lnTo>
                  <a:pt x="2227510" y="1861905"/>
                </a:lnTo>
                <a:lnTo>
                  <a:pt x="2223206" y="1865309"/>
                </a:lnTo>
                <a:lnTo>
                  <a:pt x="2218674" y="1867804"/>
                </a:lnTo>
                <a:lnTo>
                  <a:pt x="2213917" y="1870527"/>
                </a:lnTo>
                <a:lnTo>
                  <a:pt x="2208706" y="1872115"/>
                </a:lnTo>
                <a:lnTo>
                  <a:pt x="2203268" y="1873477"/>
                </a:lnTo>
                <a:lnTo>
                  <a:pt x="2197604" y="1874611"/>
                </a:lnTo>
                <a:lnTo>
                  <a:pt x="2191940" y="1874838"/>
                </a:lnTo>
                <a:lnTo>
                  <a:pt x="1841899" y="1874838"/>
                </a:lnTo>
                <a:lnTo>
                  <a:pt x="1836235" y="1874611"/>
                </a:lnTo>
                <a:lnTo>
                  <a:pt x="1830798" y="1873477"/>
                </a:lnTo>
                <a:lnTo>
                  <a:pt x="1825360" y="1872115"/>
                </a:lnTo>
                <a:lnTo>
                  <a:pt x="1820149" y="1870527"/>
                </a:lnTo>
                <a:lnTo>
                  <a:pt x="1815165" y="1867804"/>
                </a:lnTo>
                <a:lnTo>
                  <a:pt x="1810633" y="1865309"/>
                </a:lnTo>
                <a:lnTo>
                  <a:pt x="1806329" y="1861905"/>
                </a:lnTo>
                <a:lnTo>
                  <a:pt x="1802477" y="1858275"/>
                </a:lnTo>
                <a:lnTo>
                  <a:pt x="1798852" y="1854418"/>
                </a:lnTo>
                <a:lnTo>
                  <a:pt x="1795454" y="1850107"/>
                </a:lnTo>
                <a:lnTo>
                  <a:pt x="1792508" y="1845342"/>
                </a:lnTo>
                <a:lnTo>
                  <a:pt x="1790243" y="1840577"/>
                </a:lnTo>
                <a:lnTo>
                  <a:pt x="1788430" y="1835358"/>
                </a:lnTo>
                <a:lnTo>
                  <a:pt x="1786844" y="1829913"/>
                </a:lnTo>
                <a:lnTo>
                  <a:pt x="1786165" y="1824468"/>
                </a:lnTo>
                <a:lnTo>
                  <a:pt x="1785938" y="1818568"/>
                </a:lnTo>
                <a:lnTo>
                  <a:pt x="1785938" y="506893"/>
                </a:lnTo>
                <a:lnTo>
                  <a:pt x="1786165" y="501221"/>
                </a:lnTo>
                <a:lnTo>
                  <a:pt x="1786844" y="495548"/>
                </a:lnTo>
                <a:lnTo>
                  <a:pt x="1788430" y="490103"/>
                </a:lnTo>
                <a:lnTo>
                  <a:pt x="1790243" y="484884"/>
                </a:lnTo>
                <a:lnTo>
                  <a:pt x="1792508" y="480119"/>
                </a:lnTo>
                <a:lnTo>
                  <a:pt x="1795454" y="475582"/>
                </a:lnTo>
                <a:lnTo>
                  <a:pt x="1798852" y="471271"/>
                </a:lnTo>
                <a:lnTo>
                  <a:pt x="1802477" y="467186"/>
                </a:lnTo>
                <a:lnTo>
                  <a:pt x="1806329" y="463556"/>
                </a:lnTo>
                <a:lnTo>
                  <a:pt x="1810633" y="460380"/>
                </a:lnTo>
                <a:lnTo>
                  <a:pt x="1815165" y="457657"/>
                </a:lnTo>
                <a:lnTo>
                  <a:pt x="1820149" y="455388"/>
                </a:lnTo>
                <a:lnTo>
                  <a:pt x="1825360" y="453573"/>
                </a:lnTo>
                <a:lnTo>
                  <a:pt x="1830798" y="451985"/>
                </a:lnTo>
                <a:lnTo>
                  <a:pt x="1836235" y="451077"/>
                </a:lnTo>
                <a:lnTo>
                  <a:pt x="1841899" y="450850"/>
                </a:lnTo>
                <a:close/>
                <a:moveTo>
                  <a:pt x="1458752" y="38100"/>
                </a:moveTo>
                <a:lnTo>
                  <a:pt x="1461698" y="38100"/>
                </a:lnTo>
                <a:lnTo>
                  <a:pt x="1464870" y="38100"/>
                </a:lnTo>
                <a:lnTo>
                  <a:pt x="1468043" y="38327"/>
                </a:lnTo>
                <a:lnTo>
                  <a:pt x="1470989" y="38554"/>
                </a:lnTo>
                <a:lnTo>
                  <a:pt x="1473935" y="39235"/>
                </a:lnTo>
                <a:lnTo>
                  <a:pt x="1477107" y="40143"/>
                </a:lnTo>
                <a:lnTo>
                  <a:pt x="1479827" y="40825"/>
                </a:lnTo>
                <a:lnTo>
                  <a:pt x="1482773" y="42187"/>
                </a:lnTo>
                <a:lnTo>
                  <a:pt x="1485718" y="43322"/>
                </a:lnTo>
                <a:lnTo>
                  <a:pt x="1488438" y="44684"/>
                </a:lnTo>
                <a:lnTo>
                  <a:pt x="1491157" y="46500"/>
                </a:lnTo>
                <a:lnTo>
                  <a:pt x="1493876" y="48317"/>
                </a:lnTo>
                <a:lnTo>
                  <a:pt x="1496143" y="50133"/>
                </a:lnTo>
                <a:lnTo>
                  <a:pt x="1498409" y="52176"/>
                </a:lnTo>
                <a:lnTo>
                  <a:pt x="1500675" y="54447"/>
                </a:lnTo>
                <a:lnTo>
                  <a:pt x="1502714" y="56490"/>
                </a:lnTo>
                <a:lnTo>
                  <a:pt x="1504754" y="59214"/>
                </a:lnTo>
                <a:lnTo>
                  <a:pt x="1506567" y="61485"/>
                </a:lnTo>
                <a:lnTo>
                  <a:pt x="1508153" y="64436"/>
                </a:lnTo>
                <a:lnTo>
                  <a:pt x="1509739" y="66934"/>
                </a:lnTo>
                <a:lnTo>
                  <a:pt x="1511099" y="69658"/>
                </a:lnTo>
                <a:lnTo>
                  <a:pt x="1512005" y="72609"/>
                </a:lnTo>
                <a:lnTo>
                  <a:pt x="1513138" y="75334"/>
                </a:lnTo>
                <a:lnTo>
                  <a:pt x="1514045" y="78512"/>
                </a:lnTo>
                <a:lnTo>
                  <a:pt x="1514725" y="81691"/>
                </a:lnTo>
                <a:lnTo>
                  <a:pt x="1515178" y="84642"/>
                </a:lnTo>
                <a:lnTo>
                  <a:pt x="1515405" y="87821"/>
                </a:lnTo>
                <a:lnTo>
                  <a:pt x="1543051" y="488083"/>
                </a:lnTo>
                <a:lnTo>
                  <a:pt x="1543051" y="493305"/>
                </a:lnTo>
                <a:lnTo>
                  <a:pt x="1542371" y="498754"/>
                </a:lnTo>
                <a:lnTo>
                  <a:pt x="1541691" y="503976"/>
                </a:lnTo>
                <a:lnTo>
                  <a:pt x="1540105" y="509198"/>
                </a:lnTo>
                <a:lnTo>
                  <a:pt x="1538066" y="513965"/>
                </a:lnTo>
                <a:lnTo>
                  <a:pt x="1535800" y="518506"/>
                </a:lnTo>
                <a:lnTo>
                  <a:pt x="1532854" y="522820"/>
                </a:lnTo>
                <a:lnTo>
                  <a:pt x="1529908" y="526906"/>
                </a:lnTo>
                <a:lnTo>
                  <a:pt x="1526282" y="530539"/>
                </a:lnTo>
                <a:lnTo>
                  <a:pt x="1522429" y="533944"/>
                </a:lnTo>
                <a:lnTo>
                  <a:pt x="1518350" y="537123"/>
                </a:lnTo>
                <a:lnTo>
                  <a:pt x="1513592" y="539620"/>
                </a:lnTo>
                <a:lnTo>
                  <a:pt x="1509059" y="541663"/>
                </a:lnTo>
                <a:lnTo>
                  <a:pt x="1503847" y="543253"/>
                </a:lnTo>
                <a:lnTo>
                  <a:pt x="1498635" y="544615"/>
                </a:lnTo>
                <a:lnTo>
                  <a:pt x="1493197" y="545069"/>
                </a:lnTo>
                <a:lnTo>
                  <a:pt x="1488211" y="545296"/>
                </a:lnTo>
                <a:lnTo>
                  <a:pt x="1482999" y="544842"/>
                </a:lnTo>
                <a:lnTo>
                  <a:pt x="1478014" y="543934"/>
                </a:lnTo>
                <a:lnTo>
                  <a:pt x="1473481" y="542799"/>
                </a:lnTo>
                <a:lnTo>
                  <a:pt x="1469629" y="541437"/>
                </a:lnTo>
                <a:lnTo>
                  <a:pt x="1466003" y="539847"/>
                </a:lnTo>
                <a:lnTo>
                  <a:pt x="1462604" y="537804"/>
                </a:lnTo>
                <a:lnTo>
                  <a:pt x="1459205" y="535761"/>
                </a:lnTo>
                <a:lnTo>
                  <a:pt x="1456032" y="533490"/>
                </a:lnTo>
                <a:lnTo>
                  <a:pt x="1453086" y="530766"/>
                </a:lnTo>
                <a:lnTo>
                  <a:pt x="1450367" y="528041"/>
                </a:lnTo>
                <a:lnTo>
                  <a:pt x="1447874" y="525090"/>
                </a:lnTo>
                <a:lnTo>
                  <a:pt x="1445382" y="522139"/>
                </a:lnTo>
                <a:lnTo>
                  <a:pt x="1443342" y="518733"/>
                </a:lnTo>
                <a:lnTo>
                  <a:pt x="1441529" y="515100"/>
                </a:lnTo>
                <a:lnTo>
                  <a:pt x="1439943" y="511468"/>
                </a:lnTo>
                <a:lnTo>
                  <a:pt x="1438583" y="507608"/>
                </a:lnTo>
                <a:lnTo>
                  <a:pt x="1437677" y="503749"/>
                </a:lnTo>
                <a:lnTo>
                  <a:pt x="1436770" y="499662"/>
                </a:lnTo>
                <a:lnTo>
                  <a:pt x="1436317" y="495348"/>
                </a:lnTo>
                <a:lnTo>
                  <a:pt x="1419775" y="256735"/>
                </a:lnTo>
                <a:lnTo>
                  <a:pt x="1404592" y="280119"/>
                </a:lnTo>
                <a:lnTo>
                  <a:pt x="1396434" y="292606"/>
                </a:lnTo>
                <a:lnTo>
                  <a:pt x="1387596" y="304866"/>
                </a:lnTo>
                <a:lnTo>
                  <a:pt x="1378531" y="317580"/>
                </a:lnTo>
                <a:lnTo>
                  <a:pt x="1369014" y="330748"/>
                </a:lnTo>
                <a:lnTo>
                  <a:pt x="1359270" y="343916"/>
                </a:lnTo>
                <a:lnTo>
                  <a:pt x="1348845" y="357311"/>
                </a:lnTo>
                <a:lnTo>
                  <a:pt x="1338421" y="370933"/>
                </a:lnTo>
                <a:lnTo>
                  <a:pt x="1327317" y="384782"/>
                </a:lnTo>
                <a:lnTo>
                  <a:pt x="1315760" y="398632"/>
                </a:lnTo>
                <a:lnTo>
                  <a:pt x="1303750" y="412935"/>
                </a:lnTo>
                <a:lnTo>
                  <a:pt x="1291513" y="426784"/>
                </a:lnTo>
                <a:lnTo>
                  <a:pt x="1278823" y="441314"/>
                </a:lnTo>
                <a:lnTo>
                  <a:pt x="1265679" y="455390"/>
                </a:lnTo>
                <a:lnTo>
                  <a:pt x="1252082" y="469920"/>
                </a:lnTo>
                <a:lnTo>
                  <a:pt x="1233500" y="488991"/>
                </a:lnTo>
                <a:lnTo>
                  <a:pt x="1214465" y="507608"/>
                </a:lnTo>
                <a:lnTo>
                  <a:pt x="1195430" y="525998"/>
                </a:lnTo>
                <a:lnTo>
                  <a:pt x="1175715" y="543707"/>
                </a:lnTo>
                <a:lnTo>
                  <a:pt x="1156226" y="560961"/>
                </a:lnTo>
                <a:lnTo>
                  <a:pt x="1136058" y="577762"/>
                </a:lnTo>
                <a:lnTo>
                  <a:pt x="1115663" y="594336"/>
                </a:lnTo>
                <a:lnTo>
                  <a:pt x="1095041" y="610455"/>
                </a:lnTo>
                <a:lnTo>
                  <a:pt x="1074193" y="625893"/>
                </a:lnTo>
                <a:lnTo>
                  <a:pt x="1053118" y="641105"/>
                </a:lnTo>
                <a:lnTo>
                  <a:pt x="1031590" y="655408"/>
                </a:lnTo>
                <a:lnTo>
                  <a:pt x="1010062" y="669711"/>
                </a:lnTo>
                <a:lnTo>
                  <a:pt x="988081" y="683333"/>
                </a:lnTo>
                <a:lnTo>
                  <a:pt x="966099" y="696501"/>
                </a:lnTo>
                <a:lnTo>
                  <a:pt x="943891" y="709442"/>
                </a:lnTo>
                <a:lnTo>
                  <a:pt x="921004" y="721702"/>
                </a:lnTo>
                <a:lnTo>
                  <a:pt x="906954" y="729194"/>
                </a:lnTo>
                <a:lnTo>
                  <a:pt x="892451" y="736232"/>
                </a:lnTo>
                <a:lnTo>
                  <a:pt x="878174" y="743497"/>
                </a:lnTo>
                <a:lnTo>
                  <a:pt x="863671" y="750309"/>
                </a:lnTo>
                <a:lnTo>
                  <a:pt x="848941" y="756893"/>
                </a:lnTo>
                <a:lnTo>
                  <a:pt x="834212" y="763477"/>
                </a:lnTo>
                <a:lnTo>
                  <a:pt x="819482" y="769834"/>
                </a:lnTo>
                <a:lnTo>
                  <a:pt x="804526" y="775736"/>
                </a:lnTo>
                <a:lnTo>
                  <a:pt x="789569" y="781866"/>
                </a:lnTo>
                <a:lnTo>
                  <a:pt x="774613" y="787542"/>
                </a:lnTo>
                <a:lnTo>
                  <a:pt x="759430" y="793218"/>
                </a:lnTo>
                <a:lnTo>
                  <a:pt x="744247" y="798440"/>
                </a:lnTo>
                <a:lnTo>
                  <a:pt x="729064" y="803435"/>
                </a:lnTo>
                <a:lnTo>
                  <a:pt x="713655" y="808657"/>
                </a:lnTo>
                <a:lnTo>
                  <a:pt x="698472" y="813197"/>
                </a:lnTo>
                <a:lnTo>
                  <a:pt x="682609" y="817965"/>
                </a:lnTo>
                <a:lnTo>
                  <a:pt x="667199" y="822279"/>
                </a:lnTo>
                <a:lnTo>
                  <a:pt x="651563" y="826365"/>
                </a:lnTo>
                <a:lnTo>
                  <a:pt x="635701" y="830452"/>
                </a:lnTo>
                <a:lnTo>
                  <a:pt x="620064" y="834084"/>
                </a:lnTo>
                <a:lnTo>
                  <a:pt x="604202" y="837717"/>
                </a:lnTo>
                <a:lnTo>
                  <a:pt x="588112" y="841350"/>
                </a:lnTo>
                <a:lnTo>
                  <a:pt x="572249" y="844528"/>
                </a:lnTo>
                <a:lnTo>
                  <a:pt x="555933" y="847479"/>
                </a:lnTo>
                <a:lnTo>
                  <a:pt x="539618" y="850431"/>
                </a:lnTo>
                <a:lnTo>
                  <a:pt x="523528" y="852928"/>
                </a:lnTo>
                <a:lnTo>
                  <a:pt x="507212" y="855653"/>
                </a:lnTo>
                <a:lnTo>
                  <a:pt x="490896" y="857923"/>
                </a:lnTo>
                <a:lnTo>
                  <a:pt x="474353" y="859966"/>
                </a:lnTo>
                <a:lnTo>
                  <a:pt x="458037" y="861783"/>
                </a:lnTo>
                <a:lnTo>
                  <a:pt x="441268" y="863372"/>
                </a:lnTo>
                <a:lnTo>
                  <a:pt x="424726" y="864961"/>
                </a:lnTo>
                <a:lnTo>
                  <a:pt x="419287" y="865188"/>
                </a:lnTo>
                <a:lnTo>
                  <a:pt x="414075" y="864734"/>
                </a:lnTo>
                <a:lnTo>
                  <a:pt x="409089" y="863826"/>
                </a:lnTo>
                <a:lnTo>
                  <a:pt x="404104" y="862464"/>
                </a:lnTo>
                <a:lnTo>
                  <a:pt x="400252" y="861329"/>
                </a:lnTo>
                <a:lnTo>
                  <a:pt x="396626" y="859739"/>
                </a:lnTo>
                <a:lnTo>
                  <a:pt x="393227" y="857923"/>
                </a:lnTo>
                <a:lnTo>
                  <a:pt x="389827" y="855880"/>
                </a:lnTo>
                <a:lnTo>
                  <a:pt x="386882" y="853609"/>
                </a:lnTo>
                <a:lnTo>
                  <a:pt x="383936" y="850885"/>
                </a:lnTo>
                <a:lnTo>
                  <a:pt x="381216" y="848161"/>
                </a:lnTo>
                <a:lnTo>
                  <a:pt x="378497" y="845209"/>
                </a:lnTo>
                <a:lnTo>
                  <a:pt x="376231" y="842258"/>
                </a:lnTo>
                <a:lnTo>
                  <a:pt x="374191" y="838852"/>
                </a:lnTo>
                <a:lnTo>
                  <a:pt x="372378" y="835447"/>
                </a:lnTo>
                <a:lnTo>
                  <a:pt x="370566" y="831814"/>
                </a:lnTo>
                <a:lnTo>
                  <a:pt x="369206" y="827955"/>
                </a:lnTo>
                <a:lnTo>
                  <a:pt x="368299" y="824095"/>
                </a:lnTo>
                <a:lnTo>
                  <a:pt x="367620" y="820008"/>
                </a:lnTo>
                <a:lnTo>
                  <a:pt x="366940" y="815922"/>
                </a:lnTo>
                <a:lnTo>
                  <a:pt x="366713" y="810473"/>
                </a:lnTo>
                <a:lnTo>
                  <a:pt x="367167" y="805024"/>
                </a:lnTo>
                <a:lnTo>
                  <a:pt x="368073" y="799802"/>
                </a:lnTo>
                <a:lnTo>
                  <a:pt x="369206" y="795034"/>
                </a:lnTo>
                <a:lnTo>
                  <a:pt x="371472" y="790040"/>
                </a:lnTo>
                <a:lnTo>
                  <a:pt x="373738" y="785272"/>
                </a:lnTo>
                <a:lnTo>
                  <a:pt x="376231" y="780958"/>
                </a:lnTo>
                <a:lnTo>
                  <a:pt x="379403" y="776872"/>
                </a:lnTo>
                <a:lnTo>
                  <a:pt x="383029" y="773239"/>
                </a:lnTo>
                <a:lnTo>
                  <a:pt x="386882" y="769607"/>
                </a:lnTo>
                <a:lnTo>
                  <a:pt x="390961" y="766882"/>
                </a:lnTo>
                <a:lnTo>
                  <a:pt x="395266" y="763931"/>
                </a:lnTo>
                <a:lnTo>
                  <a:pt x="400252" y="761887"/>
                </a:lnTo>
                <a:lnTo>
                  <a:pt x="405237" y="760071"/>
                </a:lnTo>
                <a:lnTo>
                  <a:pt x="410222" y="758709"/>
                </a:lnTo>
                <a:lnTo>
                  <a:pt x="415661" y="758255"/>
                </a:lnTo>
                <a:lnTo>
                  <a:pt x="431071" y="756666"/>
                </a:lnTo>
                <a:lnTo>
                  <a:pt x="446027" y="755076"/>
                </a:lnTo>
                <a:lnTo>
                  <a:pt x="461210" y="753714"/>
                </a:lnTo>
                <a:lnTo>
                  <a:pt x="476166" y="751898"/>
                </a:lnTo>
                <a:lnTo>
                  <a:pt x="491123" y="749854"/>
                </a:lnTo>
                <a:lnTo>
                  <a:pt x="506079" y="747357"/>
                </a:lnTo>
                <a:lnTo>
                  <a:pt x="521035" y="745087"/>
                </a:lnTo>
                <a:lnTo>
                  <a:pt x="535765" y="742589"/>
                </a:lnTo>
                <a:lnTo>
                  <a:pt x="550495" y="739638"/>
                </a:lnTo>
                <a:lnTo>
                  <a:pt x="565224" y="736913"/>
                </a:lnTo>
                <a:lnTo>
                  <a:pt x="579728" y="733735"/>
                </a:lnTo>
                <a:lnTo>
                  <a:pt x="594231" y="730329"/>
                </a:lnTo>
                <a:lnTo>
                  <a:pt x="608734" y="726697"/>
                </a:lnTo>
                <a:lnTo>
                  <a:pt x="623010" y="723064"/>
                </a:lnTo>
                <a:lnTo>
                  <a:pt x="637287" y="719432"/>
                </a:lnTo>
                <a:lnTo>
                  <a:pt x="651563" y="715345"/>
                </a:lnTo>
                <a:lnTo>
                  <a:pt x="665613" y="711259"/>
                </a:lnTo>
                <a:lnTo>
                  <a:pt x="679890" y="706945"/>
                </a:lnTo>
                <a:lnTo>
                  <a:pt x="693713" y="702404"/>
                </a:lnTo>
                <a:lnTo>
                  <a:pt x="707763" y="697864"/>
                </a:lnTo>
                <a:lnTo>
                  <a:pt x="721586" y="692869"/>
                </a:lnTo>
                <a:lnTo>
                  <a:pt x="735183" y="687874"/>
                </a:lnTo>
                <a:lnTo>
                  <a:pt x="749233" y="682652"/>
                </a:lnTo>
                <a:lnTo>
                  <a:pt x="762603" y="677430"/>
                </a:lnTo>
                <a:lnTo>
                  <a:pt x="776199" y="671755"/>
                </a:lnTo>
                <a:lnTo>
                  <a:pt x="789569" y="666079"/>
                </a:lnTo>
                <a:lnTo>
                  <a:pt x="803166" y="660176"/>
                </a:lnTo>
                <a:lnTo>
                  <a:pt x="816536" y="654273"/>
                </a:lnTo>
                <a:lnTo>
                  <a:pt x="829679" y="648143"/>
                </a:lnTo>
                <a:lnTo>
                  <a:pt x="842823" y="641559"/>
                </a:lnTo>
                <a:lnTo>
                  <a:pt x="855966" y="634975"/>
                </a:lnTo>
                <a:lnTo>
                  <a:pt x="868883" y="628164"/>
                </a:lnTo>
                <a:lnTo>
                  <a:pt x="889505" y="617039"/>
                </a:lnTo>
                <a:lnTo>
                  <a:pt x="910126" y="605460"/>
                </a:lnTo>
                <a:lnTo>
                  <a:pt x="930068" y="593655"/>
                </a:lnTo>
                <a:lnTo>
                  <a:pt x="950237" y="580941"/>
                </a:lnTo>
                <a:lnTo>
                  <a:pt x="970178" y="568000"/>
                </a:lnTo>
                <a:lnTo>
                  <a:pt x="989667" y="554832"/>
                </a:lnTo>
                <a:lnTo>
                  <a:pt x="1008929" y="540982"/>
                </a:lnTo>
                <a:lnTo>
                  <a:pt x="1027964" y="526906"/>
                </a:lnTo>
                <a:lnTo>
                  <a:pt x="1046773" y="512149"/>
                </a:lnTo>
                <a:lnTo>
                  <a:pt x="1065355" y="497165"/>
                </a:lnTo>
                <a:lnTo>
                  <a:pt x="1083937" y="481726"/>
                </a:lnTo>
                <a:lnTo>
                  <a:pt x="1102066" y="466061"/>
                </a:lnTo>
                <a:lnTo>
                  <a:pt x="1119742" y="449714"/>
                </a:lnTo>
                <a:lnTo>
                  <a:pt x="1137644" y="433141"/>
                </a:lnTo>
                <a:lnTo>
                  <a:pt x="1154866" y="416113"/>
                </a:lnTo>
                <a:lnTo>
                  <a:pt x="1171862" y="398859"/>
                </a:lnTo>
                <a:lnTo>
                  <a:pt x="1184779" y="385236"/>
                </a:lnTo>
                <a:lnTo>
                  <a:pt x="1197469" y="371841"/>
                </a:lnTo>
                <a:lnTo>
                  <a:pt x="1209480" y="358219"/>
                </a:lnTo>
                <a:lnTo>
                  <a:pt x="1221037" y="344597"/>
                </a:lnTo>
                <a:lnTo>
                  <a:pt x="1232367" y="331429"/>
                </a:lnTo>
                <a:lnTo>
                  <a:pt x="1243245" y="318261"/>
                </a:lnTo>
                <a:lnTo>
                  <a:pt x="1253895" y="305093"/>
                </a:lnTo>
                <a:lnTo>
                  <a:pt x="1263866" y="292606"/>
                </a:lnTo>
                <a:lnTo>
                  <a:pt x="1273384" y="279665"/>
                </a:lnTo>
                <a:lnTo>
                  <a:pt x="1282675" y="267178"/>
                </a:lnTo>
                <a:lnTo>
                  <a:pt x="1291739" y="255145"/>
                </a:lnTo>
                <a:lnTo>
                  <a:pt x="1300124" y="242886"/>
                </a:lnTo>
                <a:lnTo>
                  <a:pt x="1308282" y="231307"/>
                </a:lnTo>
                <a:lnTo>
                  <a:pt x="1316213" y="219728"/>
                </a:lnTo>
                <a:lnTo>
                  <a:pt x="1330263" y="197706"/>
                </a:lnTo>
                <a:lnTo>
                  <a:pt x="1107958" y="281027"/>
                </a:lnTo>
                <a:lnTo>
                  <a:pt x="1102746" y="282390"/>
                </a:lnTo>
                <a:lnTo>
                  <a:pt x="1097534" y="283525"/>
                </a:lnTo>
                <a:lnTo>
                  <a:pt x="1092322" y="283979"/>
                </a:lnTo>
                <a:lnTo>
                  <a:pt x="1087110" y="283979"/>
                </a:lnTo>
                <a:lnTo>
                  <a:pt x="1081898" y="283752"/>
                </a:lnTo>
                <a:lnTo>
                  <a:pt x="1076686" y="282844"/>
                </a:lnTo>
                <a:lnTo>
                  <a:pt x="1071927" y="281255"/>
                </a:lnTo>
                <a:lnTo>
                  <a:pt x="1067168" y="279438"/>
                </a:lnTo>
                <a:lnTo>
                  <a:pt x="1062636" y="277168"/>
                </a:lnTo>
                <a:lnTo>
                  <a:pt x="1058103" y="274216"/>
                </a:lnTo>
                <a:lnTo>
                  <a:pt x="1054251" y="270811"/>
                </a:lnTo>
                <a:lnTo>
                  <a:pt x="1050399" y="267178"/>
                </a:lnTo>
                <a:lnTo>
                  <a:pt x="1047226" y="263319"/>
                </a:lnTo>
                <a:lnTo>
                  <a:pt x="1044054" y="259005"/>
                </a:lnTo>
                <a:lnTo>
                  <a:pt x="1041561" y="254237"/>
                </a:lnTo>
                <a:lnTo>
                  <a:pt x="1039295" y="249470"/>
                </a:lnTo>
                <a:lnTo>
                  <a:pt x="1037482" y="244021"/>
                </a:lnTo>
                <a:lnTo>
                  <a:pt x="1036575" y="238799"/>
                </a:lnTo>
                <a:lnTo>
                  <a:pt x="1036122" y="233350"/>
                </a:lnTo>
                <a:lnTo>
                  <a:pt x="1036122" y="228355"/>
                </a:lnTo>
                <a:lnTo>
                  <a:pt x="1036349" y="223134"/>
                </a:lnTo>
                <a:lnTo>
                  <a:pt x="1037255" y="218139"/>
                </a:lnTo>
                <a:lnTo>
                  <a:pt x="1038841" y="213144"/>
                </a:lnTo>
                <a:lnTo>
                  <a:pt x="1040654" y="208376"/>
                </a:lnTo>
                <a:lnTo>
                  <a:pt x="1042920" y="203836"/>
                </a:lnTo>
                <a:lnTo>
                  <a:pt x="1045866" y="199295"/>
                </a:lnTo>
                <a:lnTo>
                  <a:pt x="1049266" y="195435"/>
                </a:lnTo>
                <a:lnTo>
                  <a:pt x="1052891" y="191576"/>
                </a:lnTo>
                <a:lnTo>
                  <a:pt x="1056744" y="188170"/>
                </a:lnTo>
                <a:lnTo>
                  <a:pt x="1061049" y="185219"/>
                </a:lnTo>
                <a:lnTo>
                  <a:pt x="1065582" y="182494"/>
                </a:lnTo>
                <a:lnTo>
                  <a:pt x="1070567" y="180451"/>
                </a:lnTo>
                <a:lnTo>
                  <a:pt x="1443569" y="41279"/>
                </a:lnTo>
                <a:lnTo>
                  <a:pt x="1446288" y="40370"/>
                </a:lnTo>
                <a:lnTo>
                  <a:pt x="1449461" y="39462"/>
                </a:lnTo>
                <a:lnTo>
                  <a:pt x="1452633" y="38781"/>
                </a:lnTo>
                <a:lnTo>
                  <a:pt x="1455579" y="38327"/>
                </a:lnTo>
                <a:lnTo>
                  <a:pt x="1458752" y="38100"/>
                </a:lnTo>
                <a:close/>
                <a:moveTo>
                  <a:pt x="102528" y="0"/>
                </a:moveTo>
                <a:lnTo>
                  <a:pt x="107971" y="454"/>
                </a:lnTo>
                <a:lnTo>
                  <a:pt x="113189" y="681"/>
                </a:lnTo>
                <a:lnTo>
                  <a:pt x="118406" y="1361"/>
                </a:lnTo>
                <a:lnTo>
                  <a:pt x="123169" y="2268"/>
                </a:lnTo>
                <a:lnTo>
                  <a:pt x="128386" y="3403"/>
                </a:lnTo>
                <a:lnTo>
                  <a:pt x="133376" y="4764"/>
                </a:lnTo>
                <a:lnTo>
                  <a:pt x="137913" y="6578"/>
                </a:lnTo>
                <a:lnTo>
                  <a:pt x="142450" y="8393"/>
                </a:lnTo>
                <a:lnTo>
                  <a:pt x="147213" y="10434"/>
                </a:lnTo>
                <a:lnTo>
                  <a:pt x="151523" y="12476"/>
                </a:lnTo>
                <a:lnTo>
                  <a:pt x="156059" y="14971"/>
                </a:lnTo>
                <a:lnTo>
                  <a:pt x="160143" y="17693"/>
                </a:lnTo>
                <a:lnTo>
                  <a:pt x="164225" y="20642"/>
                </a:lnTo>
                <a:lnTo>
                  <a:pt x="168082" y="23590"/>
                </a:lnTo>
                <a:lnTo>
                  <a:pt x="171711" y="26993"/>
                </a:lnTo>
                <a:lnTo>
                  <a:pt x="175340" y="30169"/>
                </a:lnTo>
                <a:lnTo>
                  <a:pt x="178743" y="33798"/>
                </a:lnTo>
                <a:lnTo>
                  <a:pt x="181918" y="37427"/>
                </a:lnTo>
                <a:lnTo>
                  <a:pt x="185094" y="41510"/>
                </a:lnTo>
                <a:lnTo>
                  <a:pt x="188043" y="45593"/>
                </a:lnTo>
                <a:lnTo>
                  <a:pt x="190538" y="49676"/>
                </a:lnTo>
                <a:lnTo>
                  <a:pt x="193033" y="53986"/>
                </a:lnTo>
                <a:lnTo>
                  <a:pt x="195074" y="58296"/>
                </a:lnTo>
                <a:lnTo>
                  <a:pt x="197343" y="63059"/>
                </a:lnTo>
                <a:lnTo>
                  <a:pt x="199157" y="67596"/>
                </a:lnTo>
                <a:lnTo>
                  <a:pt x="200745" y="72359"/>
                </a:lnTo>
                <a:lnTo>
                  <a:pt x="202106" y="77122"/>
                </a:lnTo>
                <a:lnTo>
                  <a:pt x="203467" y="82340"/>
                </a:lnTo>
                <a:lnTo>
                  <a:pt x="204148" y="87330"/>
                </a:lnTo>
                <a:lnTo>
                  <a:pt x="205055" y="92320"/>
                </a:lnTo>
                <a:lnTo>
                  <a:pt x="205282" y="97537"/>
                </a:lnTo>
                <a:lnTo>
                  <a:pt x="205509" y="102981"/>
                </a:lnTo>
                <a:lnTo>
                  <a:pt x="205509" y="2092965"/>
                </a:lnTo>
                <a:lnTo>
                  <a:pt x="2195719" y="2092965"/>
                </a:lnTo>
                <a:lnTo>
                  <a:pt x="2201163" y="2093192"/>
                </a:lnTo>
                <a:lnTo>
                  <a:pt x="2206380" y="2093419"/>
                </a:lnTo>
                <a:lnTo>
                  <a:pt x="2211597" y="2094326"/>
                </a:lnTo>
                <a:lnTo>
                  <a:pt x="2216587" y="2095233"/>
                </a:lnTo>
                <a:lnTo>
                  <a:pt x="2221578" y="2096367"/>
                </a:lnTo>
                <a:lnTo>
                  <a:pt x="2226568" y="2097501"/>
                </a:lnTo>
                <a:lnTo>
                  <a:pt x="2231105" y="2099316"/>
                </a:lnTo>
                <a:lnTo>
                  <a:pt x="2235868" y="2101131"/>
                </a:lnTo>
                <a:lnTo>
                  <a:pt x="2240405" y="2103172"/>
                </a:lnTo>
                <a:lnTo>
                  <a:pt x="2244714" y="2105667"/>
                </a:lnTo>
                <a:lnTo>
                  <a:pt x="2249251" y="2107936"/>
                </a:lnTo>
                <a:lnTo>
                  <a:pt x="2253334" y="2110658"/>
                </a:lnTo>
                <a:lnTo>
                  <a:pt x="2257417" y="2113606"/>
                </a:lnTo>
                <a:lnTo>
                  <a:pt x="2261273" y="2116328"/>
                </a:lnTo>
                <a:lnTo>
                  <a:pt x="2264902" y="2119731"/>
                </a:lnTo>
                <a:lnTo>
                  <a:pt x="2268532" y="2123133"/>
                </a:lnTo>
                <a:lnTo>
                  <a:pt x="2271934" y="2126763"/>
                </a:lnTo>
                <a:lnTo>
                  <a:pt x="2275337" y="2130619"/>
                </a:lnTo>
                <a:lnTo>
                  <a:pt x="2278285" y="2134475"/>
                </a:lnTo>
                <a:lnTo>
                  <a:pt x="2281234" y="2138331"/>
                </a:lnTo>
                <a:lnTo>
                  <a:pt x="2283729" y="2142414"/>
                </a:lnTo>
                <a:lnTo>
                  <a:pt x="2286224" y="2146724"/>
                </a:lnTo>
                <a:lnTo>
                  <a:pt x="2288720" y="2151260"/>
                </a:lnTo>
                <a:lnTo>
                  <a:pt x="2290761" y="2155797"/>
                </a:lnTo>
                <a:lnTo>
                  <a:pt x="2292576" y="2160560"/>
                </a:lnTo>
                <a:lnTo>
                  <a:pt x="2294164" y="2165324"/>
                </a:lnTo>
                <a:lnTo>
                  <a:pt x="2295298" y="2170087"/>
                </a:lnTo>
                <a:lnTo>
                  <a:pt x="2296659" y="2175304"/>
                </a:lnTo>
                <a:lnTo>
                  <a:pt x="2297339" y="2180068"/>
                </a:lnTo>
                <a:lnTo>
                  <a:pt x="2298246" y="2185285"/>
                </a:lnTo>
                <a:lnTo>
                  <a:pt x="2298473" y="2190729"/>
                </a:lnTo>
                <a:lnTo>
                  <a:pt x="2298700" y="2195946"/>
                </a:lnTo>
                <a:lnTo>
                  <a:pt x="2298473" y="2201163"/>
                </a:lnTo>
                <a:lnTo>
                  <a:pt x="2298246" y="2206380"/>
                </a:lnTo>
                <a:lnTo>
                  <a:pt x="2297339" y="2211597"/>
                </a:lnTo>
                <a:lnTo>
                  <a:pt x="2296659" y="2216361"/>
                </a:lnTo>
                <a:lnTo>
                  <a:pt x="2295298" y="2221578"/>
                </a:lnTo>
                <a:lnTo>
                  <a:pt x="2294164" y="2226568"/>
                </a:lnTo>
                <a:lnTo>
                  <a:pt x="2292576" y="2231105"/>
                </a:lnTo>
                <a:lnTo>
                  <a:pt x="2290761" y="2235868"/>
                </a:lnTo>
                <a:lnTo>
                  <a:pt x="2288720" y="2240405"/>
                </a:lnTo>
                <a:lnTo>
                  <a:pt x="2286224" y="2244941"/>
                </a:lnTo>
                <a:lnTo>
                  <a:pt x="2283729" y="2249251"/>
                </a:lnTo>
                <a:lnTo>
                  <a:pt x="2281234" y="2253334"/>
                </a:lnTo>
                <a:lnTo>
                  <a:pt x="2278285" y="2257417"/>
                </a:lnTo>
                <a:lnTo>
                  <a:pt x="2275337" y="2261273"/>
                </a:lnTo>
                <a:lnTo>
                  <a:pt x="2271934" y="2264902"/>
                </a:lnTo>
                <a:lnTo>
                  <a:pt x="2268532" y="2268532"/>
                </a:lnTo>
                <a:lnTo>
                  <a:pt x="2264902" y="2271934"/>
                </a:lnTo>
                <a:lnTo>
                  <a:pt x="2261273" y="2275337"/>
                </a:lnTo>
                <a:lnTo>
                  <a:pt x="2257417" y="2278059"/>
                </a:lnTo>
                <a:lnTo>
                  <a:pt x="2253334" y="2281234"/>
                </a:lnTo>
                <a:lnTo>
                  <a:pt x="2249251" y="2283729"/>
                </a:lnTo>
                <a:lnTo>
                  <a:pt x="2244714" y="2286451"/>
                </a:lnTo>
                <a:lnTo>
                  <a:pt x="2240405" y="2288493"/>
                </a:lnTo>
                <a:lnTo>
                  <a:pt x="2235868" y="2290534"/>
                </a:lnTo>
                <a:lnTo>
                  <a:pt x="2231105" y="2292349"/>
                </a:lnTo>
                <a:lnTo>
                  <a:pt x="2226568" y="2294164"/>
                </a:lnTo>
                <a:lnTo>
                  <a:pt x="2221578" y="2295298"/>
                </a:lnTo>
                <a:lnTo>
                  <a:pt x="2216587" y="2296659"/>
                </a:lnTo>
                <a:lnTo>
                  <a:pt x="2211597" y="2297566"/>
                </a:lnTo>
                <a:lnTo>
                  <a:pt x="2206380" y="2298246"/>
                </a:lnTo>
                <a:lnTo>
                  <a:pt x="2201163" y="2298473"/>
                </a:lnTo>
                <a:lnTo>
                  <a:pt x="2195719" y="2298700"/>
                </a:lnTo>
                <a:lnTo>
                  <a:pt x="102528" y="2298700"/>
                </a:lnTo>
                <a:lnTo>
                  <a:pt x="97310" y="2298473"/>
                </a:lnTo>
                <a:lnTo>
                  <a:pt x="92093" y="2298246"/>
                </a:lnTo>
                <a:lnTo>
                  <a:pt x="86876" y="2297566"/>
                </a:lnTo>
                <a:lnTo>
                  <a:pt x="81886" y="2296659"/>
                </a:lnTo>
                <a:lnTo>
                  <a:pt x="77122" y="2295298"/>
                </a:lnTo>
                <a:lnTo>
                  <a:pt x="72132" y="2294164"/>
                </a:lnTo>
                <a:lnTo>
                  <a:pt x="67142" y="2292349"/>
                </a:lnTo>
                <a:lnTo>
                  <a:pt x="62605" y="2290534"/>
                </a:lnTo>
                <a:lnTo>
                  <a:pt x="57842" y="2288493"/>
                </a:lnTo>
                <a:lnTo>
                  <a:pt x="53532" y="2286451"/>
                </a:lnTo>
                <a:lnTo>
                  <a:pt x="49449" y="2283729"/>
                </a:lnTo>
                <a:lnTo>
                  <a:pt x="45139" y="2281234"/>
                </a:lnTo>
                <a:lnTo>
                  <a:pt x="41283" y="2278059"/>
                </a:lnTo>
                <a:lnTo>
                  <a:pt x="37200" y="2275337"/>
                </a:lnTo>
                <a:lnTo>
                  <a:pt x="33344" y="2271934"/>
                </a:lnTo>
                <a:lnTo>
                  <a:pt x="29715" y="2268532"/>
                </a:lnTo>
                <a:lnTo>
                  <a:pt x="26539" y="2264902"/>
                </a:lnTo>
                <a:lnTo>
                  <a:pt x="23364" y="2261273"/>
                </a:lnTo>
                <a:lnTo>
                  <a:pt x="20188" y="2257417"/>
                </a:lnTo>
                <a:lnTo>
                  <a:pt x="17466" y="2253334"/>
                </a:lnTo>
                <a:lnTo>
                  <a:pt x="14517" y="2249251"/>
                </a:lnTo>
                <a:lnTo>
                  <a:pt x="12249" y="2244941"/>
                </a:lnTo>
                <a:lnTo>
                  <a:pt x="9981" y="2240405"/>
                </a:lnTo>
                <a:lnTo>
                  <a:pt x="7939" y="2235868"/>
                </a:lnTo>
                <a:lnTo>
                  <a:pt x="6125" y="2231105"/>
                </a:lnTo>
                <a:lnTo>
                  <a:pt x="4537" y="2226568"/>
                </a:lnTo>
                <a:lnTo>
                  <a:pt x="2949" y="2221578"/>
                </a:lnTo>
                <a:lnTo>
                  <a:pt x="2042" y="2216361"/>
                </a:lnTo>
                <a:lnTo>
                  <a:pt x="907" y="2211597"/>
                </a:lnTo>
                <a:lnTo>
                  <a:pt x="454" y="2206380"/>
                </a:lnTo>
                <a:lnTo>
                  <a:pt x="0" y="2201163"/>
                </a:lnTo>
                <a:lnTo>
                  <a:pt x="0" y="2195946"/>
                </a:lnTo>
                <a:lnTo>
                  <a:pt x="0" y="102981"/>
                </a:lnTo>
                <a:lnTo>
                  <a:pt x="0" y="97537"/>
                </a:lnTo>
                <a:lnTo>
                  <a:pt x="454" y="92320"/>
                </a:lnTo>
                <a:lnTo>
                  <a:pt x="907" y="87330"/>
                </a:lnTo>
                <a:lnTo>
                  <a:pt x="2042" y="82340"/>
                </a:lnTo>
                <a:lnTo>
                  <a:pt x="2949" y="77122"/>
                </a:lnTo>
                <a:lnTo>
                  <a:pt x="4537" y="72359"/>
                </a:lnTo>
                <a:lnTo>
                  <a:pt x="6125" y="67596"/>
                </a:lnTo>
                <a:lnTo>
                  <a:pt x="7939" y="63059"/>
                </a:lnTo>
                <a:lnTo>
                  <a:pt x="9981" y="58296"/>
                </a:lnTo>
                <a:lnTo>
                  <a:pt x="12249" y="53986"/>
                </a:lnTo>
                <a:lnTo>
                  <a:pt x="14517" y="49676"/>
                </a:lnTo>
                <a:lnTo>
                  <a:pt x="17466" y="45593"/>
                </a:lnTo>
                <a:lnTo>
                  <a:pt x="20188" y="41510"/>
                </a:lnTo>
                <a:lnTo>
                  <a:pt x="23364" y="37427"/>
                </a:lnTo>
                <a:lnTo>
                  <a:pt x="26539" y="33798"/>
                </a:lnTo>
                <a:lnTo>
                  <a:pt x="29715" y="30169"/>
                </a:lnTo>
                <a:lnTo>
                  <a:pt x="33344" y="26993"/>
                </a:lnTo>
                <a:lnTo>
                  <a:pt x="37200" y="23590"/>
                </a:lnTo>
                <a:lnTo>
                  <a:pt x="41283" y="20642"/>
                </a:lnTo>
                <a:lnTo>
                  <a:pt x="45139" y="17693"/>
                </a:lnTo>
                <a:lnTo>
                  <a:pt x="49449" y="14971"/>
                </a:lnTo>
                <a:lnTo>
                  <a:pt x="53532" y="12476"/>
                </a:lnTo>
                <a:lnTo>
                  <a:pt x="57842" y="10434"/>
                </a:lnTo>
                <a:lnTo>
                  <a:pt x="62605" y="8393"/>
                </a:lnTo>
                <a:lnTo>
                  <a:pt x="67142" y="6578"/>
                </a:lnTo>
                <a:lnTo>
                  <a:pt x="72132" y="4764"/>
                </a:lnTo>
                <a:lnTo>
                  <a:pt x="77122" y="3403"/>
                </a:lnTo>
                <a:lnTo>
                  <a:pt x="81886" y="2268"/>
                </a:lnTo>
                <a:lnTo>
                  <a:pt x="86876" y="1361"/>
                </a:lnTo>
                <a:lnTo>
                  <a:pt x="92093" y="681"/>
                </a:lnTo>
                <a:lnTo>
                  <a:pt x="97310" y="454"/>
                </a:lnTo>
                <a:lnTo>
                  <a:pt x="1025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55" name="KSO_Shape"/>
          <p:cNvSpPr/>
          <p:nvPr/>
        </p:nvSpPr>
        <p:spPr bwMode="auto">
          <a:xfrm>
            <a:off x="6205539" y="2280664"/>
            <a:ext cx="422275" cy="427170"/>
          </a:xfrm>
          <a:custGeom>
            <a:avLst/>
            <a:gdLst>
              <a:gd name="T0" fmla="*/ 2147483646 w 5438"/>
              <a:gd name="T1" fmla="*/ 0 h 5494"/>
              <a:gd name="T2" fmla="*/ 0 w 5438"/>
              <a:gd name="T3" fmla="*/ 2147483646 h 5494"/>
              <a:gd name="T4" fmla="*/ 2147483646 w 5438"/>
              <a:gd name="T5" fmla="*/ 2147483646 h 5494"/>
              <a:gd name="T6" fmla="*/ 2147483646 w 5438"/>
              <a:gd name="T7" fmla="*/ 2147483646 h 5494"/>
              <a:gd name="T8" fmla="*/ 2147483646 w 5438"/>
              <a:gd name="T9" fmla="*/ 2147483646 h 5494"/>
              <a:gd name="T10" fmla="*/ 2147483646 w 5438"/>
              <a:gd name="T11" fmla="*/ 2147483646 h 5494"/>
              <a:gd name="T12" fmla="*/ 2147483646 w 5438"/>
              <a:gd name="T13" fmla="*/ 2147483646 h 5494"/>
              <a:gd name="T14" fmla="*/ 2147483646 w 5438"/>
              <a:gd name="T15" fmla="*/ 2147483646 h 5494"/>
              <a:gd name="T16" fmla="*/ 2147483646 w 5438"/>
              <a:gd name="T17" fmla="*/ 2147483646 h 5494"/>
              <a:gd name="T18" fmla="*/ 2147483646 w 5438"/>
              <a:gd name="T19" fmla="*/ 2147483646 h 5494"/>
              <a:gd name="T20" fmla="*/ 2147483646 w 5438"/>
              <a:gd name="T21" fmla="*/ 2147483646 h 5494"/>
              <a:gd name="T22" fmla="*/ 2147483646 w 5438"/>
              <a:gd name="T23" fmla="*/ 2147483646 h 5494"/>
              <a:gd name="T24" fmla="*/ 2147483646 w 5438"/>
              <a:gd name="T25" fmla="*/ 2147483646 h 5494"/>
              <a:gd name="T26" fmla="*/ 2147483646 w 5438"/>
              <a:gd name="T27" fmla="*/ 2147483646 h 5494"/>
              <a:gd name="T28" fmla="*/ 2147483646 w 5438"/>
              <a:gd name="T29" fmla="*/ 2147483646 h 5494"/>
              <a:gd name="T30" fmla="*/ 2147483646 w 5438"/>
              <a:gd name="T31" fmla="*/ 2147483646 h 5494"/>
              <a:gd name="T32" fmla="*/ 2147483646 w 5438"/>
              <a:gd name="T33" fmla="*/ 2147483646 h 5494"/>
              <a:gd name="T34" fmla="*/ 2147483646 w 5438"/>
              <a:gd name="T35" fmla="*/ 2147483646 h 5494"/>
              <a:gd name="T36" fmla="*/ 2147483646 w 5438"/>
              <a:gd name="T37" fmla="*/ 2147483646 h 5494"/>
              <a:gd name="T38" fmla="*/ 2147483646 w 5438"/>
              <a:gd name="T39" fmla="*/ 2147483646 h 5494"/>
              <a:gd name="T40" fmla="*/ 2147483646 w 5438"/>
              <a:gd name="T41" fmla="*/ 2147483646 h 5494"/>
              <a:gd name="T42" fmla="*/ 2147483646 w 5438"/>
              <a:gd name="T43" fmla="*/ 2147483646 h 5494"/>
              <a:gd name="T44" fmla="*/ 2147483646 w 5438"/>
              <a:gd name="T45" fmla="*/ 2147483646 h 5494"/>
              <a:gd name="T46" fmla="*/ 2147483646 w 5438"/>
              <a:gd name="T47" fmla="*/ 2147483646 h 5494"/>
              <a:gd name="T48" fmla="*/ 2147483646 w 5438"/>
              <a:gd name="T49" fmla="*/ 2147483646 h 5494"/>
              <a:gd name="T50" fmla="*/ 2147483646 w 5438"/>
              <a:gd name="T51" fmla="*/ 2147483646 h 5494"/>
              <a:gd name="T52" fmla="*/ 2147483646 w 5438"/>
              <a:gd name="T53" fmla="*/ 2147483646 h 5494"/>
              <a:gd name="T54" fmla="*/ 2147483646 w 5438"/>
              <a:gd name="T55" fmla="*/ 2147483646 h 5494"/>
              <a:gd name="T56" fmla="*/ 2147483646 w 5438"/>
              <a:gd name="T57" fmla="*/ 2147483646 h 5494"/>
              <a:gd name="T58" fmla="*/ 2147483646 w 5438"/>
              <a:gd name="T59" fmla="*/ 2147483646 h 5494"/>
              <a:gd name="T60" fmla="*/ 2147483646 w 5438"/>
              <a:gd name="T61" fmla="*/ 2147483646 h 5494"/>
              <a:gd name="T62" fmla="*/ 2147483646 w 5438"/>
              <a:gd name="T63" fmla="*/ 2147483646 h 5494"/>
              <a:gd name="T64" fmla="*/ 2147483646 w 5438"/>
              <a:gd name="T65" fmla="*/ 2147483646 h 5494"/>
              <a:gd name="T66" fmla="*/ 2147483646 w 5438"/>
              <a:gd name="T67" fmla="*/ 2147483646 h 5494"/>
              <a:gd name="T68" fmla="*/ 2147483646 w 5438"/>
              <a:gd name="T69" fmla="*/ 2147483646 h 5494"/>
              <a:gd name="T70" fmla="*/ 2147483646 w 5438"/>
              <a:gd name="T71" fmla="*/ 2147483646 h 5494"/>
              <a:gd name="T72" fmla="*/ 2147483646 w 5438"/>
              <a:gd name="T73" fmla="*/ 2147483646 h 5494"/>
              <a:gd name="T74" fmla="*/ 2147483646 w 5438"/>
              <a:gd name="T75" fmla="*/ 2147483646 h 5494"/>
              <a:gd name="T76" fmla="*/ 2147483646 w 5438"/>
              <a:gd name="T77" fmla="*/ 2147483646 h 5494"/>
              <a:gd name="T78" fmla="*/ 2147483646 w 5438"/>
              <a:gd name="T79" fmla="*/ 2147483646 h 5494"/>
              <a:gd name="T80" fmla="*/ 2147483646 w 5438"/>
              <a:gd name="T81" fmla="*/ 2147483646 h 5494"/>
              <a:gd name="T82" fmla="*/ 2147483646 w 5438"/>
              <a:gd name="T83" fmla="*/ 2147483646 h 5494"/>
              <a:gd name="T84" fmla="*/ 2147483646 w 5438"/>
              <a:gd name="T85" fmla="*/ 2147483646 h 5494"/>
              <a:gd name="T86" fmla="*/ 2147483646 w 5438"/>
              <a:gd name="T87" fmla="*/ 2147483646 h 5494"/>
              <a:gd name="T88" fmla="*/ 2147483646 w 5438"/>
              <a:gd name="T89" fmla="*/ 2147483646 h 5494"/>
              <a:gd name="T90" fmla="*/ 2147483646 w 5438"/>
              <a:gd name="T91" fmla="*/ 2147483646 h 5494"/>
              <a:gd name="T92" fmla="*/ 2147483646 w 5438"/>
              <a:gd name="T93" fmla="*/ 2147483646 h 5494"/>
              <a:gd name="T94" fmla="*/ 2147483646 w 5438"/>
              <a:gd name="T95" fmla="*/ 2147483646 h 5494"/>
              <a:gd name="T96" fmla="*/ 2147483646 w 5438"/>
              <a:gd name="T97" fmla="*/ 2147483646 h 5494"/>
              <a:gd name="T98" fmla="*/ 2147483646 w 5438"/>
              <a:gd name="T99" fmla="*/ 2147483646 h 5494"/>
              <a:gd name="T100" fmla="*/ 2147483646 w 5438"/>
              <a:gd name="T101" fmla="*/ 2147483646 h 5494"/>
              <a:gd name="T102" fmla="*/ 2147483646 w 5438"/>
              <a:gd name="T103" fmla="*/ 2147483646 h 5494"/>
              <a:gd name="T104" fmla="*/ 2147483646 w 5438"/>
              <a:gd name="T105" fmla="*/ 2147483646 h 5494"/>
              <a:gd name="T106" fmla="*/ 2147483646 w 5438"/>
              <a:gd name="T107" fmla="*/ 2147483646 h 5494"/>
              <a:gd name="T108" fmla="*/ 2147483646 w 5438"/>
              <a:gd name="T109" fmla="*/ 2147483646 h 5494"/>
              <a:gd name="T110" fmla="*/ 2147483646 w 5438"/>
              <a:gd name="T111" fmla="*/ 2147483646 h 5494"/>
              <a:gd name="T112" fmla="*/ 2147483646 w 5438"/>
              <a:gd name="T113" fmla="*/ 2147483646 h 5494"/>
              <a:gd name="T114" fmla="*/ 2147483646 w 5438"/>
              <a:gd name="T115" fmla="*/ 2147483646 h 5494"/>
              <a:gd name="T116" fmla="*/ 2147483646 w 5438"/>
              <a:gd name="T117" fmla="*/ 2147483646 h 5494"/>
              <a:gd name="T118" fmla="*/ 2147483646 w 5438"/>
              <a:gd name="T119" fmla="*/ 2147483646 h 54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38" h="5494">
                <a:moveTo>
                  <a:pt x="2825" y="454"/>
                </a:moveTo>
                <a:lnTo>
                  <a:pt x="2825" y="0"/>
                </a:lnTo>
                <a:lnTo>
                  <a:pt x="2514" y="0"/>
                </a:lnTo>
                <a:lnTo>
                  <a:pt x="2514" y="454"/>
                </a:lnTo>
                <a:lnTo>
                  <a:pt x="0" y="454"/>
                </a:lnTo>
                <a:lnTo>
                  <a:pt x="0" y="1259"/>
                </a:lnTo>
                <a:lnTo>
                  <a:pt x="276" y="1259"/>
                </a:lnTo>
                <a:lnTo>
                  <a:pt x="276" y="4295"/>
                </a:lnTo>
                <a:lnTo>
                  <a:pt x="2197" y="4295"/>
                </a:lnTo>
                <a:lnTo>
                  <a:pt x="1028" y="5252"/>
                </a:lnTo>
                <a:lnTo>
                  <a:pt x="1225" y="5494"/>
                </a:lnTo>
                <a:lnTo>
                  <a:pt x="2689" y="4295"/>
                </a:lnTo>
                <a:lnTo>
                  <a:pt x="2699" y="4295"/>
                </a:lnTo>
                <a:lnTo>
                  <a:pt x="4163" y="5494"/>
                </a:lnTo>
                <a:lnTo>
                  <a:pt x="4360" y="5252"/>
                </a:lnTo>
                <a:lnTo>
                  <a:pt x="3192" y="4295"/>
                </a:lnTo>
                <a:lnTo>
                  <a:pt x="5105" y="4295"/>
                </a:lnTo>
                <a:lnTo>
                  <a:pt x="5105" y="1259"/>
                </a:lnTo>
                <a:lnTo>
                  <a:pt x="5438" y="1259"/>
                </a:lnTo>
                <a:lnTo>
                  <a:pt x="5438" y="454"/>
                </a:lnTo>
                <a:lnTo>
                  <a:pt x="2825" y="454"/>
                </a:lnTo>
                <a:close/>
                <a:moveTo>
                  <a:pt x="4793" y="3983"/>
                </a:moveTo>
                <a:lnTo>
                  <a:pt x="587" y="3983"/>
                </a:lnTo>
                <a:lnTo>
                  <a:pt x="587" y="1259"/>
                </a:lnTo>
                <a:lnTo>
                  <a:pt x="4793" y="1259"/>
                </a:lnTo>
                <a:lnTo>
                  <a:pt x="4793" y="3983"/>
                </a:lnTo>
                <a:close/>
                <a:moveTo>
                  <a:pt x="1611" y="3281"/>
                </a:moveTo>
                <a:lnTo>
                  <a:pt x="1611" y="2471"/>
                </a:lnTo>
                <a:lnTo>
                  <a:pt x="2422" y="2471"/>
                </a:lnTo>
                <a:lnTo>
                  <a:pt x="2420" y="2429"/>
                </a:lnTo>
                <a:lnTo>
                  <a:pt x="2417" y="2388"/>
                </a:lnTo>
                <a:lnTo>
                  <a:pt x="2412" y="2347"/>
                </a:lnTo>
                <a:lnTo>
                  <a:pt x="2405" y="2308"/>
                </a:lnTo>
                <a:lnTo>
                  <a:pt x="2396" y="2268"/>
                </a:lnTo>
                <a:lnTo>
                  <a:pt x="2385" y="2230"/>
                </a:lnTo>
                <a:lnTo>
                  <a:pt x="2373" y="2192"/>
                </a:lnTo>
                <a:lnTo>
                  <a:pt x="2358" y="2156"/>
                </a:lnTo>
                <a:lnTo>
                  <a:pt x="2341" y="2120"/>
                </a:lnTo>
                <a:lnTo>
                  <a:pt x="2324" y="2085"/>
                </a:lnTo>
                <a:lnTo>
                  <a:pt x="2304" y="2051"/>
                </a:lnTo>
                <a:lnTo>
                  <a:pt x="2284" y="2018"/>
                </a:lnTo>
                <a:lnTo>
                  <a:pt x="2260" y="1986"/>
                </a:lnTo>
                <a:lnTo>
                  <a:pt x="2237" y="1956"/>
                </a:lnTo>
                <a:lnTo>
                  <a:pt x="2210" y="1926"/>
                </a:lnTo>
                <a:lnTo>
                  <a:pt x="2184" y="1898"/>
                </a:lnTo>
                <a:lnTo>
                  <a:pt x="2156" y="1871"/>
                </a:lnTo>
                <a:lnTo>
                  <a:pt x="2126" y="1846"/>
                </a:lnTo>
                <a:lnTo>
                  <a:pt x="2096" y="1822"/>
                </a:lnTo>
                <a:lnTo>
                  <a:pt x="2064" y="1799"/>
                </a:lnTo>
                <a:lnTo>
                  <a:pt x="2031" y="1778"/>
                </a:lnTo>
                <a:lnTo>
                  <a:pt x="1997" y="1759"/>
                </a:lnTo>
                <a:lnTo>
                  <a:pt x="1962" y="1741"/>
                </a:lnTo>
                <a:lnTo>
                  <a:pt x="1926" y="1724"/>
                </a:lnTo>
                <a:lnTo>
                  <a:pt x="1890" y="1710"/>
                </a:lnTo>
                <a:lnTo>
                  <a:pt x="1852" y="1697"/>
                </a:lnTo>
                <a:lnTo>
                  <a:pt x="1814" y="1686"/>
                </a:lnTo>
                <a:lnTo>
                  <a:pt x="1774" y="1677"/>
                </a:lnTo>
                <a:lnTo>
                  <a:pt x="1735" y="1670"/>
                </a:lnTo>
                <a:lnTo>
                  <a:pt x="1694" y="1665"/>
                </a:lnTo>
                <a:lnTo>
                  <a:pt x="1653" y="1662"/>
                </a:lnTo>
                <a:lnTo>
                  <a:pt x="1611" y="1660"/>
                </a:lnTo>
                <a:lnTo>
                  <a:pt x="1569" y="1662"/>
                </a:lnTo>
                <a:lnTo>
                  <a:pt x="1528" y="1665"/>
                </a:lnTo>
                <a:lnTo>
                  <a:pt x="1487" y="1670"/>
                </a:lnTo>
                <a:lnTo>
                  <a:pt x="1448" y="1677"/>
                </a:lnTo>
                <a:lnTo>
                  <a:pt x="1408" y="1686"/>
                </a:lnTo>
                <a:lnTo>
                  <a:pt x="1369" y="1697"/>
                </a:lnTo>
                <a:lnTo>
                  <a:pt x="1332" y="1710"/>
                </a:lnTo>
                <a:lnTo>
                  <a:pt x="1295" y="1724"/>
                </a:lnTo>
                <a:lnTo>
                  <a:pt x="1260" y="1741"/>
                </a:lnTo>
                <a:lnTo>
                  <a:pt x="1224" y="1759"/>
                </a:lnTo>
                <a:lnTo>
                  <a:pt x="1191" y="1778"/>
                </a:lnTo>
                <a:lnTo>
                  <a:pt x="1157" y="1799"/>
                </a:lnTo>
                <a:lnTo>
                  <a:pt x="1126" y="1822"/>
                </a:lnTo>
                <a:lnTo>
                  <a:pt x="1096" y="1846"/>
                </a:lnTo>
                <a:lnTo>
                  <a:pt x="1066" y="1871"/>
                </a:lnTo>
                <a:lnTo>
                  <a:pt x="1038" y="1898"/>
                </a:lnTo>
                <a:lnTo>
                  <a:pt x="1011" y="1926"/>
                </a:lnTo>
                <a:lnTo>
                  <a:pt x="986" y="1956"/>
                </a:lnTo>
                <a:lnTo>
                  <a:pt x="962" y="1986"/>
                </a:lnTo>
                <a:lnTo>
                  <a:pt x="939" y="2018"/>
                </a:lnTo>
                <a:lnTo>
                  <a:pt x="918" y="2051"/>
                </a:lnTo>
                <a:lnTo>
                  <a:pt x="899" y="2085"/>
                </a:lnTo>
                <a:lnTo>
                  <a:pt x="881" y="2120"/>
                </a:lnTo>
                <a:lnTo>
                  <a:pt x="864" y="2156"/>
                </a:lnTo>
                <a:lnTo>
                  <a:pt x="850" y="2192"/>
                </a:lnTo>
                <a:lnTo>
                  <a:pt x="837" y="2230"/>
                </a:lnTo>
                <a:lnTo>
                  <a:pt x="826" y="2268"/>
                </a:lnTo>
                <a:lnTo>
                  <a:pt x="817" y="2308"/>
                </a:lnTo>
                <a:lnTo>
                  <a:pt x="809" y="2347"/>
                </a:lnTo>
                <a:lnTo>
                  <a:pt x="804" y="2388"/>
                </a:lnTo>
                <a:lnTo>
                  <a:pt x="801" y="2429"/>
                </a:lnTo>
                <a:lnTo>
                  <a:pt x="800" y="2471"/>
                </a:lnTo>
                <a:lnTo>
                  <a:pt x="801" y="2513"/>
                </a:lnTo>
                <a:lnTo>
                  <a:pt x="804" y="2554"/>
                </a:lnTo>
                <a:lnTo>
                  <a:pt x="809" y="2595"/>
                </a:lnTo>
                <a:lnTo>
                  <a:pt x="817" y="2634"/>
                </a:lnTo>
                <a:lnTo>
                  <a:pt x="826" y="2674"/>
                </a:lnTo>
                <a:lnTo>
                  <a:pt x="837" y="2712"/>
                </a:lnTo>
                <a:lnTo>
                  <a:pt x="850" y="2750"/>
                </a:lnTo>
                <a:lnTo>
                  <a:pt x="864" y="2786"/>
                </a:lnTo>
                <a:lnTo>
                  <a:pt x="881" y="2822"/>
                </a:lnTo>
                <a:lnTo>
                  <a:pt x="899" y="2857"/>
                </a:lnTo>
                <a:lnTo>
                  <a:pt x="918" y="2891"/>
                </a:lnTo>
                <a:lnTo>
                  <a:pt x="939" y="2924"/>
                </a:lnTo>
                <a:lnTo>
                  <a:pt x="962" y="2956"/>
                </a:lnTo>
                <a:lnTo>
                  <a:pt x="986" y="2986"/>
                </a:lnTo>
                <a:lnTo>
                  <a:pt x="1011" y="3016"/>
                </a:lnTo>
                <a:lnTo>
                  <a:pt x="1038" y="3044"/>
                </a:lnTo>
                <a:lnTo>
                  <a:pt x="1066" y="3070"/>
                </a:lnTo>
                <a:lnTo>
                  <a:pt x="1096" y="3097"/>
                </a:lnTo>
                <a:lnTo>
                  <a:pt x="1126" y="3120"/>
                </a:lnTo>
                <a:lnTo>
                  <a:pt x="1157" y="3144"/>
                </a:lnTo>
                <a:lnTo>
                  <a:pt x="1191" y="3164"/>
                </a:lnTo>
                <a:lnTo>
                  <a:pt x="1224" y="3184"/>
                </a:lnTo>
                <a:lnTo>
                  <a:pt x="1260" y="3201"/>
                </a:lnTo>
                <a:lnTo>
                  <a:pt x="1295" y="3218"/>
                </a:lnTo>
                <a:lnTo>
                  <a:pt x="1332" y="3233"/>
                </a:lnTo>
                <a:lnTo>
                  <a:pt x="1369" y="3245"/>
                </a:lnTo>
                <a:lnTo>
                  <a:pt x="1408" y="3256"/>
                </a:lnTo>
                <a:lnTo>
                  <a:pt x="1448" y="3265"/>
                </a:lnTo>
                <a:lnTo>
                  <a:pt x="1487" y="3272"/>
                </a:lnTo>
                <a:lnTo>
                  <a:pt x="1528" y="3277"/>
                </a:lnTo>
                <a:lnTo>
                  <a:pt x="1569" y="3280"/>
                </a:lnTo>
                <a:lnTo>
                  <a:pt x="1611" y="3281"/>
                </a:lnTo>
                <a:close/>
                <a:moveTo>
                  <a:pt x="1838" y="3503"/>
                </a:moveTo>
                <a:lnTo>
                  <a:pt x="1838" y="3503"/>
                </a:lnTo>
                <a:lnTo>
                  <a:pt x="1881" y="3502"/>
                </a:lnTo>
                <a:lnTo>
                  <a:pt x="1921" y="3499"/>
                </a:lnTo>
                <a:lnTo>
                  <a:pt x="1962" y="3493"/>
                </a:lnTo>
                <a:lnTo>
                  <a:pt x="2002" y="3486"/>
                </a:lnTo>
                <a:lnTo>
                  <a:pt x="2041" y="3477"/>
                </a:lnTo>
                <a:lnTo>
                  <a:pt x="2080" y="3466"/>
                </a:lnTo>
                <a:lnTo>
                  <a:pt x="2117" y="3453"/>
                </a:lnTo>
                <a:lnTo>
                  <a:pt x="2154" y="3439"/>
                </a:lnTo>
                <a:lnTo>
                  <a:pt x="2190" y="3422"/>
                </a:lnTo>
                <a:lnTo>
                  <a:pt x="2225" y="3404"/>
                </a:lnTo>
                <a:lnTo>
                  <a:pt x="2259" y="3385"/>
                </a:lnTo>
                <a:lnTo>
                  <a:pt x="2292" y="3364"/>
                </a:lnTo>
                <a:lnTo>
                  <a:pt x="2323" y="3341"/>
                </a:lnTo>
                <a:lnTo>
                  <a:pt x="2355" y="3317"/>
                </a:lnTo>
                <a:lnTo>
                  <a:pt x="2384" y="3292"/>
                </a:lnTo>
                <a:lnTo>
                  <a:pt x="2411" y="3265"/>
                </a:lnTo>
                <a:lnTo>
                  <a:pt x="2439" y="3237"/>
                </a:lnTo>
                <a:lnTo>
                  <a:pt x="2464" y="3207"/>
                </a:lnTo>
                <a:lnTo>
                  <a:pt x="2488" y="3177"/>
                </a:lnTo>
                <a:lnTo>
                  <a:pt x="2511" y="3146"/>
                </a:lnTo>
                <a:lnTo>
                  <a:pt x="2532" y="3112"/>
                </a:lnTo>
                <a:lnTo>
                  <a:pt x="2551" y="3079"/>
                </a:lnTo>
                <a:lnTo>
                  <a:pt x="2570" y="3043"/>
                </a:lnTo>
                <a:lnTo>
                  <a:pt x="2586" y="3008"/>
                </a:lnTo>
                <a:lnTo>
                  <a:pt x="2600" y="2971"/>
                </a:lnTo>
                <a:lnTo>
                  <a:pt x="2612" y="2933"/>
                </a:lnTo>
                <a:lnTo>
                  <a:pt x="2623" y="2895"/>
                </a:lnTo>
                <a:lnTo>
                  <a:pt x="2633" y="2855"/>
                </a:lnTo>
                <a:lnTo>
                  <a:pt x="2640" y="2816"/>
                </a:lnTo>
                <a:lnTo>
                  <a:pt x="2645" y="2775"/>
                </a:lnTo>
                <a:lnTo>
                  <a:pt x="2648" y="2734"/>
                </a:lnTo>
                <a:lnTo>
                  <a:pt x="2649" y="2692"/>
                </a:lnTo>
                <a:lnTo>
                  <a:pt x="1838" y="2692"/>
                </a:lnTo>
                <a:lnTo>
                  <a:pt x="1838" y="3503"/>
                </a:lnTo>
                <a:close/>
                <a:moveTo>
                  <a:pt x="4318" y="1839"/>
                </a:moveTo>
                <a:lnTo>
                  <a:pt x="3281" y="1839"/>
                </a:lnTo>
                <a:lnTo>
                  <a:pt x="3281" y="2150"/>
                </a:lnTo>
                <a:lnTo>
                  <a:pt x="4318" y="2150"/>
                </a:lnTo>
                <a:lnTo>
                  <a:pt x="4318" y="1839"/>
                </a:lnTo>
                <a:close/>
                <a:moveTo>
                  <a:pt x="4318" y="2411"/>
                </a:moveTo>
                <a:lnTo>
                  <a:pt x="3281" y="2411"/>
                </a:lnTo>
                <a:lnTo>
                  <a:pt x="3281" y="2723"/>
                </a:lnTo>
                <a:lnTo>
                  <a:pt x="4318" y="2723"/>
                </a:lnTo>
                <a:lnTo>
                  <a:pt x="4318" y="2411"/>
                </a:lnTo>
                <a:close/>
                <a:moveTo>
                  <a:pt x="4318" y="2983"/>
                </a:moveTo>
                <a:lnTo>
                  <a:pt x="3281" y="2983"/>
                </a:lnTo>
                <a:lnTo>
                  <a:pt x="3281" y="3295"/>
                </a:lnTo>
                <a:lnTo>
                  <a:pt x="4318" y="3295"/>
                </a:lnTo>
                <a:lnTo>
                  <a:pt x="4318" y="29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56" name="KSO_Shape"/>
          <p:cNvSpPr/>
          <p:nvPr/>
        </p:nvSpPr>
        <p:spPr>
          <a:xfrm>
            <a:off x="7716838" y="2296544"/>
            <a:ext cx="412750" cy="395410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  <a:ea typeface="幼圆" panose="02010509060101010101" pitchFamily="49" charset="-122"/>
            </a:endParaRPr>
          </a:p>
        </p:txBody>
      </p:sp>
      <p:sp>
        <p:nvSpPr>
          <p:cNvPr id="57" name="文本框 8"/>
          <p:cNvSpPr txBox="1"/>
          <p:nvPr/>
        </p:nvSpPr>
        <p:spPr>
          <a:xfrm>
            <a:off x="607927" y="3333899"/>
            <a:ext cx="1224135" cy="5310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8"/>
          <p:cNvSpPr txBox="1"/>
          <p:nvPr/>
        </p:nvSpPr>
        <p:spPr>
          <a:xfrm>
            <a:off x="2123459" y="3325430"/>
            <a:ext cx="1224135" cy="5310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8"/>
          <p:cNvSpPr txBox="1"/>
          <p:nvPr/>
        </p:nvSpPr>
        <p:spPr>
          <a:xfrm>
            <a:off x="4028460" y="3554100"/>
            <a:ext cx="1224135" cy="5310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8"/>
          <p:cNvSpPr txBox="1"/>
          <p:nvPr/>
        </p:nvSpPr>
        <p:spPr>
          <a:xfrm>
            <a:off x="5823394" y="3325430"/>
            <a:ext cx="1224135" cy="5310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8"/>
          <p:cNvSpPr txBox="1"/>
          <p:nvPr/>
        </p:nvSpPr>
        <p:spPr>
          <a:xfrm>
            <a:off x="7305061" y="3333899"/>
            <a:ext cx="1224135" cy="5310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在此输入你的文字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/>
      <p:bldP spid="58" grpId="0"/>
      <p:bldP spid="59" grpId="0"/>
      <p:bldP spid="60" grpId="0"/>
      <p:bldP spid="6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占位符 12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7313"/>
            <a:ext cx="4572000" cy="3049587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5638800" y="2268538"/>
            <a:ext cx="3505200" cy="990600"/>
          </a:xfrm>
        </p:spPr>
        <p:txBody>
          <a:bodyPr>
            <a:norm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6705600" y="3094038"/>
            <a:ext cx="2438400" cy="307975"/>
          </a:xfrm>
        </p:spPr>
        <p:txBody>
          <a:bodyPr>
            <a:noAutofit/>
          </a:bodyPr>
          <a:lstStyle/>
          <a:p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此处添加详细文本描述，建议与标题相关并符合整体语言风格</a:t>
            </a:r>
            <a:endParaRPr 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4294967295"/>
          </p:nvPr>
        </p:nvSpPr>
        <p:spPr>
          <a:xfrm>
            <a:off x="6705600" y="3756025"/>
            <a:ext cx="2438400" cy="465138"/>
          </a:xfrm>
        </p:spPr>
        <p:txBody>
          <a:bodyPr>
            <a:normAutofit/>
          </a:bodyPr>
          <a:lstStyle/>
          <a:p>
            <a:pPr lvl="0"/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此处添加详细文本描述，建议与标题相关并符合整体语言风格</a:t>
            </a:r>
            <a:endParaRPr 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294967295"/>
          </p:nvPr>
        </p:nvSpPr>
        <p:spPr>
          <a:xfrm>
            <a:off x="5638800" y="1963738"/>
            <a:ext cx="3505200" cy="357187"/>
          </a:xfrm>
        </p:spPr>
        <p:txBody>
          <a:bodyPr/>
          <a:lstStyle/>
          <a:p>
            <a:r>
              <a:rPr lang="zh-CN" altLang="en-US" sz="1050" dirty="0">
                <a:solidFill>
                  <a:srgbClr val="4859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单击此处添加标题</a:t>
            </a:r>
            <a:endParaRPr lang="en-US" sz="1050" dirty="0">
              <a:solidFill>
                <a:srgbClr val="48597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endParaRPr lang="en-US" sz="1050" dirty="0">
              <a:solidFill>
                <a:srgbClr val="48597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257800" y="3808062"/>
            <a:ext cx="461548" cy="440882"/>
          </a:xfrm>
          <a:prstGeom prst="roundRect">
            <a:avLst>
              <a:gd name="adj" fmla="val 50000"/>
            </a:avLst>
          </a:prstGeom>
          <a:solidFill>
            <a:srgbClr val="4859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  <a:sym typeface="微软雅黑" panose="020B0503020204020204" pitchFamily="34" charset="-122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253452" y="3174225"/>
            <a:ext cx="461548" cy="440882"/>
          </a:xfrm>
          <a:prstGeom prst="roundRect">
            <a:avLst>
              <a:gd name="adj" fmla="val 50000"/>
            </a:avLst>
          </a:prstGeom>
          <a:solidFill>
            <a:srgbClr val="1399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  <a:sym typeface="微软雅黑" panose="020B0503020204020204" pitchFamily="34" charset="-122"/>
            </a:endParaRPr>
          </a:p>
        </p:txBody>
      </p:sp>
      <p:pic>
        <p:nvPicPr>
          <p:cNvPr id="11" name="Picture 10" descr="bulb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827" y="3242266"/>
            <a:ext cx="304800" cy="304800"/>
          </a:xfrm>
          <a:prstGeom prst="rect">
            <a:avLst/>
          </a:prstGeom>
        </p:spPr>
      </p:pic>
      <p:pic>
        <p:nvPicPr>
          <p:cNvPr id="12" name="Picture 11" descr="cloud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306" y="3887599"/>
            <a:ext cx="273517" cy="2735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6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6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6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6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6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roup 112"/>
          <p:cNvGrpSpPr/>
          <p:nvPr/>
        </p:nvGrpSpPr>
        <p:grpSpPr>
          <a:xfrm>
            <a:off x="4028904" y="1374944"/>
            <a:ext cx="5114846" cy="3275619"/>
            <a:chOff x="6625864" y="1832111"/>
            <a:chExt cx="6820169" cy="4367730"/>
          </a:xfrm>
        </p:grpSpPr>
        <p:sp>
          <p:nvSpPr>
            <p:cNvPr id="95" name="Freeform 94"/>
            <p:cNvSpPr/>
            <p:nvPr/>
          </p:nvSpPr>
          <p:spPr bwMode="auto">
            <a:xfrm>
              <a:off x="8676705" y="2559254"/>
              <a:ext cx="4769328" cy="727142"/>
            </a:xfrm>
            <a:custGeom>
              <a:avLst/>
              <a:gdLst>
                <a:gd name="connsiteX0" fmla="*/ 121465 w 4769328"/>
                <a:gd name="connsiteY0" fmla="*/ 0 h 727142"/>
                <a:gd name="connsiteX1" fmla="*/ 1221333 w 4769328"/>
                <a:gd name="connsiteY1" fmla="*/ 0 h 727142"/>
                <a:gd name="connsiteX2" fmla="*/ 1234446 w 4769328"/>
                <a:gd name="connsiteY2" fmla="*/ 6816 h 727142"/>
                <a:gd name="connsiteX3" fmla="*/ 1278775 w 4769328"/>
                <a:gd name="connsiteY3" fmla="*/ 43169 h 727142"/>
                <a:gd name="connsiteX4" fmla="*/ 1470324 w 4769328"/>
                <a:gd name="connsiteY4" fmla="*/ 253901 h 727142"/>
                <a:gd name="connsiteX5" fmla="*/ 1587382 w 4769328"/>
                <a:gd name="connsiteY5" fmla="*/ 300730 h 727142"/>
                <a:gd name="connsiteX6" fmla="*/ 1725723 w 4769328"/>
                <a:gd name="connsiteY6" fmla="*/ 307116 h 727142"/>
                <a:gd name="connsiteX7" fmla="*/ 1749135 w 4769328"/>
                <a:gd name="connsiteY7" fmla="*/ 45297 h 727142"/>
                <a:gd name="connsiteX8" fmla="*/ 1734004 w 4769328"/>
                <a:gd name="connsiteY8" fmla="*/ 3424 h 727142"/>
                <a:gd name="connsiteX9" fmla="*/ 1730442 w 4769328"/>
                <a:gd name="connsiteY9" fmla="*/ 0 h 727142"/>
                <a:gd name="connsiteX10" fmla="*/ 4769328 w 4769328"/>
                <a:gd name="connsiteY10" fmla="*/ 0 h 727142"/>
                <a:gd name="connsiteX11" fmla="*/ 4769328 w 4769328"/>
                <a:gd name="connsiteY11" fmla="*/ 727142 h 727142"/>
                <a:gd name="connsiteX12" fmla="*/ 306555 w 4769328"/>
                <a:gd name="connsiteY12" fmla="*/ 727142 h 727142"/>
                <a:gd name="connsiteX13" fmla="*/ 304002 w 4769328"/>
                <a:gd name="connsiteY13" fmla="*/ 717937 h 727142"/>
                <a:gd name="connsiteX14" fmla="*/ 12422 w 4769328"/>
                <a:gd name="connsiteY14" fmla="*/ 92127 h 727142"/>
                <a:gd name="connsiteX15" fmla="*/ 25192 w 4769328"/>
                <a:gd name="connsiteY15" fmla="*/ 19754 h 727142"/>
                <a:gd name="connsiteX16" fmla="*/ 108845 w 4769328"/>
                <a:gd name="connsiteY16" fmla="*/ 3478 h 727142"/>
                <a:gd name="connsiteX17" fmla="*/ 121465 w 4769328"/>
                <a:gd name="connsiteY17" fmla="*/ 0 h 727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769328" h="727142">
                  <a:moveTo>
                    <a:pt x="121465" y="0"/>
                  </a:moveTo>
                  <a:lnTo>
                    <a:pt x="1221333" y="0"/>
                  </a:lnTo>
                  <a:lnTo>
                    <a:pt x="1234446" y="6816"/>
                  </a:lnTo>
                  <a:cubicBezTo>
                    <a:pt x="1250974" y="17493"/>
                    <a:pt x="1265473" y="29333"/>
                    <a:pt x="1278775" y="43169"/>
                  </a:cubicBezTo>
                  <a:cubicBezTo>
                    <a:pt x="1331983" y="96384"/>
                    <a:pt x="1427757" y="249644"/>
                    <a:pt x="1470324" y="253901"/>
                  </a:cubicBezTo>
                  <a:cubicBezTo>
                    <a:pt x="1515019" y="256029"/>
                    <a:pt x="1544815" y="285830"/>
                    <a:pt x="1587382" y="300730"/>
                  </a:cubicBezTo>
                  <a:cubicBezTo>
                    <a:pt x="1632077" y="315630"/>
                    <a:pt x="1666130" y="370974"/>
                    <a:pt x="1725723" y="307116"/>
                  </a:cubicBezTo>
                  <a:cubicBezTo>
                    <a:pt x="1787445" y="243258"/>
                    <a:pt x="1757648" y="111284"/>
                    <a:pt x="1749135" y="45297"/>
                  </a:cubicBezTo>
                  <a:cubicBezTo>
                    <a:pt x="1746475" y="28801"/>
                    <a:pt x="1741553" y="15098"/>
                    <a:pt x="1734004" y="3424"/>
                  </a:cubicBezTo>
                  <a:lnTo>
                    <a:pt x="1730442" y="0"/>
                  </a:lnTo>
                  <a:lnTo>
                    <a:pt x="4769328" y="0"/>
                  </a:lnTo>
                  <a:lnTo>
                    <a:pt x="4769328" y="727142"/>
                  </a:lnTo>
                  <a:lnTo>
                    <a:pt x="306555" y="727142"/>
                  </a:lnTo>
                  <a:lnTo>
                    <a:pt x="304002" y="717937"/>
                  </a:lnTo>
                  <a:cubicBezTo>
                    <a:pt x="261436" y="524234"/>
                    <a:pt x="33705" y="145342"/>
                    <a:pt x="12422" y="92127"/>
                  </a:cubicBezTo>
                  <a:cubicBezTo>
                    <a:pt x="-10990" y="38912"/>
                    <a:pt x="1780" y="19754"/>
                    <a:pt x="25192" y="19754"/>
                  </a:cubicBezTo>
                  <a:cubicBezTo>
                    <a:pt x="33173" y="19754"/>
                    <a:pt x="65697" y="14366"/>
                    <a:pt x="108845" y="3478"/>
                  </a:cubicBezTo>
                  <a:lnTo>
                    <a:pt x="12146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41000">
                  <a:schemeClr val="accent2">
                    <a:lumMod val="60000"/>
                    <a:lumOff val="40000"/>
                  </a:schemeClr>
                </a:gs>
                <a:gs pos="8300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endParaRPr lang="en-US"/>
            </a:p>
          </p:txBody>
        </p:sp>
        <p:sp>
          <p:nvSpPr>
            <p:cNvPr id="107" name="Freeform 106"/>
            <p:cNvSpPr/>
            <p:nvPr/>
          </p:nvSpPr>
          <p:spPr bwMode="auto">
            <a:xfrm>
              <a:off x="7565934" y="1832112"/>
              <a:ext cx="5880099" cy="727143"/>
            </a:xfrm>
            <a:custGeom>
              <a:avLst/>
              <a:gdLst>
                <a:gd name="connsiteX0" fmla="*/ 1666414 w 5880099"/>
                <a:gd name="connsiteY0" fmla="*/ 520134 h 727143"/>
                <a:gd name="connsiteX1" fmla="*/ 1793615 w 5880099"/>
                <a:gd name="connsiteY1" fmla="*/ 544680 h 727143"/>
                <a:gd name="connsiteX2" fmla="*/ 2119249 w 5880099"/>
                <a:gd name="connsiteY2" fmla="*/ 646853 h 727143"/>
                <a:gd name="connsiteX3" fmla="*/ 2288717 w 5880099"/>
                <a:gd name="connsiteY3" fmla="*/ 704591 h 727143"/>
                <a:gd name="connsiteX4" fmla="*/ 2332104 w 5880099"/>
                <a:gd name="connsiteY4" fmla="*/ 727143 h 727143"/>
                <a:gd name="connsiteX5" fmla="*/ 1232236 w 5880099"/>
                <a:gd name="connsiteY5" fmla="*/ 727143 h 727143"/>
                <a:gd name="connsiteX6" fmla="*/ 1265791 w 5880099"/>
                <a:gd name="connsiteY6" fmla="*/ 717895 h 727143"/>
                <a:gd name="connsiteX7" fmla="*/ 1459468 w 5880099"/>
                <a:gd name="connsiteY7" fmla="*/ 629824 h 727143"/>
                <a:gd name="connsiteX8" fmla="*/ 1636119 w 5880099"/>
                <a:gd name="connsiteY8" fmla="*/ 521265 h 727143"/>
                <a:gd name="connsiteX9" fmla="*/ 1666414 w 5880099"/>
                <a:gd name="connsiteY9" fmla="*/ 520134 h 727143"/>
                <a:gd name="connsiteX10" fmla="*/ 0 w 5880099"/>
                <a:gd name="connsiteY10" fmla="*/ 0 h 727143"/>
                <a:gd name="connsiteX11" fmla="*/ 5880099 w 5880099"/>
                <a:gd name="connsiteY11" fmla="*/ 0 h 727143"/>
                <a:gd name="connsiteX12" fmla="*/ 5880099 w 5880099"/>
                <a:gd name="connsiteY12" fmla="*/ 727143 h 727143"/>
                <a:gd name="connsiteX13" fmla="*/ 2841213 w 5880099"/>
                <a:gd name="connsiteY13" fmla="*/ 727143 h 727143"/>
                <a:gd name="connsiteX14" fmla="*/ 2813881 w 5880099"/>
                <a:gd name="connsiteY14" fmla="*/ 700866 h 727143"/>
                <a:gd name="connsiteX15" fmla="*/ 2696024 w 5880099"/>
                <a:gd name="connsiteY15" fmla="*/ 659624 h 727143"/>
                <a:gd name="connsiteX16" fmla="*/ 2421471 w 5880099"/>
                <a:gd name="connsiteY16" fmla="*/ 570223 h 727143"/>
                <a:gd name="connsiteX17" fmla="*/ 1878748 w 5880099"/>
                <a:gd name="connsiteY17" fmla="*/ 289247 h 727143"/>
                <a:gd name="connsiteX18" fmla="*/ 1531831 w 5880099"/>
                <a:gd name="connsiteY18" fmla="*/ 267961 h 727143"/>
                <a:gd name="connsiteX19" fmla="*/ 1157246 w 5880099"/>
                <a:gd name="connsiteY19" fmla="*/ 374391 h 727143"/>
                <a:gd name="connsiteX20" fmla="*/ 1055087 w 5880099"/>
                <a:gd name="connsiteY20" fmla="*/ 419092 h 727143"/>
                <a:gd name="connsiteX21" fmla="*/ 776276 w 5880099"/>
                <a:gd name="connsiteY21" fmla="*/ 457407 h 727143"/>
                <a:gd name="connsiteX22" fmla="*/ 625165 w 5880099"/>
                <a:gd name="connsiteY22" fmla="*/ 574480 h 727143"/>
                <a:gd name="connsiteX23" fmla="*/ 503850 w 5880099"/>
                <a:gd name="connsiteY23" fmla="*/ 589380 h 727143"/>
                <a:gd name="connsiteX24" fmla="*/ 371894 w 5880099"/>
                <a:gd name="connsiteY24" fmla="*/ 431863 h 727143"/>
                <a:gd name="connsiteX25" fmla="*/ 252708 w 5880099"/>
                <a:gd name="connsiteY25" fmla="*/ 65743 h 727143"/>
                <a:gd name="connsiteX26" fmla="*/ 58129 w 5880099"/>
                <a:gd name="connsiteY26" fmla="*/ 1 h 727143"/>
                <a:gd name="connsiteX27" fmla="*/ 0 w 5880099"/>
                <a:gd name="connsiteY27" fmla="*/ 3776 h 727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880099" h="727143">
                  <a:moveTo>
                    <a:pt x="1666414" y="520134"/>
                  </a:moveTo>
                  <a:cubicBezTo>
                    <a:pt x="1697442" y="518737"/>
                    <a:pt x="1732958" y="519137"/>
                    <a:pt x="1793615" y="544680"/>
                  </a:cubicBezTo>
                  <a:cubicBezTo>
                    <a:pt x="1876620" y="580866"/>
                    <a:pt x="1974523" y="602152"/>
                    <a:pt x="2119249" y="646853"/>
                  </a:cubicBezTo>
                  <a:cubicBezTo>
                    <a:pt x="2191612" y="669203"/>
                    <a:pt x="2245884" y="686232"/>
                    <a:pt x="2288717" y="704591"/>
                  </a:cubicBezTo>
                  <a:lnTo>
                    <a:pt x="2332104" y="727143"/>
                  </a:lnTo>
                  <a:lnTo>
                    <a:pt x="1232236" y="727143"/>
                  </a:lnTo>
                  <a:lnTo>
                    <a:pt x="1265791" y="717895"/>
                  </a:lnTo>
                  <a:cubicBezTo>
                    <a:pt x="1330705" y="698471"/>
                    <a:pt x="1406260" y="669203"/>
                    <a:pt x="1459468" y="629824"/>
                  </a:cubicBezTo>
                  <a:cubicBezTo>
                    <a:pt x="1565884" y="551065"/>
                    <a:pt x="1595681" y="521265"/>
                    <a:pt x="1636119" y="521265"/>
                  </a:cubicBezTo>
                  <a:cubicBezTo>
                    <a:pt x="1646229" y="521265"/>
                    <a:pt x="1656072" y="520600"/>
                    <a:pt x="1666414" y="520134"/>
                  </a:cubicBezTo>
                  <a:close/>
                  <a:moveTo>
                    <a:pt x="0" y="0"/>
                  </a:moveTo>
                  <a:lnTo>
                    <a:pt x="5880099" y="0"/>
                  </a:lnTo>
                  <a:lnTo>
                    <a:pt x="5880099" y="727143"/>
                  </a:lnTo>
                  <a:lnTo>
                    <a:pt x="2841213" y="727143"/>
                  </a:lnTo>
                  <a:lnTo>
                    <a:pt x="2813881" y="700866"/>
                  </a:lnTo>
                  <a:cubicBezTo>
                    <a:pt x="2787542" y="684104"/>
                    <a:pt x="2749232" y="672396"/>
                    <a:pt x="2696024" y="659624"/>
                  </a:cubicBezTo>
                  <a:cubicBezTo>
                    <a:pt x="2587480" y="634081"/>
                    <a:pt x="2570454" y="659624"/>
                    <a:pt x="2421471" y="570223"/>
                  </a:cubicBezTo>
                  <a:cubicBezTo>
                    <a:pt x="2272488" y="482950"/>
                    <a:pt x="1925571" y="319047"/>
                    <a:pt x="1878748" y="289247"/>
                  </a:cubicBezTo>
                  <a:cubicBezTo>
                    <a:pt x="1831925" y="261575"/>
                    <a:pt x="1695712" y="229646"/>
                    <a:pt x="1531831" y="267961"/>
                  </a:cubicBezTo>
                  <a:cubicBezTo>
                    <a:pt x="1367950" y="306276"/>
                    <a:pt x="1189171" y="374391"/>
                    <a:pt x="1157246" y="374391"/>
                  </a:cubicBezTo>
                  <a:cubicBezTo>
                    <a:pt x="1125321" y="374391"/>
                    <a:pt x="1055087" y="393548"/>
                    <a:pt x="1055087" y="419092"/>
                  </a:cubicBezTo>
                  <a:cubicBezTo>
                    <a:pt x="1055087" y="419092"/>
                    <a:pt x="863537" y="397806"/>
                    <a:pt x="776276" y="457407"/>
                  </a:cubicBezTo>
                  <a:cubicBezTo>
                    <a:pt x="686886" y="517008"/>
                    <a:pt x="680501" y="551065"/>
                    <a:pt x="625165" y="574480"/>
                  </a:cubicBezTo>
                  <a:cubicBezTo>
                    <a:pt x="567700" y="595766"/>
                    <a:pt x="533647" y="595766"/>
                    <a:pt x="503850" y="589380"/>
                  </a:cubicBezTo>
                  <a:cubicBezTo>
                    <a:pt x="503850" y="589380"/>
                    <a:pt x="339969" y="527651"/>
                    <a:pt x="371894" y="431863"/>
                  </a:cubicBezTo>
                  <a:cubicBezTo>
                    <a:pt x="403819" y="338205"/>
                    <a:pt x="410204" y="187074"/>
                    <a:pt x="252708" y="65743"/>
                  </a:cubicBezTo>
                  <a:cubicBezTo>
                    <a:pt x="193647" y="21042"/>
                    <a:pt x="125009" y="1486"/>
                    <a:pt x="58129" y="1"/>
                  </a:cubicBezTo>
                  <a:lnTo>
                    <a:pt x="0" y="377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41000">
                  <a:schemeClr val="accent1">
                    <a:lumMod val="60000"/>
                    <a:lumOff val="40000"/>
                  </a:schemeClr>
                </a:gs>
                <a:gs pos="83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endParaRPr lang="en-US"/>
            </a:p>
          </p:txBody>
        </p:sp>
        <p:sp>
          <p:nvSpPr>
            <p:cNvPr id="91" name="Freeform 90"/>
            <p:cNvSpPr/>
            <p:nvPr/>
          </p:nvSpPr>
          <p:spPr bwMode="auto">
            <a:xfrm>
              <a:off x="9898038" y="2559254"/>
              <a:ext cx="542487" cy="337204"/>
            </a:xfrm>
            <a:custGeom>
              <a:avLst/>
              <a:gdLst>
                <a:gd name="connsiteX0" fmla="*/ 0 w 542487"/>
                <a:gd name="connsiteY0" fmla="*/ 0 h 337204"/>
                <a:gd name="connsiteX1" fmla="*/ 509109 w 542487"/>
                <a:gd name="connsiteY1" fmla="*/ 0 h 337204"/>
                <a:gd name="connsiteX2" fmla="*/ 512671 w 542487"/>
                <a:gd name="connsiteY2" fmla="*/ 3424 h 337204"/>
                <a:gd name="connsiteX3" fmla="*/ 527802 w 542487"/>
                <a:gd name="connsiteY3" fmla="*/ 45297 h 337204"/>
                <a:gd name="connsiteX4" fmla="*/ 504390 w 542487"/>
                <a:gd name="connsiteY4" fmla="*/ 307116 h 337204"/>
                <a:gd name="connsiteX5" fmla="*/ 366049 w 542487"/>
                <a:gd name="connsiteY5" fmla="*/ 300730 h 337204"/>
                <a:gd name="connsiteX6" fmla="*/ 248991 w 542487"/>
                <a:gd name="connsiteY6" fmla="*/ 253901 h 337204"/>
                <a:gd name="connsiteX7" fmla="*/ 57442 w 542487"/>
                <a:gd name="connsiteY7" fmla="*/ 43169 h 337204"/>
                <a:gd name="connsiteX8" fmla="*/ 13113 w 542487"/>
                <a:gd name="connsiteY8" fmla="*/ 6816 h 337204"/>
                <a:gd name="connsiteX9" fmla="*/ 0 w 542487"/>
                <a:gd name="connsiteY9" fmla="*/ 0 h 337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2487" h="337204">
                  <a:moveTo>
                    <a:pt x="0" y="0"/>
                  </a:moveTo>
                  <a:lnTo>
                    <a:pt x="509109" y="0"/>
                  </a:lnTo>
                  <a:lnTo>
                    <a:pt x="512671" y="3424"/>
                  </a:lnTo>
                  <a:cubicBezTo>
                    <a:pt x="520220" y="15098"/>
                    <a:pt x="525142" y="28801"/>
                    <a:pt x="527802" y="45297"/>
                  </a:cubicBezTo>
                  <a:cubicBezTo>
                    <a:pt x="536315" y="111284"/>
                    <a:pt x="566112" y="243258"/>
                    <a:pt x="504390" y="307116"/>
                  </a:cubicBezTo>
                  <a:cubicBezTo>
                    <a:pt x="444797" y="370974"/>
                    <a:pt x="410744" y="315630"/>
                    <a:pt x="366049" y="300730"/>
                  </a:cubicBezTo>
                  <a:cubicBezTo>
                    <a:pt x="323482" y="285830"/>
                    <a:pt x="293686" y="256029"/>
                    <a:pt x="248991" y="253901"/>
                  </a:cubicBezTo>
                  <a:cubicBezTo>
                    <a:pt x="206424" y="249644"/>
                    <a:pt x="110650" y="96384"/>
                    <a:pt x="57442" y="43169"/>
                  </a:cubicBezTo>
                  <a:cubicBezTo>
                    <a:pt x="44140" y="29333"/>
                    <a:pt x="29641" y="17493"/>
                    <a:pt x="13113" y="681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endParaRPr lang="en-US"/>
            </a:p>
          </p:txBody>
        </p:sp>
        <p:sp>
          <p:nvSpPr>
            <p:cNvPr id="100" name="Freeform 99"/>
            <p:cNvSpPr/>
            <p:nvPr/>
          </p:nvSpPr>
          <p:spPr bwMode="auto">
            <a:xfrm>
              <a:off x="9308469" y="4013538"/>
              <a:ext cx="4137564" cy="727142"/>
            </a:xfrm>
            <a:custGeom>
              <a:avLst/>
              <a:gdLst>
                <a:gd name="connsiteX0" fmla="*/ 101524 w 4137564"/>
                <a:gd name="connsiteY0" fmla="*/ 0 h 727142"/>
                <a:gd name="connsiteX1" fmla="*/ 4137564 w 4137564"/>
                <a:gd name="connsiteY1" fmla="*/ 0 h 727142"/>
                <a:gd name="connsiteX2" fmla="*/ 4137564 w 4137564"/>
                <a:gd name="connsiteY2" fmla="*/ 727142 h 727142"/>
                <a:gd name="connsiteX3" fmla="*/ 285212 w 4137564"/>
                <a:gd name="connsiteY3" fmla="*/ 727142 h 727142"/>
                <a:gd name="connsiteX4" fmla="*/ 275951 w 4137564"/>
                <a:gd name="connsiteY4" fmla="*/ 705685 h 727142"/>
                <a:gd name="connsiteX5" fmla="*/ 0 w 4137564"/>
                <a:gd name="connsiteY5" fmla="*/ 287514 h 727142"/>
                <a:gd name="connsiteX6" fmla="*/ 104084 w 4137564"/>
                <a:gd name="connsiteY6" fmla="*/ 15759 h 727142"/>
                <a:gd name="connsiteX7" fmla="*/ 101524 w 4137564"/>
                <a:gd name="connsiteY7" fmla="*/ 0 h 727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37564" h="727142">
                  <a:moveTo>
                    <a:pt x="101524" y="0"/>
                  </a:moveTo>
                  <a:lnTo>
                    <a:pt x="4137564" y="0"/>
                  </a:lnTo>
                  <a:lnTo>
                    <a:pt x="4137564" y="727142"/>
                  </a:lnTo>
                  <a:lnTo>
                    <a:pt x="285212" y="727142"/>
                  </a:lnTo>
                  <a:lnTo>
                    <a:pt x="275951" y="705685"/>
                  </a:lnTo>
                  <a:cubicBezTo>
                    <a:pt x="222277" y="590840"/>
                    <a:pt x="106949" y="391283"/>
                    <a:pt x="0" y="287514"/>
                  </a:cubicBezTo>
                  <a:cubicBezTo>
                    <a:pt x="0" y="287514"/>
                    <a:pt x="114065" y="186472"/>
                    <a:pt x="104084" y="15759"/>
                  </a:cubicBezTo>
                  <a:lnTo>
                    <a:pt x="10152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41000">
                  <a:schemeClr val="accent4">
                    <a:lumMod val="60000"/>
                    <a:lumOff val="40000"/>
                  </a:schemeClr>
                </a:gs>
                <a:gs pos="8300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endParaRPr lang="en-US"/>
            </a:p>
          </p:txBody>
        </p:sp>
        <p:sp>
          <p:nvSpPr>
            <p:cNvPr id="99" name="Freeform 98"/>
            <p:cNvSpPr/>
            <p:nvPr/>
          </p:nvSpPr>
          <p:spPr bwMode="auto">
            <a:xfrm>
              <a:off x="8983260" y="3286397"/>
              <a:ext cx="4462773" cy="727141"/>
            </a:xfrm>
            <a:custGeom>
              <a:avLst/>
              <a:gdLst>
                <a:gd name="connsiteX0" fmla="*/ 0 w 4462773"/>
                <a:gd name="connsiteY0" fmla="*/ 0 h 727141"/>
                <a:gd name="connsiteX1" fmla="*/ 4462773 w 4462773"/>
                <a:gd name="connsiteY1" fmla="*/ 0 h 727141"/>
                <a:gd name="connsiteX2" fmla="*/ 4462773 w 4462773"/>
                <a:gd name="connsiteY2" fmla="*/ 727141 h 727141"/>
                <a:gd name="connsiteX3" fmla="*/ 426733 w 4462773"/>
                <a:gd name="connsiteY3" fmla="*/ 727141 h 727141"/>
                <a:gd name="connsiteX4" fmla="*/ 416727 w 4462773"/>
                <a:gd name="connsiteY4" fmla="*/ 665563 h 727141"/>
                <a:gd name="connsiteX5" fmla="*/ 206023 w 4462773"/>
                <a:gd name="connsiteY5" fmla="*/ 333501 h 727141"/>
                <a:gd name="connsiteX6" fmla="*/ 16274 w 4462773"/>
                <a:gd name="connsiteY6" fmla="*/ 58690 h 727141"/>
                <a:gd name="connsiteX7" fmla="*/ 0 w 4462773"/>
                <a:gd name="connsiteY7" fmla="*/ 0 h 727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62773" h="727141">
                  <a:moveTo>
                    <a:pt x="0" y="0"/>
                  </a:moveTo>
                  <a:lnTo>
                    <a:pt x="4462773" y="0"/>
                  </a:lnTo>
                  <a:lnTo>
                    <a:pt x="4462773" y="727141"/>
                  </a:lnTo>
                  <a:lnTo>
                    <a:pt x="426733" y="727141"/>
                  </a:lnTo>
                  <a:lnTo>
                    <a:pt x="416727" y="665563"/>
                  </a:lnTo>
                  <a:cubicBezTo>
                    <a:pt x="361391" y="446317"/>
                    <a:pt x="278386" y="378201"/>
                    <a:pt x="206023" y="333501"/>
                  </a:cubicBezTo>
                  <a:cubicBezTo>
                    <a:pt x="142706" y="294388"/>
                    <a:pt x="64722" y="208013"/>
                    <a:pt x="16274" y="5869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/>
                </a:gs>
                <a:gs pos="41000">
                  <a:schemeClr val="accent3">
                    <a:lumMod val="60000"/>
                    <a:lumOff val="40000"/>
                  </a:schemeClr>
                </a:gs>
                <a:gs pos="83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endParaRPr lang="en-US"/>
            </a:p>
          </p:txBody>
        </p:sp>
        <p:sp>
          <p:nvSpPr>
            <p:cNvPr id="106" name="Freeform 105"/>
            <p:cNvSpPr/>
            <p:nvPr/>
          </p:nvSpPr>
          <p:spPr bwMode="auto">
            <a:xfrm>
              <a:off x="10167877" y="5467819"/>
              <a:ext cx="3278156" cy="727142"/>
            </a:xfrm>
            <a:custGeom>
              <a:avLst/>
              <a:gdLst>
                <a:gd name="connsiteX0" fmla="*/ 0 w 3278156"/>
                <a:gd name="connsiteY0" fmla="*/ 0 h 727142"/>
                <a:gd name="connsiteX1" fmla="*/ 3278156 w 3278156"/>
                <a:gd name="connsiteY1" fmla="*/ 0 h 727142"/>
                <a:gd name="connsiteX2" fmla="*/ 3278156 w 3278156"/>
                <a:gd name="connsiteY2" fmla="*/ 727142 h 727142"/>
                <a:gd name="connsiteX3" fmla="*/ 0 w 3278156"/>
                <a:gd name="connsiteY3" fmla="*/ 727142 h 727142"/>
                <a:gd name="connsiteX4" fmla="*/ 0 w 3278156"/>
                <a:gd name="connsiteY4" fmla="*/ 0 h 727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78156" h="727142">
                  <a:moveTo>
                    <a:pt x="0" y="0"/>
                  </a:moveTo>
                  <a:lnTo>
                    <a:pt x="3278156" y="0"/>
                  </a:lnTo>
                  <a:lnTo>
                    <a:pt x="3278156" y="727142"/>
                  </a:lnTo>
                  <a:lnTo>
                    <a:pt x="0" y="72714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/>
                </a:gs>
                <a:gs pos="41000">
                  <a:schemeClr val="accent6">
                    <a:lumMod val="60000"/>
                    <a:lumOff val="40000"/>
                  </a:schemeClr>
                </a:gs>
                <a:gs pos="8300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endParaRPr lang="en-US"/>
            </a:p>
          </p:txBody>
        </p:sp>
        <p:sp>
          <p:nvSpPr>
            <p:cNvPr id="105" name="Freeform 104"/>
            <p:cNvSpPr/>
            <p:nvPr/>
          </p:nvSpPr>
          <p:spPr bwMode="auto">
            <a:xfrm>
              <a:off x="9593681" y="4740681"/>
              <a:ext cx="3852352" cy="727139"/>
            </a:xfrm>
            <a:custGeom>
              <a:avLst/>
              <a:gdLst>
                <a:gd name="connsiteX0" fmla="*/ 0 w 3852352"/>
                <a:gd name="connsiteY0" fmla="*/ 0 h 727139"/>
                <a:gd name="connsiteX1" fmla="*/ 3852352 w 3852352"/>
                <a:gd name="connsiteY1" fmla="*/ 0 h 727139"/>
                <a:gd name="connsiteX2" fmla="*/ 3852352 w 3852352"/>
                <a:gd name="connsiteY2" fmla="*/ 727139 h 727139"/>
                <a:gd name="connsiteX3" fmla="*/ 574196 w 3852352"/>
                <a:gd name="connsiteY3" fmla="*/ 727139 h 727139"/>
                <a:gd name="connsiteX4" fmla="*/ 574196 w 3852352"/>
                <a:gd name="connsiteY4" fmla="*/ 672169 h 727139"/>
                <a:gd name="connsiteX5" fmla="*/ 562128 w 3852352"/>
                <a:gd name="connsiteY5" fmla="*/ 658467 h 727139"/>
                <a:gd name="connsiteX6" fmla="*/ 425649 w 3852352"/>
                <a:gd name="connsiteY6" fmla="*/ 477801 h 727139"/>
                <a:gd name="connsiteX7" fmla="*/ 48935 w 3852352"/>
                <a:gd name="connsiteY7" fmla="*/ 122324 h 727139"/>
                <a:gd name="connsiteX8" fmla="*/ 21267 w 3852352"/>
                <a:gd name="connsiteY8" fmla="*/ 58466 h 727139"/>
                <a:gd name="connsiteX9" fmla="*/ 12114 w 3852352"/>
                <a:gd name="connsiteY9" fmla="*/ 28071 h 727139"/>
                <a:gd name="connsiteX10" fmla="*/ 0 w 3852352"/>
                <a:gd name="connsiteY10" fmla="*/ 0 h 727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52352" h="727139">
                  <a:moveTo>
                    <a:pt x="0" y="0"/>
                  </a:moveTo>
                  <a:lnTo>
                    <a:pt x="3852352" y="0"/>
                  </a:lnTo>
                  <a:lnTo>
                    <a:pt x="3852352" y="727139"/>
                  </a:lnTo>
                  <a:lnTo>
                    <a:pt x="574196" y="727139"/>
                  </a:lnTo>
                  <a:lnTo>
                    <a:pt x="574196" y="672169"/>
                  </a:lnTo>
                  <a:lnTo>
                    <a:pt x="562128" y="658467"/>
                  </a:lnTo>
                  <a:cubicBezTo>
                    <a:pt x="514507" y="603389"/>
                    <a:pt x="458638" y="534209"/>
                    <a:pt x="425649" y="477801"/>
                  </a:cubicBezTo>
                  <a:cubicBezTo>
                    <a:pt x="359671" y="364985"/>
                    <a:pt x="223458" y="201082"/>
                    <a:pt x="48935" y="122324"/>
                  </a:cubicBezTo>
                  <a:cubicBezTo>
                    <a:pt x="48935" y="122324"/>
                    <a:pt x="27652" y="109552"/>
                    <a:pt x="21267" y="58466"/>
                  </a:cubicBezTo>
                  <a:cubicBezTo>
                    <a:pt x="20469" y="52080"/>
                    <a:pt x="17310" y="41670"/>
                    <a:pt x="12114" y="28071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41000">
                  <a:schemeClr val="accent5">
                    <a:lumMod val="60000"/>
                    <a:lumOff val="40000"/>
                  </a:schemeClr>
                </a:gs>
                <a:gs pos="83000">
                  <a:schemeClr val="accent5">
                    <a:lumMod val="40000"/>
                    <a:lumOff val="60000"/>
                  </a:schemeClr>
                </a:gs>
                <a:gs pos="100000">
                  <a:schemeClr val="accent5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endParaRPr lang="en-US"/>
            </a:p>
          </p:txBody>
        </p:sp>
        <p:sp>
          <p:nvSpPr>
            <p:cNvPr id="102" name="Freeform 101"/>
            <p:cNvSpPr/>
            <p:nvPr/>
          </p:nvSpPr>
          <p:spPr bwMode="auto">
            <a:xfrm>
              <a:off x="10167877" y="6194962"/>
              <a:ext cx="3278156" cy="4879"/>
            </a:xfrm>
            <a:custGeom>
              <a:avLst/>
              <a:gdLst>
                <a:gd name="connsiteX0" fmla="*/ 0 w 3278156"/>
                <a:gd name="connsiteY0" fmla="*/ 0 h 4879"/>
                <a:gd name="connsiteX1" fmla="*/ 3278156 w 3278156"/>
                <a:gd name="connsiteY1" fmla="*/ 0 h 4879"/>
                <a:gd name="connsiteX2" fmla="*/ 3278156 w 3278156"/>
                <a:gd name="connsiteY2" fmla="*/ 5 h 4879"/>
                <a:gd name="connsiteX3" fmla="*/ 3278156 w 3278156"/>
                <a:gd name="connsiteY3" fmla="*/ 4879 h 4879"/>
                <a:gd name="connsiteX4" fmla="*/ 106250 w 3278156"/>
                <a:gd name="connsiteY4" fmla="*/ 4879 h 4879"/>
                <a:gd name="connsiteX5" fmla="*/ 106250 w 3278156"/>
                <a:gd name="connsiteY5" fmla="*/ 4339 h 4879"/>
                <a:gd name="connsiteX6" fmla="*/ 0 w 3278156"/>
                <a:gd name="connsiteY6" fmla="*/ 4339 h 4879"/>
                <a:gd name="connsiteX7" fmla="*/ 0 w 3278156"/>
                <a:gd name="connsiteY7" fmla="*/ 0 h 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78156" h="4879">
                  <a:moveTo>
                    <a:pt x="0" y="0"/>
                  </a:moveTo>
                  <a:lnTo>
                    <a:pt x="3278156" y="0"/>
                  </a:lnTo>
                  <a:lnTo>
                    <a:pt x="3278156" y="5"/>
                  </a:lnTo>
                  <a:lnTo>
                    <a:pt x="3278156" y="4879"/>
                  </a:lnTo>
                  <a:lnTo>
                    <a:pt x="106250" y="4879"/>
                  </a:lnTo>
                  <a:lnTo>
                    <a:pt x="106250" y="4339"/>
                  </a:lnTo>
                  <a:lnTo>
                    <a:pt x="0" y="43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endParaRPr lang="en-US"/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8125822" y="5963555"/>
              <a:ext cx="524062" cy="176511"/>
            </a:xfrm>
            <a:custGeom>
              <a:avLst/>
              <a:gdLst>
                <a:gd name="connsiteX0" fmla="*/ 78469 w 524062"/>
                <a:gd name="connsiteY0" fmla="*/ 0 h 176511"/>
                <a:gd name="connsiteX1" fmla="*/ 524062 w 524062"/>
                <a:gd name="connsiteY1" fmla="*/ 0 h 176511"/>
                <a:gd name="connsiteX2" fmla="*/ 499455 w 524062"/>
                <a:gd name="connsiteY2" fmla="*/ 14839 h 176511"/>
                <a:gd name="connsiteX3" fmla="*/ 3556 w 524062"/>
                <a:gd name="connsiteY3" fmla="*/ 146812 h 176511"/>
                <a:gd name="connsiteX4" fmla="*/ 49048 w 524062"/>
                <a:gd name="connsiteY4" fmla="*/ 18098 h 176511"/>
                <a:gd name="connsiteX5" fmla="*/ 78469 w 524062"/>
                <a:gd name="connsiteY5" fmla="*/ 0 h 176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062" h="176511">
                  <a:moveTo>
                    <a:pt x="78469" y="0"/>
                  </a:moveTo>
                  <a:lnTo>
                    <a:pt x="524062" y="0"/>
                  </a:lnTo>
                  <a:lnTo>
                    <a:pt x="499455" y="14839"/>
                  </a:lnTo>
                  <a:cubicBezTo>
                    <a:pt x="275981" y="153198"/>
                    <a:pt x="20582" y="219185"/>
                    <a:pt x="3556" y="146812"/>
                  </a:cubicBezTo>
                  <a:cubicBezTo>
                    <a:pt x="-7618" y="92533"/>
                    <a:pt x="7546" y="51425"/>
                    <a:pt x="49048" y="18098"/>
                  </a:cubicBezTo>
                  <a:lnTo>
                    <a:pt x="78469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endParaRPr lang="en-US"/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10076515" y="5963554"/>
              <a:ext cx="197612" cy="231412"/>
            </a:xfrm>
            <a:custGeom>
              <a:avLst/>
              <a:gdLst>
                <a:gd name="connsiteX0" fmla="*/ 72522 w 197612"/>
                <a:gd name="connsiteY0" fmla="*/ 0 h 231412"/>
                <a:gd name="connsiteX1" fmla="*/ 197612 w 197612"/>
                <a:gd name="connsiteY1" fmla="*/ 0 h 231412"/>
                <a:gd name="connsiteX2" fmla="*/ 197612 w 197612"/>
                <a:gd name="connsiteY2" fmla="*/ 170535 h 231412"/>
                <a:gd name="connsiteX3" fmla="*/ 163229 w 197612"/>
                <a:gd name="connsiteY3" fmla="*/ 198863 h 231412"/>
                <a:gd name="connsiteX4" fmla="*/ 8793 w 197612"/>
                <a:gd name="connsiteY4" fmla="*/ 202156 h 231412"/>
                <a:gd name="connsiteX5" fmla="*/ 59873 w 197612"/>
                <a:gd name="connsiteY5" fmla="*/ 91468 h 231412"/>
                <a:gd name="connsiteX6" fmla="*/ 69716 w 197612"/>
                <a:gd name="connsiteY6" fmla="*/ 41911 h 231412"/>
                <a:gd name="connsiteX7" fmla="*/ 72522 w 197612"/>
                <a:gd name="connsiteY7" fmla="*/ 0 h 23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612" h="231412">
                  <a:moveTo>
                    <a:pt x="72522" y="0"/>
                  </a:moveTo>
                  <a:lnTo>
                    <a:pt x="197612" y="0"/>
                  </a:lnTo>
                  <a:lnTo>
                    <a:pt x="197612" y="170535"/>
                  </a:lnTo>
                  <a:lnTo>
                    <a:pt x="163229" y="198863"/>
                  </a:lnTo>
                  <a:cubicBezTo>
                    <a:pt x="94990" y="246058"/>
                    <a:pt x="32736" y="237278"/>
                    <a:pt x="8793" y="202156"/>
                  </a:cubicBezTo>
                  <a:cubicBezTo>
                    <a:pt x="-23132" y="153198"/>
                    <a:pt x="40717" y="127655"/>
                    <a:pt x="59873" y="91468"/>
                  </a:cubicBezTo>
                  <a:cubicBezTo>
                    <a:pt x="64129" y="81889"/>
                    <a:pt x="67322" y="64062"/>
                    <a:pt x="69716" y="41911"/>
                  </a:cubicBezTo>
                  <a:lnTo>
                    <a:pt x="725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endParaRPr lang="en-US"/>
            </a:p>
          </p:txBody>
        </p:sp>
        <p:sp>
          <p:nvSpPr>
            <p:cNvPr id="108" name="Freeform 107"/>
            <p:cNvSpPr/>
            <p:nvPr/>
          </p:nvSpPr>
          <p:spPr bwMode="auto">
            <a:xfrm>
              <a:off x="6625864" y="2559253"/>
              <a:ext cx="3814661" cy="727143"/>
            </a:xfrm>
            <a:custGeom>
              <a:avLst/>
              <a:gdLst>
                <a:gd name="connsiteX0" fmla="*/ 208840 w 3814661"/>
                <a:gd name="connsiteY0" fmla="*/ 128372 h 727143"/>
                <a:gd name="connsiteX1" fmla="*/ 307395 w 3814661"/>
                <a:gd name="connsiteY1" fmla="*/ 247516 h 727143"/>
                <a:gd name="connsiteX2" fmla="*/ 343577 w 3814661"/>
                <a:gd name="connsiteY2" fmla="*/ 471020 h 727143"/>
                <a:gd name="connsiteX3" fmla="*/ 499107 w 3814661"/>
                <a:gd name="connsiteY3" fmla="*/ 717746 h 727143"/>
                <a:gd name="connsiteX4" fmla="*/ 508283 w 3814661"/>
                <a:gd name="connsiteY4" fmla="*/ 727143 h 727143"/>
                <a:gd name="connsiteX5" fmla="*/ 271015 w 3814661"/>
                <a:gd name="connsiteY5" fmla="*/ 727143 h 727143"/>
                <a:gd name="connsiteX6" fmla="*/ 270981 w 3814661"/>
                <a:gd name="connsiteY6" fmla="*/ 727084 h 727143"/>
                <a:gd name="connsiteX7" fmla="*/ 209492 w 3814661"/>
                <a:gd name="connsiteY7" fmla="*/ 617894 h 727143"/>
                <a:gd name="connsiteX8" fmla="*/ 62638 w 3814661"/>
                <a:gd name="connsiteY8" fmla="*/ 471020 h 727143"/>
                <a:gd name="connsiteX9" fmla="*/ 3045 w 3814661"/>
                <a:gd name="connsiteY9" fmla="*/ 345432 h 727143"/>
                <a:gd name="connsiteX10" fmla="*/ 58381 w 3814661"/>
                <a:gd name="connsiteY10" fmla="*/ 258159 h 727143"/>
                <a:gd name="connsiteX11" fmla="*/ 130744 w 3814661"/>
                <a:gd name="connsiteY11" fmla="*/ 192172 h 727143"/>
                <a:gd name="connsiteX12" fmla="*/ 171182 w 3814661"/>
                <a:gd name="connsiteY12" fmla="*/ 151729 h 727143"/>
                <a:gd name="connsiteX13" fmla="*/ 192466 w 3814661"/>
                <a:gd name="connsiteY13" fmla="*/ 134700 h 727143"/>
                <a:gd name="connsiteX14" fmla="*/ 208840 w 3814661"/>
                <a:gd name="connsiteY14" fmla="*/ 128372 h 727143"/>
                <a:gd name="connsiteX15" fmla="*/ 3272174 w 3814661"/>
                <a:gd name="connsiteY15" fmla="*/ 0 h 727143"/>
                <a:gd name="connsiteX16" fmla="*/ 3781283 w 3814661"/>
                <a:gd name="connsiteY16" fmla="*/ 0 h 727143"/>
                <a:gd name="connsiteX17" fmla="*/ 3784845 w 3814661"/>
                <a:gd name="connsiteY17" fmla="*/ 3424 h 727143"/>
                <a:gd name="connsiteX18" fmla="*/ 3799976 w 3814661"/>
                <a:gd name="connsiteY18" fmla="*/ 45297 h 727143"/>
                <a:gd name="connsiteX19" fmla="*/ 3776564 w 3814661"/>
                <a:gd name="connsiteY19" fmla="*/ 307116 h 727143"/>
                <a:gd name="connsiteX20" fmla="*/ 3638223 w 3814661"/>
                <a:gd name="connsiteY20" fmla="*/ 300730 h 727143"/>
                <a:gd name="connsiteX21" fmla="*/ 3521165 w 3814661"/>
                <a:gd name="connsiteY21" fmla="*/ 253901 h 727143"/>
                <a:gd name="connsiteX22" fmla="*/ 3329616 w 3814661"/>
                <a:gd name="connsiteY22" fmla="*/ 43169 h 727143"/>
                <a:gd name="connsiteX23" fmla="*/ 3285287 w 3814661"/>
                <a:gd name="connsiteY23" fmla="*/ 6816 h 727143"/>
                <a:gd name="connsiteX24" fmla="*/ 773176 w 3814661"/>
                <a:gd name="connsiteY24" fmla="*/ 0 h 727143"/>
                <a:gd name="connsiteX25" fmla="*/ 2172306 w 3814661"/>
                <a:gd name="connsiteY25" fmla="*/ 0 h 727143"/>
                <a:gd name="connsiteX26" fmla="*/ 2159686 w 3814661"/>
                <a:gd name="connsiteY26" fmla="*/ 3478 h 727143"/>
                <a:gd name="connsiteX27" fmla="*/ 2076033 w 3814661"/>
                <a:gd name="connsiteY27" fmla="*/ 19754 h 727143"/>
                <a:gd name="connsiteX28" fmla="*/ 2063263 w 3814661"/>
                <a:gd name="connsiteY28" fmla="*/ 92127 h 727143"/>
                <a:gd name="connsiteX29" fmla="*/ 2354843 w 3814661"/>
                <a:gd name="connsiteY29" fmla="*/ 717937 h 727143"/>
                <a:gd name="connsiteX30" fmla="*/ 2357396 w 3814661"/>
                <a:gd name="connsiteY30" fmla="*/ 727142 h 727143"/>
                <a:gd name="connsiteX31" fmla="*/ 1252707 w 3814661"/>
                <a:gd name="connsiteY31" fmla="*/ 727142 h 727143"/>
                <a:gd name="connsiteX32" fmla="*/ 1246419 w 3814661"/>
                <a:gd name="connsiteY32" fmla="*/ 721812 h 727143"/>
                <a:gd name="connsiteX33" fmla="*/ 1139570 w 3814661"/>
                <a:gd name="connsiteY33" fmla="*/ 630664 h 727143"/>
                <a:gd name="connsiteX34" fmla="*/ 1124672 w 3814661"/>
                <a:gd name="connsiteY34" fmla="*/ 645564 h 727143"/>
                <a:gd name="connsiteX35" fmla="*/ 1071962 w 3814661"/>
                <a:gd name="connsiteY35" fmla="*/ 714977 h 727143"/>
                <a:gd name="connsiteX36" fmla="*/ 1062065 w 3814661"/>
                <a:gd name="connsiteY36" fmla="*/ 727142 h 727143"/>
                <a:gd name="connsiteX37" fmla="*/ 676901 w 3814661"/>
                <a:gd name="connsiteY37" fmla="*/ 727142 h 727143"/>
                <a:gd name="connsiteX38" fmla="*/ 686769 w 3814661"/>
                <a:gd name="connsiteY38" fmla="*/ 711950 h 727143"/>
                <a:gd name="connsiteX39" fmla="*/ 796910 w 3814661"/>
                <a:gd name="connsiteY39" fmla="*/ 602992 h 727143"/>
                <a:gd name="connsiteX40" fmla="*/ 903326 w 3814661"/>
                <a:gd name="connsiteY40" fmla="*/ 422061 h 727143"/>
                <a:gd name="connsiteX41" fmla="*/ 919226 w 3814661"/>
                <a:gd name="connsiteY41" fmla="*/ 374508 h 727143"/>
                <a:gd name="connsiteX42" fmla="*/ 940070 w 3814661"/>
                <a:gd name="connsiteY42" fmla="*/ 335775 h 727143"/>
                <a:gd name="connsiteX43" fmla="*/ 943930 w 3814661"/>
                <a:gd name="connsiteY43" fmla="*/ 328602 h 727143"/>
                <a:gd name="connsiteX44" fmla="*/ 1088490 w 3814661"/>
                <a:gd name="connsiteY44" fmla="*/ 168757 h 727143"/>
                <a:gd name="connsiteX45" fmla="*/ 1013999 w 3814661"/>
                <a:gd name="connsiteY45" fmla="*/ 81484 h 727143"/>
                <a:gd name="connsiteX46" fmla="*/ 950947 w 3814661"/>
                <a:gd name="connsiteY46" fmla="*/ 73236 h 727143"/>
                <a:gd name="connsiteX47" fmla="*/ 940071 w 3814661"/>
                <a:gd name="connsiteY47" fmla="*/ 76776 h 727143"/>
                <a:gd name="connsiteX48" fmla="*/ 940071 w 3814661"/>
                <a:gd name="connsiteY48" fmla="*/ 76777 h 727143"/>
                <a:gd name="connsiteX49" fmla="*/ 917328 w 3814661"/>
                <a:gd name="connsiteY49" fmla="*/ 84179 h 727143"/>
                <a:gd name="connsiteX50" fmla="*/ 879916 w 3814661"/>
                <a:gd name="connsiteY50" fmla="*/ 92128 h 727143"/>
                <a:gd name="connsiteX51" fmla="*/ 805424 w 3814661"/>
                <a:gd name="connsiteY51" fmla="*/ 43170 h 727143"/>
                <a:gd name="connsiteX52" fmla="*/ 773499 w 3814661"/>
                <a:gd name="connsiteY52" fmla="*/ 598 h 727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814661" h="727143">
                  <a:moveTo>
                    <a:pt x="208840" y="128372"/>
                  </a:moveTo>
                  <a:cubicBezTo>
                    <a:pt x="244544" y="125986"/>
                    <a:pt x="264563" y="204678"/>
                    <a:pt x="307395" y="247516"/>
                  </a:cubicBezTo>
                  <a:cubicBezTo>
                    <a:pt x="356347" y="296474"/>
                    <a:pt x="345705" y="443348"/>
                    <a:pt x="343577" y="471020"/>
                  </a:cubicBezTo>
                  <a:cubicBezTo>
                    <a:pt x="341714" y="493370"/>
                    <a:pt x="453917" y="664024"/>
                    <a:pt x="499107" y="717746"/>
                  </a:cubicBezTo>
                  <a:lnTo>
                    <a:pt x="508283" y="727143"/>
                  </a:lnTo>
                  <a:lnTo>
                    <a:pt x="271015" y="727143"/>
                  </a:lnTo>
                  <a:lnTo>
                    <a:pt x="270981" y="727084"/>
                  </a:lnTo>
                  <a:cubicBezTo>
                    <a:pt x="243812" y="679224"/>
                    <a:pt x="221730" y="639712"/>
                    <a:pt x="209492" y="617894"/>
                  </a:cubicBezTo>
                  <a:cubicBezTo>
                    <a:pt x="158413" y="528492"/>
                    <a:pt x="147771" y="543392"/>
                    <a:pt x="62638" y="471020"/>
                  </a:cubicBezTo>
                  <a:cubicBezTo>
                    <a:pt x="-20367" y="396518"/>
                    <a:pt x="3045" y="366718"/>
                    <a:pt x="3045" y="345432"/>
                  </a:cubicBezTo>
                  <a:cubicBezTo>
                    <a:pt x="3045" y="324146"/>
                    <a:pt x="43483" y="273059"/>
                    <a:pt x="58381" y="258159"/>
                  </a:cubicBezTo>
                  <a:cubicBezTo>
                    <a:pt x="75408" y="243259"/>
                    <a:pt x="120103" y="209201"/>
                    <a:pt x="130744" y="192172"/>
                  </a:cubicBezTo>
                  <a:cubicBezTo>
                    <a:pt x="141386" y="175143"/>
                    <a:pt x="158413" y="158115"/>
                    <a:pt x="171182" y="151729"/>
                  </a:cubicBezTo>
                  <a:cubicBezTo>
                    <a:pt x="183952" y="145343"/>
                    <a:pt x="192466" y="134700"/>
                    <a:pt x="192466" y="134700"/>
                  </a:cubicBezTo>
                  <a:cubicBezTo>
                    <a:pt x="198319" y="130709"/>
                    <a:pt x="203740" y="128713"/>
                    <a:pt x="208840" y="128372"/>
                  </a:cubicBezTo>
                  <a:close/>
                  <a:moveTo>
                    <a:pt x="3272174" y="0"/>
                  </a:moveTo>
                  <a:lnTo>
                    <a:pt x="3781283" y="0"/>
                  </a:lnTo>
                  <a:lnTo>
                    <a:pt x="3784845" y="3424"/>
                  </a:lnTo>
                  <a:cubicBezTo>
                    <a:pt x="3792394" y="15098"/>
                    <a:pt x="3797316" y="28801"/>
                    <a:pt x="3799976" y="45297"/>
                  </a:cubicBezTo>
                  <a:cubicBezTo>
                    <a:pt x="3808489" y="111284"/>
                    <a:pt x="3838286" y="243258"/>
                    <a:pt x="3776564" y="307116"/>
                  </a:cubicBezTo>
                  <a:cubicBezTo>
                    <a:pt x="3716971" y="370974"/>
                    <a:pt x="3682918" y="315630"/>
                    <a:pt x="3638223" y="300730"/>
                  </a:cubicBezTo>
                  <a:cubicBezTo>
                    <a:pt x="3595656" y="285830"/>
                    <a:pt x="3565860" y="256029"/>
                    <a:pt x="3521165" y="253901"/>
                  </a:cubicBezTo>
                  <a:cubicBezTo>
                    <a:pt x="3478598" y="249644"/>
                    <a:pt x="3382824" y="96384"/>
                    <a:pt x="3329616" y="43169"/>
                  </a:cubicBezTo>
                  <a:cubicBezTo>
                    <a:pt x="3316314" y="29333"/>
                    <a:pt x="3301815" y="17493"/>
                    <a:pt x="3285287" y="6816"/>
                  </a:cubicBezTo>
                  <a:close/>
                  <a:moveTo>
                    <a:pt x="773176" y="0"/>
                  </a:moveTo>
                  <a:lnTo>
                    <a:pt x="2172306" y="0"/>
                  </a:lnTo>
                  <a:lnTo>
                    <a:pt x="2159686" y="3478"/>
                  </a:lnTo>
                  <a:cubicBezTo>
                    <a:pt x="2116538" y="14366"/>
                    <a:pt x="2084014" y="19754"/>
                    <a:pt x="2076033" y="19754"/>
                  </a:cubicBezTo>
                  <a:cubicBezTo>
                    <a:pt x="2052621" y="19754"/>
                    <a:pt x="2039851" y="38912"/>
                    <a:pt x="2063263" y="92127"/>
                  </a:cubicBezTo>
                  <a:cubicBezTo>
                    <a:pt x="2084546" y="145342"/>
                    <a:pt x="2312277" y="524234"/>
                    <a:pt x="2354843" y="717937"/>
                  </a:cubicBezTo>
                  <a:lnTo>
                    <a:pt x="2357396" y="727142"/>
                  </a:lnTo>
                  <a:lnTo>
                    <a:pt x="1252707" y="727142"/>
                  </a:lnTo>
                  <a:lnTo>
                    <a:pt x="1246419" y="721812"/>
                  </a:lnTo>
                  <a:cubicBezTo>
                    <a:pt x="1185662" y="670176"/>
                    <a:pt x="1139570" y="630664"/>
                    <a:pt x="1139570" y="630664"/>
                  </a:cubicBezTo>
                  <a:cubicBezTo>
                    <a:pt x="1139570" y="630664"/>
                    <a:pt x="1139570" y="630664"/>
                    <a:pt x="1124672" y="645564"/>
                  </a:cubicBezTo>
                  <a:cubicBezTo>
                    <a:pt x="1124140" y="648757"/>
                    <a:pt x="1103655" y="675498"/>
                    <a:pt x="1071962" y="714977"/>
                  </a:cubicBezTo>
                  <a:lnTo>
                    <a:pt x="1062065" y="727142"/>
                  </a:lnTo>
                  <a:lnTo>
                    <a:pt x="676901" y="727142"/>
                  </a:lnTo>
                  <a:lnTo>
                    <a:pt x="686769" y="711950"/>
                  </a:lnTo>
                  <a:cubicBezTo>
                    <a:pt x="728272" y="652881"/>
                    <a:pt x="755407" y="642903"/>
                    <a:pt x="796910" y="602992"/>
                  </a:cubicBezTo>
                  <a:cubicBezTo>
                    <a:pt x="852246" y="547649"/>
                    <a:pt x="877786" y="549777"/>
                    <a:pt x="903326" y="422061"/>
                  </a:cubicBezTo>
                  <a:cubicBezTo>
                    <a:pt x="906785" y="406097"/>
                    <a:pt x="912272" y="390165"/>
                    <a:pt x="919226" y="374508"/>
                  </a:cubicBezTo>
                  <a:lnTo>
                    <a:pt x="940070" y="335775"/>
                  </a:lnTo>
                  <a:lnTo>
                    <a:pt x="943930" y="328602"/>
                  </a:lnTo>
                  <a:cubicBezTo>
                    <a:pt x="999899" y="239400"/>
                    <a:pt x="1088490" y="168757"/>
                    <a:pt x="1088490" y="168757"/>
                  </a:cubicBezTo>
                  <a:cubicBezTo>
                    <a:pt x="1088490" y="168757"/>
                    <a:pt x="1056565" y="113413"/>
                    <a:pt x="1013999" y="81484"/>
                  </a:cubicBezTo>
                  <a:cubicBezTo>
                    <a:pt x="992716" y="65520"/>
                    <a:pt x="972497" y="67116"/>
                    <a:pt x="950947" y="73236"/>
                  </a:cubicBezTo>
                  <a:lnTo>
                    <a:pt x="940071" y="76776"/>
                  </a:lnTo>
                  <a:lnTo>
                    <a:pt x="940071" y="76777"/>
                  </a:lnTo>
                  <a:lnTo>
                    <a:pt x="917328" y="84179"/>
                  </a:lnTo>
                  <a:cubicBezTo>
                    <a:pt x="905589" y="87871"/>
                    <a:pt x="893218" y="91064"/>
                    <a:pt x="879916" y="92128"/>
                  </a:cubicBezTo>
                  <a:cubicBezTo>
                    <a:pt x="824579" y="96385"/>
                    <a:pt x="811809" y="62327"/>
                    <a:pt x="805424" y="43170"/>
                  </a:cubicBezTo>
                  <a:cubicBezTo>
                    <a:pt x="799039" y="24012"/>
                    <a:pt x="786269" y="13369"/>
                    <a:pt x="773499" y="59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endParaRPr lang="en-US"/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7297396" y="1832111"/>
              <a:ext cx="3109751" cy="727142"/>
            </a:xfrm>
            <a:custGeom>
              <a:avLst/>
              <a:gdLst>
                <a:gd name="connsiteX0" fmla="*/ 326667 w 3109751"/>
                <a:gd name="connsiteY0" fmla="*/ 0 h 727142"/>
                <a:gd name="connsiteX1" fmla="*/ 521246 w 3109751"/>
                <a:gd name="connsiteY1" fmla="*/ 65742 h 727142"/>
                <a:gd name="connsiteX2" fmla="*/ 640432 w 3109751"/>
                <a:gd name="connsiteY2" fmla="*/ 431862 h 727142"/>
                <a:gd name="connsiteX3" fmla="*/ 772388 w 3109751"/>
                <a:gd name="connsiteY3" fmla="*/ 589379 h 727142"/>
                <a:gd name="connsiteX4" fmla="*/ 893703 w 3109751"/>
                <a:gd name="connsiteY4" fmla="*/ 574479 h 727142"/>
                <a:gd name="connsiteX5" fmla="*/ 1044814 w 3109751"/>
                <a:gd name="connsiteY5" fmla="*/ 457406 h 727142"/>
                <a:gd name="connsiteX6" fmla="*/ 1323625 w 3109751"/>
                <a:gd name="connsiteY6" fmla="*/ 419091 h 727142"/>
                <a:gd name="connsiteX7" fmla="*/ 1425784 w 3109751"/>
                <a:gd name="connsiteY7" fmla="*/ 374390 h 727142"/>
                <a:gd name="connsiteX8" fmla="*/ 1800369 w 3109751"/>
                <a:gd name="connsiteY8" fmla="*/ 267960 h 727142"/>
                <a:gd name="connsiteX9" fmla="*/ 2147286 w 3109751"/>
                <a:gd name="connsiteY9" fmla="*/ 289246 h 727142"/>
                <a:gd name="connsiteX10" fmla="*/ 2690009 w 3109751"/>
                <a:gd name="connsiteY10" fmla="*/ 570222 h 727142"/>
                <a:gd name="connsiteX11" fmla="*/ 2964562 w 3109751"/>
                <a:gd name="connsiteY11" fmla="*/ 659623 h 727142"/>
                <a:gd name="connsiteX12" fmla="*/ 3082419 w 3109751"/>
                <a:gd name="connsiteY12" fmla="*/ 700865 h 727142"/>
                <a:gd name="connsiteX13" fmla="*/ 3109751 w 3109751"/>
                <a:gd name="connsiteY13" fmla="*/ 727142 h 727142"/>
                <a:gd name="connsiteX14" fmla="*/ 2600642 w 3109751"/>
                <a:gd name="connsiteY14" fmla="*/ 727142 h 727142"/>
                <a:gd name="connsiteX15" fmla="*/ 2557255 w 3109751"/>
                <a:gd name="connsiteY15" fmla="*/ 704590 h 727142"/>
                <a:gd name="connsiteX16" fmla="*/ 2387787 w 3109751"/>
                <a:gd name="connsiteY16" fmla="*/ 646852 h 727142"/>
                <a:gd name="connsiteX17" fmla="*/ 2062153 w 3109751"/>
                <a:gd name="connsiteY17" fmla="*/ 544679 h 727142"/>
                <a:gd name="connsiteX18" fmla="*/ 1904657 w 3109751"/>
                <a:gd name="connsiteY18" fmla="*/ 521264 h 727142"/>
                <a:gd name="connsiteX19" fmla="*/ 1728006 w 3109751"/>
                <a:gd name="connsiteY19" fmla="*/ 629823 h 727142"/>
                <a:gd name="connsiteX20" fmla="*/ 1534329 w 3109751"/>
                <a:gd name="connsiteY20" fmla="*/ 717894 h 727142"/>
                <a:gd name="connsiteX21" fmla="*/ 1500774 w 3109751"/>
                <a:gd name="connsiteY21" fmla="*/ 727142 h 727142"/>
                <a:gd name="connsiteX22" fmla="*/ 101644 w 3109751"/>
                <a:gd name="connsiteY22" fmla="*/ 727142 h 727142"/>
                <a:gd name="connsiteX23" fmla="*/ 96680 w 3109751"/>
                <a:gd name="connsiteY23" fmla="*/ 717962 h 727142"/>
                <a:gd name="connsiteX24" fmla="*/ 89197 w 3109751"/>
                <a:gd name="connsiteY24" fmla="*/ 695811 h 727142"/>
                <a:gd name="connsiteX25" fmla="*/ 63657 w 3109751"/>
                <a:gd name="connsiteY25" fmla="*/ 636210 h 727142"/>
                <a:gd name="connsiteX26" fmla="*/ 29604 w 3109751"/>
                <a:gd name="connsiteY26" fmla="*/ 617052 h 727142"/>
                <a:gd name="connsiteX27" fmla="*/ 44503 w 3109751"/>
                <a:gd name="connsiteY27" fmla="*/ 474436 h 727142"/>
                <a:gd name="connsiteX28" fmla="*/ 4064 w 3109751"/>
                <a:gd name="connsiteY28" fmla="*/ 431863 h 727142"/>
                <a:gd name="connsiteX29" fmla="*/ 59401 w 3109751"/>
                <a:gd name="connsiteY29" fmla="*/ 110444 h 727142"/>
                <a:gd name="connsiteX30" fmla="*/ 260793 w 3109751"/>
                <a:gd name="connsiteY30" fmla="*/ 4279 h 727142"/>
                <a:gd name="connsiteX31" fmla="*/ 268538 w 3109751"/>
                <a:gd name="connsiteY31" fmla="*/ 3776 h 727142"/>
                <a:gd name="connsiteX32" fmla="*/ 268538 w 3109751"/>
                <a:gd name="connsiteY32" fmla="*/ 3775 h 727142"/>
                <a:gd name="connsiteX33" fmla="*/ 326667 w 3109751"/>
                <a:gd name="connsiteY33" fmla="*/ 0 h 727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109751" h="727142">
                  <a:moveTo>
                    <a:pt x="326667" y="0"/>
                  </a:moveTo>
                  <a:cubicBezTo>
                    <a:pt x="393547" y="1485"/>
                    <a:pt x="462185" y="21041"/>
                    <a:pt x="521246" y="65742"/>
                  </a:cubicBezTo>
                  <a:cubicBezTo>
                    <a:pt x="678742" y="187073"/>
                    <a:pt x="672357" y="338204"/>
                    <a:pt x="640432" y="431862"/>
                  </a:cubicBezTo>
                  <a:cubicBezTo>
                    <a:pt x="608507" y="527650"/>
                    <a:pt x="772388" y="589379"/>
                    <a:pt x="772388" y="589379"/>
                  </a:cubicBezTo>
                  <a:cubicBezTo>
                    <a:pt x="802185" y="595765"/>
                    <a:pt x="836238" y="595765"/>
                    <a:pt x="893703" y="574479"/>
                  </a:cubicBezTo>
                  <a:cubicBezTo>
                    <a:pt x="949039" y="551064"/>
                    <a:pt x="955424" y="517007"/>
                    <a:pt x="1044814" y="457406"/>
                  </a:cubicBezTo>
                  <a:cubicBezTo>
                    <a:pt x="1132075" y="397805"/>
                    <a:pt x="1323625" y="419091"/>
                    <a:pt x="1323625" y="419091"/>
                  </a:cubicBezTo>
                  <a:cubicBezTo>
                    <a:pt x="1323625" y="393547"/>
                    <a:pt x="1393859" y="374390"/>
                    <a:pt x="1425784" y="374390"/>
                  </a:cubicBezTo>
                  <a:cubicBezTo>
                    <a:pt x="1457709" y="374390"/>
                    <a:pt x="1636488" y="306275"/>
                    <a:pt x="1800369" y="267960"/>
                  </a:cubicBezTo>
                  <a:cubicBezTo>
                    <a:pt x="1964250" y="229645"/>
                    <a:pt x="2100463" y="261574"/>
                    <a:pt x="2147286" y="289246"/>
                  </a:cubicBezTo>
                  <a:cubicBezTo>
                    <a:pt x="2194109" y="319046"/>
                    <a:pt x="2541026" y="482949"/>
                    <a:pt x="2690009" y="570222"/>
                  </a:cubicBezTo>
                  <a:cubicBezTo>
                    <a:pt x="2838992" y="659623"/>
                    <a:pt x="2856018" y="634080"/>
                    <a:pt x="2964562" y="659623"/>
                  </a:cubicBezTo>
                  <a:cubicBezTo>
                    <a:pt x="3017770" y="672395"/>
                    <a:pt x="3056080" y="684103"/>
                    <a:pt x="3082419" y="700865"/>
                  </a:cubicBezTo>
                  <a:lnTo>
                    <a:pt x="3109751" y="727142"/>
                  </a:lnTo>
                  <a:lnTo>
                    <a:pt x="2600642" y="727142"/>
                  </a:lnTo>
                  <a:lnTo>
                    <a:pt x="2557255" y="704590"/>
                  </a:lnTo>
                  <a:cubicBezTo>
                    <a:pt x="2514422" y="686231"/>
                    <a:pt x="2460150" y="669202"/>
                    <a:pt x="2387787" y="646852"/>
                  </a:cubicBezTo>
                  <a:cubicBezTo>
                    <a:pt x="2243061" y="602151"/>
                    <a:pt x="2145158" y="580865"/>
                    <a:pt x="2062153" y="544679"/>
                  </a:cubicBezTo>
                  <a:cubicBezTo>
                    <a:pt x="1981277" y="510621"/>
                    <a:pt x="1945095" y="521264"/>
                    <a:pt x="1904657" y="521264"/>
                  </a:cubicBezTo>
                  <a:cubicBezTo>
                    <a:pt x="1864219" y="521264"/>
                    <a:pt x="1834422" y="551064"/>
                    <a:pt x="1728006" y="629823"/>
                  </a:cubicBezTo>
                  <a:cubicBezTo>
                    <a:pt x="1674798" y="669202"/>
                    <a:pt x="1599243" y="698470"/>
                    <a:pt x="1534329" y="717894"/>
                  </a:cubicBezTo>
                  <a:lnTo>
                    <a:pt x="1500774" y="727142"/>
                  </a:lnTo>
                  <a:lnTo>
                    <a:pt x="101644" y="727142"/>
                  </a:lnTo>
                  <a:lnTo>
                    <a:pt x="96680" y="717962"/>
                  </a:lnTo>
                  <a:cubicBezTo>
                    <a:pt x="94784" y="708183"/>
                    <a:pt x="100371" y="699004"/>
                    <a:pt x="89197" y="695811"/>
                  </a:cubicBezTo>
                  <a:cubicBezTo>
                    <a:pt x="74299" y="689425"/>
                    <a:pt x="63657" y="648981"/>
                    <a:pt x="63657" y="636210"/>
                  </a:cubicBezTo>
                  <a:cubicBezTo>
                    <a:pt x="63657" y="623438"/>
                    <a:pt x="63657" y="625567"/>
                    <a:pt x="29604" y="617052"/>
                  </a:cubicBezTo>
                  <a:cubicBezTo>
                    <a:pt x="-6577" y="608538"/>
                    <a:pt x="46631" y="489336"/>
                    <a:pt x="44503" y="474436"/>
                  </a:cubicBezTo>
                  <a:cubicBezTo>
                    <a:pt x="42374" y="459535"/>
                    <a:pt x="16834" y="470178"/>
                    <a:pt x="4064" y="431863"/>
                  </a:cubicBezTo>
                  <a:cubicBezTo>
                    <a:pt x="-8706" y="393548"/>
                    <a:pt x="8321" y="182816"/>
                    <a:pt x="59401" y="110444"/>
                  </a:cubicBezTo>
                  <a:cubicBezTo>
                    <a:pt x="98775" y="58293"/>
                    <a:pt x="174863" y="17317"/>
                    <a:pt x="260793" y="4279"/>
                  </a:cubicBezTo>
                  <a:lnTo>
                    <a:pt x="268538" y="3776"/>
                  </a:lnTo>
                  <a:lnTo>
                    <a:pt x="268538" y="3775"/>
                  </a:lnTo>
                  <a:lnTo>
                    <a:pt x="326667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endParaRPr lang="en-US"/>
            </a:p>
          </p:txBody>
        </p:sp>
        <p:sp>
          <p:nvSpPr>
            <p:cNvPr id="62" name="Freeform 61"/>
            <p:cNvSpPr/>
            <p:nvPr/>
          </p:nvSpPr>
          <p:spPr bwMode="auto">
            <a:xfrm>
              <a:off x="7777040" y="4013538"/>
              <a:ext cx="1816641" cy="727142"/>
            </a:xfrm>
            <a:custGeom>
              <a:avLst/>
              <a:gdLst>
                <a:gd name="connsiteX0" fmla="*/ 537254 w 1816641"/>
                <a:gd name="connsiteY0" fmla="*/ 0 h 727142"/>
                <a:gd name="connsiteX1" fmla="*/ 1632953 w 1816641"/>
                <a:gd name="connsiteY1" fmla="*/ 0 h 727142"/>
                <a:gd name="connsiteX2" fmla="*/ 1635513 w 1816641"/>
                <a:gd name="connsiteY2" fmla="*/ 15757 h 727142"/>
                <a:gd name="connsiteX3" fmla="*/ 1531429 w 1816641"/>
                <a:gd name="connsiteY3" fmla="*/ 287512 h 727142"/>
                <a:gd name="connsiteX4" fmla="*/ 1807380 w 1816641"/>
                <a:gd name="connsiteY4" fmla="*/ 705683 h 727142"/>
                <a:gd name="connsiteX5" fmla="*/ 1816641 w 1816641"/>
                <a:gd name="connsiteY5" fmla="*/ 727142 h 727142"/>
                <a:gd name="connsiteX6" fmla="*/ 1285399 w 1816641"/>
                <a:gd name="connsiteY6" fmla="*/ 727142 h 727142"/>
                <a:gd name="connsiteX7" fmla="*/ 1234262 w 1816641"/>
                <a:gd name="connsiteY7" fmla="*/ 682102 h 727142"/>
                <a:gd name="connsiteX8" fmla="*/ 1031273 w 1816641"/>
                <a:gd name="connsiteY8" fmla="*/ 502501 h 727142"/>
                <a:gd name="connsiteX9" fmla="*/ 441727 w 1816641"/>
                <a:gd name="connsiteY9" fmla="*/ 549330 h 727142"/>
                <a:gd name="connsiteX10" fmla="*/ 516152 w 1816641"/>
                <a:gd name="connsiteY10" fmla="*/ 629120 h 727142"/>
                <a:gd name="connsiteX11" fmla="*/ 565844 w 1816641"/>
                <a:gd name="connsiteY11" fmla="*/ 727142 h 727142"/>
                <a:gd name="connsiteX12" fmla="*/ 108513 w 1816641"/>
                <a:gd name="connsiteY12" fmla="*/ 727142 h 727142"/>
                <a:gd name="connsiteX13" fmla="*/ 37346 w 1816641"/>
                <a:gd name="connsiteY13" fmla="*/ 600417 h 727142"/>
                <a:gd name="connsiteX14" fmla="*/ 126735 w 1816641"/>
                <a:gd name="connsiteY14" fmla="*/ 234296 h 727142"/>
                <a:gd name="connsiteX15" fmla="*/ 428957 w 1816641"/>
                <a:gd name="connsiteY15" fmla="*/ 38465 h 727142"/>
                <a:gd name="connsiteX16" fmla="*/ 532447 w 1816641"/>
                <a:gd name="connsiteY16" fmla="*/ 1780 h 727142"/>
                <a:gd name="connsiteX17" fmla="*/ 537254 w 1816641"/>
                <a:gd name="connsiteY17" fmla="*/ 0 h 727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16641" h="727142">
                  <a:moveTo>
                    <a:pt x="537254" y="0"/>
                  </a:moveTo>
                  <a:lnTo>
                    <a:pt x="1632953" y="0"/>
                  </a:lnTo>
                  <a:lnTo>
                    <a:pt x="1635513" y="15757"/>
                  </a:lnTo>
                  <a:cubicBezTo>
                    <a:pt x="1645494" y="186470"/>
                    <a:pt x="1531429" y="287512"/>
                    <a:pt x="1531429" y="287512"/>
                  </a:cubicBezTo>
                  <a:cubicBezTo>
                    <a:pt x="1638378" y="391281"/>
                    <a:pt x="1753706" y="590838"/>
                    <a:pt x="1807380" y="705683"/>
                  </a:cubicBezTo>
                  <a:lnTo>
                    <a:pt x="1816641" y="727142"/>
                  </a:lnTo>
                  <a:lnTo>
                    <a:pt x="1285399" y="727142"/>
                  </a:lnTo>
                  <a:lnTo>
                    <a:pt x="1234262" y="682102"/>
                  </a:lnTo>
                  <a:cubicBezTo>
                    <a:pt x="1125984" y="586581"/>
                    <a:pt x="1031273" y="502501"/>
                    <a:pt x="1031273" y="502501"/>
                  </a:cubicBezTo>
                  <a:cubicBezTo>
                    <a:pt x="967423" y="534430"/>
                    <a:pt x="441727" y="549330"/>
                    <a:pt x="441727" y="549330"/>
                  </a:cubicBezTo>
                  <a:cubicBezTo>
                    <a:pt x="470992" y="570084"/>
                    <a:pt x="495467" y="597756"/>
                    <a:pt x="516152" y="629120"/>
                  </a:cubicBezTo>
                  <a:lnTo>
                    <a:pt x="565844" y="727142"/>
                  </a:lnTo>
                  <a:lnTo>
                    <a:pt x="108513" y="727142"/>
                  </a:lnTo>
                  <a:lnTo>
                    <a:pt x="37346" y="600417"/>
                  </a:lnTo>
                  <a:cubicBezTo>
                    <a:pt x="-62686" y="398199"/>
                    <a:pt x="62885" y="259840"/>
                    <a:pt x="126735" y="234296"/>
                  </a:cubicBezTo>
                  <a:cubicBezTo>
                    <a:pt x="188457" y="208753"/>
                    <a:pt x="309771" y="78908"/>
                    <a:pt x="428957" y="38465"/>
                  </a:cubicBezTo>
                  <a:cubicBezTo>
                    <a:pt x="458754" y="28354"/>
                    <a:pt x="494935" y="15449"/>
                    <a:pt x="532447" y="1780"/>
                  </a:cubicBezTo>
                  <a:lnTo>
                    <a:pt x="53725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endParaRPr lang="en-US"/>
            </a:p>
          </p:txBody>
        </p:sp>
        <p:sp>
          <p:nvSpPr>
            <p:cNvPr id="109" name="Freeform 108"/>
            <p:cNvSpPr/>
            <p:nvPr/>
          </p:nvSpPr>
          <p:spPr bwMode="auto">
            <a:xfrm>
              <a:off x="6896879" y="3286394"/>
              <a:ext cx="2513114" cy="727144"/>
            </a:xfrm>
            <a:custGeom>
              <a:avLst/>
              <a:gdLst>
                <a:gd name="connsiteX0" fmla="*/ 981692 w 2513114"/>
                <a:gd name="connsiteY0" fmla="*/ 1 h 727144"/>
                <a:gd name="connsiteX1" fmla="*/ 2086381 w 2513114"/>
                <a:gd name="connsiteY1" fmla="*/ 1 h 727144"/>
                <a:gd name="connsiteX2" fmla="*/ 2102655 w 2513114"/>
                <a:gd name="connsiteY2" fmla="*/ 58691 h 727144"/>
                <a:gd name="connsiteX3" fmla="*/ 2292404 w 2513114"/>
                <a:gd name="connsiteY3" fmla="*/ 333502 h 727144"/>
                <a:gd name="connsiteX4" fmla="*/ 2503108 w 2513114"/>
                <a:gd name="connsiteY4" fmla="*/ 665564 h 727144"/>
                <a:gd name="connsiteX5" fmla="*/ 2513114 w 2513114"/>
                <a:gd name="connsiteY5" fmla="*/ 727144 h 727144"/>
                <a:gd name="connsiteX6" fmla="*/ 1417415 w 2513114"/>
                <a:gd name="connsiteY6" fmla="*/ 727144 h 727144"/>
                <a:gd name="connsiteX7" fmla="*/ 1524079 w 2513114"/>
                <a:gd name="connsiteY7" fmla="*/ 687648 h 727144"/>
                <a:gd name="connsiteX8" fmla="*/ 1649650 w 2513114"/>
                <a:gd name="connsiteY8" fmla="*/ 640021 h 727144"/>
                <a:gd name="connsiteX9" fmla="*/ 1255910 w 2513114"/>
                <a:gd name="connsiteY9" fmla="*/ 227071 h 727144"/>
                <a:gd name="connsiteX10" fmla="*/ 1039885 w 2513114"/>
                <a:gd name="connsiteY10" fmla="*/ 49332 h 727144"/>
                <a:gd name="connsiteX11" fmla="*/ 0 w 2513114"/>
                <a:gd name="connsiteY11" fmla="*/ 0 h 727144"/>
                <a:gd name="connsiteX12" fmla="*/ 237268 w 2513114"/>
                <a:gd name="connsiteY12" fmla="*/ 0 h 727144"/>
                <a:gd name="connsiteX13" fmla="*/ 242828 w 2513114"/>
                <a:gd name="connsiteY13" fmla="*/ 5695 h 727144"/>
                <a:gd name="connsiteX14" fmla="*/ 368399 w 2513114"/>
                <a:gd name="connsiteY14" fmla="*/ 63168 h 727144"/>
                <a:gd name="connsiteX15" fmla="*/ 393673 w 2513114"/>
                <a:gd name="connsiteY15" fmla="*/ 18800 h 727144"/>
                <a:gd name="connsiteX16" fmla="*/ 405886 w 2513114"/>
                <a:gd name="connsiteY16" fmla="*/ 0 h 727144"/>
                <a:gd name="connsiteX17" fmla="*/ 791050 w 2513114"/>
                <a:gd name="connsiteY17" fmla="*/ 0 h 727144"/>
                <a:gd name="connsiteX18" fmla="*/ 746097 w 2513114"/>
                <a:gd name="connsiteY18" fmla="*/ 55256 h 727144"/>
                <a:gd name="connsiteX19" fmla="*/ 680996 w 2513114"/>
                <a:gd name="connsiteY19" fmla="*/ 133678 h 727144"/>
                <a:gd name="connsiteX20" fmla="*/ 669055 w 2513114"/>
                <a:gd name="connsiteY20" fmla="*/ 147793 h 727144"/>
                <a:gd name="connsiteX21" fmla="*/ 612204 w 2513114"/>
                <a:gd name="connsiteY21" fmla="*/ 214993 h 727144"/>
                <a:gd name="connsiteX22" fmla="*/ 449275 w 2513114"/>
                <a:gd name="connsiteY22" fmla="*/ 395230 h 727144"/>
                <a:gd name="connsiteX23" fmla="*/ 253469 w 2513114"/>
                <a:gd name="connsiteY23" fmla="*/ 403745 h 727144"/>
                <a:gd name="connsiteX24" fmla="*/ 43942 w 2513114"/>
                <a:gd name="connsiteY24" fmla="*/ 76825 h 72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13114" h="727144">
                  <a:moveTo>
                    <a:pt x="981692" y="1"/>
                  </a:moveTo>
                  <a:lnTo>
                    <a:pt x="2086381" y="1"/>
                  </a:lnTo>
                  <a:lnTo>
                    <a:pt x="2102655" y="58691"/>
                  </a:lnTo>
                  <a:cubicBezTo>
                    <a:pt x="2151103" y="208014"/>
                    <a:pt x="2229087" y="294389"/>
                    <a:pt x="2292404" y="333502"/>
                  </a:cubicBezTo>
                  <a:cubicBezTo>
                    <a:pt x="2364767" y="378202"/>
                    <a:pt x="2447772" y="446318"/>
                    <a:pt x="2503108" y="665564"/>
                  </a:cubicBezTo>
                  <a:lnTo>
                    <a:pt x="2513114" y="727144"/>
                  </a:lnTo>
                  <a:lnTo>
                    <a:pt x="1417415" y="727144"/>
                  </a:lnTo>
                  <a:lnTo>
                    <a:pt x="1524079" y="687648"/>
                  </a:lnTo>
                  <a:cubicBezTo>
                    <a:pt x="1594314" y="661307"/>
                    <a:pt x="1649650" y="640021"/>
                    <a:pt x="1649650" y="640021"/>
                  </a:cubicBezTo>
                  <a:cubicBezTo>
                    <a:pt x="1649650" y="640021"/>
                    <a:pt x="1317632" y="269643"/>
                    <a:pt x="1255910" y="227071"/>
                  </a:cubicBezTo>
                  <a:cubicBezTo>
                    <a:pt x="1226114" y="205785"/>
                    <a:pt x="1129275" y="124898"/>
                    <a:pt x="1039885" y="49332"/>
                  </a:cubicBezTo>
                  <a:close/>
                  <a:moveTo>
                    <a:pt x="0" y="0"/>
                  </a:moveTo>
                  <a:lnTo>
                    <a:pt x="237268" y="0"/>
                  </a:lnTo>
                  <a:lnTo>
                    <a:pt x="242828" y="5695"/>
                  </a:lnTo>
                  <a:cubicBezTo>
                    <a:pt x="268368" y="22724"/>
                    <a:pt x="368399" y="63168"/>
                    <a:pt x="368399" y="63168"/>
                  </a:cubicBezTo>
                  <a:cubicBezTo>
                    <a:pt x="377445" y="46405"/>
                    <a:pt x="385825" y="31738"/>
                    <a:pt x="393673" y="18800"/>
                  </a:cubicBezTo>
                  <a:lnTo>
                    <a:pt x="405886" y="0"/>
                  </a:lnTo>
                  <a:lnTo>
                    <a:pt x="791050" y="0"/>
                  </a:lnTo>
                  <a:lnTo>
                    <a:pt x="746097" y="55256"/>
                  </a:lnTo>
                  <a:cubicBezTo>
                    <a:pt x="725741" y="80014"/>
                    <a:pt x="703676" y="106605"/>
                    <a:pt x="680996" y="133678"/>
                  </a:cubicBezTo>
                  <a:lnTo>
                    <a:pt x="669055" y="147793"/>
                  </a:lnTo>
                  <a:lnTo>
                    <a:pt x="612204" y="214993"/>
                  </a:lnTo>
                  <a:cubicBezTo>
                    <a:pt x="543753" y="295053"/>
                    <a:pt x="479604" y="367292"/>
                    <a:pt x="449275" y="395230"/>
                  </a:cubicBezTo>
                  <a:cubicBezTo>
                    <a:pt x="370527" y="467603"/>
                    <a:pt x="310934" y="456960"/>
                    <a:pt x="253469" y="403745"/>
                  </a:cubicBezTo>
                  <a:cubicBezTo>
                    <a:pt x="216224" y="369155"/>
                    <a:pt x="121613" y="211505"/>
                    <a:pt x="43942" y="7682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endParaRPr lang="en-US"/>
            </a:p>
          </p:txBody>
        </p:sp>
        <p:sp>
          <p:nvSpPr>
            <p:cNvPr id="111" name="Freeform 110"/>
            <p:cNvSpPr/>
            <p:nvPr/>
          </p:nvSpPr>
          <p:spPr bwMode="auto">
            <a:xfrm>
              <a:off x="8125823" y="5467824"/>
              <a:ext cx="2385161" cy="727143"/>
            </a:xfrm>
            <a:custGeom>
              <a:avLst/>
              <a:gdLst>
                <a:gd name="connsiteX0" fmla="*/ 1826774 w 2385161"/>
                <a:gd name="connsiteY0" fmla="*/ 0 h 727143"/>
                <a:gd name="connsiteX1" fmla="*/ 2091339 w 2385161"/>
                <a:gd name="connsiteY1" fmla="*/ 0 h 727143"/>
                <a:gd name="connsiteX2" fmla="*/ 2091342 w 2385161"/>
                <a:gd name="connsiteY2" fmla="*/ 3 h 727143"/>
                <a:gd name="connsiteX3" fmla="*/ 2116982 w 2385161"/>
                <a:gd name="connsiteY3" fmla="*/ 27376 h 727143"/>
                <a:gd name="connsiteX4" fmla="*/ 2129752 w 2385161"/>
                <a:gd name="connsiteY4" fmla="*/ 27376 h 727143"/>
                <a:gd name="connsiteX5" fmla="*/ 2185088 w 2385161"/>
                <a:gd name="connsiteY5" fmla="*/ 76334 h 727143"/>
                <a:gd name="connsiteX6" fmla="*/ 2351097 w 2385161"/>
                <a:gd name="connsiteY6" fmla="*/ 125292 h 727143"/>
                <a:gd name="connsiteX7" fmla="*/ 2276606 w 2385161"/>
                <a:gd name="connsiteY7" fmla="*/ 365824 h 727143"/>
                <a:gd name="connsiteX8" fmla="*/ 2182960 w 2385161"/>
                <a:gd name="connsiteY8" fmla="*/ 627643 h 727143"/>
                <a:gd name="connsiteX9" fmla="*/ 1959486 w 2385161"/>
                <a:gd name="connsiteY9" fmla="*/ 697887 h 727143"/>
                <a:gd name="connsiteX10" fmla="*/ 2010566 w 2385161"/>
                <a:gd name="connsiteY10" fmla="*/ 587199 h 727143"/>
                <a:gd name="connsiteX11" fmla="*/ 2027592 w 2385161"/>
                <a:gd name="connsiteY11" fmla="*/ 327509 h 727143"/>
                <a:gd name="connsiteX12" fmla="*/ 1987154 w 2385161"/>
                <a:gd name="connsiteY12" fmla="*/ 221079 h 727143"/>
                <a:gd name="connsiteX13" fmla="*/ 1889251 w 2385161"/>
                <a:gd name="connsiteY13" fmla="*/ 50790 h 727143"/>
                <a:gd name="connsiteX14" fmla="*/ 1861558 w 2385161"/>
                <a:gd name="connsiteY14" fmla="*/ 27725 h 727143"/>
                <a:gd name="connsiteX15" fmla="*/ 328683 w 2385161"/>
                <a:gd name="connsiteY15" fmla="*/ 0 h 727143"/>
                <a:gd name="connsiteX16" fmla="*/ 570661 w 2385161"/>
                <a:gd name="connsiteY16" fmla="*/ 0 h 727143"/>
                <a:gd name="connsiteX17" fmla="*/ 572882 w 2385161"/>
                <a:gd name="connsiteY17" fmla="*/ 5025 h 727143"/>
                <a:gd name="connsiteX18" fmla="*/ 612256 w 2385161"/>
                <a:gd name="connsiteY18" fmla="*/ 76333 h 727143"/>
                <a:gd name="connsiteX19" fmla="*/ 746341 w 2385161"/>
                <a:gd name="connsiteY19" fmla="*/ 253007 h 727143"/>
                <a:gd name="connsiteX20" fmla="*/ 499455 w 2385161"/>
                <a:gd name="connsiteY20" fmla="*/ 510569 h 727143"/>
                <a:gd name="connsiteX21" fmla="*/ 3556 w 2385161"/>
                <a:gd name="connsiteY21" fmla="*/ 642542 h 727143"/>
                <a:gd name="connsiteX22" fmla="*/ 99330 w 2385161"/>
                <a:gd name="connsiteY22" fmla="*/ 482897 h 727143"/>
                <a:gd name="connsiteX23" fmla="*/ 316419 w 2385161"/>
                <a:gd name="connsiteY23" fmla="*/ 182763 h 727143"/>
                <a:gd name="connsiteX24" fmla="*/ 329189 w 2385161"/>
                <a:gd name="connsiteY24" fmla="*/ 97619 h 727143"/>
                <a:gd name="connsiteX25" fmla="*/ 325465 w 2385161"/>
                <a:gd name="connsiteY25" fmla="*/ 24448 h 727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385161" h="727143">
                  <a:moveTo>
                    <a:pt x="1826774" y="0"/>
                  </a:moveTo>
                  <a:lnTo>
                    <a:pt x="2091339" y="0"/>
                  </a:lnTo>
                  <a:lnTo>
                    <a:pt x="2091342" y="3"/>
                  </a:lnTo>
                  <a:cubicBezTo>
                    <a:pt x="2107138" y="17132"/>
                    <a:pt x="2116982" y="27376"/>
                    <a:pt x="2116982" y="27376"/>
                  </a:cubicBezTo>
                  <a:cubicBezTo>
                    <a:pt x="2116982" y="27376"/>
                    <a:pt x="2116982" y="27376"/>
                    <a:pt x="2129752" y="27376"/>
                  </a:cubicBezTo>
                  <a:cubicBezTo>
                    <a:pt x="2142522" y="27376"/>
                    <a:pt x="2155292" y="72077"/>
                    <a:pt x="2185088" y="76334"/>
                  </a:cubicBezTo>
                  <a:cubicBezTo>
                    <a:pt x="2217013" y="78462"/>
                    <a:pt x="2259580" y="76334"/>
                    <a:pt x="2351097" y="125292"/>
                  </a:cubicBezTo>
                  <a:cubicBezTo>
                    <a:pt x="2440487" y="176378"/>
                    <a:pt x="2331942" y="299837"/>
                    <a:pt x="2276606" y="365824"/>
                  </a:cubicBezTo>
                  <a:cubicBezTo>
                    <a:pt x="2223398" y="431811"/>
                    <a:pt x="2274478" y="510570"/>
                    <a:pt x="2182960" y="627643"/>
                  </a:cubicBezTo>
                  <a:cubicBezTo>
                    <a:pt x="2091442" y="744716"/>
                    <a:pt x="1991410" y="744716"/>
                    <a:pt x="1959486" y="697887"/>
                  </a:cubicBezTo>
                  <a:cubicBezTo>
                    <a:pt x="1927561" y="648929"/>
                    <a:pt x="1991410" y="623386"/>
                    <a:pt x="2010566" y="587199"/>
                  </a:cubicBezTo>
                  <a:cubicBezTo>
                    <a:pt x="2027592" y="548884"/>
                    <a:pt x="2027592" y="378596"/>
                    <a:pt x="2027592" y="327509"/>
                  </a:cubicBezTo>
                  <a:cubicBezTo>
                    <a:pt x="2027592" y="278551"/>
                    <a:pt x="1987154" y="246622"/>
                    <a:pt x="1987154" y="221079"/>
                  </a:cubicBezTo>
                  <a:cubicBezTo>
                    <a:pt x="1987154" y="195536"/>
                    <a:pt x="1953101" y="104006"/>
                    <a:pt x="1889251" y="50790"/>
                  </a:cubicBezTo>
                  <a:cubicBezTo>
                    <a:pt x="1881536" y="44138"/>
                    <a:pt x="1872224" y="36389"/>
                    <a:pt x="1861558" y="27725"/>
                  </a:cubicBezTo>
                  <a:close/>
                  <a:moveTo>
                    <a:pt x="328683" y="0"/>
                  </a:moveTo>
                  <a:lnTo>
                    <a:pt x="570661" y="0"/>
                  </a:lnTo>
                  <a:lnTo>
                    <a:pt x="572882" y="5025"/>
                  </a:lnTo>
                  <a:cubicBezTo>
                    <a:pt x="584588" y="35889"/>
                    <a:pt x="595230" y="66754"/>
                    <a:pt x="612256" y="76333"/>
                  </a:cubicBezTo>
                  <a:cubicBezTo>
                    <a:pt x="648438" y="95490"/>
                    <a:pt x="665464" y="161477"/>
                    <a:pt x="746341" y="253007"/>
                  </a:cubicBezTo>
                  <a:cubicBezTo>
                    <a:pt x="825089" y="344537"/>
                    <a:pt x="722929" y="372209"/>
                    <a:pt x="499455" y="510569"/>
                  </a:cubicBezTo>
                  <a:cubicBezTo>
                    <a:pt x="275981" y="648928"/>
                    <a:pt x="20582" y="714915"/>
                    <a:pt x="3556" y="642542"/>
                  </a:cubicBezTo>
                  <a:cubicBezTo>
                    <a:pt x="-11343" y="570170"/>
                    <a:pt x="20582" y="521212"/>
                    <a:pt x="99330" y="482897"/>
                  </a:cubicBezTo>
                  <a:cubicBezTo>
                    <a:pt x="178078" y="444582"/>
                    <a:pt x="316419" y="182763"/>
                    <a:pt x="316419" y="182763"/>
                  </a:cubicBezTo>
                  <a:cubicBezTo>
                    <a:pt x="316419" y="182763"/>
                    <a:pt x="341959" y="142320"/>
                    <a:pt x="329189" y="97619"/>
                  </a:cubicBezTo>
                  <a:cubicBezTo>
                    <a:pt x="322804" y="75269"/>
                    <a:pt x="323336" y="47065"/>
                    <a:pt x="325465" y="2444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endParaRPr lang="en-US"/>
            </a:p>
          </p:txBody>
        </p:sp>
        <p:sp>
          <p:nvSpPr>
            <p:cNvPr id="110" name="Freeform 109"/>
            <p:cNvSpPr/>
            <p:nvPr/>
          </p:nvSpPr>
          <p:spPr bwMode="auto">
            <a:xfrm>
              <a:off x="7885553" y="4740681"/>
              <a:ext cx="2331608" cy="727143"/>
            </a:xfrm>
            <a:custGeom>
              <a:avLst/>
              <a:gdLst>
                <a:gd name="connsiteX0" fmla="*/ 1176886 w 2331608"/>
                <a:gd name="connsiteY0" fmla="*/ 0 h 727143"/>
                <a:gd name="connsiteX1" fmla="*/ 1708128 w 2331608"/>
                <a:gd name="connsiteY1" fmla="*/ 0 h 727143"/>
                <a:gd name="connsiteX2" fmla="*/ 1720242 w 2331608"/>
                <a:gd name="connsiteY2" fmla="*/ 28069 h 727143"/>
                <a:gd name="connsiteX3" fmla="*/ 1729395 w 2331608"/>
                <a:gd name="connsiteY3" fmla="*/ 58464 h 727143"/>
                <a:gd name="connsiteX4" fmla="*/ 1757063 w 2331608"/>
                <a:gd name="connsiteY4" fmla="*/ 122322 h 727143"/>
                <a:gd name="connsiteX5" fmla="*/ 2133777 w 2331608"/>
                <a:gd name="connsiteY5" fmla="*/ 477799 h 727143"/>
                <a:gd name="connsiteX6" fmla="*/ 2303939 w 2331608"/>
                <a:gd name="connsiteY6" fmla="*/ 696709 h 727143"/>
                <a:gd name="connsiteX7" fmla="*/ 2331608 w 2331608"/>
                <a:gd name="connsiteY7" fmla="*/ 727142 h 727143"/>
                <a:gd name="connsiteX8" fmla="*/ 2067043 w 2331608"/>
                <a:gd name="connsiteY8" fmla="*/ 727142 h 727143"/>
                <a:gd name="connsiteX9" fmla="*/ 2066003 w 2331608"/>
                <a:gd name="connsiteY9" fmla="*/ 726313 h 727143"/>
                <a:gd name="connsiteX10" fmla="*/ 1761320 w 2331608"/>
                <a:gd name="connsiteY10" fmla="*/ 501214 h 727143"/>
                <a:gd name="connsiteX11" fmla="*/ 1593182 w 2331608"/>
                <a:gd name="connsiteY11" fmla="*/ 416069 h 727143"/>
                <a:gd name="connsiteX12" fmla="*/ 1454841 w 2331608"/>
                <a:gd name="connsiteY12" fmla="*/ 250038 h 727143"/>
                <a:gd name="connsiteX13" fmla="*/ 1410146 w 2331608"/>
                <a:gd name="connsiteY13" fmla="*/ 203209 h 727143"/>
                <a:gd name="connsiteX14" fmla="*/ 1208234 w 2331608"/>
                <a:gd name="connsiteY14" fmla="*/ 27611 h 727143"/>
                <a:gd name="connsiteX15" fmla="*/ 0 w 2331608"/>
                <a:gd name="connsiteY15" fmla="*/ 0 h 727143"/>
                <a:gd name="connsiteX16" fmla="*/ 457331 w 2331608"/>
                <a:gd name="connsiteY16" fmla="*/ 0 h 727143"/>
                <a:gd name="connsiteX17" fmla="*/ 459317 w 2331608"/>
                <a:gd name="connsiteY17" fmla="*/ 3918 h 727143"/>
                <a:gd name="connsiteX18" fmla="*/ 518378 w 2331608"/>
                <a:gd name="connsiteY18" fmla="*/ 196823 h 727143"/>
                <a:gd name="connsiteX19" fmla="*/ 754622 w 2331608"/>
                <a:gd name="connsiteY19" fmla="*/ 665116 h 727143"/>
                <a:gd name="connsiteX20" fmla="*/ 767392 w 2331608"/>
                <a:gd name="connsiteY20" fmla="*/ 660859 h 727143"/>
                <a:gd name="connsiteX21" fmla="*/ 793863 w 2331608"/>
                <a:gd name="connsiteY21" fmla="*/ 688531 h 727143"/>
                <a:gd name="connsiteX22" fmla="*/ 810930 w 2331608"/>
                <a:gd name="connsiteY22" fmla="*/ 727143 h 727143"/>
                <a:gd name="connsiteX23" fmla="*/ 568952 w 2331608"/>
                <a:gd name="connsiteY23" fmla="*/ 727143 h 727143"/>
                <a:gd name="connsiteX24" fmla="*/ 569459 w 2331608"/>
                <a:gd name="connsiteY24" fmla="*/ 723287 h 727143"/>
                <a:gd name="connsiteX25" fmla="*/ 571587 w 2331608"/>
                <a:gd name="connsiteY25" fmla="*/ 711946 h 727143"/>
                <a:gd name="connsiteX26" fmla="*/ 267236 w 2331608"/>
                <a:gd name="connsiteY26" fmla="*/ 341568 h 727143"/>
                <a:gd name="connsiteX27" fmla="*/ 7747 w 2331608"/>
                <a:gd name="connsiteY27" fmla="*/ 13796 h 727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31608" h="727143">
                  <a:moveTo>
                    <a:pt x="1176886" y="0"/>
                  </a:moveTo>
                  <a:lnTo>
                    <a:pt x="1708128" y="0"/>
                  </a:lnTo>
                  <a:lnTo>
                    <a:pt x="1720242" y="28069"/>
                  </a:lnTo>
                  <a:cubicBezTo>
                    <a:pt x="1725438" y="41668"/>
                    <a:pt x="1728597" y="52078"/>
                    <a:pt x="1729395" y="58464"/>
                  </a:cubicBezTo>
                  <a:cubicBezTo>
                    <a:pt x="1735780" y="109550"/>
                    <a:pt x="1757063" y="122322"/>
                    <a:pt x="1757063" y="122322"/>
                  </a:cubicBezTo>
                  <a:cubicBezTo>
                    <a:pt x="1931586" y="201080"/>
                    <a:pt x="2067799" y="364983"/>
                    <a:pt x="2133777" y="477799"/>
                  </a:cubicBezTo>
                  <a:cubicBezTo>
                    <a:pt x="2175013" y="548309"/>
                    <a:pt x="2251999" y="638775"/>
                    <a:pt x="2303939" y="696709"/>
                  </a:cubicBezTo>
                  <a:lnTo>
                    <a:pt x="2331608" y="727142"/>
                  </a:lnTo>
                  <a:lnTo>
                    <a:pt x="2067043" y="727142"/>
                  </a:lnTo>
                  <a:lnTo>
                    <a:pt x="2066003" y="726313"/>
                  </a:lnTo>
                  <a:cubicBezTo>
                    <a:pt x="1987188" y="664451"/>
                    <a:pt x="1868268" y="576247"/>
                    <a:pt x="1761320" y="501214"/>
                  </a:cubicBezTo>
                  <a:cubicBezTo>
                    <a:pt x="1618722" y="399041"/>
                    <a:pt x="1676187" y="439484"/>
                    <a:pt x="1593182" y="416069"/>
                  </a:cubicBezTo>
                  <a:cubicBezTo>
                    <a:pt x="1512306" y="390526"/>
                    <a:pt x="1478253" y="275581"/>
                    <a:pt x="1454841" y="250038"/>
                  </a:cubicBezTo>
                  <a:cubicBezTo>
                    <a:pt x="1433558" y="226623"/>
                    <a:pt x="1410146" y="203209"/>
                    <a:pt x="1410146" y="203209"/>
                  </a:cubicBezTo>
                  <a:cubicBezTo>
                    <a:pt x="1369442" y="168885"/>
                    <a:pt x="1290728" y="100138"/>
                    <a:pt x="1208234" y="27611"/>
                  </a:cubicBezTo>
                  <a:close/>
                  <a:moveTo>
                    <a:pt x="0" y="0"/>
                  </a:moveTo>
                  <a:lnTo>
                    <a:pt x="457331" y="0"/>
                  </a:lnTo>
                  <a:lnTo>
                    <a:pt x="459317" y="3918"/>
                  </a:lnTo>
                  <a:cubicBezTo>
                    <a:pt x="487518" y="74960"/>
                    <a:pt x="504544" y="147865"/>
                    <a:pt x="518378" y="196823"/>
                  </a:cubicBezTo>
                  <a:cubicBezTo>
                    <a:pt x="548175" y="294739"/>
                    <a:pt x="754622" y="665116"/>
                    <a:pt x="754622" y="665116"/>
                  </a:cubicBezTo>
                  <a:cubicBezTo>
                    <a:pt x="754622" y="665116"/>
                    <a:pt x="754622" y="665116"/>
                    <a:pt x="767392" y="660859"/>
                  </a:cubicBezTo>
                  <a:cubicBezTo>
                    <a:pt x="778034" y="665649"/>
                    <a:pt x="786547" y="675760"/>
                    <a:pt x="793863" y="688531"/>
                  </a:cubicBezTo>
                  <a:lnTo>
                    <a:pt x="810930" y="727143"/>
                  </a:lnTo>
                  <a:lnTo>
                    <a:pt x="568952" y="727143"/>
                  </a:lnTo>
                  <a:lnTo>
                    <a:pt x="569459" y="723287"/>
                  </a:lnTo>
                  <a:cubicBezTo>
                    <a:pt x="570656" y="716203"/>
                    <a:pt x="571587" y="711946"/>
                    <a:pt x="571587" y="711946"/>
                  </a:cubicBezTo>
                  <a:cubicBezTo>
                    <a:pt x="571587" y="711946"/>
                    <a:pt x="386422" y="471413"/>
                    <a:pt x="267236" y="341568"/>
                  </a:cubicBezTo>
                  <a:cubicBezTo>
                    <a:pt x="176251" y="245781"/>
                    <a:pt x="88856" y="144007"/>
                    <a:pt x="7747" y="13796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endParaRPr 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32500" y="1349565"/>
            <a:ext cx="4751731" cy="3294653"/>
            <a:chOff x="843045" y="1798271"/>
            <a:chExt cx="6335989" cy="4393111"/>
          </a:xfrm>
        </p:grpSpPr>
        <p:cxnSp>
          <p:nvCxnSpPr>
            <p:cNvPr id="126" name="Straight Connector 125"/>
            <p:cNvCxnSpPr/>
            <p:nvPr/>
          </p:nvCxnSpPr>
          <p:spPr>
            <a:xfrm flipH="1">
              <a:off x="4518439" y="2238175"/>
              <a:ext cx="1737360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/>
            <p:cNvSpPr txBox="1"/>
            <p:nvPr/>
          </p:nvSpPr>
          <p:spPr>
            <a:xfrm flipH="1">
              <a:off x="2366018" y="1798271"/>
              <a:ext cx="1415839" cy="338568"/>
            </a:xfrm>
            <a:prstGeom prst="rect">
              <a:avLst/>
            </a:prstGeom>
            <a:noFill/>
          </p:spPr>
          <p:txBody>
            <a:bodyPr wrap="none" lIns="68576" tIns="34288" rIns="68576" bIns="34288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Lato Regular"/>
                </a:rPr>
                <a:t>标题文字添加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 flipH="1">
              <a:off x="1447936" y="2067460"/>
              <a:ext cx="2333921" cy="461685"/>
            </a:xfrm>
            <a:prstGeom prst="rect">
              <a:avLst/>
            </a:prstGeom>
            <a:noFill/>
          </p:spPr>
          <p:txBody>
            <a:bodyPr wrap="square" lIns="68576" tIns="34288" rIns="68576" bIns="34288" rtlCol="0"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Lato Light" panose="020F0502020204030203"/>
                </a:rPr>
                <a:t>您的文字添加到这里，也可以通过复制粘贴到此处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 flipH="1">
              <a:off x="1761127" y="2532358"/>
              <a:ext cx="1415839" cy="338568"/>
            </a:xfrm>
            <a:prstGeom prst="rect">
              <a:avLst/>
            </a:prstGeom>
            <a:noFill/>
          </p:spPr>
          <p:txBody>
            <a:bodyPr wrap="none" lIns="68576" tIns="34288" rIns="68576" bIns="34288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Lato Regular"/>
                </a:rPr>
                <a:t>标题文字添加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 flipH="1">
              <a:off x="843045" y="2801546"/>
              <a:ext cx="2333921" cy="461685"/>
            </a:xfrm>
            <a:prstGeom prst="rect">
              <a:avLst/>
            </a:prstGeom>
            <a:noFill/>
          </p:spPr>
          <p:txBody>
            <a:bodyPr wrap="square" lIns="68576" tIns="34288" rIns="68576" bIns="34288" rtlCol="0"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Lato Light" panose="020F0502020204030203"/>
                </a:rPr>
                <a:t>您的文字添加到这里，也可以通过复制粘贴到此处</a:t>
              </a:r>
            </a:p>
          </p:txBody>
        </p:sp>
        <p:sp>
          <p:nvSpPr>
            <p:cNvPr id="118" name="TextBox 117"/>
            <p:cNvSpPr txBox="1"/>
            <p:nvPr/>
          </p:nvSpPr>
          <p:spPr>
            <a:xfrm flipH="1">
              <a:off x="2141182" y="3232385"/>
              <a:ext cx="1415839" cy="338568"/>
            </a:xfrm>
            <a:prstGeom prst="rect">
              <a:avLst/>
            </a:prstGeom>
            <a:noFill/>
          </p:spPr>
          <p:txBody>
            <a:bodyPr wrap="none" lIns="68576" tIns="34288" rIns="68576" bIns="34288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Lato Regular"/>
                </a:rPr>
                <a:t>标题文字添加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 flipH="1">
              <a:off x="1223101" y="3501572"/>
              <a:ext cx="2333921" cy="461685"/>
            </a:xfrm>
            <a:prstGeom prst="rect">
              <a:avLst/>
            </a:prstGeom>
            <a:noFill/>
          </p:spPr>
          <p:txBody>
            <a:bodyPr wrap="square" lIns="68576" tIns="34288" rIns="68576" bIns="34288" rtlCol="0"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Lato Light" panose="020F0502020204030203"/>
                </a:rPr>
                <a:t>您的文字添加到这里，也可以通过复制粘贴到此处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 flipH="1">
              <a:off x="2958789" y="3959863"/>
              <a:ext cx="1415839" cy="338568"/>
            </a:xfrm>
            <a:prstGeom prst="rect">
              <a:avLst/>
            </a:prstGeom>
            <a:noFill/>
          </p:spPr>
          <p:txBody>
            <a:bodyPr wrap="none" lIns="68576" tIns="34288" rIns="68576" bIns="34288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Lato Regular"/>
                </a:rPr>
                <a:t>标题文字添加</a:t>
              </a:r>
            </a:p>
          </p:txBody>
        </p:sp>
        <p:sp>
          <p:nvSpPr>
            <p:cNvPr id="121" name="TextBox 120"/>
            <p:cNvSpPr txBox="1"/>
            <p:nvPr/>
          </p:nvSpPr>
          <p:spPr>
            <a:xfrm flipH="1">
              <a:off x="2040708" y="4229052"/>
              <a:ext cx="2333921" cy="461685"/>
            </a:xfrm>
            <a:prstGeom prst="rect">
              <a:avLst/>
            </a:prstGeom>
            <a:noFill/>
          </p:spPr>
          <p:txBody>
            <a:bodyPr wrap="square" lIns="68576" tIns="34288" rIns="68576" bIns="34288" rtlCol="0"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Lato Light" panose="020F0502020204030203"/>
                </a:rPr>
                <a:t>您的文字添加到这里，也可以通过复制粘贴到此处</a:t>
              </a:r>
            </a:p>
          </p:txBody>
        </p:sp>
        <p:sp>
          <p:nvSpPr>
            <p:cNvPr id="122" name="Oval 121"/>
            <p:cNvSpPr/>
            <p:nvPr/>
          </p:nvSpPr>
          <p:spPr>
            <a:xfrm flipH="1">
              <a:off x="3933069" y="1986639"/>
              <a:ext cx="228600" cy="228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8" rIns="68576" bIns="34288" rtlCol="0" anchor="ctr"/>
            <a:lstStyle/>
            <a:p>
              <a:pPr algn="ctr"/>
              <a:endParaRPr lang="en-US">
                <a:latin typeface="+mj-ea"/>
                <a:ea typeface="+mj-ea"/>
              </a:endParaRPr>
            </a:p>
          </p:txBody>
        </p:sp>
        <p:sp>
          <p:nvSpPr>
            <p:cNvPr id="123" name="Oval 122"/>
            <p:cNvSpPr/>
            <p:nvPr/>
          </p:nvSpPr>
          <p:spPr>
            <a:xfrm flipH="1">
              <a:off x="3336727" y="2704820"/>
              <a:ext cx="228600" cy="228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8" rIns="68576" bIns="34288" rtlCol="0" anchor="ctr"/>
            <a:lstStyle/>
            <a:p>
              <a:pPr algn="ctr"/>
              <a:endParaRPr lang="en-US">
                <a:latin typeface="+mj-ea"/>
                <a:ea typeface="+mj-ea"/>
              </a:endParaRPr>
            </a:p>
          </p:txBody>
        </p:sp>
        <p:sp>
          <p:nvSpPr>
            <p:cNvPr id="124" name="Oval 123"/>
            <p:cNvSpPr/>
            <p:nvPr/>
          </p:nvSpPr>
          <p:spPr>
            <a:xfrm flipH="1">
              <a:off x="3716783" y="3418743"/>
              <a:ext cx="228600" cy="228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8" rIns="68576" bIns="34288" rtlCol="0" anchor="ctr"/>
            <a:lstStyle/>
            <a:p>
              <a:pPr algn="ctr"/>
              <a:endParaRPr lang="en-US">
                <a:latin typeface="+mj-ea"/>
                <a:ea typeface="+mj-ea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 flipH="1">
              <a:off x="4534390" y="4117812"/>
              <a:ext cx="228600" cy="228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8" rIns="68576" bIns="34288" rtlCol="0" anchor="ctr"/>
            <a:lstStyle/>
            <a:p>
              <a:pPr algn="ctr"/>
              <a:endParaRPr lang="en-US">
                <a:latin typeface="+mj-ea"/>
                <a:ea typeface="+mj-ea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 flipH="1">
              <a:off x="3140539" y="4701572"/>
              <a:ext cx="1415839" cy="338568"/>
            </a:xfrm>
            <a:prstGeom prst="rect">
              <a:avLst/>
            </a:prstGeom>
            <a:noFill/>
          </p:spPr>
          <p:txBody>
            <a:bodyPr wrap="none" lIns="68576" tIns="34288" rIns="68576" bIns="34288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Lato Regular"/>
                </a:rPr>
                <a:t>标题文字添加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 flipH="1">
              <a:off x="2222457" y="4970760"/>
              <a:ext cx="2333921" cy="461685"/>
            </a:xfrm>
            <a:prstGeom prst="rect">
              <a:avLst/>
            </a:prstGeom>
            <a:noFill/>
          </p:spPr>
          <p:txBody>
            <a:bodyPr wrap="square" lIns="68576" tIns="34288" rIns="68576" bIns="34288" rtlCol="0"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Lato Light" panose="020F0502020204030203"/>
                </a:rPr>
                <a:t>您的文字添加到这里，也可以通过复制粘贴到此处</a:t>
              </a:r>
            </a:p>
          </p:txBody>
        </p:sp>
        <p:sp>
          <p:nvSpPr>
            <p:cNvPr id="129" name="Oval 128"/>
            <p:cNvSpPr/>
            <p:nvPr/>
          </p:nvSpPr>
          <p:spPr>
            <a:xfrm flipH="1">
              <a:off x="4716139" y="4859521"/>
              <a:ext cx="228600" cy="228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8" rIns="68576" bIns="34288" rtlCol="0" anchor="ctr"/>
            <a:lstStyle/>
            <a:p>
              <a:pPr algn="ctr"/>
              <a:endParaRPr lang="en-US">
                <a:latin typeface="+mj-ea"/>
                <a:ea typeface="+mj-ea"/>
              </a:endParaRPr>
            </a:p>
          </p:txBody>
        </p:sp>
        <p:cxnSp>
          <p:nvCxnSpPr>
            <p:cNvPr id="130" name="Straight Connector 129"/>
            <p:cNvCxnSpPr/>
            <p:nvPr/>
          </p:nvCxnSpPr>
          <p:spPr>
            <a:xfrm flipH="1">
              <a:off x="3859306" y="2964437"/>
              <a:ext cx="1737360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 flipH="1">
              <a:off x="4231813" y="3679819"/>
              <a:ext cx="1737360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 flipH="1">
              <a:off x="5074745" y="4387609"/>
              <a:ext cx="1737360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 flipH="1">
              <a:off x="5280217" y="5088649"/>
              <a:ext cx="1737360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/>
            <p:cNvSpPr txBox="1"/>
            <p:nvPr/>
          </p:nvSpPr>
          <p:spPr>
            <a:xfrm flipH="1">
              <a:off x="3301995" y="5460507"/>
              <a:ext cx="1415839" cy="338568"/>
            </a:xfrm>
            <a:prstGeom prst="rect">
              <a:avLst/>
            </a:prstGeom>
            <a:noFill/>
          </p:spPr>
          <p:txBody>
            <a:bodyPr wrap="none" lIns="68576" tIns="34288" rIns="68576" bIns="34288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Lato Regular"/>
                </a:rPr>
                <a:t>标题文字添加</a:t>
              </a:r>
            </a:p>
          </p:txBody>
        </p:sp>
        <p:sp>
          <p:nvSpPr>
            <p:cNvPr id="137" name="TextBox 136"/>
            <p:cNvSpPr txBox="1"/>
            <p:nvPr/>
          </p:nvSpPr>
          <p:spPr>
            <a:xfrm flipH="1">
              <a:off x="2383914" y="5729697"/>
              <a:ext cx="2333921" cy="461685"/>
            </a:xfrm>
            <a:prstGeom prst="rect">
              <a:avLst/>
            </a:prstGeom>
            <a:noFill/>
          </p:spPr>
          <p:txBody>
            <a:bodyPr wrap="square" lIns="68576" tIns="34288" rIns="68576" bIns="34288" rtlCol="0"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Lato Light" panose="020F0502020204030203"/>
                </a:rPr>
                <a:t>您的文字添加到这里，也可以通过复制粘贴到此处</a:t>
              </a:r>
            </a:p>
          </p:txBody>
        </p:sp>
        <p:sp>
          <p:nvSpPr>
            <p:cNvPr id="138" name="Oval 137"/>
            <p:cNvSpPr/>
            <p:nvPr/>
          </p:nvSpPr>
          <p:spPr>
            <a:xfrm flipH="1">
              <a:off x="4877597" y="5618456"/>
              <a:ext cx="228600" cy="228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8" rIns="68576" bIns="34288" rtlCol="0" anchor="ctr"/>
            <a:lstStyle/>
            <a:p>
              <a:pPr algn="ctr"/>
              <a:endParaRPr lang="en-US">
                <a:latin typeface="+mj-ea"/>
                <a:ea typeface="+mj-ea"/>
              </a:endParaRPr>
            </a:p>
          </p:txBody>
        </p:sp>
        <p:cxnSp>
          <p:nvCxnSpPr>
            <p:cNvPr id="139" name="Straight Connector 138"/>
            <p:cNvCxnSpPr/>
            <p:nvPr/>
          </p:nvCxnSpPr>
          <p:spPr>
            <a:xfrm flipH="1">
              <a:off x="5441674" y="5847584"/>
              <a:ext cx="1737360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8850"/>
            <a:ext cx="2057400" cy="273050"/>
          </a:xfrm>
        </p:spPr>
        <p:txBody>
          <a:bodyPr/>
          <a:lstStyle/>
          <a:p>
            <a:fld id="{92E00E76-97D5-4BB6-85AC-6BEC15A824C9}" type="slidenum">
              <a:rPr lang="zh-CN" altLang="en-US" smtClean="0"/>
              <a:t>18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088209" y="1894116"/>
            <a:ext cx="1130851" cy="11308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文本框 7"/>
          <p:cNvSpPr txBox="1"/>
          <p:nvPr/>
        </p:nvSpPr>
        <p:spPr>
          <a:xfrm>
            <a:off x="3324320" y="2049972"/>
            <a:ext cx="3841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  <p:sp>
        <p:nvSpPr>
          <p:cNvPr id="6" name="文本框 10"/>
          <p:cNvSpPr txBox="1"/>
          <p:nvPr/>
        </p:nvSpPr>
        <p:spPr>
          <a:xfrm>
            <a:off x="3383974" y="2520549"/>
            <a:ext cx="25195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CLICK TO ADD UP YOUR TITLE HERE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7" name="文本框 11"/>
          <p:cNvSpPr txBox="1"/>
          <p:nvPr/>
        </p:nvSpPr>
        <p:spPr>
          <a:xfrm>
            <a:off x="2162855" y="1767008"/>
            <a:ext cx="15476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04</a:t>
            </a:r>
            <a:endParaRPr lang="zh-CN" altLang="en-US" sz="8800" dirty="0">
              <a:solidFill>
                <a:schemeClr val="bg1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8" name="矩形 18"/>
          <p:cNvSpPr>
            <a:spLocks noChangeArrowheads="1"/>
          </p:cNvSpPr>
          <p:nvPr/>
        </p:nvSpPr>
        <p:spPr bwMode="auto">
          <a:xfrm>
            <a:off x="3419968" y="2808492"/>
            <a:ext cx="3475356" cy="282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defTabSz="911225">
              <a:lnSpc>
                <a:spcPct val="120000"/>
              </a:lnSpc>
              <a:spcBef>
                <a:spcPct val="20000"/>
              </a:spcBef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417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625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/>
          <p:cNvGrpSpPr/>
          <p:nvPr/>
        </p:nvGrpSpPr>
        <p:grpSpPr>
          <a:xfrm>
            <a:off x="582996" y="2679484"/>
            <a:ext cx="1986986" cy="721152"/>
            <a:chOff x="1430743" y="1449834"/>
            <a:chExt cx="2076062" cy="753521"/>
          </a:xfrm>
        </p:grpSpPr>
        <p:sp>
          <p:nvSpPr>
            <p:cNvPr id="28" name="TextBox 27"/>
            <p:cNvSpPr txBox="1"/>
            <p:nvPr/>
          </p:nvSpPr>
          <p:spPr>
            <a:xfrm>
              <a:off x="2542082" y="1449834"/>
              <a:ext cx="964723" cy="1929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添加标题内容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30743" y="1682377"/>
              <a:ext cx="2076062" cy="52097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右键点击图片选择设置图片格式可直接替换图片。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您的容打在这里，或者通这里，或者通过复制过复制您的文本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30" name="Rectangular Callout 28"/>
          <p:cNvSpPr>
            <a:spLocks noChangeAspect="1"/>
          </p:cNvSpPr>
          <p:nvPr/>
        </p:nvSpPr>
        <p:spPr>
          <a:xfrm flipH="1">
            <a:off x="2638647" y="2745190"/>
            <a:ext cx="554194" cy="538299"/>
          </a:xfrm>
          <a:prstGeom prst="wedge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ectangular Callout 32"/>
          <p:cNvSpPr>
            <a:spLocks noChangeAspect="1"/>
          </p:cNvSpPr>
          <p:nvPr/>
        </p:nvSpPr>
        <p:spPr>
          <a:xfrm flipH="1">
            <a:off x="2638647" y="3545878"/>
            <a:ext cx="554194" cy="538300"/>
          </a:xfrm>
          <a:prstGeom prst="wedgeRectCallou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Rectangular Callout 36"/>
          <p:cNvSpPr>
            <a:spLocks noChangeAspect="1"/>
          </p:cNvSpPr>
          <p:nvPr/>
        </p:nvSpPr>
        <p:spPr>
          <a:xfrm>
            <a:off x="5949605" y="2735414"/>
            <a:ext cx="554194" cy="538300"/>
          </a:xfrm>
          <a:prstGeom prst="wedgeRectCallo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ular Callout 40"/>
          <p:cNvSpPr>
            <a:spLocks noChangeAspect="1"/>
          </p:cNvSpPr>
          <p:nvPr/>
        </p:nvSpPr>
        <p:spPr>
          <a:xfrm>
            <a:off x="5949605" y="3536155"/>
            <a:ext cx="554194" cy="538300"/>
          </a:xfrm>
          <a:prstGeom prst="wedgeRectCallo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34" name="Arc 41"/>
          <p:cNvSpPr/>
          <p:nvPr/>
        </p:nvSpPr>
        <p:spPr>
          <a:xfrm rot="19051047">
            <a:off x="4971943" y="2285364"/>
            <a:ext cx="1566119" cy="1566036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Arc 42"/>
          <p:cNvSpPr/>
          <p:nvPr/>
        </p:nvSpPr>
        <p:spPr>
          <a:xfrm rot="2548953" flipH="1">
            <a:off x="2604386" y="2285364"/>
            <a:ext cx="1566119" cy="1566036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 286"/>
          <p:cNvGrpSpPr/>
          <p:nvPr/>
        </p:nvGrpSpPr>
        <p:grpSpPr>
          <a:xfrm>
            <a:off x="3387445" y="2630961"/>
            <a:ext cx="2367558" cy="1939959"/>
            <a:chOff x="5633243" y="1798638"/>
            <a:chExt cx="1992313" cy="1632575"/>
          </a:xfrm>
        </p:grpSpPr>
        <p:sp>
          <p:nvSpPr>
            <p:cNvPr id="37" name="Freeform 10"/>
            <p:cNvSpPr/>
            <p:nvPr/>
          </p:nvSpPr>
          <p:spPr bwMode="auto">
            <a:xfrm>
              <a:off x="6276180" y="3115300"/>
              <a:ext cx="706438" cy="315913"/>
            </a:xfrm>
            <a:custGeom>
              <a:avLst/>
              <a:gdLst/>
              <a:ahLst/>
              <a:cxnLst>
                <a:cxn ang="0">
                  <a:pos x="187" y="75"/>
                </a:cxn>
                <a:cxn ang="0">
                  <a:pos x="169" y="56"/>
                </a:cxn>
                <a:cxn ang="0">
                  <a:pos x="160" y="39"/>
                </a:cxn>
                <a:cxn ang="0">
                  <a:pos x="157" y="0"/>
                </a:cxn>
                <a:cxn ang="0">
                  <a:pos x="95" y="0"/>
                </a:cxn>
                <a:cxn ang="0">
                  <a:pos x="92" y="0"/>
                </a:cxn>
                <a:cxn ang="0">
                  <a:pos x="31" y="0"/>
                </a:cxn>
                <a:cxn ang="0">
                  <a:pos x="28" y="39"/>
                </a:cxn>
                <a:cxn ang="0">
                  <a:pos x="19" y="56"/>
                </a:cxn>
                <a:cxn ang="0">
                  <a:pos x="1" y="75"/>
                </a:cxn>
                <a:cxn ang="0">
                  <a:pos x="0" y="80"/>
                </a:cxn>
                <a:cxn ang="0">
                  <a:pos x="9" y="84"/>
                </a:cxn>
                <a:cxn ang="0">
                  <a:pos x="92" y="84"/>
                </a:cxn>
                <a:cxn ang="0">
                  <a:pos x="95" y="84"/>
                </a:cxn>
                <a:cxn ang="0">
                  <a:pos x="179" y="84"/>
                </a:cxn>
                <a:cxn ang="0">
                  <a:pos x="188" y="80"/>
                </a:cxn>
                <a:cxn ang="0">
                  <a:pos x="187" y="75"/>
                </a:cxn>
              </a:cxnLst>
              <a:rect l="0" t="0" r="r" b="b"/>
              <a:pathLst>
                <a:path w="188" h="84">
                  <a:moveTo>
                    <a:pt x="187" y="75"/>
                  </a:moveTo>
                  <a:cubicBezTo>
                    <a:pt x="187" y="75"/>
                    <a:pt x="179" y="66"/>
                    <a:pt x="169" y="56"/>
                  </a:cubicBezTo>
                  <a:cubicBezTo>
                    <a:pt x="159" y="46"/>
                    <a:pt x="160" y="39"/>
                    <a:pt x="160" y="39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29" y="46"/>
                    <a:pt x="19" y="56"/>
                  </a:cubicBezTo>
                  <a:cubicBezTo>
                    <a:pt x="9" y="66"/>
                    <a:pt x="1" y="75"/>
                    <a:pt x="1" y="75"/>
                  </a:cubicBezTo>
                  <a:cubicBezTo>
                    <a:pt x="1" y="75"/>
                    <a:pt x="0" y="77"/>
                    <a:pt x="0" y="80"/>
                  </a:cubicBezTo>
                  <a:cubicBezTo>
                    <a:pt x="0" y="83"/>
                    <a:pt x="2" y="84"/>
                    <a:pt x="9" y="84"/>
                  </a:cubicBezTo>
                  <a:cubicBezTo>
                    <a:pt x="15" y="84"/>
                    <a:pt x="78" y="84"/>
                    <a:pt x="92" y="84"/>
                  </a:cubicBezTo>
                  <a:cubicBezTo>
                    <a:pt x="94" y="84"/>
                    <a:pt x="95" y="84"/>
                    <a:pt x="95" y="84"/>
                  </a:cubicBezTo>
                  <a:cubicBezTo>
                    <a:pt x="110" y="84"/>
                    <a:pt x="173" y="84"/>
                    <a:pt x="179" y="84"/>
                  </a:cubicBezTo>
                  <a:cubicBezTo>
                    <a:pt x="186" y="84"/>
                    <a:pt x="188" y="83"/>
                    <a:pt x="188" y="80"/>
                  </a:cubicBezTo>
                  <a:cubicBezTo>
                    <a:pt x="188" y="77"/>
                    <a:pt x="187" y="75"/>
                    <a:pt x="187" y="75"/>
                  </a:cubicBezTo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Freeform 12"/>
            <p:cNvSpPr/>
            <p:nvPr/>
          </p:nvSpPr>
          <p:spPr bwMode="auto">
            <a:xfrm>
              <a:off x="5633243" y="1798638"/>
              <a:ext cx="1992313" cy="1425575"/>
            </a:xfrm>
            <a:custGeom>
              <a:avLst/>
              <a:gdLst/>
              <a:ahLst/>
              <a:cxnLst>
                <a:cxn ang="0">
                  <a:pos x="530" y="359"/>
                </a:cxn>
                <a:cxn ang="0">
                  <a:pos x="507" y="379"/>
                </a:cxn>
                <a:cxn ang="0">
                  <a:pos x="23" y="379"/>
                </a:cxn>
                <a:cxn ang="0">
                  <a:pos x="0" y="359"/>
                </a:cxn>
                <a:cxn ang="0">
                  <a:pos x="0" y="20"/>
                </a:cxn>
                <a:cxn ang="0">
                  <a:pos x="23" y="0"/>
                </a:cxn>
                <a:cxn ang="0">
                  <a:pos x="507" y="0"/>
                </a:cxn>
                <a:cxn ang="0">
                  <a:pos x="530" y="20"/>
                </a:cxn>
                <a:cxn ang="0">
                  <a:pos x="530" y="359"/>
                </a:cxn>
              </a:cxnLst>
              <a:rect l="0" t="0" r="r" b="b"/>
              <a:pathLst>
                <a:path w="530" h="379">
                  <a:moveTo>
                    <a:pt x="530" y="359"/>
                  </a:moveTo>
                  <a:cubicBezTo>
                    <a:pt x="530" y="370"/>
                    <a:pt x="520" y="379"/>
                    <a:pt x="507" y="379"/>
                  </a:cubicBezTo>
                  <a:cubicBezTo>
                    <a:pt x="23" y="379"/>
                    <a:pt x="23" y="379"/>
                    <a:pt x="23" y="379"/>
                  </a:cubicBezTo>
                  <a:cubicBezTo>
                    <a:pt x="10" y="379"/>
                    <a:pt x="0" y="370"/>
                    <a:pt x="0" y="35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3" y="0"/>
                  </a:cubicBezTo>
                  <a:cubicBezTo>
                    <a:pt x="507" y="0"/>
                    <a:pt x="507" y="0"/>
                    <a:pt x="507" y="0"/>
                  </a:cubicBezTo>
                  <a:cubicBezTo>
                    <a:pt x="520" y="0"/>
                    <a:pt x="530" y="9"/>
                    <a:pt x="530" y="20"/>
                  </a:cubicBezTo>
                  <a:lnTo>
                    <a:pt x="530" y="359"/>
                  </a:lnTo>
                  <a:close/>
                </a:path>
              </a:pathLst>
            </a:custGeom>
            <a:solidFill>
              <a:schemeClr val="tx1">
                <a:lumMod val="90000"/>
                <a:lumOff val="1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Rectangle 13"/>
            <p:cNvSpPr>
              <a:spLocks noChangeArrowheads="1"/>
            </p:cNvSpPr>
            <p:nvPr/>
          </p:nvSpPr>
          <p:spPr bwMode="auto">
            <a:xfrm>
              <a:off x="5701505" y="1862138"/>
              <a:ext cx="1855788" cy="1147763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t="-3694" b="-3694"/>
              </a:stretch>
            </a:blip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Freeform 14"/>
            <p:cNvSpPr/>
            <p:nvPr/>
          </p:nvSpPr>
          <p:spPr bwMode="auto">
            <a:xfrm>
              <a:off x="5701505" y="1862138"/>
              <a:ext cx="1855788" cy="1147763"/>
            </a:xfrm>
            <a:custGeom>
              <a:avLst/>
              <a:gdLst/>
              <a:ahLst/>
              <a:cxnLst>
                <a:cxn ang="0">
                  <a:pos x="1169" y="0"/>
                </a:cxn>
                <a:cxn ang="0">
                  <a:pos x="0" y="0"/>
                </a:cxn>
                <a:cxn ang="0">
                  <a:pos x="0" y="723"/>
                </a:cxn>
                <a:cxn ang="0">
                  <a:pos x="1169" y="0"/>
                </a:cxn>
              </a:cxnLst>
              <a:rect l="0" t="0" r="r" b="b"/>
              <a:pathLst>
                <a:path w="1169" h="723">
                  <a:moveTo>
                    <a:pt x="1169" y="0"/>
                  </a:moveTo>
                  <a:lnTo>
                    <a:pt x="0" y="0"/>
                  </a:lnTo>
                  <a:lnTo>
                    <a:pt x="0" y="723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chemeClr val="bg2">
                <a:lumMod val="95000"/>
                <a:alpha val="2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al 15"/>
            <p:cNvSpPr>
              <a:spLocks noChangeArrowheads="1"/>
            </p:cNvSpPr>
            <p:nvPr/>
          </p:nvSpPr>
          <p:spPr bwMode="auto">
            <a:xfrm>
              <a:off x="6580980" y="3059113"/>
              <a:ext cx="93663" cy="93663"/>
            </a:xfrm>
            <a:prstGeom prst="ellipse">
              <a:avLst/>
            </a:prstGeom>
            <a:solidFill>
              <a:srgbClr val="6E6F7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 38"/>
          <p:cNvGrpSpPr/>
          <p:nvPr/>
        </p:nvGrpSpPr>
        <p:grpSpPr>
          <a:xfrm>
            <a:off x="575035" y="3532166"/>
            <a:ext cx="1986986" cy="732565"/>
            <a:chOff x="1430743" y="1449834"/>
            <a:chExt cx="2076062" cy="765447"/>
          </a:xfrm>
        </p:grpSpPr>
        <p:sp>
          <p:nvSpPr>
            <p:cNvPr id="43" name="TextBox 42"/>
            <p:cNvSpPr txBox="1"/>
            <p:nvPr/>
          </p:nvSpPr>
          <p:spPr>
            <a:xfrm>
              <a:off x="2542082" y="1449834"/>
              <a:ext cx="964723" cy="1929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添加标题内容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30743" y="1694303"/>
              <a:ext cx="2076062" cy="52097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右键点击图片选择设置图片格式可直接替换图片。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您的容打在这里，或者通这里，或者通过复制过复制您的文本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0" name="Group 38"/>
          <p:cNvGrpSpPr/>
          <p:nvPr/>
        </p:nvGrpSpPr>
        <p:grpSpPr>
          <a:xfrm>
            <a:off x="6570482" y="3556426"/>
            <a:ext cx="1986986" cy="708305"/>
            <a:chOff x="1430743" y="1449836"/>
            <a:chExt cx="2076062" cy="740098"/>
          </a:xfrm>
        </p:grpSpPr>
        <p:sp>
          <p:nvSpPr>
            <p:cNvPr id="66" name="TextBox 65"/>
            <p:cNvSpPr txBox="1"/>
            <p:nvPr/>
          </p:nvSpPr>
          <p:spPr>
            <a:xfrm>
              <a:off x="1430743" y="1449836"/>
              <a:ext cx="964723" cy="1929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添加标题内容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430743" y="1668956"/>
              <a:ext cx="2076062" cy="52097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右键点击图片选择设置图片格式可直接替换图片。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您的容打在这里，或者通这里，或者通过复制过复制您的文本。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1" name="Group 38"/>
          <p:cNvGrpSpPr/>
          <p:nvPr/>
        </p:nvGrpSpPr>
        <p:grpSpPr>
          <a:xfrm>
            <a:off x="6570482" y="2668003"/>
            <a:ext cx="1986986" cy="732632"/>
            <a:chOff x="1430743" y="1449834"/>
            <a:chExt cx="2076062" cy="765517"/>
          </a:xfrm>
        </p:grpSpPr>
        <p:sp>
          <p:nvSpPr>
            <p:cNvPr id="69" name="TextBox 68"/>
            <p:cNvSpPr txBox="1"/>
            <p:nvPr/>
          </p:nvSpPr>
          <p:spPr>
            <a:xfrm>
              <a:off x="1430743" y="1449834"/>
              <a:ext cx="964723" cy="19295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添加标题内容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430743" y="1694373"/>
              <a:ext cx="2076062" cy="52097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右键点击图片选择设置图片格式可直接替换图片。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您的容打在这里，或者通这里，或者通过复制过复制您的文本。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2" name="组合 70"/>
          <p:cNvGrpSpPr/>
          <p:nvPr/>
        </p:nvGrpSpPr>
        <p:grpSpPr>
          <a:xfrm>
            <a:off x="3667993" y="1384472"/>
            <a:ext cx="1803119" cy="280791"/>
            <a:chOff x="4673997" y="1988840"/>
            <a:chExt cx="2403846" cy="374358"/>
          </a:xfrm>
        </p:grpSpPr>
        <p:sp>
          <p:nvSpPr>
            <p:cNvPr id="72" name="Round Same Side Corner Rectangle 48"/>
            <p:cNvSpPr/>
            <p:nvPr/>
          </p:nvSpPr>
          <p:spPr>
            <a:xfrm rot="5400000">
              <a:off x="5701617" y="986973"/>
              <a:ext cx="348605" cy="2403846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sz="1200" dirty="0"/>
            </a:p>
          </p:txBody>
        </p:sp>
        <p:sp>
          <p:nvSpPr>
            <p:cNvPr id="73" name="Rectangle 49"/>
            <p:cNvSpPr/>
            <p:nvPr/>
          </p:nvSpPr>
          <p:spPr>
            <a:xfrm>
              <a:off x="5170032" y="1988840"/>
              <a:ext cx="1477136" cy="3693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1860"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737075" y="1708532"/>
            <a:ext cx="7712367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由行政人事部负责公司的各项培训工作，包括培训制度的拟定、培训体系的建立、培训流程的完善、培训计划的制定、培训通知的发送、培训的组织实施、培训的跟踪与反馈、培训效果的评估与总结等工作。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wind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7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五边形 230"/>
          <p:cNvSpPr/>
          <p:nvPr/>
        </p:nvSpPr>
        <p:spPr>
          <a:xfrm flipH="1">
            <a:off x="1908400" y="2760941"/>
            <a:ext cx="2252381" cy="383136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2" name="五边形 231"/>
          <p:cNvSpPr/>
          <p:nvPr/>
        </p:nvSpPr>
        <p:spPr>
          <a:xfrm flipH="1">
            <a:off x="2775571" y="3215888"/>
            <a:ext cx="1385210" cy="383136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3" name="五边形 232"/>
          <p:cNvSpPr/>
          <p:nvPr/>
        </p:nvSpPr>
        <p:spPr>
          <a:xfrm flipH="1">
            <a:off x="2248604" y="3670836"/>
            <a:ext cx="1912176" cy="383136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4" name="五边形 233"/>
          <p:cNvSpPr/>
          <p:nvPr/>
        </p:nvSpPr>
        <p:spPr>
          <a:xfrm flipH="1">
            <a:off x="1403648" y="4125784"/>
            <a:ext cx="2757132" cy="383136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8" name="TextBox 159"/>
          <p:cNvSpPr txBox="1"/>
          <p:nvPr/>
        </p:nvSpPr>
        <p:spPr>
          <a:xfrm>
            <a:off x="3596142" y="2833379"/>
            <a:ext cx="451086" cy="2424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73%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9" name="TextBox 160"/>
          <p:cNvSpPr txBox="1"/>
          <p:nvPr/>
        </p:nvSpPr>
        <p:spPr>
          <a:xfrm>
            <a:off x="3588928" y="3291945"/>
            <a:ext cx="451086" cy="2424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0" name="TextBox 161"/>
          <p:cNvSpPr txBox="1"/>
          <p:nvPr/>
        </p:nvSpPr>
        <p:spPr>
          <a:xfrm>
            <a:off x="3588929" y="3746952"/>
            <a:ext cx="451086" cy="2424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1" name="TextBox 162"/>
          <p:cNvSpPr txBox="1"/>
          <p:nvPr/>
        </p:nvSpPr>
        <p:spPr>
          <a:xfrm>
            <a:off x="3608166" y="4206349"/>
            <a:ext cx="451085" cy="2424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" name="五边形 244"/>
          <p:cNvSpPr/>
          <p:nvPr/>
        </p:nvSpPr>
        <p:spPr>
          <a:xfrm>
            <a:off x="4887418" y="2762933"/>
            <a:ext cx="1149664" cy="383136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6" name="五边形 245"/>
          <p:cNvSpPr/>
          <p:nvPr/>
        </p:nvSpPr>
        <p:spPr>
          <a:xfrm>
            <a:off x="4887419" y="3217880"/>
            <a:ext cx="2170277" cy="383136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7" name="五边形 246"/>
          <p:cNvSpPr/>
          <p:nvPr/>
        </p:nvSpPr>
        <p:spPr>
          <a:xfrm>
            <a:off x="4887418" y="3672828"/>
            <a:ext cx="1360817" cy="383136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8" name="五边形 247"/>
          <p:cNvSpPr/>
          <p:nvPr/>
        </p:nvSpPr>
        <p:spPr>
          <a:xfrm>
            <a:off x="4887418" y="4127775"/>
            <a:ext cx="2900981" cy="383136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2" name="TextBox 173"/>
          <p:cNvSpPr txBox="1"/>
          <p:nvPr/>
        </p:nvSpPr>
        <p:spPr>
          <a:xfrm>
            <a:off x="5023219" y="2839850"/>
            <a:ext cx="451086" cy="2424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3" name="TextBox 174"/>
          <p:cNvSpPr txBox="1"/>
          <p:nvPr/>
        </p:nvSpPr>
        <p:spPr>
          <a:xfrm>
            <a:off x="5023218" y="3287407"/>
            <a:ext cx="451086" cy="2424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56%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4" name="TextBox 175"/>
          <p:cNvSpPr txBox="1"/>
          <p:nvPr/>
        </p:nvSpPr>
        <p:spPr>
          <a:xfrm>
            <a:off x="5023220" y="3746951"/>
            <a:ext cx="451085" cy="2424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29%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5" name="TextBox 176"/>
          <p:cNvSpPr txBox="1"/>
          <p:nvPr/>
        </p:nvSpPr>
        <p:spPr>
          <a:xfrm>
            <a:off x="5035952" y="4203891"/>
            <a:ext cx="451086" cy="2424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77%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9" name="TextBox 180"/>
          <p:cNvSpPr txBox="1"/>
          <p:nvPr/>
        </p:nvSpPr>
        <p:spPr>
          <a:xfrm>
            <a:off x="4238724" y="2840281"/>
            <a:ext cx="571310" cy="2424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</a:p>
        </p:txBody>
      </p:sp>
      <p:sp>
        <p:nvSpPr>
          <p:cNvPr id="260" name="TextBox 181"/>
          <p:cNvSpPr txBox="1"/>
          <p:nvPr/>
        </p:nvSpPr>
        <p:spPr>
          <a:xfrm>
            <a:off x="4238724" y="3292003"/>
            <a:ext cx="571310" cy="2424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项目二</a:t>
            </a:r>
          </a:p>
        </p:txBody>
      </p:sp>
      <p:sp>
        <p:nvSpPr>
          <p:cNvPr id="261" name="TextBox 182"/>
          <p:cNvSpPr txBox="1"/>
          <p:nvPr/>
        </p:nvSpPr>
        <p:spPr>
          <a:xfrm>
            <a:off x="4238898" y="3746951"/>
            <a:ext cx="571310" cy="2424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项目三</a:t>
            </a:r>
          </a:p>
        </p:txBody>
      </p:sp>
      <p:sp>
        <p:nvSpPr>
          <p:cNvPr id="262" name="TextBox 183"/>
          <p:cNvSpPr txBox="1"/>
          <p:nvPr/>
        </p:nvSpPr>
        <p:spPr>
          <a:xfrm>
            <a:off x="4238898" y="4203891"/>
            <a:ext cx="571310" cy="2424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项目四</a:t>
            </a:r>
          </a:p>
        </p:txBody>
      </p:sp>
      <p:sp>
        <p:nvSpPr>
          <p:cNvPr id="266" name="Oval 4"/>
          <p:cNvSpPr/>
          <p:nvPr/>
        </p:nvSpPr>
        <p:spPr>
          <a:xfrm>
            <a:off x="4885538" y="1068927"/>
            <a:ext cx="720153" cy="6794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</a:p>
        </p:txBody>
      </p:sp>
      <p:sp>
        <p:nvSpPr>
          <p:cNvPr id="267" name="Oval 5"/>
          <p:cNvSpPr/>
          <p:nvPr/>
        </p:nvSpPr>
        <p:spPr>
          <a:xfrm>
            <a:off x="3451247" y="1068927"/>
            <a:ext cx="720153" cy="6794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8" name="Text Box 10"/>
          <p:cNvSpPr txBox="1">
            <a:spLocks noChangeArrowheads="1"/>
          </p:cNvSpPr>
          <p:nvPr/>
        </p:nvSpPr>
        <p:spPr bwMode="auto">
          <a:xfrm>
            <a:off x="4887419" y="1779917"/>
            <a:ext cx="2057400" cy="8148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34290" tIns="17145" rIns="34290" bIns="17145">
            <a:spAutoFit/>
          </a:bodyPr>
          <a:lstStyle/>
          <a:p>
            <a:pPr defTabSz="815975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815975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您的内容打在这里，或者通过复制您的文本后，在此框中选择粘贴，并选择只保留文字。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69" name="Text Box 10"/>
          <p:cNvSpPr txBox="1">
            <a:spLocks noChangeArrowheads="1"/>
          </p:cNvSpPr>
          <p:nvPr/>
        </p:nvSpPr>
        <p:spPr bwMode="auto">
          <a:xfrm>
            <a:off x="2114000" y="1779916"/>
            <a:ext cx="2057400" cy="8148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34290" tIns="17145" rIns="34290" bIns="17145">
            <a:spAutoFit/>
          </a:bodyPr>
          <a:lstStyle/>
          <a:p>
            <a:pPr algn="r" defTabSz="815975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algn="r" defTabSz="815975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您的内容打在这里，或者通过复制您的文本后，在此框中选择粘贴，并选择只保留文字。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wind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" grpId="0" animBg="1"/>
      <p:bldP spid="232" grpId="0" animBg="1"/>
      <p:bldP spid="233" grpId="0" animBg="1"/>
      <p:bldP spid="234" grpId="0" animBg="1"/>
      <p:bldP spid="238" grpId="0"/>
      <p:bldP spid="239" grpId="0"/>
      <p:bldP spid="240" grpId="0"/>
      <p:bldP spid="241" grpId="0"/>
      <p:bldP spid="245" grpId="0" animBg="1"/>
      <p:bldP spid="246" grpId="0" animBg="1"/>
      <p:bldP spid="247" grpId="0" animBg="1"/>
      <p:bldP spid="248" grpId="0" animBg="1"/>
      <p:bldP spid="252" grpId="0"/>
      <p:bldP spid="253" grpId="0"/>
      <p:bldP spid="254" grpId="0"/>
      <p:bldP spid="255" grpId="0"/>
      <p:bldP spid="259" grpId="0"/>
      <p:bldP spid="260" grpId="0"/>
      <p:bldP spid="261" grpId="0"/>
      <p:bldP spid="262" grpId="0"/>
      <p:bldP spid="266" grpId="0" animBg="1"/>
      <p:bldP spid="267" grpId="0" animBg="1"/>
      <p:bldP spid="268" grpId="0"/>
      <p:bldP spid="26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椭圆 29"/>
          <p:cNvSpPr/>
          <p:nvPr/>
        </p:nvSpPr>
        <p:spPr bwMode="auto">
          <a:xfrm>
            <a:off x="3563943" y="1277966"/>
            <a:ext cx="266702" cy="2667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1280" dirty="0">
                <a:solidFill>
                  <a:schemeClr val="bg1"/>
                </a:solidFill>
              </a:rPr>
              <a:t>1</a:t>
            </a:r>
            <a:endParaRPr lang="zh-CN" altLang="en-US" sz="1280" dirty="0">
              <a:solidFill>
                <a:schemeClr val="bg1"/>
              </a:solidFill>
            </a:endParaRPr>
          </a:p>
        </p:txBody>
      </p:sp>
      <p:sp>
        <p:nvSpPr>
          <p:cNvPr id="31" name="椭圆 30"/>
          <p:cNvSpPr/>
          <p:nvPr/>
        </p:nvSpPr>
        <p:spPr bwMode="auto">
          <a:xfrm>
            <a:off x="3568755" y="2021503"/>
            <a:ext cx="266702" cy="26675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1280" dirty="0">
                <a:solidFill>
                  <a:schemeClr val="bg1"/>
                </a:solidFill>
              </a:rPr>
              <a:t>2</a:t>
            </a:r>
            <a:endParaRPr lang="zh-CN" altLang="en-US" sz="1280" dirty="0">
              <a:solidFill>
                <a:schemeClr val="bg1"/>
              </a:solidFill>
            </a:endParaRPr>
          </a:p>
        </p:txBody>
      </p:sp>
      <p:sp>
        <p:nvSpPr>
          <p:cNvPr id="32" name="椭圆 31"/>
          <p:cNvSpPr/>
          <p:nvPr/>
        </p:nvSpPr>
        <p:spPr bwMode="auto">
          <a:xfrm>
            <a:off x="3568755" y="2765040"/>
            <a:ext cx="266702" cy="2667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1280" dirty="0">
                <a:solidFill>
                  <a:schemeClr val="bg1"/>
                </a:solidFill>
              </a:rPr>
              <a:t>3</a:t>
            </a:r>
            <a:endParaRPr lang="zh-CN" altLang="en-US" sz="1280" dirty="0">
              <a:solidFill>
                <a:schemeClr val="bg1"/>
              </a:solidFill>
            </a:endParaRPr>
          </a:p>
        </p:txBody>
      </p:sp>
      <p:sp>
        <p:nvSpPr>
          <p:cNvPr id="33" name="椭圆 32"/>
          <p:cNvSpPr/>
          <p:nvPr/>
        </p:nvSpPr>
        <p:spPr bwMode="auto">
          <a:xfrm>
            <a:off x="3568755" y="3508577"/>
            <a:ext cx="266702" cy="26675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1280" dirty="0">
                <a:solidFill>
                  <a:schemeClr val="bg1"/>
                </a:solidFill>
              </a:rPr>
              <a:t>4</a:t>
            </a:r>
            <a:endParaRPr lang="zh-CN" altLang="en-US" sz="1280" dirty="0">
              <a:solidFill>
                <a:schemeClr val="bg1"/>
              </a:solidFill>
            </a:endParaRPr>
          </a:p>
        </p:txBody>
      </p:sp>
      <p:sp>
        <p:nvSpPr>
          <p:cNvPr id="34" name="椭圆 33"/>
          <p:cNvSpPr/>
          <p:nvPr/>
        </p:nvSpPr>
        <p:spPr bwMode="auto">
          <a:xfrm>
            <a:off x="3568755" y="4252114"/>
            <a:ext cx="266702" cy="2667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1280" dirty="0">
                <a:solidFill>
                  <a:schemeClr val="bg1"/>
                </a:solidFill>
              </a:rPr>
              <a:t>5</a:t>
            </a:r>
            <a:endParaRPr lang="zh-CN" altLang="en-US" sz="1280" dirty="0">
              <a:solidFill>
                <a:schemeClr val="bg1"/>
              </a:solidFill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>
            <a:off x="3995968" y="1396902"/>
            <a:ext cx="647964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/>
          <p:nvPr/>
        </p:nvCxnSpPr>
        <p:spPr>
          <a:xfrm>
            <a:off x="3995968" y="2144048"/>
            <a:ext cx="647964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箭头连接符 50"/>
          <p:cNvCxnSpPr/>
          <p:nvPr/>
        </p:nvCxnSpPr>
        <p:spPr>
          <a:xfrm>
            <a:off x="3995968" y="2891196"/>
            <a:ext cx="647964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/>
          <p:cNvCxnSpPr/>
          <p:nvPr/>
        </p:nvCxnSpPr>
        <p:spPr>
          <a:xfrm>
            <a:off x="3995968" y="3638344"/>
            <a:ext cx="647964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箭头连接符 52"/>
          <p:cNvCxnSpPr/>
          <p:nvPr/>
        </p:nvCxnSpPr>
        <p:spPr>
          <a:xfrm>
            <a:off x="3995968" y="4385491"/>
            <a:ext cx="647964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4792478" y="1206525"/>
            <a:ext cx="3455810" cy="430873"/>
          </a:xfrm>
          <a:prstGeom prst="rect">
            <a:avLst/>
          </a:prstGeom>
          <a:noFill/>
        </p:spPr>
        <p:txBody>
          <a:bodyPr wrap="square" lIns="121905" tIns="60953" rIns="121905" bIns="60953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788013" y="1944344"/>
            <a:ext cx="3455810" cy="430873"/>
          </a:xfrm>
          <a:prstGeom prst="rect">
            <a:avLst/>
          </a:prstGeom>
          <a:noFill/>
        </p:spPr>
        <p:txBody>
          <a:bodyPr wrap="square" lIns="121905" tIns="60953" rIns="121905" bIns="60953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788013" y="2682164"/>
            <a:ext cx="3455810" cy="430873"/>
          </a:xfrm>
          <a:prstGeom prst="rect">
            <a:avLst/>
          </a:prstGeom>
          <a:noFill/>
        </p:spPr>
        <p:txBody>
          <a:bodyPr wrap="square" lIns="121905" tIns="60953" rIns="121905" bIns="60953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788013" y="3419984"/>
            <a:ext cx="3455810" cy="430873"/>
          </a:xfrm>
          <a:prstGeom prst="rect">
            <a:avLst/>
          </a:prstGeom>
          <a:noFill/>
        </p:spPr>
        <p:txBody>
          <a:bodyPr wrap="square" lIns="121905" tIns="60953" rIns="121905" bIns="60953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788013" y="4157802"/>
            <a:ext cx="3455810" cy="430873"/>
          </a:xfrm>
          <a:prstGeom prst="rect">
            <a:avLst/>
          </a:prstGeom>
          <a:noFill/>
        </p:spPr>
        <p:txBody>
          <a:bodyPr wrap="square" lIns="121905" tIns="60953" rIns="121905" bIns="60953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1237103" y="2716712"/>
            <a:ext cx="1439921" cy="1439921"/>
            <a:chOff x="3371160" y="935905"/>
            <a:chExt cx="2792280" cy="2792280"/>
          </a:xfrm>
          <a:effectLst/>
        </p:grpSpPr>
        <p:sp>
          <p:nvSpPr>
            <p:cNvPr id="45" name="椭圆 44"/>
            <p:cNvSpPr/>
            <p:nvPr/>
          </p:nvSpPr>
          <p:spPr bwMode="auto">
            <a:xfrm>
              <a:off x="3371160" y="935905"/>
              <a:ext cx="2792280" cy="2792280"/>
            </a:xfrm>
            <a:prstGeom prst="ellipse">
              <a:avLst/>
            </a:prstGeom>
            <a:solidFill>
              <a:schemeClr val="accent1"/>
            </a:solidFill>
            <a:ln w="349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80">
                <a:solidFill>
                  <a:prstClr val="white"/>
                </a:solidFill>
              </a:endParaRPr>
            </a:p>
          </p:txBody>
        </p:sp>
        <p:sp>
          <p:nvSpPr>
            <p:cNvPr id="46" name="MH_SubTitle_1"/>
            <p:cNvSpPr/>
            <p:nvPr>
              <p:custDataLst>
                <p:tags r:id="rId2"/>
              </p:custDataLst>
            </p:nvPr>
          </p:nvSpPr>
          <p:spPr>
            <a:xfrm>
              <a:off x="3708923" y="1274369"/>
              <a:ext cx="2116755" cy="21153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zh-CN" altLang="en-US" sz="2400" b="1" dirty="0">
                  <a:solidFill>
                    <a:schemeClr val="accent1"/>
                  </a:solidFill>
                  <a:latin typeface="Impact" panose="020B0806030902050204" pitchFamily="34" charset="0"/>
                  <a:sym typeface="+mn-lt"/>
                </a:rPr>
                <a:t>劣势</a:t>
              </a:r>
              <a:endParaRPr lang="en-US" altLang="zh-CN" sz="2400" b="1" dirty="0">
                <a:solidFill>
                  <a:schemeClr val="accent1"/>
                </a:solidFill>
                <a:latin typeface="Impact" panose="020B0806030902050204" pitchFamily="34" charset="0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37103" y="1556344"/>
            <a:ext cx="1439921" cy="1439921"/>
            <a:chOff x="1236920" y="1435489"/>
            <a:chExt cx="1440000" cy="1440000"/>
          </a:xfrm>
        </p:grpSpPr>
        <p:sp>
          <p:nvSpPr>
            <p:cNvPr id="27" name="椭圆 26"/>
            <p:cNvSpPr/>
            <p:nvPr/>
          </p:nvSpPr>
          <p:spPr bwMode="auto">
            <a:xfrm>
              <a:off x="1236920" y="1435489"/>
              <a:ext cx="1440000" cy="1440000"/>
            </a:xfrm>
            <a:prstGeom prst="ellipse">
              <a:avLst/>
            </a:prstGeom>
            <a:solidFill>
              <a:schemeClr val="accent1"/>
            </a:solidFill>
            <a:ln w="698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80">
                <a:solidFill>
                  <a:prstClr val="white"/>
                </a:solidFill>
              </a:endParaRPr>
            </a:p>
          </p:txBody>
        </p:sp>
        <p:sp>
          <p:nvSpPr>
            <p:cNvPr id="23" name="KSO_Shape"/>
            <p:cNvSpPr>
              <a:spLocks noChangeAspect="1"/>
            </p:cNvSpPr>
            <p:nvPr/>
          </p:nvSpPr>
          <p:spPr bwMode="auto">
            <a:xfrm>
              <a:off x="1581700" y="1795489"/>
              <a:ext cx="750441" cy="720000"/>
            </a:xfrm>
            <a:custGeom>
              <a:avLst/>
              <a:gdLst>
                <a:gd name="T0" fmla="*/ 1676344 w 2772"/>
                <a:gd name="T1" fmla="*/ 695589 h 2657"/>
                <a:gd name="T2" fmla="*/ 1639972 w 2772"/>
                <a:gd name="T3" fmla="*/ 335443 h 2657"/>
                <a:gd name="T4" fmla="*/ 1339256 w 2772"/>
                <a:gd name="T5" fmla="*/ 3250 h 2657"/>
                <a:gd name="T6" fmla="*/ 612473 w 2772"/>
                <a:gd name="T7" fmla="*/ 176172 h 2657"/>
                <a:gd name="T8" fmla="*/ 612473 w 2772"/>
                <a:gd name="T9" fmla="*/ 187874 h 2657"/>
                <a:gd name="T10" fmla="*/ 612473 w 2772"/>
                <a:gd name="T11" fmla="*/ 7801 h 2657"/>
                <a:gd name="T12" fmla="*/ 432563 w 2772"/>
                <a:gd name="T13" fmla="*/ 7801 h 2657"/>
                <a:gd name="T14" fmla="*/ 252004 w 2772"/>
                <a:gd name="T15" fmla="*/ 7801 h 2657"/>
                <a:gd name="T16" fmla="*/ 179910 w 2772"/>
                <a:gd name="T17" fmla="*/ 7801 h 2657"/>
                <a:gd name="T18" fmla="*/ 0 w 2772"/>
                <a:gd name="T19" fmla="*/ 187874 h 2657"/>
                <a:gd name="T20" fmla="*/ 0 w 2772"/>
                <a:gd name="T21" fmla="*/ 1017380 h 2657"/>
                <a:gd name="T22" fmla="*/ 179910 w 2772"/>
                <a:gd name="T23" fmla="*/ 1198103 h 2657"/>
                <a:gd name="T24" fmla="*/ 252004 w 2772"/>
                <a:gd name="T25" fmla="*/ 1198103 h 2657"/>
                <a:gd name="T26" fmla="*/ 432563 w 2772"/>
                <a:gd name="T27" fmla="*/ 1198103 h 2657"/>
                <a:gd name="T28" fmla="*/ 612473 w 2772"/>
                <a:gd name="T29" fmla="*/ 1198103 h 2657"/>
                <a:gd name="T30" fmla="*/ 612473 w 2772"/>
                <a:gd name="T31" fmla="*/ 1017380 h 2657"/>
                <a:gd name="T32" fmla="*/ 612473 w 2772"/>
                <a:gd name="T33" fmla="*/ 1017380 h 2657"/>
                <a:gd name="T34" fmla="*/ 1122975 w 2772"/>
                <a:gd name="T35" fmla="*/ 1714918 h 2657"/>
                <a:gd name="T36" fmla="*/ 1372381 w 2772"/>
                <a:gd name="T37" fmla="*/ 1120093 h 2657"/>
                <a:gd name="T38" fmla="*/ 1769221 w 2772"/>
                <a:gd name="T39" fmla="*/ 921817 h 2657"/>
                <a:gd name="T40" fmla="*/ 1676344 w 2772"/>
                <a:gd name="T41" fmla="*/ 695589 h 2657"/>
                <a:gd name="T42" fmla="*/ 1239884 w 2772"/>
                <a:gd name="T43" fmla="*/ 1025831 h 2657"/>
                <a:gd name="T44" fmla="*/ 1189873 w 2772"/>
                <a:gd name="T45" fmla="*/ 1614156 h 2657"/>
                <a:gd name="T46" fmla="*/ 612473 w 2772"/>
                <a:gd name="T47" fmla="*/ 882812 h 2657"/>
                <a:gd name="T48" fmla="*/ 612473 w 2772"/>
                <a:gd name="T49" fmla="*/ 814554 h 2657"/>
                <a:gd name="T50" fmla="*/ 612473 w 2772"/>
                <a:gd name="T51" fmla="*/ 314640 h 2657"/>
                <a:gd name="T52" fmla="*/ 1328864 w 2772"/>
                <a:gd name="T53" fmla="*/ 113114 h 2657"/>
                <a:gd name="T54" fmla="*/ 1485392 w 2772"/>
                <a:gd name="T55" fmla="*/ 373148 h 2657"/>
                <a:gd name="T56" fmla="*/ 1531507 w 2772"/>
                <a:gd name="T57" fmla="*/ 705340 h 2657"/>
                <a:gd name="T58" fmla="*/ 1634776 w 2772"/>
                <a:gd name="T59" fmla="*/ 898414 h 2657"/>
                <a:gd name="T60" fmla="*/ 1239884 w 2772"/>
                <a:gd name="T61" fmla="*/ 1025831 h 265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772" h="2657">
                  <a:moveTo>
                    <a:pt x="2581" y="1070"/>
                  </a:moveTo>
                  <a:cubicBezTo>
                    <a:pt x="2772" y="1022"/>
                    <a:pt x="2710" y="543"/>
                    <a:pt x="2525" y="516"/>
                  </a:cubicBezTo>
                  <a:cubicBezTo>
                    <a:pt x="2561" y="394"/>
                    <a:pt x="2576" y="0"/>
                    <a:pt x="2062" y="5"/>
                  </a:cubicBezTo>
                  <a:cubicBezTo>
                    <a:pt x="1454" y="5"/>
                    <a:pt x="1341" y="268"/>
                    <a:pt x="943" y="271"/>
                  </a:cubicBezTo>
                  <a:cubicBezTo>
                    <a:pt x="943" y="289"/>
                    <a:pt x="943" y="289"/>
                    <a:pt x="943" y="289"/>
                  </a:cubicBezTo>
                  <a:cubicBezTo>
                    <a:pt x="943" y="12"/>
                    <a:pt x="943" y="12"/>
                    <a:pt x="943" y="12"/>
                  </a:cubicBezTo>
                  <a:cubicBezTo>
                    <a:pt x="666" y="12"/>
                    <a:pt x="666" y="12"/>
                    <a:pt x="666" y="12"/>
                  </a:cubicBezTo>
                  <a:cubicBezTo>
                    <a:pt x="388" y="12"/>
                    <a:pt x="388" y="12"/>
                    <a:pt x="388" y="12"/>
                  </a:cubicBezTo>
                  <a:cubicBezTo>
                    <a:pt x="277" y="12"/>
                    <a:pt x="277" y="12"/>
                    <a:pt x="277" y="12"/>
                  </a:cubicBezTo>
                  <a:cubicBezTo>
                    <a:pt x="124" y="12"/>
                    <a:pt x="0" y="136"/>
                    <a:pt x="0" y="289"/>
                  </a:cubicBezTo>
                  <a:cubicBezTo>
                    <a:pt x="0" y="1565"/>
                    <a:pt x="0" y="1565"/>
                    <a:pt x="0" y="1565"/>
                  </a:cubicBezTo>
                  <a:cubicBezTo>
                    <a:pt x="0" y="1719"/>
                    <a:pt x="124" y="1843"/>
                    <a:pt x="277" y="1843"/>
                  </a:cubicBezTo>
                  <a:cubicBezTo>
                    <a:pt x="388" y="1843"/>
                    <a:pt x="388" y="1843"/>
                    <a:pt x="388" y="1843"/>
                  </a:cubicBezTo>
                  <a:cubicBezTo>
                    <a:pt x="666" y="1843"/>
                    <a:pt x="666" y="1843"/>
                    <a:pt x="666" y="1843"/>
                  </a:cubicBezTo>
                  <a:cubicBezTo>
                    <a:pt x="943" y="1843"/>
                    <a:pt x="943" y="1843"/>
                    <a:pt x="943" y="1843"/>
                  </a:cubicBezTo>
                  <a:cubicBezTo>
                    <a:pt x="943" y="1565"/>
                    <a:pt x="943" y="1565"/>
                    <a:pt x="943" y="1565"/>
                  </a:cubicBezTo>
                  <a:cubicBezTo>
                    <a:pt x="943" y="1565"/>
                    <a:pt x="943" y="1565"/>
                    <a:pt x="943" y="1565"/>
                  </a:cubicBezTo>
                  <a:cubicBezTo>
                    <a:pt x="1594" y="1823"/>
                    <a:pt x="1568" y="2629"/>
                    <a:pt x="1729" y="2638"/>
                  </a:cubicBezTo>
                  <a:cubicBezTo>
                    <a:pt x="2714" y="2657"/>
                    <a:pt x="2113" y="1723"/>
                    <a:pt x="2113" y="1723"/>
                  </a:cubicBezTo>
                  <a:cubicBezTo>
                    <a:pt x="2113" y="1723"/>
                    <a:pt x="2668" y="1908"/>
                    <a:pt x="2724" y="1418"/>
                  </a:cubicBezTo>
                  <a:cubicBezTo>
                    <a:pt x="2710" y="1279"/>
                    <a:pt x="2729" y="1201"/>
                    <a:pt x="2581" y="1070"/>
                  </a:cubicBezTo>
                  <a:close/>
                  <a:moveTo>
                    <a:pt x="1909" y="1578"/>
                  </a:moveTo>
                  <a:cubicBezTo>
                    <a:pt x="1909" y="1578"/>
                    <a:pt x="2368" y="2495"/>
                    <a:pt x="1832" y="2483"/>
                  </a:cubicBezTo>
                  <a:cubicBezTo>
                    <a:pt x="1724" y="2477"/>
                    <a:pt x="1766" y="1630"/>
                    <a:pt x="943" y="1358"/>
                  </a:cubicBezTo>
                  <a:cubicBezTo>
                    <a:pt x="943" y="1364"/>
                    <a:pt x="943" y="1321"/>
                    <a:pt x="943" y="1253"/>
                  </a:cubicBezTo>
                  <a:cubicBezTo>
                    <a:pt x="943" y="484"/>
                    <a:pt x="943" y="484"/>
                    <a:pt x="943" y="484"/>
                  </a:cubicBezTo>
                  <a:cubicBezTo>
                    <a:pt x="1259" y="484"/>
                    <a:pt x="1638" y="174"/>
                    <a:pt x="2046" y="174"/>
                  </a:cubicBezTo>
                  <a:cubicBezTo>
                    <a:pt x="2390" y="171"/>
                    <a:pt x="2358" y="469"/>
                    <a:pt x="2287" y="574"/>
                  </a:cubicBezTo>
                  <a:cubicBezTo>
                    <a:pt x="2555" y="666"/>
                    <a:pt x="2486" y="1052"/>
                    <a:pt x="2358" y="1085"/>
                  </a:cubicBezTo>
                  <a:cubicBezTo>
                    <a:pt x="2485" y="1246"/>
                    <a:pt x="2508" y="1290"/>
                    <a:pt x="2517" y="1382"/>
                  </a:cubicBezTo>
                  <a:cubicBezTo>
                    <a:pt x="2480" y="1711"/>
                    <a:pt x="1909" y="1578"/>
                    <a:pt x="1909" y="15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280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wind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55" grpId="0"/>
      <p:bldP spid="56" grpId="0"/>
      <p:bldP spid="57" grpId="0"/>
      <p:bldP spid="58" grpId="0"/>
      <p:bldP spid="5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椭圆 29"/>
          <p:cNvSpPr/>
          <p:nvPr/>
        </p:nvSpPr>
        <p:spPr bwMode="auto">
          <a:xfrm>
            <a:off x="3563943" y="1277966"/>
            <a:ext cx="266702" cy="2667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1280" dirty="0">
                <a:solidFill>
                  <a:schemeClr val="bg1"/>
                </a:solidFill>
              </a:rPr>
              <a:t>1</a:t>
            </a:r>
            <a:endParaRPr lang="zh-CN" altLang="en-US" sz="1280" dirty="0">
              <a:solidFill>
                <a:schemeClr val="bg1"/>
              </a:solidFill>
            </a:endParaRPr>
          </a:p>
        </p:txBody>
      </p:sp>
      <p:sp>
        <p:nvSpPr>
          <p:cNvPr id="31" name="椭圆 30"/>
          <p:cNvSpPr/>
          <p:nvPr/>
        </p:nvSpPr>
        <p:spPr bwMode="auto">
          <a:xfrm>
            <a:off x="3568755" y="2021503"/>
            <a:ext cx="266702" cy="26675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1280" dirty="0">
                <a:solidFill>
                  <a:schemeClr val="bg1"/>
                </a:solidFill>
              </a:rPr>
              <a:t>2</a:t>
            </a:r>
            <a:endParaRPr lang="zh-CN" altLang="en-US" sz="1280" dirty="0">
              <a:solidFill>
                <a:schemeClr val="bg1"/>
              </a:solidFill>
            </a:endParaRPr>
          </a:p>
        </p:txBody>
      </p:sp>
      <p:sp>
        <p:nvSpPr>
          <p:cNvPr id="32" name="椭圆 31"/>
          <p:cNvSpPr/>
          <p:nvPr/>
        </p:nvSpPr>
        <p:spPr bwMode="auto">
          <a:xfrm>
            <a:off x="3568755" y="2765040"/>
            <a:ext cx="266702" cy="2667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1280" dirty="0">
                <a:solidFill>
                  <a:schemeClr val="bg1"/>
                </a:solidFill>
              </a:rPr>
              <a:t>3</a:t>
            </a:r>
            <a:endParaRPr lang="zh-CN" altLang="en-US" sz="1280" dirty="0">
              <a:solidFill>
                <a:schemeClr val="bg1"/>
              </a:solidFill>
            </a:endParaRPr>
          </a:p>
        </p:txBody>
      </p:sp>
      <p:sp>
        <p:nvSpPr>
          <p:cNvPr id="33" name="椭圆 32"/>
          <p:cNvSpPr/>
          <p:nvPr/>
        </p:nvSpPr>
        <p:spPr bwMode="auto">
          <a:xfrm>
            <a:off x="3568755" y="3508577"/>
            <a:ext cx="266702" cy="26675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1280" dirty="0">
                <a:solidFill>
                  <a:schemeClr val="bg1"/>
                </a:solidFill>
              </a:rPr>
              <a:t>4</a:t>
            </a:r>
            <a:endParaRPr lang="zh-CN" altLang="en-US" sz="1280" dirty="0">
              <a:solidFill>
                <a:schemeClr val="bg1"/>
              </a:solidFill>
            </a:endParaRPr>
          </a:p>
        </p:txBody>
      </p:sp>
      <p:sp>
        <p:nvSpPr>
          <p:cNvPr id="34" name="椭圆 33"/>
          <p:cNvSpPr/>
          <p:nvPr/>
        </p:nvSpPr>
        <p:spPr bwMode="auto">
          <a:xfrm>
            <a:off x="3568755" y="4252114"/>
            <a:ext cx="266702" cy="2667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1280" dirty="0">
                <a:solidFill>
                  <a:schemeClr val="bg1"/>
                </a:solidFill>
              </a:rPr>
              <a:t>5</a:t>
            </a:r>
            <a:endParaRPr lang="zh-CN" altLang="en-US" sz="1280" dirty="0">
              <a:solidFill>
                <a:schemeClr val="bg1"/>
              </a:solidFill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>
            <a:off x="3995968" y="1396902"/>
            <a:ext cx="647964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/>
          <p:nvPr/>
        </p:nvCxnSpPr>
        <p:spPr>
          <a:xfrm>
            <a:off x="3995968" y="2144048"/>
            <a:ext cx="647964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箭头连接符 50"/>
          <p:cNvCxnSpPr/>
          <p:nvPr/>
        </p:nvCxnSpPr>
        <p:spPr>
          <a:xfrm>
            <a:off x="3995968" y="2891196"/>
            <a:ext cx="647964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/>
          <p:cNvCxnSpPr/>
          <p:nvPr/>
        </p:nvCxnSpPr>
        <p:spPr>
          <a:xfrm>
            <a:off x="3995968" y="3638344"/>
            <a:ext cx="647964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箭头连接符 52"/>
          <p:cNvCxnSpPr/>
          <p:nvPr/>
        </p:nvCxnSpPr>
        <p:spPr>
          <a:xfrm>
            <a:off x="3995968" y="4385491"/>
            <a:ext cx="647964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4792478" y="1206525"/>
            <a:ext cx="3455810" cy="430873"/>
          </a:xfrm>
          <a:prstGeom prst="rect">
            <a:avLst/>
          </a:prstGeom>
          <a:noFill/>
        </p:spPr>
        <p:txBody>
          <a:bodyPr wrap="square" lIns="121905" tIns="60953" rIns="121905" bIns="60953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788013" y="1944344"/>
            <a:ext cx="3455810" cy="430873"/>
          </a:xfrm>
          <a:prstGeom prst="rect">
            <a:avLst/>
          </a:prstGeom>
          <a:noFill/>
        </p:spPr>
        <p:txBody>
          <a:bodyPr wrap="square" lIns="121905" tIns="60953" rIns="121905" bIns="60953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788013" y="2682164"/>
            <a:ext cx="3455810" cy="430873"/>
          </a:xfrm>
          <a:prstGeom prst="rect">
            <a:avLst/>
          </a:prstGeom>
          <a:noFill/>
        </p:spPr>
        <p:txBody>
          <a:bodyPr wrap="square" lIns="121905" tIns="60953" rIns="121905" bIns="60953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788013" y="3419984"/>
            <a:ext cx="3455810" cy="430873"/>
          </a:xfrm>
          <a:prstGeom prst="rect">
            <a:avLst/>
          </a:prstGeom>
          <a:noFill/>
        </p:spPr>
        <p:txBody>
          <a:bodyPr wrap="square" lIns="121905" tIns="60953" rIns="121905" bIns="60953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788013" y="4157802"/>
            <a:ext cx="3455810" cy="430873"/>
          </a:xfrm>
          <a:prstGeom prst="rect">
            <a:avLst/>
          </a:prstGeom>
          <a:noFill/>
        </p:spPr>
        <p:txBody>
          <a:bodyPr wrap="square" lIns="121905" tIns="60953" rIns="121905" bIns="60953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237103" y="2716712"/>
            <a:ext cx="1439921" cy="1439921"/>
            <a:chOff x="1236920" y="2715926"/>
            <a:chExt cx="1440000" cy="1440000"/>
          </a:xfrm>
        </p:grpSpPr>
        <p:sp>
          <p:nvSpPr>
            <p:cNvPr id="45" name="椭圆 44"/>
            <p:cNvSpPr/>
            <p:nvPr/>
          </p:nvSpPr>
          <p:spPr bwMode="auto">
            <a:xfrm>
              <a:off x="1236920" y="2715926"/>
              <a:ext cx="1440000" cy="1440000"/>
            </a:xfrm>
            <a:prstGeom prst="ellipse">
              <a:avLst/>
            </a:prstGeom>
            <a:solidFill>
              <a:schemeClr val="accent1"/>
            </a:solidFill>
            <a:ln w="349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80">
                <a:solidFill>
                  <a:prstClr val="white"/>
                </a:solidFill>
              </a:endParaRPr>
            </a:p>
          </p:txBody>
        </p:sp>
        <p:sp>
          <p:nvSpPr>
            <p:cNvPr id="46" name="MH_SubTitle_1"/>
            <p:cNvSpPr/>
            <p:nvPr>
              <p:custDataLst>
                <p:tags r:id="rId2"/>
              </p:custDataLst>
            </p:nvPr>
          </p:nvSpPr>
          <p:spPr>
            <a:xfrm>
              <a:off x="1411107" y="2890474"/>
              <a:ext cx="1091627" cy="10909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zh-CN" altLang="en-US" sz="2400" b="1" dirty="0">
                  <a:solidFill>
                    <a:schemeClr val="accent1"/>
                  </a:solidFill>
                  <a:latin typeface="Impact" panose="020B0806030902050204" pitchFamily="34" charset="0"/>
                  <a:sym typeface="+mn-lt"/>
                </a:rPr>
                <a:t>优势</a:t>
              </a:r>
              <a:endParaRPr lang="en-US" altLang="zh-CN" sz="2400" b="1" dirty="0">
                <a:solidFill>
                  <a:schemeClr val="accent1"/>
                </a:solidFill>
                <a:latin typeface="Impact" panose="020B0806030902050204" pitchFamily="34" charset="0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37103" y="1556344"/>
            <a:ext cx="1439921" cy="1439921"/>
            <a:chOff x="1236920" y="1555494"/>
            <a:chExt cx="1440000" cy="1440000"/>
          </a:xfrm>
        </p:grpSpPr>
        <p:sp>
          <p:nvSpPr>
            <p:cNvPr id="27" name="椭圆 26"/>
            <p:cNvSpPr/>
            <p:nvPr/>
          </p:nvSpPr>
          <p:spPr bwMode="auto">
            <a:xfrm>
              <a:off x="1236920" y="1555494"/>
              <a:ext cx="1440000" cy="1440000"/>
            </a:xfrm>
            <a:prstGeom prst="ellipse">
              <a:avLst/>
            </a:prstGeom>
            <a:solidFill>
              <a:schemeClr val="accent1"/>
            </a:solidFill>
            <a:ln w="698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80">
                <a:solidFill>
                  <a:prstClr val="white"/>
                </a:solidFill>
              </a:endParaRPr>
            </a:p>
          </p:txBody>
        </p:sp>
        <p:sp>
          <p:nvSpPr>
            <p:cNvPr id="47" name="KSO_Shape"/>
            <p:cNvSpPr/>
            <p:nvPr/>
          </p:nvSpPr>
          <p:spPr bwMode="auto">
            <a:xfrm>
              <a:off x="1581453" y="1915258"/>
              <a:ext cx="750934" cy="720473"/>
            </a:xfrm>
            <a:custGeom>
              <a:avLst/>
              <a:gdLst>
                <a:gd name="T0" fmla="*/ 1676299 w 2771"/>
                <a:gd name="T1" fmla="*/ 1032319 h 2657"/>
                <a:gd name="T2" fmla="*/ 1639914 w 2771"/>
                <a:gd name="T3" fmla="*/ 1393338 h 2657"/>
                <a:gd name="T4" fmla="*/ 1339740 w 2771"/>
                <a:gd name="T5" fmla="*/ 1725735 h 2657"/>
                <a:gd name="T6" fmla="*/ 612694 w 2771"/>
                <a:gd name="T7" fmla="*/ 1552706 h 2657"/>
                <a:gd name="T8" fmla="*/ 612694 w 2771"/>
                <a:gd name="T9" fmla="*/ 1540347 h 2657"/>
                <a:gd name="T10" fmla="*/ 612694 w 2771"/>
                <a:gd name="T11" fmla="*/ 1721182 h 2657"/>
                <a:gd name="T12" fmla="*/ 432719 w 2771"/>
                <a:gd name="T13" fmla="*/ 1721182 h 2657"/>
                <a:gd name="T14" fmla="*/ 252095 w 2771"/>
                <a:gd name="T15" fmla="*/ 1721182 h 2657"/>
                <a:gd name="T16" fmla="*/ 179975 w 2771"/>
                <a:gd name="T17" fmla="*/ 1721182 h 2657"/>
                <a:gd name="T18" fmla="*/ 0 w 2771"/>
                <a:gd name="T19" fmla="*/ 1540347 h 2657"/>
                <a:gd name="T20" fmla="*/ 0 w 2771"/>
                <a:gd name="T21" fmla="*/ 710329 h 2657"/>
                <a:gd name="T22" fmla="*/ 179975 w 2771"/>
                <a:gd name="T23" fmla="*/ 529494 h 2657"/>
                <a:gd name="T24" fmla="*/ 252095 w 2771"/>
                <a:gd name="T25" fmla="*/ 529494 h 2657"/>
                <a:gd name="T26" fmla="*/ 432719 w 2771"/>
                <a:gd name="T27" fmla="*/ 529494 h 2657"/>
                <a:gd name="T28" fmla="*/ 612694 w 2771"/>
                <a:gd name="T29" fmla="*/ 529494 h 2657"/>
                <a:gd name="T30" fmla="*/ 612694 w 2771"/>
                <a:gd name="T31" fmla="*/ 710329 h 2657"/>
                <a:gd name="T32" fmla="*/ 612694 w 2771"/>
                <a:gd name="T33" fmla="*/ 710329 h 2657"/>
                <a:gd name="T34" fmla="*/ 1123380 w 2771"/>
                <a:gd name="T35" fmla="*/ 12359 h 2657"/>
                <a:gd name="T36" fmla="*/ 1372876 w 2771"/>
                <a:gd name="T37" fmla="*/ 608203 h 2657"/>
                <a:gd name="T38" fmla="*/ 1769210 w 2771"/>
                <a:gd name="T39" fmla="*/ 806601 h 2657"/>
                <a:gd name="T40" fmla="*/ 1676299 w 2771"/>
                <a:gd name="T41" fmla="*/ 1032319 h 2657"/>
                <a:gd name="T42" fmla="*/ 1240331 w 2771"/>
                <a:gd name="T43" fmla="*/ 702523 h 2657"/>
                <a:gd name="T44" fmla="*/ 1190302 w 2771"/>
                <a:gd name="T45" fmla="*/ 113184 h 2657"/>
                <a:gd name="T46" fmla="*/ 612694 w 2771"/>
                <a:gd name="T47" fmla="*/ 844979 h 2657"/>
                <a:gd name="T48" fmla="*/ 612694 w 2771"/>
                <a:gd name="T49" fmla="*/ 913931 h 2657"/>
                <a:gd name="T50" fmla="*/ 612694 w 2771"/>
                <a:gd name="T51" fmla="*/ 1413503 h 2657"/>
                <a:gd name="T52" fmla="*/ 1329344 w 2771"/>
                <a:gd name="T53" fmla="*/ 1615153 h 2657"/>
                <a:gd name="T54" fmla="*/ 1485929 w 2771"/>
                <a:gd name="T55" fmla="*/ 1354959 h 2657"/>
                <a:gd name="T56" fmla="*/ 1532059 w 2771"/>
                <a:gd name="T57" fmla="*/ 1022561 h 2657"/>
                <a:gd name="T58" fmla="*/ 1635366 w 2771"/>
                <a:gd name="T59" fmla="*/ 829368 h 2657"/>
                <a:gd name="T60" fmla="*/ 1240331 w 2771"/>
                <a:gd name="T61" fmla="*/ 702523 h 265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771" h="2657">
                  <a:moveTo>
                    <a:pt x="2580" y="1587"/>
                  </a:moveTo>
                  <a:cubicBezTo>
                    <a:pt x="2771" y="1636"/>
                    <a:pt x="2710" y="2114"/>
                    <a:pt x="2524" y="2142"/>
                  </a:cubicBezTo>
                  <a:cubicBezTo>
                    <a:pt x="2560" y="2263"/>
                    <a:pt x="2575" y="2657"/>
                    <a:pt x="2062" y="2653"/>
                  </a:cubicBezTo>
                  <a:cubicBezTo>
                    <a:pt x="1454" y="2653"/>
                    <a:pt x="1340" y="2389"/>
                    <a:pt x="943" y="2387"/>
                  </a:cubicBezTo>
                  <a:cubicBezTo>
                    <a:pt x="943" y="2368"/>
                    <a:pt x="943" y="2368"/>
                    <a:pt x="943" y="2368"/>
                  </a:cubicBezTo>
                  <a:cubicBezTo>
                    <a:pt x="943" y="2646"/>
                    <a:pt x="943" y="2646"/>
                    <a:pt x="943" y="2646"/>
                  </a:cubicBezTo>
                  <a:cubicBezTo>
                    <a:pt x="666" y="2646"/>
                    <a:pt x="666" y="2646"/>
                    <a:pt x="666" y="2646"/>
                  </a:cubicBezTo>
                  <a:cubicBezTo>
                    <a:pt x="388" y="2646"/>
                    <a:pt x="388" y="2646"/>
                    <a:pt x="388" y="2646"/>
                  </a:cubicBezTo>
                  <a:cubicBezTo>
                    <a:pt x="277" y="2646"/>
                    <a:pt x="277" y="2646"/>
                    <a:pt x="277" y="2646"/>
                  </a:cubicBezTo>
                  <a:cubicBezTo>
                    <a:pt x="124" y="2646"/>
                    <a:pt x="0" y="2521"/>
                    <a:pt x="0" y="2368"/>
                  </a:cubicBezTo>
                  <a:cubicBezTo>
                    <a:pt x="0" y="1092"/>
                    <a:pt x="0" y="1092"/>
                    <a:pt x="0" y="1092"/>
                  </a:cubicBezTo>
                  <a:cubicBezTo>
                    <a:pt x="0" y="939"/>
                    <a:pt x="124" y="814"/>
                    <a:pt x="277" y="814"/>
                  </a:cubicBezTo>
                  <a:cubicBezTo>
                    <a:pt x="388" y="814"/>
                    <a:pt x="388" y="814"/>
                    <a:pt x="388" y="814"/>
                  </a:cubicBezTo>
                  <a:cubicBezTo>
                    <a:pt x="666" y="814"/>
                    <a:pt x="666" y="814"/>
                    <a:pt x="666" y="814"/>
                  </a:cubicBezTo>
                  <a:cubicBezTo>
                    <a:pt x="943" y="814"/>
                    <a:pt x="943" y="814"/>
                    <a:pt x="943" y="814"/>
                  </a:cubicBezTo>
                  <a:cubicBezTo>
                    <a:pt x="943" y="1092"/>
                    <a:pt x="943" y="1092"/>
                    <a:pt x="943" y="1092"/>
                  </a:cubicBezTo>
                  <a:cubicBezTo>
                    <a:pt x="943" y="1092"/>
                    <a:pt x="943" y="1092"/>
                    <a:pt x="943" y="1092"/>
                  </a:cubicBezTo>
                  <a:cubicBezTo>
                    <a:pt x="1593" y="834"/>
                    <a:pt x="1568" y="28"/>
                    <a:pt x="1729" y="19"/>
                  </a:cubicBezTo>
                  <a:cubicBezTo>
                    <a:pt x="2714" y="0"/>
                    <a:pt x="2113" y="935"/>
                    <a:pt x="2113" y="935"/>
                  </a:cubicBezTo>
                  <a:cubicBezTo>
                    <a:pt x="2113" y="935"/>
                    <a:pt x="2668" y="750"/>
                    <a:pt x="2723" y="1240"/>
                  </a:cubicBezTo>
                  <a:cubicBezTo>
                    <a:pt x="2710" y="1378"/>
                    <a:pt x="2729" y="1456"/>
                    <a:pt x="2580" y="1587"/>
                  </a:cubicBezTo>
                  <a:close/>
                  <a:moveTo>
                    <a:pt x="1909" y="1080"/>
                  </a:moveTo>
                  <a:cubicBezTo>
                    <a:pt x="1909" y="1080"/>
                    <a:pt x="2368" y="162"/>
                    <a:pt x="1832" y="174"/>
                  </a:cubicBezTo>
                  <a:cubicBezTo>
                    <a:pt x="1724" y="181"/>
                    <a:pt x="1766" y="1027"/>
                    <a:pt x="943" y="1299"/>
                  </a:cubicBezTo>
                  <a:cubicBezTo>
                    <a:pt x="943" y="1293"/>
                    <a:pt x="943" y="1336"/>
                    <a:pt x="943" y="1405"/>
                  </a:cubicBezTo>
                  <a:cubicBezTo>
                    <a:pt x="943" y="2173"/>
                    <a:pt x="943" y="2173"/>
                    <a:pt x="943" y="2173"/>
                  </a:cubicBezTo>
                  <a:cubicBezTo>
                    <a:pt x="1258" y="2174"/>
                    <a:pt x="1637" y="2483"/>
                    <a:pt x="2046" y="2483"/>
                  </a:cubicBezTo>
                  <a:cubicBezTo>
                    <a:pt x="2390" y="2486"/>
                    <a:pt x="2358" y="2188"/>
                    <a:pt x="2287" y="2083"/>
                  </a:cubicBezTo>
                  <a:cubicBezTo>
                    <a:pt x="2555" y="1992"/>
                    <a:pt x="2486" y="1605"/>
                    <a:pt x="2358" y="1572"/>
                  </a:cubicBezTo>
                  <a:cubicBezTo>
                    <a:pt x="2485" y="1411"/>
                    <a:pt x="2508" y="1368"/>
                    <a:pt x="2517" y="1275"/>
                  </a:cubicBezTo>
                  <a:cubicBezTo>
                    <a:pt x="2480" y="946"/>
                    <a:pt x="1909" y="1080"/>
                    <a:pt x="1909" y="10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280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wind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55" grpId="0"/>
      <p:bldP spid="56" grpId="0"/>
      <p:bldP spid="57" grpId="0"/>
      <p:bldP spid="58" grpId="0"/>
      <p:bldP spid="5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/>
          <p:nvPr/>
        </p:nvSpPr>
        <p:spPr>
          <a:xfrm>
            <a:off x="530462" y="1250071"/>
            <a:ext cx="2943051" cy="996592"/>
          </a:xfrm>
          <a:prstGeom prst="rect">
            <a:avLst/>
          </a:prstGeom>
          <a:noFill/>
        </p:spPr>
        <p:txBody>
          <a:bodyPr wrap="square" lIns="72554" tIns="36277" rIns="72554" bIns="36277" rtlCol="0">
            <a:spAutoFit/>
          </a:bodyPr>
          <a:lstStyle/>
          <a:p>
            <a:r>
              <a:rPr lang="en-US" altLang="zh-CN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Consolas" panose="020B0609020204030204" pitchFamily="49" charset="0"/>
              </a:rPr>
              <a:t>2019</a:t>
            </a:r>
            <a:endParaRPr lang="zh-CN" altLang="en-US" sz="6000" b="1" dirty="0">
              <a:solidFill>
                <a:schemeClr val="tx1">
                  <a:lumMod val="75000"/>
                  <a:lumOff val="25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  <a:cs typeface="Consolas" panose="020B0609020204030204" pitchFamily="49" charset="0"/>
            </a:endParaRPr>
          </a:p>
        </p:txBody>
      </p:sp>
      <p:sp>
        <p:nvSpPr>
          <p:cNvPr id="4" name="TextBox 5"/>
          <p:cNvSpPr txBox="1"/>
          <p:nvPr/>
        </p:nvSpPr>
        <p:spPr>
          <a:xfrm>
            <a:off x="472077" y="2213677"/>
            <a:ext cx="4819113" cy="688816"/>
          </a:xfrm>
          <a:prstGeom prst="rect">
            <a:avLst/>
          </a:prstGeom>
          <a:noFill/>
        </p:spPr>
        <p:txBody>
          <a:bodyPr wrap="square" lIns="72554" tIns="36277" rIns="72554" bIns="36277" rtlCol="0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演讲完毕 谢谢观看</a:t>
            </a:r>
          </a:p>
        </p:txBody>
      </p:sp>
      <p:sp>
        <p:nvSpPr>
          <p:cNvPr id="14" name="TextBox 12"/>
          <p:cNvSpPr txBox="1"/>
          <p:nvPr/>
        </p:nvSpPr>
        <p:spPr>
          <a:xfrm>
            <a:off x="616206" y="3054281"/>
            <a:ext cx="813374" cy="273317"/>
          </a:xfrm>
          <a:prstGeom prst="rect">
            <a:avLst/>
          </a:prstGeom>
          <a:solidFill>
            <a:schemeClr val="accent2"/>
          </a:solidFill>
        </p:spPr>
        <p:txBody>
          <a:bodyPr wrap="none" lIns="72554" tIns="36277" rIns="72554" bIns="36277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工作总结</a:t>
            </a:r>
          </a:p>
        </p:txBody>
      </p:sp>
      <p:sp>
        <p:nvSpPr>
          <p:cNvPr id="15" name="TextBox 13"/>
          <p:cNvSpPr txBox="1"/>
          <p:nvPr/>
        </p:nvSpPr>
        <p:spPr>
          <a:xfrm>
            <a:off x="1483525" y="3054281"/>
            <a:ext cx="813374" cy="273317"/>
          </a:xfrm>
          <a:prstGeom prst="rect">
            <a:avLst/>
          </a:prstGeom>
          <a:solidFill>
            <a:schemeClr val="accent2"/>
          </a:solidFill>
        </p:spPr>
        <p:txBody>
          <a:bodyPr wrap="none" lIns="72554" tIns="36277" rIns="72554" bIns="36277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数据报告</a:t>
            </a:r>
          </a:p>
        </p:txBody>
      </p:sp>
      <p:sp>
        <p:nvSpPr>
          <p:cNvPr id="16" name="TextBox 14"/>
          <p:cNvSpPr txBox="1"/>
          <p:nvPr/>
        </p:nvSpPr>
        <p:spPr>
          <a:xfrm>
            <a:off x="2359113" y="3054281"/>
            <a:ext cx="813374" cy="273317"/>
          </a:xfrm>
          <a:prstGeom prst="rect">
            <a:avLst/>
          </a:prstGeom>
          <a:solidFill>
            <a:schemeClr val="accent2"/>
          </a:solidFill>
        </p:spPr>
        <p:txBody>
          <a:bodyPr wrap="none" lIns="72554" tIns="36277" rIns="72554" bIns="36277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教育教学</a:t>
            </a:r>
          </a:p>
        </p:txBody>
      </p:sp>
      <p:sp>
        <p:nvSpPr>
          <p:cNvPr id="17" name="TextBox 15"/>
          <p:cNvSpPr txBox="1"/>
          <p:nvPr/>
        </p:nvSpPr>
        <p:spPr>
          <a:xfrm>
            <a:off x="3216121" y="3054281"/>
            <a:ext cx="813374" cy="273317"/>
          </a:xfrm>
          <a:prstGeom prst="rect">
            <a:avLst/>
          </a:prstGeom>
          <a:solidFill>
            <a:schemeClr val="accent2"/>
          </a:solidFill>
        </p:spPr>
        <p:txBody>
          <a:bodyPr wrap="none" lIns="72554" tIns="36277" rIns="72554" bIns="36277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项目策划</a:t>
            </a:r>
          </a:p>
        </p:txBody>
      </p:sp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629925" y="3555421"/>
            <a:ext cx="4032854" cy="246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rgbClr val="5358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800" dirty="0">
                <a:solidFill>
                  <a:srgbClr val="5358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800" dirty="0">
                <a:solidFill>
                  <a:srgbClr val="5358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rgbClr val="5358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47"/>
          <a:stretch>
            <a:fillRect/>
          </a:stretch>
        </p:blipFill>
        <p:spPr>
          <a:xfrm>
            <a:off x="5072582" y="1179561"/>
            <a:ext cx="3664873" cy="3519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4" grpId="0" animBg="1"/>
      <p:bldP spid="15" grpId="0" animBg="1"/>
      <p:bldP spid="16" grpId="0" animBg="1"/>
      <p:bldP spid="17" grpId="0" animBg="1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YinZJG#"/>
  <p:tag name="MH_LAYOUT" val="TitleSubTitleText"/>
  <p:tag name="MH" val="20151107164558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9152328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YinZJG#"/>
  <p:tag name="MH_LAYOUT" val="TitleSubTitleText"/>
  <p:tag name="MH" val="20151107164558"/>
  <p:tag name="MH_LIBRARY" val="GRAPHIC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9152328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​​">
  <a:themeElements>
    <a:clrScheme name="自定义 2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27DDA"/>
      </a:accent1>
      <a:accent2>
        <a:srgbClr val="FFC000"/>
      </a:accent2>
      <a:accent3>
        <a:srgbClr val="027DDA"/>
      </a:accent3>
      <a:accent4>
        <a:srgbClr val="FFC000"/>
      </a:accent4>
      <a:accent5>
        <a:srgbClr val="027DDA"/>
      </a:accent5>
      <a:accent6>
        <a:srgbClr val="FFC000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2029</Words>
  <Application>Microsoft Office PowerPoint</Application>
  <PresentationFormat>自定义</PresentationFormat>
  <Paragraphs>270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8" baseType="lpstr">
      <vt:lpstr>Glegoo</vt:lpstr>
      <vt:lpstr>IrisUPC</vt:lpstr>
      <vt:lpstr>Lato Hairline</vt:lpstr>
      <vt:lpstr>Lato Light</vt:lpstr>
      <vt:lpstr>Lato Regular</vt:lpstr>
      <vt:lpstr>Mission Gothic Regular</vt:lpstr>
      <vt:lpstr>等线</vt:lpstr>
      <vt:lpstr>等线 Light</vt:lpstr>
      <vt:lpstr>方正兰亭中黑_GBK</vt:lpstr>
      <vt:lpstr>方正姚体</vt:lpstr>
      <vt:lpstr>方正正黑简体</vt:lpstr>
      <vt:lpstr>宋体</vt:lpstr>
      <vt:lpstr>微软雅黑</vt:lpstr>
      <vt:lpstr>幼圆</vt:lpstr>
      <vt:lpstr>造字工房悦黑演示版常规体</vt:lpstr>
      <vt:lpstr>Agency FB</vt:lpstr>
      <vt:lpstr>Arial</vt:lpstr>
      <vt:lpstr>Calibri</vt:lpstr>
      <vt:lpstr>Calibri Light</vt:lpstr>
      <vt:lpstr>Century Gothic</vt:lpstr>
      <vt:lpstr>Consolas</vt:lpstr>
      <vt:lpstr>Impact</vt:lpstr>
      <vt:lpstr>Open Sans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17</dc:title>
  <dc:creator>Administrator</dc:creator>
  <cp:lastModifiedBy>faith123</cp:lastModifiedBy>
  <cp:revision>103</cp:revision>
  <dcterms:created xsi:type="dcterms:W3CDTF">2017-06-21T00:50:00Z</dcterms:created>
  <dcterms:modified xsi:type="dcterms:W3CDTF">2018-05-21T01:45:40Z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