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315" r:id="rId2"/>
    <p:sldId id="323" r:id="rId3"/>
    <p:sldId id="316" r:id="rId4"/>
    <p:sldId id="317" r:id="rId5"/>
    <p:sldId id="321" r:id="rId6"/>
    <p:sldId id="306" r:id="rId7"/>
    <p:sldId id="311" r:id="rId8"/>
    <p:sldId id="302" r:id="rId9"/>
    <p:sldId id="301" r:id="rId10"/>
    <p:sldId id="322" r:id="rId11"/>
    <p:sldId id="313" r:id="rId12"/>
    <p:sldId id="318" r:id="rId13"/>
    <p:sldId id="283" r:id="rId14"/>
    <p:sldId id="269" r:id="rId15"/>
    <p:sldId id="268" r:id="rId16"/>
    <p:sldId id="259" r:id="rId17"/>
    <p:sldId id="307" r:id="rId18"/>
    <p:sldId id="308" r:id="rId19"/>
    <p:sldId id="325" r:id="rId20"/>
    <p:sldId id="309" r:id="rId21"/>
    <p:sldId id="266" r:id="rId22"/>
    <p:sldId id="298" r:id="rId23"/>
    <p:sldId id="299" r:id="rId24"/>
    <p:sldId id="260" r:id="rId25"/>
    <p:sldId id="292" r:id="rId26"/>
    <p:sldId id="324" r:id="rId27"/>
    <p:sldId id="263" r:id="rId28"/>
    <p:sldId id="264" r:id="rId29"/>
    <p:sldId id="267" r:id="rId30"/>
    <p:sldId id="319" r:id="rId31"/>
    <p:sldId id="273" r:id="rId32"/>
    <p:sldId id="279" r:id="rId33"/>
    <p:sldId id="320" r:id="rId34"/>
    <p:sldId id="312" r:id="rId35"/>
    <p:sldId id="291" r:id="rId36"/>
    <p:sldId id="289" r:id="rId37"/>
  </p:sldIdLst>
  <p:sldSz cx="9144000" cy="5143500" type="screen16x9"/>
  <p:notesSz cx="6858000" cy="9144000"/>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5448"/>
    <a:srgbClr val="F29B26"/>
    <a:srgbClr val="333F4F"/>
    <a:srgbClr val="BD392F"/>
    <a:srgbClr val="8CAE48"/>
    <a:srgbClr val="9BBB5C"/>
    <a:srgbClr val="1EA185"/>
    <a:srgbClr val="52657E"/>
    <a:srgbClr val="1D977D"/>
    <a:srgbClr val="1A8A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2555" autoAdjust="0"/>
    <p:restoredTop sz="95785" autoAdjust="0"/>
  </p:normalViewPr>
  <p:slideViewPr>
    <p:cSldViewPr showGuides="1">
      <p:cViewPr varScale="1">
        <p:scale>
          <a:sx n="146" d="100"/>
          <a:sy n="146" d="100"/>
        </p:scale>
        <p:origin x="-624" y="-90"/>
      </p:cViewPr>
      <p:guideLst>
        <p:guide orient="horz" pos="1620"/>
        <p:guide pos="2880"/>
      </p:guideLst>
    </p:cSldViewPr>
  </p:slideViewPr>
  <p:notesTextViewPr>
    <p:cViewPr>
      <p:scale>
        <a:sx n="1" d="1"/>
        <a:sy n="1" d="1"/>
      </p:scale>
      <p:origin x="0" y="0"/>
    </p:cViewPr>
  </p:notesTextViewPr>
  <p:sorterViewPr>
    <p:cViewPr>
      <p:scale>
        <a:sx n="182" d="100"/>
        <a:sy n="182"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Sheet1!$W$69</c:f>
              <c:strCache>
                <c:ptCount val="1"/>
                <c:pt idx="0">
                  <c:v>SALE</c:v>
                </c:pt>
              </c:strCache>
            </c:strRef>
          </c:tx>
          <c:spPr>
            <a:ln>
              <a:noFill/>
            </a:ln>
          </c:spPr>
          <c:dPt>
            <c:idx val="0"/>
            <c:bubble3D val="0"/>
            <c:spPr>
              <a:solidFill>
                <a:srgbClr val="BD392F"/>
              </a:solidFill>
              <a:ln w="19050">
                <a:noFill/>
              </a:ln>
              <a:effectLst/>
            </c:spPr>
          </c:dPt>
          <c:dPt>
            <c:idx val="1"/>
            <c:bubble3D val="0"/>
            <c:spPr>
              <a:solidFill>
                <a:schemeClr val="accent2"/>
              </a:solidFill>
              <a:ln w="19050">
                <a:noFill/>
              </a:ln>
              <a:effectLst/>
            </c:spPr>
          </c:dPt>
          <c:dPt>
            <c:idx val="2"/>
            <c:bubble3D val="0"/>
            <c:spPr>
              <a:solidFill>
                <a:schemeClr val="tx1">
                  <a:lumMod val="75000"/>
                  <a:lumOff val="25000"/>
                </a:schemeClr>
              </a:solidFill>
              <a:ln w="19050">
                <a:noFill/>
              </a:ln>
              <a:effectLst/>
            </c:spPr>
          </c:dPt>
          <c:cat>
            <c:strRef>
              <c:f>Sheet1!$V$70:$V$72</c:f>
              <c:strCache>
                <c:ptCount val="3"/>
                <c:pt idx="0">
                  <c:v>A</c:v>
                </c:pt>
                <c:pt idx="2">
                  <c:v>B</c:v>
                </c:pt>
              </c:strCache>
            </c:strRef>
          </c:cat>
          <c:val>
            <c:numRef>
              <c:f>Sheet1!$W$70:$W$72</c:f>
              <c:numCache>
                <c:formatCode>General</c:formatCode>
                <c:ptCount val="3"/>
                <c:pt idx="0">
                  <c:v>9</c:v>
                </c:pt>
                <c:pt idx="2">
                  <c:v>1</c:v>
                </c:pt>
              </c:numCache>
            </c:numRef>
          </c:val>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zero"/>
    <c:showDLblsOverMax val="0"/>
  </c:chart>
  <c:spPr>
    <a:noFill/>
    <a:ln w="9525" cap="flat" cmpd="sng" algn="ctr">
      <a:noFill/>
      <a:round/>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Sheet1!$N$69</c:f>
              <c:strCache>
                <c:ptCount val="1"/>
                <c:pt idx="0">
                  <c:v>SALE</c:v>
                </c:pt>
              </c:strCache>
            </c:strRef>
          </c:tx>
          <c:spPr>
            <a:solidFill>
              <a:srgbClr val="41A847"/>
            </a:solidFill>
            <a:ln>
              <a:noFill/>
            </a:ln>
          </c:spPr>
          <c:dPt>
            <c:idx val="0"/>
            <c:bubble3D val="0"/>
            <c:spPr>
              <a:solidFill>
                <a:srgbClr val="8CAE48"/>
              </a:solidFill>
              <a:ln w="19050">
                <a:noFill/>
              </a:ln>
              <a:effectLst/>
            </c:spPr>
          </c:dPt>
          <c:dPt>
            <c:idx val="1"/>
            <c:bubble3D val="0"/>
            <c:spPr>
              <a:solidFill>
                <a:srgbClr val="41A847"/>
              </a:solidFill>
              <a:ln w="19050">
                <a:noFill/>
              </a:ln>
              <a:effectLst/>
            </c:spPr>
          </c:dPt>
          <c:dPt>
            <c:idx val="2"/>
            <c:bubble3D val="0"/>
            <c:spPr>
              <a:solidFill>
                <a:schemeClr val="tx1">
                  <a:lumMod val="75000"/>
                  <a:lumOff val="25000"/>
                </a:schemeClr>
              </a:solidFill>
              <a:ln w="19050">
                <a:noFill/>
              </a:ln>
              <a:effectLst/>
            </c:spPr>
          </c:dPt>
          <c:cat>
            <c:strRef>
              <c:f>Sheet1!$M$70:$M$72</c:f>
              <c:strCache>
                <c:ptCount val="3"/>
                <c:pt idx="0">
                  <c:v>A</c:v>
                </c:pt>
                <c:pt idx="2">
                  <c:v>B</c:v>
                </c:pt>
              </c:strCache>
            </c:strRef>
          </c:cat>
          <c:val>
            <c:numRef>
              <c:f>Sheet1!$N$70:$N$72</c:f>
              <c:numCache>
                <c:formatCode>General</c:formatCode>
                <c:ptCount val="3"/>
                <c:pt idx="0">
                  <c:v>5</c:v>
                </c:pt>
                <c:pt idx="2">
                  <c:v>5</c:v>
                </c:pt>
              </c:numCache>
            </c:numRef>
          </c:val>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zero"/>
    <c:showDLblsOverMax val="0"/>
  </c:chart>
  <c:spPr>
    <a:noFill/>
    <a:ln w="9525" cap="flat" cmpd="sng" algn="ctr">
      <a:noFill/>
      <a:round/>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Sheet1!$AG$69</c:f>
              <c:strCache>
                <c:ptCount val="1"/>
                <c:pt idx="0">
                  <c:v>SALE</c:v>
                </c:pt>
              </c:strCache>
            </c:strRef>
          </c:tx>
          <c:spPr>
            <a:solidFill>
              <a:srgbClr val="41A847"/>
            </a:solidFill>
            <a:ln>
              <a:noFill/>
            </a:ln>
          </c:spPr>
          <c:dPt>
            <c:idx val="0"/>
            <c:bubble3D val="0"/>
            <c:spPr>
              <a:solidFill>
                <a:schemeClr val="tx1">
                  <a:lumMod val="75000"/>
                  <a:lumOff val="25000"/>
                </a:schemeClr>
              </a:solidFill>
              <a:ln w="19050">
                <a:noFill/>
              </a:ln>
              <a:effectLst/>
            </c:spPr>
          </c:dPt>
          <c:dPt>
            <c:idx val="1"/>
            <c:bubble3D val="0"/>
            <c:spPr>
              <a:solidFill>
                <a:srgbClr val="41A847"/>
              </a:solidFill>
              <a:ln w="19050">
                <a:noFill/>
              </a:ln>
              <a:effectLst/>
            </c:spPr>
          </c:dPt>
          <c:dPt>
            <c:idx val="2"/>
            <c:bubble3D val="0"/>
            <c:spPr>
              <a:solidFill>
                <a:srgbClr val="1D977D"/>
              </a:solidFill>
              <a:ln w="19050">
                <a:noFill/>
              </a:ln>
              <a:effectLst/>
            </c:spPr>
          </c:dPt>
          <c:cat>
            <c:strRef>
              <c:f>Sheet1!$AF$70:$AF$72</c:f>
              <c:strCache>
                <c:ptCount val="3"/>
                <c:pt idx="0">
                  <c:v>A</c:v>
                </c:pt>
                <c:pt idx="2">
                  <c:v>B</c:v>
                </c:pt>
              </c:strCache>
            </c:strRef>
          </c:cat>
          <c:val>
            <c:numRef>
              <c:f>Sheet1!$AG$70:$AG$72</c:f>
              <c:numCache>
                <c:formatCode>General</c:formatCode>
                <c:ptCount val="3"/>
                <c:pt idx="0">
                  <c:v>23</c:v>
                </c:pt>
                <c:pt idx="2">
                  <c:v>77</c:v>
                </c:pt>
              </c:numCache>
            </c:numRef>
          </c:val>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zero"/>
    <c:showDLblsOverMax val="0"/>
  </c:chart>
  <c:spPr>
    <a:noFill/>
    <a:ln w="9525" cap="flat" cmpd="sng" algn="ctr">
      <a:noFill/>
      <a:round/>
    </a:ln>
    <a:effectLst/>
  </c:spPr>
  <c:txPr>
    <a:bodyPr/>
    <a:lstStyle/>
    <a:p>
      <a:pPr>
        <a:defRPr/>
      </a:pPr>
      <a:endParaRPr lang="zh-CN"/>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FE4A18-924E-F242-8827-F0AD2929C996}" type="doc">
      <dgm:prSet loTypeId="urn:microsoft.com/office/officeart/2005/8/layout/orgChart1" loCatId="" qsTypeId="urn:microsoft.com/office/officeart/2005/8/quickstyle/simple1" qsCatId="simple" csTypeId="urn:microsoft.com/office/officeart/2005/8/colors/accent1_2" csCatId="accent1" phldr="1"/>
      <dgm:spPr/>
      <dgm:t>
        <a:bodyPr/>
        <a:lstStyle/>
        <a:p>
          <a:endParaRPr lang="en-US"/>
        </a:p>
      </dgm:t>
    </dgm:pt>
    <dgm:pt modelId="{40D7DB8D-4F91-6043-ADC7-9E05C8409E2E}">
      <dgm:prSet phldrT="[Text]" custT="1"/>
      <dgm:spPr>
        <a:xfrm>
          <a:off x="3478370" y="69"/>
          <a:ext cx="1155011" cy="358590"/>
        </a:xfrm>
        <a:solidFill>
          <a:srgbClr val="445469"/>
        </a:solidFill>
        <a:ln w="25400" cap="flat" cmpd="sng" algn="ctr">
          <a:noFill/>
          <a:prstDash val="solid"/>
        </a:ln>
        <a:effectLst/>
      </dgm:spPr>
      <dgm:t>
        <a:bodyPr/>
        <a:lstStyle/>
        <a:p>
          <a:r>
            <a:rPr lang="en-US" sz="1000" b="0" i="0" dirty="0" smtClean="0">
              <a:solidFill>
                <a:srgbClr val="FFFFFF"/>
              </a:solidFill>
              <a:latin typeface="Roboto Bold"/>
              <a:ea typeface="+mn-ea"/>
              <a:cs typeface="+mn-cs"/>
            </a:rPr>
            <a:t>SUNDAY CHIEF</a:t>
          </a:r>
          <a:endParaRPr lang="en-US" sz="1000" b="0" i="0" dirty="0">
            <a:solidFill>
              <a:srgbClr val="FFFFFF"/>
            </a:solidFill>
            <a:latin typeface="Roboto Bold"/>
            <a:ea typeface="+mn-ea"/>
            <a:cs typeface="+mn-cs"/>
          </a:endParaRPr>
        </a:p>
      </dgm:t>
    </dgm:pt>
    <dgm:pt modelId="{EA8095CA-9668-C34A-A37F-42FEBB68DE40}" type="parTrans" cxnId="{1BBB599E-8BA2-5B47-8991-1ADA1D238CFC}">
      <dgm:prSet/>
      <dgm:spPr/>
      <dgm:t>
        <a:bodyPr/>
        <a:lstStyle/>
        <a:p>
          <a:endParaRPr lang="en-US" sz="1000" b="0" i="0">
            <a:solidFill>
              <a:schemeClr val="tx2"/>
            </a:solidFill>
            <a:latin typeface="Roboto Bold"/>
            <a:cs typeface="Roboto Bold"/>
          </a:endParaRPr>
        </a:p>
      </dgm:t>
    </dgm:pt>
    <dgm:pt modelId="{3AB9F6F1-6A6C-2449-A6E0-1D937B3B1E5E}" type="sibTrans" cxnId="{1BBB599E-8BA2-5B47-8991-1ADA1D238CFC}">
      <dgm:prSet/>
      <dgm:spPr/>
      <dgm:t>
        <a:bodyPr/>
        <a:lstStyle/>
        <a:p>
          <a:endParaRPr lang="en-US" sz="1000" b="0" i="0">
            <a:solidFill>
              <a:schemeClr val="tx2"/>
            </a:solidFill>
            <a:latin typeface="Roboto Bold"/>
            <a:cs typeface="Roboto Bold"/>
          </a:endParaRPr>
        </a:p>
      </dgm:t>
    </dgm:pt>
    <dgm:pt modelId="{ED089C8F-3A00-614D-AAE3-28D78652B1DE}" type="asst">
      <dgm:prSet phldrT="[Text]" custT="1"/>
      <dgm:spPr>
        <a:xfrm>
          <a:off x="2418331" y="618456"/>
          <a:ext cx="1537317" cy="358590"/>
        </a:xfrm>
        <a:solidFill>
          <a:srgbClr val="445469"/>
        </a:solidFill>
        <a:ln w="25400" cap="flat" cmpd="sng" algn="ctr">
          <a:noFill/>
          <a:prstDash val="solid"/>
        </a:ln>
        <a:effectLst/>
      </dgm:spPr>
      <dgm:t>
        <a:bodyPr/>
        <a:lstStyle/>
        <a:p>
          <a:r>
            <a:rPr lang="en-US" sz="1000" b="0" i="0" dirty="0" smtClean="0">
              <a:solidFill>
                <a:srgbClr val="FFFFFF"/>
              </a:solidFill>
              <a:latin typeface="Roboto Bold"/>
              <a:ea typeface="+mn-ea"/>
              <a:cs typeface="+mn-cs"/>
            </a:rPr>
            <a:t>MARSHAL</a:t>
          </a:r>
          <a:endParaRPr lang="en-US" sz="1000" b="0" i="0" dirty="0">
            <a:solidFill>
              <a:srgbClr val="FFFFFF"/>
            </a:solidFill>
            <a:latin typeface="Roboto Bold"/>
            <a:ea typeface="+mn-ea"/>
            <a:cs typeface="+mn-cs"/>
          </a:endParaRPr>
        </a:p>
      </dgm:t>
    </dgm:pt>
    <dgm:pt modelId="{54FBEEE3-6C4B-4747-9FD9-3242E2D9EDEC}" type="parTrans" cxnId="{1B3AB2F6-409E-6B41-A9D2-35EFF42B1704}">
      <dgm:prSet/>
      <dgm:spPr>
        <a:xfrm>
          <a:off x="3955648" y="358659"/>
          <a:ext cx="100227" cy="439091"/>
        </a:xfrm>
        <a:noFill/>
        <a:ln w="25400" cap="flat" cmpd="sng" algn="ctr">
          <a:solidFill>
            <a:srgbClr val="445469"/>
          </a:solidFill>
          <a:prstDash val="solid"/>
        </a:ln>
        <a:effectLst/>
      </dgm:spPr>
      <dgm:t>
        <a:bodyPr/>
        <a:lstStyle/>
        <a:p>
          <a:endParaRPr lang="en-US" sz="1000" b="0" i="0">
            <a:solidFill>
              <a:schemeClr val="tx2"/>
            </a:solidFill>
            <a:latin typeface="Roboto Bold"/>
            <a:cs typeface="Roboto Bold"/>
          </a:endParaRPr>
        </a:p>
      </dgm:t>
    </dgm:pt>
    <dgm:pt modelId="{25266A3A-41B9-354F-9267-12B4EF233DC6}" type="sibTrans" cxnId="{1B3AB2F6-409E-6B41-A9D2-35EFF42B1704}">
      <dgm:prSet/>
      <dgm:spPr/>
      <dgm:t>
        <a:bodyPr/>
        <a:lstStyle/>
        <a:p>
          <a:endParaRPr lang="en-US" sz="1000" b="0" i="0">
            <a:solidFill>
              <a:schemeClr val="tx2"/>
            </a:solidFill>
            <a:latin typeface="Roboto Bold"/>
            <a:cs typeface="Roboto Bold"/>
          </a:endParaRPr>
        </a:p>
      </dgm:t>
    </dgm:pt>
    <dgm:pt modelId="{696275D2-E871-D64E-B6DD-AAA375C86BBD}">
      <dgm:prSet phldrT="[Text]" custT="1"/>
      <dgm:spPr>
        <a:xfrm>
          <a:off x="680167" y="1236842"/>
          <a:ext cx="1537317" cy="325992"/>
        </a:xfrm>
        <a:solidFill>
          <a:srgbClr val="1EA185">
            <a:hueOff val="0"/>
            <a:satOff val="0"/>
            <a:lumOff val="0"/>
            <a:alphaOff val="0"/>
          </a:srgbClr>
        </a:solidFill>
        <a:ln w="25400" cap="flat" cmpd="sng" algn="ctr">
          <a:noFill/>
          <a:prstDash val="solid"/>
        </a:ln>
        <a:effectLst/>
      </dgm:spPr>
      <dgm:t>
        <a:bodyPr/>
        <a:lstStyle/>
        <a:p>
          <a:r>
            <a:rPr lang="en-US" sz="1000" b="0" i="0" dirty="0" smtClean="0">
              <a:solidFill>
                <a:srgbClr val="FFFFFF"/>
              </a:solidFill>
              <a:latin typeface="Roboto Bold"/>
              <a:ea typeface="+mn-ea"/>
              <a:cs typeface="+mn-cs"/>
            </a:rPr>
            <a:t>DEPUTY A CREW</a:t>
          </a:r>
          <a:endParaRPr lang="en-US" sz="1000" b="0" i="0" dirty="0">
            <a:solidFill>
              <a:srgbClr val="FFFFFF"/>
            </a:solidFill>
            <a:latin typeface="Roboto Bold"/>
            <a:ea typeface="+mn-ea"/>
            <a:cs typeface="+mn-cs"/>
          </a:endParaRPr>
        </a:p>
      </dgm:t>
    </dgm:pt>
    <dgm:pt modelId="{E1DD68DC-962B-8C46-B49F-924D933B5C2E}" type="parTrans" cxnId="{36DDAF3C-58C6-874B-B1FC-C6A5247001AF}">
      <dgm:prSet/>
      <dgm:spPr>
        <a:xfrm>
          <a:off x="1448826" y="358659"/>
          <a:ext cx="2607050" cy="878183"/>
        </a:xfrm>
        <a:noFill/>
        <a:ln w="25400" cap="flat" cmpd="sng" algn="ctr">
          <a:solidFill>
            <a:srgbClr val="445469"/>
          </a:solidFill>
          <a:prstDash val="solid"/>
        </a:ln>
        <a:effectLst/>
      </dgm:spPr>
      <dgm:t>
        <a:bodyPr/>
        <a:lstStyle/>
        <a:p>
          <a:endParaRPr lang="en-US" sz="1000" b="0" i="0">
            <a:solidFill>
              <a:schemeClr val="tx2"/>
            </a:solidFill>
            <a:latin typeface="Roboto Bold"/>
            <a:cs typeface="Roboto Bold"/>
          </a:endParaRPr>
        </a:p>
      </dgm:t>
    </dgm:pt>
    <dgm:pt modelId="{E9A64D83-A437-1F4F-9636-61A16839DF64}" type="sibTrans" cxnId="{36DDAF3C-58C6-874B-B1FC-C6A5247001AF}">
      <dgm:prSet/>
      <dgm:spPr/>
      <dgm:t>
        <a:bodyPr/>
        <a:lstStyle/>
        <a:p>
          <a:endParaRPr lang="en-US" sz="1000" b="0" i="0">
            <a:solidFill>
              <a:schemeClr val="tx2"/>
            </a:solidFill>
            <a:latin typeface="Roboto Bold"/>
            <a:cs typeface="Roboto Bold"/>
          </a:endParaRPr>
        </a:p>
      </dgm:t>
    </dgm:pt>
    <dgm:pt modelId="{9A6B924B-06C2-2947-8FE3-72080EEAE247}">
      <dgm:prSet phldrT="[Text]" custT="1"/>
      <dgm:spPr>
        <a:xfrm>
          <a:off x="4155712" y="1236842"/>
          <a:ext cx="1537317" cy="325992"/>
        </a:xfrm>
        <a:solidFill>
          <a:srgbClr val="F29B26"/>
        </a:solidFill>
        <a:ln w="25400" cap="flat" cmpd="sng" algn="ctr">
          <a:noFill/>
          <a:prstDash val="solid"/>
        </a:ln>
        <a:effectLst/>
      </dgm:spPr>
      <dgm:t>
        <a:bodyPr/>
        <a:lstStyle/>
        <a:p>
          <a:r>
            <a:rPr lang="en-US" sz="1000" b="0" i="0" dirty="0" smtClean="0">
              <a:solidFill>
                <a:srgbClr val="FFFFFF"/>
              </a:solidFill>
              <a:latin typeface="Roboto Bold"/>
              <a:ea typeface="+mn-ea"/>
              <a:cs typeface="+mn-cs"/>
            </a:rPr>
            <a:t>DEPUTY C CREW</a:t>
          </a:r>
          <a:endParaRPr lang="en-US" sz="1000" b="0" i="0" dirty="0">
            <a:solidFill>
              <a:srgbClr val="FFFFFF"/>
            </a:solidFill>
            <a:latin typeface="Roboto Bold"/>
            <a:ea typeface="+mn-ea"/>
            <a:cs typeface="+mn-cs"/>
          </a:endParaRPr>
        </a:p>
      </dgm:t>
    </dgm:pt>
    <dgm:pt modelId="{8407273E-6E71-D54B-A793-81986C3DFE3B}" type="parTrans" cxnId="{D3A06D42-24E7-CB49-B996-B4DAF636D486}">
      <dgm:prSet/>
      <dgm:spPr>
        <a:xfrm>
          <a:off x="4055876" y="358659"/>
          <a:ext cx="868494" cy="878183"/>
        </a:xfrm>
        <a:noFill/>
        <a:ln w="25400" cap="flat" cmpd="sng" algn="ctr">
          <a:solidFill>
            <a:srgbClr val="445469"/>
          </a:solidFill>
          <a:prstDash val="solid"/>
        </a:ln>
        <a:effectLst/>
      </dgm:spPr>
      <dgm:t>
        <a:bodyPr/>
        <a:lstStyle/>
        <a:p>
          <a:endParaRPr lang="en-US" sz="1000" b="0" i="0">
            <a:solidFill>
              <a:schemeClr val="tx2"/>
            </a:solidFill>
            <a:latin typeface="Roboto Bold"/>
            <a:cs typeface="Roboto Bold"/>
          </a:endParaRPr>
        </a:p>
      </dgm:t>
    </dgm:pt>
    <dgm:pt modelId="{61385C10-3929-9F45-A772-D20D55F92D3F}" type="sibTrans" cxnId="{D3A06D42-24E7-CB49-B996-B4DAF636D486}">
      <dgm:prSet/>
      <dgm:spPr/>
      <dgm:t>
        <a:bodyPr/>
        <a:lstStyle/>
        <a:p>
          <a:endParaRPr lang="en-US" sz="1000" b="0" i="0">
            <a:solidFill>
              <a:schemeClr val="tx2"/>
            </a:solidFill>
            <a:latin typeface="Roboto Bold"/>
            <a:cs typeface="Roboto Bold"/>
          </a:endParaRPr>
        </a:p>
      </dgm:t>
    </dgm:pt>
    <dgm:pt modelId="{5B005BFA-CDC2-1748-AB38-4CA42FAF9C68}">
      <dgm:prSet phldrT="[Text]" custT="1"/>
      <dgm:spPr>
        <a:xfrm>
          <a:off x="5893484" y="1236842"/>
          <a:ext cx="1537317" cy="325992"/>
        </a:xfrm>
        <a:solidFill>
          <a:srgbClr val="BD392F"/>
        </a:solidFill>
        <a:ln w="25400" cap="flat" cmpd="sng" algn="ctr">
          <a:noFill/>
          <a:prstDash val="solid"/>
        </a:ln>
        <a:effectLst/>
      </dgm:spPr>
      <dgm:t>
        <a:bodyPr/>
        <a:lstStyle/>
        <a:p>
          <a:r>
            <a:rPr lang="en-US" sz="1000" b="0" i="0" dirty="0" smtClean="0">
              <a:solidFill>
                <a:srgbClr val="FFFFFF"/>
              </a:solidFill>
              <a:latin typeface="Roboto Bold"/>
              <a:ea typeface="+mn-ea"/>
              <a:cs typeface="+mn-cs"/>
            </a:rPr>
            <a:t>DEPUTY D CREW</a:t>
          </a:r>
          <a:endParaRPr lang="en-US" sz="1000" b="0" i="0" dirty="0">
            <a:solidFill>
              <a:srgbClr val="FFFFFF"/>
            </a:solidFill>
            <a:latin typeface="Roboto Bold"/>
            <a:ea typeface="+mn-ea"/>
            <a:cs typeface="+mn-cs"/>
          </a:endParaRPr>
        </a:p>
      </dgm:t>
    </dgm:pt>
    <dgm:pt modelId="{B71CD44C-BD17-814D-9994-2D0C41A3D14F}" type="parTrans" cxnId="{EF7E442C-07E1-A241-84A8-2B61DA3860A6}">
      <dgm:prSet/>
      <dgm:spPr>
        <a:xfrm>
          <a:off x="4055876" y="358659"/>
          <a:ext cx="2606267" cy="878183"/>
        </a:xfrm>
        <a:noFill/>
        <a:ln w="25400" cap="flat" cmpd="sng" algn="ctr">
          <a:solidFill>
            <a:srgbClr val="445469"/>
          </a:solidFill>
          <a:prstDash val="solid"/>
        </a:ln>
        <a:effectLst/>
      </dgm:spPr>
      <dgm:t>
        <a:bodyPr/>
        <a:lstStyle/>
        <a:p>
          <a:endParaRPr lang="en-US" sz="1000" b="0" i="0">
            <a:solidFill>
              <a:schemeClr val="tx2"/>
            </a:solidFill>
            <a:latin typeface="Roboto Bold"/>
            <a:cs typeface="Roboto Bold"/>
          </a:endParaRPr>
        </a:p>
      </dgm:t>
    </dgm:pt>
    <dgm:pt modelId="{63ACAB00-57D1-B84C-816C-012BA4965E17}" type="sibTrans" cxnId="{EF7E442C-07E1-A241-84A8-2B61DA3860A6}">
      <dgm:prSet/>
      <dgm:spPr/>
      <dgm:t>
        <a:bodyPr/>
        <a:lstStyle/>
        <a:p>
          <a:endParaRPr lang="en-US" sz="1000" b="0" i="0">
            <a:solidFill>
              <a:schemeClr val="tx2"/>
            </a:solidFill>
            <a:latin typeface="Roboto Bold"/>
            <a:cs typeface="Roboto Bold"/>
          </a:endParaRPr>
        </a:p>
      </dgm:t>
    </dgm:pt>
    <dgm:pt modelId="{7ADB5DD5-07F7-314E-A696-32C856AF3F1E}" type="asst">
      <dgm:prSet phldrT="[Text]" custT="1"/>
      <dgm:spPr>
        <a:xfrm>
          <a:off x="4156103" y="618456"/>
          <a:ext cx="1537317" cy="358590"/>
        </a:xfrm>
        <a:solidFill>
          <a:srgbClr val="445469"/>
        </a:solidFill>
        <a:ln w="25400" cap="flat" cmpd="sng" algn="ctr">
          <a:noFill/>
          <a:prstDash val="solid"/>
        </a:ln>
        <a:effectLst/>
      </dgm:spPr>
      <dgm:t>
        <a:bodyPr/>
        <a:lstStyle/>
        <a:p>
          <a:r>
            <a:rPr lang="en-US" sz="1000" b="0" i="0" dirty="0" smtClean="0">
              <a:solidFill>
                <a:srgbClr val="FFFFFF"/>
              </a:solidFill>
              <a:latin typeface="Roboto Bold"/>
              <a:ea typeface="+mn-ea"/>
              <a:cs typeface="+mn-cs"/>
            </a:rPr>
            <a:t>ADMINISTRATIVE OFFICER</a:t>
          </a:r>
          <a:endParaRPr lang="en-US" sz="1000" b="0" i="0" dirty="0">
            <a:solidFill>
              <a:srgbClr val="FFFFFF"/>
            </a:solidFill>
            <a:latin typeface="Roboto Bold"/>
            <a:ea typeface="+mn-ea"/>
            <a:cs typeface="+mn-cs"/>
          </a:endParaRPr>
        </a:p>
      </dgm:t>
    </dgm:pt>
    <dgm:pt modelId="{CF5D15F5-2F06-6F48-8530-0BF8B6F9BBF2}" type="parTrans" cxnId="{78A2B560-7BA4-574D-AA8D-A2B28872EEC2}">
      <dgm:prSet/>
      <dgm:spPr>
        <a:xfrm>
          <a:off x="4055876" y="358659"/>
          <a:ext cx="100227" cy="439091"/>
        </a:xfrm>
        <a:noFill/>
        <a:ln w="25400" cap="flat" cmpd="sng" algn="ctr">
          <a:solidFill>
            <a:srgbClr val="445469"/>
          </a:solidFill>
          <a:prstDash val="solid"/>
        </a:ln>
        <a:effectLst/>
      </dgm:spPr>
      <dgm:t>
        <a:bodyPr/>
        <a:lstStyle/>
        <a:p>
          <a:endParaRPr lang="en-US">
            <a:solidFill>
              <a:schemeClr val="tx2"/>
            </a:solidFill>
          </a:endParaRPr>
        </a:p>
      </dgm:t>
    </dgm:pt>
    <dgm:pt modelId="{235E5E34-EE5A-894D-9FCC-6B4D810E3E5A}" type="sibTrans" cxnId="{78A2B560-7BA4-574D-AA8D-A2B28872EEC2}">
      <dgm:prSet/>
      <dgm:spPr/>
      <dgm:t>
        <a:bodyPr/>
        <a:lstStyle/>
        <a:p>
          <a:endParaRPr lang="en-US">
            <a:solidFill>
              <a:schemeClr val="tx2"/>
            </a:solidFill>
          </a:endParaRPr>
        </a:p>
      </dgm:t>
    </dgm:pt>
    <dgm:pt modelId="{C029481E-3FF2-1D44-8204-EE4D1AD5F2BE}">
      <dgm:prSet phldrT="[Text]" custT="1"/>
      <dgm:spPr>
        <a:xfrm>
          <a:off x="2417939" y="1236842"/>
          <a:ext cx="1537317" cy="325992"/>
        </a:xfrm>
        <a:solidFill>
          <a:srgbClr val="9BBB5C"/>
        </a:solidFill>
        <a:ln w="25400" cap="flat" cmpd="sng" algn="ctr">
          <a:noFill/>
          <a:prstDash val="solid"/>
        </a:ln>
        <a:effectLst/>
      </dgm:spPr>
      <dgm:t>
        <a:bodyPr/>
        <a:lstStyle/>
        <a:p>
          <a:r>
            <a:rPr lang="en-US" sz="1000" b="0" i="0" dirty="0" smtClean="0">
              <a:solidFill>
                <a:srgbClr val="FFFFFF"/>
              </a:solidFill>
              <a:latin typeface="Roboto Bold"/>
              <a:ea typeface="+mn-ea"/>
              <a:cs typeface="+mn-cs"/>
            </a:rPr>
            <a:t>DEPUTY B CREW</a:t>
          </a:r>
          <a:endParaRPr lang="en-US" sz="1000" b="0" i="0" dirty="0">
            <a:solidFill>
              <a:srgbClr val="FFFFFF"/>
            </a:solidFill>
            <a:latin typeface="Roboto Bold"/>
            <a:ea typeface="+mn-ea"/>
            <a:cs typeface="+mn-cs"/>
          </a:endParaRPr>
        </a:p>
      </dgm:t>
    </dgm:pt>
    <dgm:pt modelId="{7D10C5B2-86AB-A040-8E12-96F64E3824CF}" type="parTrans" cxnId="{3485910C-58D9-284D-A00F-CCA2E073F163}">
      <dgm:prSet/>
      <dgm:spPr>
        <a:xfrm>
          <a:off x="3186598" y="358659"/>
          <a:ext cx="869277" cy="878183"/>
        </a:xfrm>
        <a:noFill/>
        <a:ln w="25400" cap="flat" cmpd="sng" algn="ctr">
          <a:solidFill>
            <a:srgbClr val="202F3E"/>
          </a:solidFill>
          <a:prstDash val="solid"/>
        </a:ln>
        <a:effectLst/>
      </dgm:spPr>
      <dgm:t>
        <a:bodyPr/>
        <a:lstStyle/>
        <a:p>
          <a:endParaRPr lang="en-US">
            <a:solidFill>
              <a:schemeClr val="tx2"/>
            </a:solidFill>
          </a:endParaRPr>
        </a:p>
      </dgm:t>
    </dgm:pt>
    <dgm:pt modelId="{3AB4BC89-6FBA-514B-B33D-114B189F4BBB}" type="sibTrans" cxnId="{3485910C-58D9-284D-A00F-CCA2E073F163}">
      <dgm:prSet/>
      <dgm:spPr/>
      <dgm:t>
        <a:bodyPr/>
        <a:lstStyle/>
        <a:p>
          <a:endParaRPr lang="en-US">
            <a:solidFill>
              <a:schemeClr val="tx2"/>
            </a:solidFill>
          </a:endParaRPr>
        </a:p>
      </dgm:t>
    </dgm:pt>
    <dgm:pt modelId="{6BDE9A0A-5FB2-194C-956D-68572D5974EB}">
      <dgm:prSet phldrT="[Text]" custT="1"/>
      <dgm:spPr>
        <a:xfrm>
          <a:off x="1034323" y="1763289"/>
          <a:ext cx="1155011" cy="296358"/>
        </a:xfrm>
        <a:solidFill>
          <a:srgbClr val="FFFFFF"/>
        </a:solidFill>
        <a:ln w="12700" cap="flat" cmpd="sng" algn="ctr">
          <a:solidFill>
            <a:srgbClr val="1EA185"/>
          </a:solidFill>
          <a:prstDash val="solid"/>
        </a:ln>
        <a:effectLst/>
      </dgm:spPr>
      <dgm:t>
        <a:bodyPr/>
        <a:lstStyle/>
        <a:p>
          <a:r>
            <a:rPr lang="en-US" sz="1000" b="0" i="0" dirty="0" smtClean="0">
              <a:solidFill>
                <a:srgbClr val="202F3E"/>
              </a:solidFill>
              <a:latin typeface="Roboto Bold"/>
              <a:ea typeface="+mn-ea"/>
              <a:cs typeface="+mn-cs"/>
            </a:rPr>
            <a:t>Captain</a:t>
          </a:r>
          <a:endParaRPr lang="en-US" sz="1000" b="0" i="0" dirty="0">
            <a:solidFill>
              <a:srgbClr val="202F3E"/>
            </a:solidFill>
            <a:latin typeface="Roboto Bold"/>
            <a:ea typeface="+mn-ea"/>
            <a:cs typeface="+mn-cs"/>
          </a:endParaRPr>
        </a:p>
      </dgm:t>
    </dgm:pt>
    <dgm:pt modelId="{9108643D-5531-7F44-AFE2-C0405CC5E5FF}" type="parTrans" cxnId="{D5514B12-2010-DC41-A035-C4056D7FEC08}">
      <dgm:prSet/>
      <dgm:spPr>
        <a:xfrm>
          <a:off x="833899" y="1562835"/>
          <a:ext cx="200424" cy="348634"/>
        </a:xfrm>
        <a:noFill/>
        <a:ln w="25400" cap="flat" cmpd="sng" algn="ctr">
          <a:solidFill>
            <a:srgbClr val="1EA185">
              <a:shade val="80000"/>
              <a:hueOff val="0"/>
              <a:satOff val="0"/>
              <a:lumOff val="0"/>
              <a:alphaOff val="0"/>
            </a:srgbClr>
          </a:solidFill>
          <a:prstDash val="solid"/>
        </a:ln>
        <a:effectLst/>
      </dgm:spPr>
      <dgm:t>
        <a:bodyPr/>
        <a:lstStyle/>
        <a:p>
          <a:endParaRPr lang="en-US">
            <a:solidFill>
              <a:schemeClr val="tx2"/>
            </a:solidFill>
          </a:endParaRPr>
        </a:p>
      </dgm:t>
    </dgm:pt>
    <dgm:pt modelId="{CA9B8E3D-04B7-2F46-9077-84299A6EB9A2}" type="sibTrans" cxnId="{D5514B12-2010-DC41-A035-C4056D7FEC08}">
      <dgm:prSet/>
      <dgm:spPr/>
      <dgm:t>
        <a:bodyPr/>
        <a:lstStyle/>
        <a:p>
          <a:endParaRPr lang="en-US">
            <a:solidFill>
              <a:schemeClr val="tx2"/>
            </a:solidFill>
          </a:endParaRPr>
        </a:p>
      </dgm:t>
    </dgm:pt>
    <dgm:pt modelId="{7A1071FF-25EE-434D-95B0-DFE509FA98F7}">
      <dgm:prSet phldrT="[Text]" custT="1"/>
      <dgm:spPr>
        <a:xfrm>
          <a:off x="1034323" y="2260103"/>
          <a:ext cx="1155011" cy="296358"/>
        </a:xfrm>
        <a:solidFill>
          <a:srgbClr val="FFFFFF"/>
        </a:solidFill>
        <a:ln w="12700" cap="flat" cmpd="sng" algn="ctr">
          <a:solidFill>
            <a:srgbClr val="1EA185"/>
          </a:solidFill>
          <a:prstDash val="solid"/>
        </a:ln>
        <a:effectLst/>
      </dgm:spPr>
      <dgm:t>
        <a:bodyPr/>
        <a:lstStyle/>
        <a:p>
          <a:r>
            <a:rPr lang="en-US" sz="1000" b="0" i="0" dirty="0" smtClean="0">
              <a:solidFill>
                <a:srgbClr val="202F3E"/>
              </a:solidFill>
              <a:latin typeface="Roboto Bold"/>
              <a:ea typeface="+mn-ea"/>
              <a:cs typeface="+mn-cs"/>
            </a:rPr>
            <a:t>Lieutenant</a:t>
          </a:r>
          <a:endParaRPr lang="en-US" sz="1000" b="0" i="0" dirty="0">
            <a:solidFill>
              <a:srgbClr val="202F3E"/>
            </a:solidFill>
            <a:latin typeface="Roboto Bold"/>
            <a:ea typeface="+mn-ea"/>
            <a:cs typeface="+mn-cs"/>
          </a:endParaRPr>
        </a:p>
      </dgm:t>
    </dgm:pt>
    <dgm:pt modelId="{71305D7C-06E2-3144-86B1-8E54F2B8390C}" type="parTrans" cxnId="{8C4C8B34-67FF-0F4F-806E-500A01ACCCCC}">
      <dgm:prSet/>
      <dgm:spPr>
        <a:xfrm>
          <a:off x="833899" y="1562835"/>
          <a:ext cx="200424" cy="845447"/>
        </a:xfrm>
        <a:noFill/>
        <a:ln w="25400" cap="flat" cmpd="sng" algn="ctr">
          <a:solidFill>
            <a:srgbClr val="1EA185">
              <a:shade val="80000"/>
              <a:hueOff val="0"/>
              <a:satOff val="0"/>
              <a:lumOff val="0"/>
              <a:alphaOff val="0"/>
            </a:srgbClr>
          </a:solidFill>
          <a:prstDash val="solid"/>
        </a:ln>
        <a:effectLst/>
      </dgm:spPr>
      <dgm:t>
        <a:bodyPr/>
        <a:lstStyle/>
        <a:p>
          <a:endParaRPr lang="en-US">
            <a:solidFill>
              <a:schemeClr val="tx2"/>
            </a:solidFill>
          </a:endParaRPr>
        </a:p>
      </dgm:t>
    </dgm:pt>
    <dgm:pt modelId="{3D442FE0-CFB0-6E4D-B40F-0D5046795B63}" type="sibTrans" cxnId="{8C4C8B34-67FF-0F4F-806E-500A01ACCCCC}">
      <dgm:prSet/>
      <dgm:spPr/>
      <dgm:t>
        <a:bodyPr/>
        <a:lstStyle/>
        <a:p>
          <a:endParaRPr lang="en-US">
            <a:solidFill>
              <a:schemeClr val="tx2"/>
            </a:solidFill>
          </a:endParaRPr>
        </a:p>
      </dgm:t>
    </dgm:pt>
    <dgm:pt modelId="{992AC5CA-BDF4-4848-9090-7868D1FC8784}">
      <dgm:prSet phldrT="[Text]" custT="1"/>
      <dgm:spPr>
        <a:xfrm>
          <a:off x="1034323" y="2756916"/>
          <a:ext cx="1155011" cy="296358"/>
        </a:xfrm>
        <a:solidFill>
          <a:srgbClr val="FFFFFF"/>
        </a:solidFill>
        <a:ln w="12700" cap="flat" cmpd="sng" algn="ctr">
          <a:solidFill>
            <a:srgbClr val="1EA185"/>
          </a:solidFill>
          <a:prstDash val="solid"/>
        </a:ln>
        <a:effectLst/>
      </dgm:spPr>
      <dgm:t>
        <a:bodyPr/>
        <a:lstStyle/>
        <a:p>
          <a:r>
            <a:rPr lang="en-US" sz="1000" b="0" i="0" dirty="0" smtClean="0">
              <a:solidFill>
                <a:srgbClr val="202F3E"/>
              </a:solidFill>
              <a:latin typeface="Roboto Bold"/>
              <a:ea typeface="+mn-ea"/>
              <a:cs typeface="+mn-cs"/>
            </a:rPr>
            <a:t>Operator</a:t>
          </a:r>
          <a:endParaRPr lang="en-US" sz="1000" b="0" i="0" dirty="0">
            <a:solidFill>
              <a:srgbClr val="202F3E"/>
            </a:solidFill>
            <a:latin typeface="Roboto Bold"/>
            <a:ea typeface="+mn-ea"/>
            <a:cs typeface="+mn-cs"/>
          </a:endParaRPr>
        </a:p>
      </dgm:t>
    </dgm:pt>
    <dgm:pt modelId="{0A21D40E-7114-274E-A472-AE8C23D5CD88}" type="parTrans" cxnId="{AC9D9B6B-492D-9143-A04B-5DA4167CD3E2}">
      <dgm:prSet/>
      <dgm:spPr>
        <a:xfrm>
          <a:off x="833899" y="1562835"/>
          <a:ext cx="200424" cy="1342260"/>
        </a:xfrm>
        <a:noFill/>
        <a:ln w="25400" cap="flat" cmpd="sng" algn="ctr">
          <a:solidFill>
            <a:srgbClr val="1EA185">
              <a:shade val="80000"/>
              <a:hueOff val="0"/>
              <a:satOff val="0"/>
              <a:lumOff val="0"/>
              <a:alphaOff val="0"/>
            </a:srgbClr>
          </a:solidFill>
          <a:prstDash val="solid"/>
        </a:ln>
        <a:effectLst/>
      </dgm:spPr>
      <dgm:t>
        <a:bodyPr/>
        <a:lstStyle/>
        <a:p>
          <a:endParaRPr lang="en-US">
            <a:solidFill>
              <a:schemeClr val="tx2"/>
            </a:solidFill>
          </a:endParaRPr>
        </a:p>
      </dgm:t>
    </dgm:pt>
    <dgm:pt modelId="{3D2C3452-D43A-A54D-989C-774C9E9A60D8}" type="sibTrans" cxnId="{AC9D9B6B-492D-9143-A04B-5DA4167CD3E2}">
      <dgm:prSet/>
      <dgm:spPr/>
      <dgm:t>
        <a:bodyPr/>
        <a:lstStyle/>
        <a:p>
          <a:endParaRPr lang="en-US">
            <a:solidFill>
              <a:schemeClr val="tx2"/>
            </a:solidFill>
          </a:endParaRPr>
        </a:p>
      </dgm:t>
    </dgm:pt>
    <dgm:pt modelId="{477B8FB9-9440-3F44-81B2-E5A990994605}">
      <dgm:prSet phldrT="[Text]" custT="1"/>
      <dgm:spPr>
        <a:xfrm>
          <a:off x="2772095" y="1763289"/>
          <a:ext cx="1155011" cy="296358"/>
        </a:xfrm>
        <a:solidFill>
          <a:srgbClr val="FFFFFF"/>
        </a:solidFill>
        <a:ln w="12700" cap="flat" cmpd="sng" algn="ctr">
          <a:solidFill>
            <a:srgbClr val="9BBB5C"/>
          </a:solidFill>
          <a:prstDash val="solid"/>
        </a:ln>
        <a:effectLst/>
      </dgm:spPr>
      <dgm:t>
        <a:bodyPr/>
        <a:lstStyle/>
        <a:p>
          <a:r>
            <a:rPr lang="en-US" sz="1000" b="0" i="0" dirty="0" smtClean="0">
              <a:solidFill>
                <a:srgbClr val="202F3E"/>
              </a:solidFill>
              <a:latin typeface="Roboto Bold"/>
              <a:ea typeface="+mn-ea"/>
              <a:cs typeface="+mn-cs"/>
            </a:rPr>
            <a:t>Captain</a:t>
          </a:r>
          <a:endParaRPr lang="en-US" sz="1000" b="0" i="0" dirty="0">
            <a:solidFill>
              <a:srgbClr val="202F3E"/>
            </a:solidFill>
            <a:latin typeface="Roboto Bold"/>
            <a:ea typeface="+mn-ea"/>
            <a:cs typeface="+mn-cs"/>
          </a:endParaRPr>
        </a:p>
      </dgm:t>
    </dgm:pt>
    <dgm:pt modelId="{8E9641BC-6BC4-E640-92C5-43FA32DD6E12}" type="parTrans" cxnId="{3D7157EF-A611-9F48-A0BD-55005B70FE32}">
      <dgm:prSet/>
      <dgm:spPr>
        <a:xfrm>
          <a:off x="2571671" y="1562835"/>
          <a:ext cx="200424" cy="348634"/>
        </a:xfrm>
        <a:noFill/>
        <a:ln w="25400" cap="flat" cmpd="sng" algn="ctr">
          <a:solidFill>
            <a:srgbClr val="9BBB5C"/>
          </a:solidFill>
          <a:prstDash val="solid"/>
        </a:ln>
        <a:effectLst/>
      </dgm:spPr>
      <dgm:t>
        <a:bodyPr/>
        <a:lstStyle/>
        <a:p>
          <a:endParaRPr lang="en-US">
            <a:solidFill>
              <a:schemeClr val="tx2"/>
            </a:solidFill>
          </a:endParaRPr>
        </a:p>
      </dgm:t>
    </dgm:pt>
    <dgm:pt modelId="{EEF4ABBB-AB69-744C-BA5D-2D140440453D}" type="sibTrans" cxnId="{3D7157EF-A611-9F48-A0BD-55005B70FE32}">
      <dgm:prSet/>
      <dgm:spPr/>
      <dgm:t>
        <a:bodyPr/>
        <a:lstStyle/>
        <a:p>
          <a:endParaRPr lang="en-US">
            <a:solidFill>
              <a:schemeClr val="tx2"/>
            </a:solidFill>
          </a:endParaRPr>
        </a:p>
      </dgm:t>
    </dgm:pt>
    <dgm:pt modelId="{A3690072-24C3-6940-9659-662AF083B146}">
      <dgm:prSet phldrT="[Text]" custT="1"/>
      <dgm:spPr>
        <a:xfrm>
          <a:off x="2772095" y="2260103"/>
          <a:ext cx="1155011" cy="296358"/>
        </a:xfrm>
        <a:solidFill>
          <a:srgbClr val="FFFFFF"/>
        </a:solidFill>
        <a:ln w="12700" cap="flat" cmpd="sng" algn="ctr">
          <a:solidFill>
            <a:srgbClr val="9BBB5C"/>
          </a:solidFill>
          <a:prstDash val="solid"/>
        </a:ln>
        <a:effectLst/>
      </dgm:spPr>
      <dgm:t>
        <a:bodyPr/>
        <a:lstStyle/>
        <a:p>
          <a:r>
            <a:rPr lang="en-US" sz="1000" b="0" i="0" dirty="0" smtClean="0">
              <a:solidFill>
                <a:srgbClr val="202F3E"/>
              </a:solidFill>
              <a:latin typeface="Roboto Bold"/>
              <a:ea typeface="+mn-ea"/>
              <a:cs typeface="+mn-cs"/>
            </a:rPr>
            <a:t>Lieutenant</a:t>
          </a:r>
          <a:endParaRPr lang="en-US" sz="1000" b="0" i="0" dirty="0">
            <a:solidFill>
              <a:srgbClr val="202F3E"/>
            </a:solidFill>
            <a:latin typeface="Roboto Bold"/>
            <a:ea typeface="+mn-ea"/>
            <a:cs typeface="+mn-cs"/>
          </a:endParaRPr>
        </a:p>
      </dgm:t>
    </dgm:pt>
    <dgm:pt modelId="{F2AF506E-6AA2-C04A-8257-E04BE99434F5}" type="parTrans" cxnId="{FEF8A490-0514-8449-9907-04E690BDA885}">
      <dgm:prSet/>
      <dgm:spPr>
        <a:xfrm>
          <a:off x="2571671" y="1562835"/>
          <a:ext cx="200424" cy="845447"/>
        </a:xfrm>
        <a:noFill/>
        <a:ln w="25400" cap="flat" cmpd="sng" algn="ctr">
          <a:solidFill>
            <a:srgbClr val="9BBB5C"/>
          </a:solidFill>
          <a:prstDash val="solid"/>
        </a:ln>
        <a:effectLst/>
      </dgm:spPr>
      <dgm:t>
        <a:bodyPr/>
        <a:lstStyle/>
        <a:p>
          <a:endParaRPr lang="en-US">
            <a:solidFill>
              <a:schemeClr val="tx2"/>
            </a:solidFill>
          </a:endParaRPr>
        </a:p>
      </dgm:t>
    </dgm:pt>
    <dgm:pt modelId="{A46BB8D1-C580-E441-BD4A-1EAB7F7AFAA1}" type="sibTrans" cxnId="{FEF8A490-0514-8449-9907-04E690BDA885}">
      <dgm:prSet/>
      <dgm:spPr/>
      <dgm:t>
        <a:bodyPr/>
        <a:lstStyle/>
        <a:p>
          <a:endParaRPr lang="en-US">
            <a:solidFill>
              <a:schemeClr val="tx2"/>
            </a:solidFill>
          </a:endParaRPr>
        </a:p>
      </dgm:t>
    </dgm:pt>
    <dgm:pt modelId="{BF8C8170-7B59-594E-8464-EA182524A51B}">
      <dgm:prSet phldrT="[Text]" custT="1"/>
      <dgm:spPr>
        <a:xfrm>
          <a:off x="2772095" y="2756916"/>
          <a:ext cx="1155011" cy="296358"/>
        </a:xfrm>
        <a:solidFill>
          <a:srgbClr val="FFFFFF"/>
        </a:solidFill>
        <a:ln w="12700" cap="flat" cmpd="sng" algn="ctr">
          <a:solidFill>
            <a:srgbClr val="9BBB5C"/>
          </a:solidFill>
          <a:prstDash val="solid"/>
        </a:ln>
        <a:effectLst/>
      </dgm:spPr>
      <dgm:t>
        <a:bodyPr/>
        <a:lstStyle/>
        <a:p>
          <a:r>
            <a:rPr lang="en-US" sz="1000" b="0" i="0" dirty="0" smtClean="0">
              <a:solidFill>
                <a:srgbClr val="202F3E"/>
              </a:solidFill>
              <a:latin typeface="Roboto Bold"/>
              <a:ea typeface="+mn-ea"/>
              <a:cs typeface="+mn-cs"/>
            </a:rPr>
            <a:t>Operator</a:t>
          </a:r>
          <a:endParaRPr lang="en-US" sz="1000" b="0" i="0" dirty="0">
            <a:solidFill>
              <a:srgbClr val="202F3E"/>
            </a:solidFill>
            <a:latin typeface="Roboto Bold"/>
            <a:ea typeface="+mn-ea"/>
            <a:cs typeface="+mn-cs"/>
          </a:endParaRPr>
        </a:p>
      </dgm:t>
    </dgm:pt>
    <dgm:pt modelId="{03A5A39F-70D9-6543-85C5-8440BE29789F}" type="parTrans" cxnId="{2F2F95E7-CC20-974E-8DD2-E5B63F00AE88}">
      <dgm:prSet/>
      <dgm:spPr>
        <a:xfrm>
          <a:off x="2571671" y="1562835"/>
          <a:ext cx="200424" cy="1342260"/>
        </a:xfrm>
        <a:noFill/>
        <a:ln w="25400" cap="flat" cmpd="sng" algn="ctr">
          <a:solidFill>
            <a:srgbClr val="9BBB5C"/>
          </a:solidFill>
          <a:prstDash val="solid"/>
        </a:ln>
        <a:effectLst/>
      </dgm:spPr>
      <dgm:t>
        <a:bodyPr/>
        <a:lstStyle/>
        <a:p>
          <a:endParaRPr lang="en-US">
            <a:solidFill>
              <a:schemeClr val="tx2"/>
            </a:solidFill>
          </a:endParaRPr>
        </a:p>
      </dgm:t>
    </dgm:pt>
    <dgm:pt modelId="{2345B3E4-4710-F645-89A5-BB165E01EDE1}" type="sibTrans" cxnId="{2F2F95E7-CC20-974E-8DD2-E5B63F00AE88}">
      <dgm:prSet/>
      <dgm:spPr/>
      <dgm:t>
        <a:bodyPr/>
        <a:lstStyle/>
        <a:p>
          <a:endParaRPr lang="en-US">
            <a:solidFill>
              <a:schemeClr val="tx2"/>
            </a:solidFill>
          </a:endParaRPr>
        </a:p>
      </dgm:t>
    </dgm:pt>
    <dgm:pt modelId="{0B2865A3-9A4A-CB45-AB33-724CF2611E93}">
      <dgm:prSet phldrT="[Text]" custT="1"/>
      <dgm:spPr>
        <a:xfrm>
          <a:off x="4509868" y="1763289"/>
          <a:ext cx="1155011" cy="296358"/>
        </a:xfrm>
        <a:solidFill>
          <a:srgbClr val="FFFFFF"/>
        </a:solidFill>
        <a:ln w="12700" cap="flat" cmpd="sng" algn="ctr">
          <a:solidFill>
            <a:srgbClr val="F29B26"/>
          </a:solidFill>
          <a:prstDash val="solid"/>
        </a:ln>
        <a:effectLst/>
      </dgm:spPr>
      <dgm:t>
        <a:bodyPr/>
        <a:lstStyle/>
        <a:p>
          <a:r>
            <a:rPr lang="en-US" sz="1000" b="0" i="0" dirty="0" smtClean="0">
              <a:solidFill>
                <a:srgbClr val="202F3E"/>
              </a:solidFill>
              <a:latin typeface="Roboto Bold"/>
              <a:ea typeface="+mn-ea"/>
              <a:cs typeface="+mn-cs"/>
            </a:rPr>
            <a:t>Captain</a:t>
          </a:r>
          <a:endParaRPr lang="en-US" sz="1000" b="0" i="0" dirty="0">
            <a:solidFill>
              <a:srgbClr val="202F3E"/>
            </a:solidFill>
            <a:latin typeface="Roboto Bold"/>
            <a:ea typeface="+mn-ea"/>
            <a:cs typeface="+mn-cs"/>
          </a:endParaRPr>
        </a:p>
      </dgm:t>
    </dgm:pt>
    <dgm:pt modelId="{645A2141-391A-3B40-9D70-FD9C741D2CE6}" type="parTrans" cxnId="{5B87691D-F8A4-084C-BBBE-7F7ACABFADCB}">
      <dgm:prSet/>
      <dgm:spPr>
        <a:xfrm>
          <a:off x="4309444" y="1562835"/>
          <a:ext cx="200424" cy="348634"/>
        </a:xfrm>
        <a:noFill/>
        <a:ln w="25400" cap="flat" cmpd="sng" algn="ctr">
          <a:solidFill>
            <a:srgbClr val="F29B26"/>
          </a:solidFill>
          <a:prstDash val="solid"/>
        </a:ln>
        <a:effectLst/>
      </dgm:spPr>
      <dgm:t>
        <a:bodyPr/>
        <a:lstStyle/>
        <a:p>
          <a:endParaRPr lang="en-US">
            <a:solidFill>
              <a:schemeClr val="tx2"/>
            </a:solidFill>
          </a:endParaRPr>
        </a:p>
      </dgm:t>
    </dgm:pt>
    <dgm:pt modelId="{F576D11C-0AC4-F348-A58A-39C4280E94E5}" type="sibTrans" cxnId="{5B87691D-F8A4-084C-BBBE-7F7ACABFADCB}">
      <dgm:prSet/>
      <dgm:spPr/>
      <dgm:t>
        <a:bodyPr/>
        <a:lstStyle/>
        <a:p>
          <a:endParaRPr lang="en-US">
            <a:solidFill>
              <a:schemeClr val="tx2"/>
            </a:solidFill>
          </a:endParaRPr>
        </a:p>
      </dgm:t>
    </dgm:pt>
    <dgm:pt modelId="{44679298-DFAB-1541-82F3-7FB6096D2EFA}">
      <dgm:prSet phldrT="[Text]" custT="1"/>
      <dgm:spPr>
        <a:xfrm>
          <a:off x="4509868" y="2260103"/>
          <a:ext cx="1155011" cy="296358"/>
        </a:xfrm>
        <a:solidFill>
          <a:srgbClr val="FFFFFF"/>
        </a:solidFill>
        <a:ln w="12700" cap="flat" cmpd="sng" algn="ctr">
          <a:solidFill>
            <a:srgbClr val="F29B26"/>
          </a:solidFill>
          <a:prstDash val="solid"/>
        </a:ln>
        <a:effectLst/>
      </dgm:spPr>
      <dgm:t>
        <a:bodyPr/>
        <a:lstStyle/>
        <a:p>
          <a:r>
            <a:rPr lang="en-US" sz="1000" b="0" i="0" dirty="0" smtClean="0">
              <a:solidFill>
                <a:srgbClr val="202F3E"/>
              </a:solidFill>
              <a:latin typeface="Roboto Bold"/>
              <a:ea typeface="+mn-ea"/>
              <a:cs typeface="+mn-cs"/>
            </a:rPr>
            <a:t>Lieutenant</a:t>
          </a:r>
          <a:endParaRPr lang="en-US" sz="1000" b="0" i="0" dirty="0">
            <a:solidFill>
              <a:srgbClr val="202F3E"/>
            </a:solidFill>
            <a:latin typeface="Roboto Bold"/>
            <a:ea typeface="+mn-ea"/>
            <a:cs typeface="+mn-cs"/>
          </a:endParaRPr>
        </a:p>
      </dgm:t>
    </dgm:pt>
    <dgm:pt modelId="{41AAE1E6-D7FD-6943-96EB-965E5567D21F}" type="parTrans" cxnId="{AEA0BD9F-CCA0-5A47-87CC-B7E4CFE4DC47}">
      <dgm:prSet/>
      <dgm:spPr>
        <a:xfrm>
          <a:off x="4309444" y="1562835"/>
          <a:ext cx="200424" cy="845447"/>
        </a:xfrm>
        <a:noFill/>
        <a:ln w="25400" cap="flat" cmpd="sng" algn="ctr">
          <a:solidFill>
            <a:srgbClr val="F29B26"/>
          </a:solidFill>
          <a:prstDash val="solid"/>
        </a:ln>
        <a:effectLst/>
      </dgm:spPr>
      <dgm:t>
        <a:bodyPr/>
        <a:lstStyle/>
        <a:p>
          <a:endParaRPr lang="en-US">
            <a:solidFill>
              <a:schemeClr val="tx2"/>
            </a:solidFill>
          </a:endParaRPr>
        </a:p>
      </dgm:t>
    </dgm:pt>
    <dgm:pt modelId="{2129C480-A0B1-DC44-A59E-E34DB4BAD52F}" type="sibTrans" cxnId="{AEA0BD9F-CCA0-5A47-87CC-B7E4CFE4DC47}">
      <dgm:prSet/>
      <dgm:spPr/>
      <dgm:t>
        <a:bodyPr/>
        <a:lstStyle/>
        <a:p>
          <a:endParaRPr lang="en-US">
            <a:solidFill>
              <a:schemeClr val="tx2"/>
            </a:solidFill>
          </a:endParaRPr>
        </a:p>
      </dgm:t>
    </dgm:pt>
    <dgm:pt modelId="{83E735B8-0525-5144-95CC-8F07F75BCED1}">
      <dgm:prSet phldrT="[Text]" custT="1"/>
      <dgm:spPr>
        <a:xfrm>
          <a:off x="4509868" y="2756916"/>
          <a:ext cx="1155011" cy="296358"/>
        </a:xfrm>
        <a:solidFill>
          <a:srgbClr val="FFFFFF"/>
        </a:solidFill>
        <a:ln w="12700" cap="flat" cmpd="sng" algn="ctr">
          <a:solidFill>
            <a:srgbClr val="F29B26"/>
          </a:solidFill>
          <a:prstDash val="solid"/>
        </a:ln>
        <a:effectLst/>
      </dgm:spPr>
      <dgm:t>
        <a:bodyPr/>
        <a:lstStyle/>
        <a:p>
          <a:r>
            <a:rPr lang="en-US" sz="1000" b="0" i="0" dirty="0" smtClean="0">
              <a:solidFill>
                <a:srgbClr val="202F3E"/>
              </a:solidFill>
              <a:latin typeface="Roboto Bold"/>
              <a:ea typeface="+mn-ea"/>
              <a:cs typeface="+mn-cs"/>
            </a:rPr>
            <a:t>Operator</a:t>
          </a:r>
          <a:endParaRPr lang="en-US" sz="1000" b="0" i="0" dirty="0">
            <a:solidFill>
              <a:srgbClr val="202F3E"/>
            </a:solidFill>
            <a:latin typeface="Roboto Bold"/>
            <a:ea typeface="+mn-ea"/>
            <a:cs typeface="+mn-cs"/>
          </a:endParaRPr>
        </a:p>
      </dgm:t>
    </dgm:pt>
    <dgm:pt modelId="{ECD54103-0C24-B746-B4BF-D00A56CE7156}" type="parTrans" cxnId="{56E77BD2-0CBD-F549-A2C5-5DE7EE7B77F5}">
      <dgm:prSet/>
      <dgm:spPr>
        <a:xfrm>
          <a:off x="4309444" y="1562835"/>
          <a:ext cx="200424" cy="1342260"/>
        </a:xfrm>
        <a:noFill/>
        <a:ln w="25400" cap="flat" cmpd="sng" algn="ctr">
          <a:solidFill>
            <a:srgbClr val="F29B26"/>
          </a:solidFill>
          <a:prstDash val="solid"/>
        </a:ln>
        <a:effectLst/>
      </dgm:spPr>
      <dgm:t>
        <a:bodyPr/>
        <a:lstStyle/>
        <a:p>
          <a:endParaRPr lang="en-US">
            <a:solidFill>
              <a:schemeClr val="tx2"/>
            </a:solidFill>
          </a:endParaRPr>
        </a:p>
      </dgm:t>
    </dgm:pt>
    <dgm:pt modelId="{DD015C68-C0C8-8446-8D05-664D3B228575}" type="sibTrans" cxnId="{56E77BD2-0CBD-F549-A2C5-5DE7EE7B77F5}">
      <dgm:prSet/>
      <dgm:spPr/>
      <dgm:t>
        <a:bodyPr/>
        <a:lstStyle/>
        <a:p>
          <a:endParaRPr lang="en-US">
            <a:solidFill>
              <a:schemeClr val="tx2"/>
            </a:solidFill>
          </a:endParaRPr>
        </a:p>
      </dgm:t>
    </dgm:pt>
    <dgm:pt modelId="{0AA7B7EF-48E1-3A44-872C-BD8FCAB9D6B2}">
      <dgm:prSet phldrT="[Text]" custT="1"/>
      <dgm:spPr>
        <a:xfrm>
          <a:off x="6247640" y="1763289"/>
          <a:ext cx="1155011" cy="296358"/>
        </a:xfrm>
        <a:solidFill>
          <a:srgbClr val="FFFFFF"/>
        </a:solidFill>
        <a:ln w="12700" cap="flat" cmpd="sng" algn="ctr">
          <a:solidFill>
            <a:srgbClr val="BD392F"/>
          </a:solidFill>
          <a:prstDash val="solid"/>
        </a:ln>
        <a:effectLst/>
      </dgm:spPr>
      <dgm:t>
        <a:bodyPr/>
        <a:lstStyle/>
        <a:p>
          <a:r>
            <a:rPr lang="en-US" sz="1000" b="0" i="0" dirty="0" smtClean="0">
              <a:solidFill>
                <a:srgbClr val="202F3E"/>
              </a:solidFill>
              <a:latin typeface="Roboto Bold"/>
              <a:ea typeface="+mn-ea"/>
              <a:cs typeface="+mn-cs"/>
            </a:rPr>
            <a:t>Captain</a:t>
          </a:r>
          <a:endParaRPr lang="en-US" sz="1000" b="0" i="0" dirty="0">
            <a:solidFill>
              <a:srgbClr val="202F3E"/>
            </a:solidFill>
            <a:latin typeface="Roboto Bold"/>
            <a:ea typeface="+mn-ea"/>
            <a:cs typeface="+mn-cs"/>
          </a:endParaRPr>
        </a:p>
      </dgm:t>
    </dgm:pt>
    <dgm:pt modelId="{81EB22FB-D147-7045-8A44-D5427D8186B5}" type="parTrans" cxnId="{662BCC26-C9EE-7B45-9A3A-3BE250324A68}">
      <dgm:prSet/>
      <dgm:spPr>
        <a:xfrm>
          <a:off x="6047216" y="1562835"/>
          <a:ext cx="200424" cy="348634"/>
        </a:xfrm>
        <a:noFill/>
        <a:ln w="25400" cap="flat" cmpd="sng" algn="ctr">
          <a:solidFill>
            <a:srgbClr val="BD392F"/>
          </a:solidFill>
          <a:prstDash val="solid"/>
        </a:ln>
        <a:effectLst/>
      </dgm:spPr>
      <dgm:t>
        <a:bodyPr/>
        <a:lstStyle/>
        <a:p>
          <a:endParaRPr lang="en-US">
            <a:solidFill>
              <a:schemeClr val="tx2"/>
            </a:solidFill>
          </a:endParaRPr>
        </a:p>
      </dgm:t>
    </dgm:pt>
    <dgm:pt modelId="{8D14D840-0156-F54B-98C2-F0FD961836DC}" type="sibTrans" cxnId="{662BCC26-C9EE-7B45-9A3A-3BE250324A68}">
      <dgm:prSet/>
      <dgm:spPr/>
      <dgm:t>
        <a:bodyPr/>
        <a:lstStyle/>
        <a:p>
          <a:endParaRPr lang="en-US">
            <a:solidFill>
              <a:schemeClr val="tx2"/>
            </a:solidFill>
          </a:endParaRPr>
        </a:p>
      </dgm:t>
    </dgm:pt>
    <dgm:pt modelId="{D8F4C7DF-A140-1542-97B5-E9F017EADF75}">
      <dgm:prSet phldrT="[Text]" custT="1"/>
      <dgm:spPr>
        <a:xfrm>
          <a:off x="6247640" y="2260103"/>
          <a:ext cx="1155011" cy="296358"/>
        </a:xfrm>
        <a:solidFill>
          <a:srgbClr val="FFFFFF"/>
        </a:solidFill>
        <a:ln w="12700" cap="flat" cmpd="sng" algn="ctr">
          <a:solidFill>
            <a:srgbClr val="BD392F"/>
          </a:solidFill>
          <a:prstDash val="solid"/>
        </a:ln>
        <a:effectLst/>
      </dgm:spPr>
      <dgm:t>
        <a:bodyPr/>
        <a:lstStyle/>
        <a:p>
          <a:r>
            <a:rPr lang="en-US" sz="1000" b="0" i="0" dirty="0" smtClean="0">
              <a:solidFill>
                <a:srgbClr val="202F3E"/>
              </a:solidFill>
              <a:latin typeface="Roboto Bold"/>
              <a:ea typeface="+mn-ea"/>
              <a:cs typeface="+mn-cs"/>
            </a:rPr>
            <a:t>Lieutenant</a:t>
          </a:r>
          <a:endParaRPr lang="en-US" sz="1000" b="0" i="0" dirty="0">
            <a:solidFill>
              <a:srgbClr val="202F3E"/>
            </a:solidFill>
            <a:latin typeface="Roboto Bold"/>
            <a:ea typeface="+mn-ea"/>
            <a:cs typeface="+mn-cs"/>
          </a:endParaRPr>
        </a:p>
      </dgm:t>
    </dgm:pt>
    <dgm:pt modelId="{F58F6F4E-DE16-9245-ACF5-E8F26746059D}" type="parTrans" cxnId="{3BD4869D-E600-B24B-B01F-FF0192E41BF1}">
      <dgm:prSet/>
      <dgm:spPr>
        <a:xfrm>
          <a:off x="6047216" y="1562835"/>
          <a:ext cx="200424" cy="845447"/>
        </a:xfrm>
        <a:noFill/>
        <a:ln w="25400" cap="flat" cmpd="sng" algn="ctr">
          <a:solidFill>
            <a:srgbClr val="BD392F"/>
          </a:solidFill>
          <a:prstDash val="solid"/>
        </a:ln>
        <a:effectLst/>
      </dgm:spPr>
      <dgm:t>
        <a:bodyPr/>
        <a:lstStyle/>
        <a:p>
          <a:endParaRPr lang="en-US">
            <a:solidFill>
              <a:schemeClr val="tx2"/>
            </a:solidFill>
          </a:endParaRPr>
        </a:p>
      </dgm:t>
    </dgm:pt>
    <dgm:pt modelId="{27093602-8928-9244-AAB8-D64B3859FB4F}" type="sibTrans" cxnId="{3BD4869D-E600-B24B-B01F-FF0192E41BF1}">
      <dgm:prSet/>
      <dgm:spPr/>
      <dgm:t>
        <a:bodyPr/>
        <a:lstStyle/>
        <a:p>
          <a:endParaRPr lang="en-US">
            <a:solidFill>
              <a:schemeClr val="tx2"/>
            </a:solidFill>
          </a:endParaRPr>
        </a:p>
      </dgm:t>
    </dgm:pt>
    <dgm:pt modelId="{5E9E22E2-A101-8E46-80E3-8AA900F165DF}">
      <dgm:prSet phldrT="[Text]" custT="1"/>
      <dgm:spPr>
        <a:xfrm>
          <a:off x="6247640" y="2756916"/>
          <a:ext cx="1155011" cy="296358"/>
        </a:xfrm>
        <a:solidFill>
          <a:srgbClr val="FFFFFF"/>
        </a:solidFill>
        <a:ln w="12700" cap="flat" cmpd="sng" algn="ctr">
          <a:solidFill>
            <a:srgbClr val="BD392F"/>
          </a:solidFill>
          <a:prstDash val="solid"/>
        </a:ln>
        <a:effectLst/>
      </dgm:spPr>
      <dgm:t>
        <a:bodyPr/>
        <a:lstStyle/>
        <a:p>
          <a:r>
            <a:rPr lang="en-US" sz="1000" b="0" i="0" dirty="0" smtClean="0">
              <a:solidFill>
                <a:srgbClr val="202F3E"/>
              </a:solidFill>
              <a:latin typeface="Roboto Bold"/>
              <a:ea typeface="+mn-ea"/>
              <a:cs typeface="+mn-cs"/>
            </a:rPr>
            <a:t>Operator</a:t>
          </a:r>
          <a:endParaRPr lang="en-US" sz="1000" b="0" i="0" dirty="0">
            <a:solidFill>
              <a:srgbClr val="202F3E"/>
            </a:solidFill>
            <a:latin typeface="Roboto Bold"/>
            <a:ea typeface="+mn-ea"/>
            <a:cs typeface="+mn-cs"/>
          </a:endParaRPr>
        </a:p>
      </dgm:t>
    </dgm:pt>
    <dgm:pt modelId="{29E7D0AD-2A05-FC49-A712-3755A8D5FEA3}" type="parTrans" cxnId="{8DD354AD-D8B0-874B-B5AD-59B89DC868CE}">
      <dgm:prSet/>
      <dgm:spPr>
        <a:xfrm>
          <a:off x="6047216" y="1562835"/>
          <a:ext cx="200424" cy="1342260"/>
        </a:xfrm>
        <a:noFill/>
        <a:ln w="25400" cap="flat" cmpd="sng" algn="ctr">
          <a:solidFill>
            <a:srgbClr val="BD392F"/>
          </a:solidFill>
          <a:prstDash val="solid"/>
        </a:ln>
        <a:effectLst/>
      </dgm:spPr>
      <dgm:t>
        <a:bodyPr/>
        <a:lstStyle/>
        <a:p>
          <a:endParaRPr lang="en-US">
            <a:solidFill>
              <a:schemeClr val="tx2"/>
            </a:solidFill>
          </a:endParaRPr>
        </a:p>
      </dgm:t>
    </dgm:pt>
    <dgm:pt modelId="{A1724012-5969-C744-82D6-D2DBB955ABE5}" type="sibTrans" cxnId="{8DD354AD-D8B0-874B-B5AD-59B89DC868CE}">
      <dgm:prSet/>
      <dgm:spPr/>
      <dgm:t>
        <a:bodyPr/>
        <a:lstStyle/>
        <a:p>
          <a:endParaRPr lang="en-US">
            <a:solidFill>
              <a:schemeClr val="tx2"/>
            </a:solidFill>
          </a:endParaRPr>
        </a:p>
      </dgm:t>
    </dgm:pt>
    <dgm:pt modelId="{AE666CB7-B80B-584D-B734-E430296B96A8}" type="pres">
      <dgm:prSet presAssocID="{14FE4A18-924E-F242-8827-F0AD2929C996}" presName="hierChild1" presStyleCnt="0">
        <dgm:presLayoutVars>
          <dgm:orgChart val="1"/>
          <dgm:chPref val="1"/>
          <dgm:dir/>
          <dgm:animOne val="branch"/>
          <dgm:animLvl val="lvl"/>
          <dgm:resizeHandles/>
        </dgm:presLayoutVars>
      </dgm:prSet>
      <dgm:spPr/>
      <dgm:t>
        <a:bodyPr/>
        <a:lstStyle/>
        <a:p>
          <a:endParaRPr lang="en-US"/>
        </a:p>
      </dgm:t>
    </dgm:pt>
    <dgm:pt modelId="{AE532B75-7C62-AC45-BB0C-B11424AA9639}" type="pres">
      <dgm:prSet presAssocID="{40D7DB8D-4F91-6043-ADC7-9E05C8409E2E}" presName="hierRoot1" presStyleCnt="0">
        <dgm:presLayoutVars>
          <dgm:hierBranch val="init"/>
        </dgm:presLayoutVars>
      </dgm:prSet>
      <dgm:spPr/>
    </dgm:pt>
    <dgm:pt modelId="{C952F59F-A88D-0243-9B86-C2C07D49B1BB}" type="pres">
      <dgm:prSet presAssocID="{40D7DB8D-4F91-6043-ADC7-9E05C8409E2E}" presName="rootComposite1" presStyleCnt="0"/>
      <dgm:spPr/>
    </dgm:pt>
    <dgm:pt modelId="{36076FC1-D888-8548-AF83-993B37A93116}" type="pres">
      <dgm:prSet presAssocID="{40D7DB8D-4F91-6043-ADC7-9E05C8409E2E}" presName="rootText1" presStyleLbl="node0" presStyleIdx="0" presStyleCnt="1" custScaleX="121001" custScaleY="75133">
        <dgm:presLayoutVars>
          <dgm:chPref val="3"/>
        </dgm:presLayoutVars>
      </dgm:prSet>
      <dgm:spPr>
        <a:prstGeom prst="roundRect">
          <a:avLst/>
        </a:prstGeom>
      </dgm:spPr>
      <dgm:t>
        <a:bodyPr/>
        <a:lstStyle/>
        <a:p>
          <a:endParaRPr lang="en-US"/>
        </a:p>
      </dgm:t>
    </dgm:pt>
    <dgm:pt modelId="{8CE0A20A-789B-094E-B7AA-0D7E7D337173}" type="pres">
      <dgm:prSet presAssocID="{40D7DB8D-4F91-6043-ADC7-9E05C8409E2E}" presName="rootConnector1" presStyleLbl="node1" presStyleIdx="0" presStyleCnt="0"/>
      <dgm:spPr/>
      <dgm:t>
        <a:bodyPr/>
        <a:lstStyle/>
        <a:p>
          <a:endParaRPr lang="en-US"/>
        </a:p>
      </dgm:t>
    </dgm:pt>
    <dgm:pt modelId="{D5366F54-B284-4046-BB53-7837B199FA35}" type="pres">
      <dgm:prSet presAssocID="{40D7DB8D-4F91-6043-ADC7-9E05C8409E2E}" presName="hierChild2" presStyleCnt="0"/>
      <dgm:spPr/>
    </dgm:pt>
    <dgm:pt modelId="{62943136-A2B6-644B-B4F3-D41FAF4A9536}" type="pres">
      <dgm:prSet presAssocID="{E1DD68DC-962B-8C46-B49F-924D933B5C2E}" presName="Name37" presStyleLbl="parChTrans1D2" presStyleIdx="0" presStyleCnt="6"/>
      <dgm:spPr>
        <a:custGeom>
          <a:avLst/>
          <a:gdLst/>
          <a:ahLst/>
          <a:cxnLst/>
          <a:rect l="0" t="0" r="0" b="0"/>
          <a:pathLst>
            <a:path>
              <a:moveTo>
                <a:pt x="2607050" y="0"/>
              </a:moveTo>
              <a:lnTo>
                <a:pt x="2607050" y="777956"/>
              </a:lnTo>
              <a:lnTo>
                <a:pt x="0" y="777956"/>
              </a:lnTo>
              <a:lnTo>
                <a:pt x="0" y="878183"/>
              </a:lnTo>
            </a:path>
          </a:pathLst>
        </a:custGeom>
      </dgm:spPr>
      <dgm:t>
        <a:bodyPr/>
        <a:lstStyle/>
        <a:p>
          <a:endParaRPr lang="en-US"/>
        </a:p>
      </dgm:t>
    </dgm:pt>
    <dgm:pt modelId="{4BF2A53D-F77F-5341-9C18-71B4B638BDEF}" type="pres">
      <dgm:prSet presAssocID="{696275D2-E871-D64E-B6DD-AAA375C86BBD}" presName="hierRoot2" presStyleCnt="0">
        <dgm:presLayoutVars>
          <dgm:hierBranch val="init"/>
        </dgm:presLayoutVars>
      </dgm:prSet>
      <dgm:spPr/>
    </dgm:pt>
    <dgm:pt modelId="{A84CB422-0E30-8645-BF25-44F93E30215A}" type="pres">
      <dgm:prSet presAssocID="{696275D2-E871-D64E-B6DD-AAA375C86BBD}" presName="rootComposite" presStyleCnt="0"/>
      <dgm:spPr/>
    </dgm:pt>
    <dgm:pt modelId="{A44530E5-E84E-084D-BD59-A1171A5017E8}" type="pres">
      <dgm:prSet presAssocID="{696275D2-E871-D64E-B6DD-AAA375C86BBD}" presName="rootText" presStyleLbl="node2" presStyleIdx="0" presStyleCnt="4" custScaleX="161052" custScaleY="68303" custLinFactNeighborX="-41">
        <dgm:presLayoutVars>
          <dgm:chPref val="3"/>
        </dgm:presLayoutVars>
      </dgm:prSet>
      <dgm:spPr>
        <a:prstGeom prst="roundRect">
          <a:avLst/>
        </a:prstGeom>
      </dgm:spPr>
      <dgm:t>
        <a:bodyPr/>
        <a:lstStyle/>
        <a:p>
          <a:endParaRPr lang="en-US"/>
        </a:p>
      </dgm:t>
    </dgm:pt>
    <dgm:pt modelId="{87E69325-6EED-B64E-A2E1-CE398AC03314}" type="pres">
      <dgm:prSet presAssocID="{696275D2-E871-D64E-B6DD-AAA375C86BBD}" presName="rootConnector" presStyleLbl="node2" presStyleIdx="0" presStyleCnt="4"/>
      <dgm:spPr/>
      <dgm:t>
        <a:bodyPr/>
        <a:lstStyle/>
        <a:p>
          <a:endParaRPr lang="en-US"/>
        </a:p>
      </dgm:t>
    </dgm:pt>
    <dgm:pt modelId="{3D8F78F8-6F39-E644-B298-9A1B9B3F4CF2}" type="pres">
      <dgm:prSet presAssocID="{696275D2-E871-D64E-B6DD-AAA375C86BBD}" presName="hierChild4" presStyleCnt="0"/>
      <dgm:spPr/>
    </dgm:pt>
    <dgm:pt modelId="{7FE59971-6EC0-9C4E-A13A-89CBC71EF0CC}" type="pres">
      <dgm:prSet presAssocID="{9108643D-5531-7F44-AFE2-C0405CC5E5FF}" presName="Name37" presStyleLbl="parChTrans1D3" presStyleIdx="0" presStyleCnt="12"/>
      <dgm:spPr>
        <a:custGeom>
          <a:avLst/>
          <a:gdLst/>
          <a:ahLst/>
          <a:cxnLst/>
          <a:rect l="0" t="0" r="0" b="0"/>
          <a:pathLst>
            <a:path>
              <a:moveTo>
                <a:pt x="0" y="0"/>
              </a:moveTo>
              <a:lnTo>
                <a:pt x="0" y="348634"/>
              </a:lnTo>
              <a:lnTo>
                <a:pt x="200424" y="348634"/>
              </a:lnTo>
            </a:path>
          </a:pathLst>
        </a:custGeom>
      </dgm:spPr>
      <dgm:t>
        <a:bodyPr/>
        <a:lstStyle/>
        <a:p>
          <a:endParaRPr lang="en-US"/>
        </a:p>
      </dgm:t>
    </dgm:pt>
    <dgm:pt modelId="{33512DBF-3DD4-E049-87F9-B683FE0B2B10}" type="pres">
      <dgm:prSet presAssocID="{6BDE9A0A-5FB2-194C-956D-68572D5974EB}" presName="hierRoot2" presStyleCnt="0">
        <dgm:presLayoutVars>
          <dgm:hierBranch val="init"/>
        </dgm:presLayoutVars>
      </dgm:prSet>
      <dgm:spPr/>
    </dgm:pt>
    <dgm:pt modelId="{FD8029EF-EB46-7A42-A059-8655B1AC11B8}" type="pres">
      <dgm:prSet presAssocID="{6BDE9A0A-5FB2-194C-956D-68572D5974EB}" presName="rootComposite" presStyleCnt="0"/>
      <dgm:spPr/>
    </dgm:pt>
    <dgm:pt modelId="{64A1CADE-91AF-8649-AC30-67DE15E3638B}" type="pres">
      <dgm:prSet presAssocID="{6BDE9A0A-5FB2-194C-956D-68572D5974EB}" presName="rootText" presStyleLbl="node3" presStyleIdx="0" presStyleCnt="12" custScaleX="121001" custScaleY="62094" custLinFactNeighborX="-3202">
        <dgm:presLayoutVars>
          <dgm:chPref val="3"/>
        </dgm:presLayoutVars>
      </dgm:prSet>
      <dgm:spPr>
        <a:prstGeom prst="roundRect">
          <a:avLst/>
        </a:prstGeom>
      </dgm:spPr>
      <dgm:t>
        <a:bodyPr/>
        <a:lstStyle/>
        <a:p>
          <a:endParaRPr lang="en-US"/>
        </a:p>
      </dgm:t>
    </dgm:pt>
    <dgm:pt modelId="{F625CE24-D295-994C-86E6-C88B7E40F0C2}" type="pres">
      <dgm:prSet presAssocID="{6BDE9A0A-5FB2-194C-956D-68572D5974EB}" presName="rootConnector" presStyleLbl="node3" presStyleIdx="0" presStyleCnt="12"/>
      <dgm:spPr/>
      <dgm:t>
        <a:bodyPr/>
        <a:lstStyle/>
        <a:p>
          <a:endParaRPr lang="en-US"/>
        </a:p>
      </dgm:t>
    </dgm:pt>
    <dgm:pt modelId="{FC8E35AD-39C4-5C4E-BC48-11576BC17A93}" type="pres">
      <dgm:prSet presAssocID="{6BDE9A0A-5FB2-194C-956D-68572D5974EB}" presName="hierChild4" presStyleCnt="0"/>
      <dgm:spPr/>
    </dgm:pt>
    <dgm:pt modelId="{B47306EB-97AE-F74C-88FA-31C31D903BDE}" type="pres">
      <dgm:prSet presAssocID="{6BDE9A0A-5FB2-194C-956D-68572D5974EB}" presName="hierChild5" presStyleCnt="0"/>
      <dgm:spPr/>
    </dgm:pt>
    <dgm:pt modelId="{1369807A-C154-E648-82DD-5A30AF840464}" type="pres">
      <dgm:prSet presAssocID="{71305D7C-06E2-3144-86B1-8E54F2B8390C}" presName="Name37" presStyleLbl="parChTrans1D3" presStyleIdx="1" presStyleCnt="12"/>
      <dgm:spPr>
        <a:custGeom>
          <a:avLst/>
          <a:gdLst/>
          <a:ahLst/>
          <a:cxnLst/>
          <a:rect l="0" t="0" r="0" b="0"/>
          <a:pathLst>
            <a:path>
              <a:moveTo>
                <a:pt x="0" y="0"/>
              </a:moveTo>
              <a:lnTo>
                <a:pt x="0" y="845447"/>
              </a:lnTo>
              <a:lnTo>
                <a:pt x="200424" y="845447"/>
              </a:lnTo>
            </a:path>
          </a:pathLst>
        </a:custGeom>
      </dgm:spPr>
      <dgm:t>
        <a:bodyPr/>
        <a:lstStyle/>
        <a:p>
          <a:endParaRPr lang="en-US"/>
        </a:p>
      </dgm:t>
    </dgm:pt>
    <dgm:pt modelId="{54F7857F-BFC1-054D-98EE-DB98B6310A28}" type="pres">
      <dgm:prSet presAssocID="{7A1071FF-25EE-434D-95B0-DFE509FA98F7}" presName="hierRoot2" presStyleCnt="0">
        <dgm:presLayoutVars>
          <dgm:hierBranch val="init"/>
        </dgm:presLayoutVars>
      </dgm:prSet>
      <dgm:spPr/>
    </dgm:pt>
    <dgm:pt modelId="{D91782D4-BDC1-ED4C-99DA-AB3F2F577715}" type="pres">
      <dgm:prSet presAssocID="{7A1071FF-25EE-434D-95B0-DFE509FA98F7}" presName="rootComposite" presStyleCnt="0"/>
      <dgm:spPr/>
    </dgm:pt>
    <dgm:pt modelId="{ECE35EF1-EDB4-6844-AD8E-FC4F584FE355}" type="pres">
      <dgm:prSet presAssocID="{7A1071FF-25EE-434D-95B0-DFE509FA98F7}" presName="rootText" presStyleLbl="node3" presStyleIdx="1" presStyleCnt="12" custScaleX="121001" custScaleY="62094" custLinFactNeighborX="-3202">
        <dgm:presLayoutVars>
          <dgm:chPref val="3"/>
        </dgm:presLayoutVars>
      </dgm:prSet>
      <dgm:spPr>
        <a:prstGeom prst="roundRect">
          <a:avLst/>
        </a:prstGeom>
      </dgm:spPr>
      <dgm:t>
        <a:bodyPr/>
        <a:lstStyle/>
        <a:p>
          <a:endParaRPr lang="en-US"/>
        </a:p>
      </dgm:t>
    </dgm:pt>
    <dgm:pt modelId="{1F385654-3FE3-F046-819B-44088B2F9ED4}" type="pres">
      <dgm:prSet presAssocID="{7A1071FF-25EE-434D-95B0-DFE509FA98F7}" presName="rootConnector" presStyleLbl="node3" presStyleIdx="1" presStyleCnt="12"/>
      <dgm:spPr/>
      <dgm:t>
        <a:bodyPr/>
        <a:lstStyle/>
        <a:p>
          <a:endParaRPr lang="en-US"/>
        </a:p>
      </dgm:t>
    </dgm:pt>
    <dgm:pt modelId="{F2710FFB-694C-EB48-98DD-CD096B0CE6FF}" type="pres">
      <dgm:prSet presAssocID="{7A1071FF-25EE-434D-95B0-DFE509FA98F7}" presName="hierChild4" presStyleCnt="0"/>
      <dgm:spPr/>
    </dgm:pt>
    <dgm:pt modelId="{CBB16518-AF62-B243-839F-23DBC05B1D61}" type="pres">
      <dgm:prSet presAssocID="{7A1071FF-25EE-434D-95B0-DFE509FA98F7}" presName="hierChild5" presStyleCnt="0"/>
      <dgm:spPr/>
    </dgm:pt>
    <dgm:pt modelId="{2493742F-580F-1C46-8FAC-1F30A4F95A20}" type="pres">
      <dgm:prSet presAssocID="{0A21D40E-7114-274E-A472-AE8C23D5CD88}" presName="Name37" presStyleLbl="parChTrans1D3" presStyleIdx="2" presStyleCnt="12"/>
      <dgm:spPr>
        <a:custGeom>
          <a:avLst/>
          <a:gdLst/>
          <a:ahLst/>
          <a:cxnLst/>
          <a:rect l="0" t="0" r="0" b="0"/>
          <a:pathLst>
            <a:path>
              <a:moveTo>
                <a:pt x="0" y="0"/>
              </a:moveTo>
              <a:lnTo>
                <a:pt x="0" y="1342260"/>
              </a:lnTo>
              <a:lnTo>
                <a:pt x="200424" y="1342260"/>
              </a:lnTo>
            </a:path>
          </a:pathLst>
        </a:custGeom>
      </dgm:spPr>
      <dgm:t>
        <a:bodyPr/>
        <a:lstStyle/>
        <a:p>
          <a:endParaRPr lang="en-US"/>
        </a:p>
      </dgm:t>
    </dgm:pt>
    <dgm:pt modelId="{7A58E732-DA6E-0144-A647-ABE6BF226951}" type="pres">
      <dgm:prSet presAssocID="{992AC5CA-BDF4-4848-9090-7868D1FC8784}" presName="hierRoot2" presStyleCnt="0">
        <dgm:presLayoutVars>
          <dgm:hierBranch val="init"/>
        </dgm:presLayoutVars>
      </dgm:prSet>
      <dgm:spPr/>
    </dgm:pt>
    <dgm:pt modelId="{468501C3-F7E3-3049-8852-238A1B931F8D}" type="pres">
      <dgm:prSet presAssocID="{992AC5CA-BDF4-4848-9090-7868D1FC8784}" presName="rootComposite" presStyleCnt="0"/>
      <dgm:spPr/>
    </dgm:pt>
    <dgm:pt modelId="{A555C365-70BC-D941-B3A8-8052445718F0}" type="pres">
      <dgm:prSet presAssocID="{992AC5CA-BDF4-4848-9090-7868D1FC8784}" presName="rootText" presStyleLbl="node3" presStyleIdx="2" presStyleCnt="12" custScaleX="121001" custScaleY="62094" custLinFactNeighborX="-3202">
        <dgm:presLayoutVars>
          <dgm:chPref val="3"/>
        </dgm:presLayoutVars>
      </dgm:prSet>
      <dgm:spPr>
        <a:prstGeom prst="roundRect">
          <a:avLst/>
        </a:prstGeom>
      </dgm:spPr>
      <dgm:t>
        <a:bodyPr/>
        <a:lstStyle/>
        <a:p>
          <a:endParaRPr lang="en-US"/>
        </a:p>
      </dgm:t>
    </dgm:pt>
    <dgm:pt modelId="{AD473F57-28C4-9A4F-9E75-38AB08F4BD65}" type="pres">
      <dgm:prSet presAssocID="{992AC5CA-BDF4-4848-9090-7868D1FC8784}" presName="rootConnector" presStyleLbl="node3" presStyleIdx="2" presStyleCnt="12"/>
      <dgm:spPr/>
      <dgm:t>
        <a:bodyPr/>
        <a:lstStyle/>
        <a:p>
          <a:endParaRPr lang="en-US"/>
        </a:p>
      </dgm:t>
    </dgm:pt>
    <dgm:pt modelId="{DF391679-C49B-3C46-B3EC-D7804B196DCB}" type="pres">
      <dgm:prSet presAssocID="{992AC5CA-BDF4-4848-9090-7868D1FC8784}" presName="hierChild4" presStyleCnt="0"/>
      <dgm:spPr/>
    </dgm:pt>
    <dgm:pt modelId="{27A6CF0B-8DEB-9845-80D6-1D4C7F22C070}" type="pres">
      <dgm:prSet presAssocID="{992AC5CA-BDF4-4848-9090-7868D1FC8784}" presName="hierChild5" presStyleCnt="0"/>
      <dgm:spPr/>
    </dgm:pt>
    <dgm:pt modelId="{1A2C285D-1CF6-5841-99AF-6E93E84598C0}" type="pres">
      <dgm:prSet presAssocID="{696275D2-E871-D64E-B6DD-AAA375C86BBD}" presName="hierChild5" presStyleCnt="0"/>
      <dgm:spPr/>
    </dgm:pt>
    <dgm:pt modelId="{7608CF15-755D-8B46-8995-30D7AE5DF9EC}" type="pres">
      <dgm:prSet presAssocID="{7D10C5B2-86AB-A040-8E12-96F64E3824CF}" presName="Name37" presStyleLbl="parChTrans1D2" presStyleIdx="1" presStyleCnt="6"/>
      <dgm:spPr>
        <a:custGeom>
          <a:avLst/>
          <a:gdLst/>
          <a:ahLst/>
          <a:cxnLst/>
          <a:rect l="0" t="0" r="0" b="0"/>
          <a:pathLst>
            <a:path>
              <a:moveTo>
                <a:pt x="869277" y="0"/>
              </a:moveTo>
              <a:lnTo>
                <a:pt x="869277" y="777956"/>
              </a:lnTo>
              <a:lnTo>
                <a:pt x="0" y="777956"/>
              </a:lnTo>
              <a:lnTo>
                <a:pt x="0" y="878183"/>
              </a:lnTo>
            </a:path>
          </a:pathLst>
        </a:custGeom>
      </dgm:spPr>
      <dgm:t>
        <a:bodyPr/>
        <a:lstStyle/>
        <a:p>
          <a:endParaRPr lang="en-US"/>
        </a:p>
      </dgm:t>
    </dgm:pt>
    <dgm:pt modelId="{A05893AD-FF30-6F4E-BA3D-93E6D4BACBBF}" type="pres">
      <dgm:prSet presAssocID="{C029481E-3FF2-1D44-8204-EE4D1AD5F2BE}" presName="hierRoot2" presStyleCnt="0">
        <dgm:presLayoutVars>
          <dgm:hierBranch val="init"/>
        </dgm:presLayoutVars>
      </dgm:prSet>
      <dgm:spPr/>
    </dgm:pt>
    <dgm:pt modelId="{24676182-72C8-9D46-9A73-FCF79FDA5B37}" type="pres">
      <dgm:prSet presAssocID="{C029481E-3FF2-1D44-8204-EE4D1AD5F2BE}" presName="rootComposite" presStyleCnt="0"/>
      <dgm:spPr/>
    </dgm:pt>
    <dgm:pt modelId="{152D862A-27D3-E54F-A0B8-2543D72D8F02}" type="pres">
      <dgm:prSet presAssocID="{C029481E-3FF2-1D44-8204-EE4D1AD5F2BE}" presName="rootText" presStyleLbl="node2" presStyleIdx="1" presStyleCnt="4" custScaleX="161052" custScaleY="68303" custLinFactNeighborX="-41">
        <dgm:presLayoutVars>
          <dgm:chPref val="3"/>
        </dgm:presLayoutVars>
      </dgm:prSet>
      <dgm:spPr>
        <a:prstGeom prst="roundRect">
          <a:avLst/>
        </a:prstGeom>
      </dgm:spPr>
      <dgm:t>
        <a:bodyPr/>
        <a:lstStyle/>
        <a:p>
          <a:endParaRPr lang="en-US"/>
        </a:p>
      </dgm:t>
    </dgm:pt>
    <dgm:pt modelId="{ADAEA2B8-7796-5644-A7D9-37E0137D3CE2}" type="pres">
      <dgm:prSet presAssocID="{C029481E-3FF2-1D44-8204-EE4D1AD5F2BE}" presName="rootConnector" presStyleLbl="node2" presStyleIdx="1" presStyleCnt="4"/>
      <dgm:spPr/>
      <dgm:t>
        <a:bodyPr/>
        <a:lstStyle/>
        <a:p>
          <a:endParaRPr lang="en-US"/>
        </a:p>
      </dgm:t>
    </dgm:pt>
    <dgm:pt modelId="{F7F41C9D-B8CC-8840-A945-F1D0D3EB4CB7}" type="pres">
      <dgm:prSet presAssocID="{C029481E-3FF2-1D44-8204-EE4D1AD5F2BE}" presName="hierChild4" presStyleCnt="0"/>
      <dgm:spPr/>
    </dgm:pt>
    <dgm:pt modelId="{188BB9AC-CB28-A64C-AB97-24840AB06A67}" type="pres">
      <dgm:prSet presAssocID="{8E9641BC-6BC4-E640-92C5-43FA32DD6E12}" presName="Name37" presStyleLbl="parChTrans1D3" presStyleIdx="3" presStyleCnt="12"/>
      <dgm:spPr>
        <a:custGeom>
          <a:avLst/>
          <a:gdLst/>
          <a:ahLst/>
          <a:cxnLst/>
          <a:rect l="0" t="0" r="0" b="0"/>
          <a:pathLst>
            <a:path>
              <a:moveTo>
                <a:pt x="0" y="0"/>
              </a:moveTo>
              <a:lnTo>
                <a:pt x="0" y="348634"/>
              </a:lnTo>
              <a:lnTo>
                <a:pt x="200424" y="348634"/>
              </a:lnTo>
            </a:path>
          </a:pathLst>
        </a:custGeom>
      </dgm:spPr>
      <dgm:t>
        <a:bodyPr/>
        <a:lstStyle/>
        <a:p>
          <a:endParaRPr lang="en-US"/>
        </a:p>
      </dgm:t>
    </dgm:pt>
    <dgm:pt modelId="{314A7E47-9600-4C4D-A3D4-2EC2CE9ECCB5}" type="pres">
      <dgm:prSet presAssocID="{477B8FB9-9440-3F44-81B2-E5A990994605}" presName="hierRoot2" presStyleCnt="0">
        <dgm:presLayoutVars>
          <dgm:hierBranch val="init"/>
        </dgm:presLayoutVars>
      </dgm:prSet>
      <dgm:spPr/>
    </dgm:pt>
    <dgm:pt modelId="{F6C563FB-20FA-FA44-8924-25D4C446899D}" type="pres">
      <dgm:prSet presAssocID="{477B8FB9-9440-3F44-81B2-E5A990994605}" presName="rootComposite" presStyleCnt="0"/>
      <dgm:spPr/>
    </dgm:pt>
    <dgm:pt modelId="{C2096373-879D-464D-B7E6-75A09ED7A60D}" type="pres">
      <dgm:prSet presAssocID="{477B8FB9-9440-3F44-81B2-E5A990994605}" presName="rootText" presStyleLbl="node3" presStyleIdx="3" presStyleCnt="12" custScaleX="121001" custScaleY="62094" custLinFactNeighborX="-3202">
        <dgm:presLayoutVars>
          <dgm:chPref val="3"/>
        </dgm:presLayoutVars>
      </dgm:prSet>
      <dgm:spPr>
        <a:prstGeom prst="roundRect">
          <a:avLst/>
        </a:prstGeom>
      </dgm:spPr>
      <dgm:t>
        <a:bodyPr/>
        <a:lstStyle/>
        <a:p>
          <a:endParaRPr lang="en-US"/>
        </a:p>
      </dgm:t>
    </dgm:pt>
    <dgm:pt modelId="{49DDEF38-3F21-7647-A218-281D15A23B1B}" type="pres">
      <dgm:prSet presAssocID="{477B8FB9-9440-3F44-81B2-E5A990994605}" presName="rootConnector" presStyleLbl="node3" presStyleIdx="3" presStyleCnt="12"/>
      <dgm:spPr/>
      <dgm:t>
        <a:bodyPr/>
        <a:lstStyle/>
        <a:p>
          <a:endParaRPr lang="en-US"/>
        </a:p>
      </dgm:t>
    </dgm:pt>
    <dgm:pt modelId="{FF129728-9603-D347-AE9D-2E34F067A155}" type="pres">
      <dgm:prSet presAssocID="{477B8FB9-9440-3F44-81B2-E5A990994605}" presName="hierChild4" presStyleCnt="0"/>
      <dgm:spPr/>
    </dgm:pt>
    <dgm:pt modelId="{F154B39E-E58E-E446-BCA4-49D4CED0B6BE}" type="pres">
      <dgm:prSet presAssocID="{477B8FB9-9440-3F44-81B2-E5A990994605}" presName="hierChild5" presStyleCnt="0"/>
      <dgm:spPr/>
    </dgm:pt>
    <dgm:pt modelId="{44AA63B8-C078-674C-B811-08E1752084B8}" type="pres">
      <dgm:prSet presAssocID="{F2AF506E-6AA2-C04A-8257-E04BE99434F5}" presName="Name37" presStyleLbl="parChTrans1D3" presStyleIdx="4" presStyleCnt="12"/>
      <dgm:spPr>
        <a:custGeom>
          <a:avLst/>
          <a:gdLst/>
          <a:ahLst/>
          <a:cxnLst/>
          <a:rect l="0" t="0" r="0" b="0"/>
          <a:pathLst>
            <a:path>
              <a:moveTo>
                <a:pt x="0" y="0"/>
              </a:moveTo>
              <a:lnTo>
                <a:pt x="0" y="845447"/>
              </a:lnTo>
              <a:lnTo>
                <a:pt x="200424" y="845447"/>
              </a:lnTo>
            </a:path>
          </a:pathLst>
        </a:custGeom>
      </dgm:spPr>
      <dgm:t>
        <a:bodyPr/>
        <a:lstStyle/>
        <a:p>
          <a:endParaRPr lang="en-US"/>
        </a:p>
      </dgm:t>
    </dgm:pt>
    <dgm:pt modelId="{F81128CE-30C1-F44C-87D4-ECD7A490A3E7}" type="pres">
      <dgm:prSet presAssocID="{A3690072-24C3-6940-9659-662AF083B146}" presName="hierRoot2" presStyleCnt="0">
        <dgm:presLayoutVars>
          <dgm:hierBranch val="init"/>
        </dgm:presLayoutVars>
      </dgm:prSet>
      <dgm:spPr/>
    </dgm:pt>
    <dgm:pt modelId="{48A26E7F-5F15-FD42-9338-19B945B07E34}" type="pres">
      <dgm:prSet presAssocID="{A3690072-24C3-6940-9659-662AF083B146}" presName="rootComposite" presStyleCnt="0"/>
      <dgm:spPr/>
    </dgm:pt>
    <dgm:pt modelId="{76FFAC78-4AD0-0347-8579-1243843EC8E7}" type="pres">
      <dgm:prSet presAssocID="{A3690072-24C3-6940-9659-662AF083B146}" presName="rootText" presStyleLbl="node3" presStyleIdx="4" presStyleCnt="12" custScaleX="121001" custScaleY="62094" custLinFactNeighborX="-3202">
        <dgm:presLayoutVars>
          <dgm:chPref val="3"/>
        </dgm:presLayoutVars>
      </dgm:prSet>
      <dgm:spPr>
        <a:prstGeom prst="roundRect">
          <a:avLst/>
        </a:prstGeom>
      </dgm:spPr>
      <dgm:t>
        <a:bodyPr/>
        <a:lstStyle/>
        <a:p>
          <a:endParaRPr lang="en-US"/>
        </a:p>
      </dgm:t>
    </dgm:pt>
    <dgm:pt modelId="{E818C3D4-E8AF-5142-A6E1-FA8A0B15CD76}" type="pres">
      <dgm:prSet presAssocID="{A3690072-24C3-6940-9659-662AF083B146}" presName="rootConnector" presStyleLbl="node3" presStyleIdx="4" presStyleCnt="12"/>
      <dgm:spPr/>
      <dgm:t>
        <a:bodyPr/>
        <a:lstStyle/>
        <a:p>
          <a:endParaRPr lang="en-US"/>
        </a:p>
      </dgm:t>
    </dgm:pt>
    <dgm:pt modelId="{D0E051A7-CAD5-FE4B-B31D-BE6A5D96C7A6}" type="pres">
      <dgm:prSet presAssocID="{A3690072-24C3-6940-9659-662AF083B146}" presName="hierChild4" presStyleCnt="0"/>
      <dgm:spPr/>
    </dgm:pt>
    <dgm:pt modelId="{8DD5B2EB-5B3A-3A43-8968-FC044C7597E8}" type="pres">
      <dgm:prSet presAssocID="{A3690072-24C3-6940-9659-662AF083B146}" presName="hierChild5" presStyleCnt="0"/>
      <dgm:spPr/>
    </dgm:pt>
    <dgm:pt modelId="{B44CC2CB-84DB-E54A-B318-8E088EE393DB}" type="pres">
      <dgm:prSet presAssocID="{03A5A39F-70D9-6543-85C5-8440BE29789F}" presName="Name37" presStyleLbl="parChTrans1D3" presStyleIdx="5" presStyleCnt="12"/>
      <dgm:spPr>
        <a:custGeom>
          <a:avLst/>
          <a:gdLst/>
          <a:ahLst/>
          <a:cxnLst/>
          <a:rect l="0" t="0" r="0" b="0"/>
          <a:pathLst>
            <a:path>
              <a:moveTo>
                <a:pt x="0" y="0"/>
              </a:moveTo>
              <a:lnTo>
                <a:pt x="0" y="1342260"/>
              </a:lnTo>
              <a:lnTo>
                <a:pt x="200424" y="1342260"/>
              </a:lnTo>
            </a:path>
          </a:pathLst>
        </a:custGeom>
      </dgm:spPr>
      <dgm:t>
        <a:bodyPr/>
        <a:lstStyle/>
        <a:p>
          <a:endParaRPr lang="en-US"/>
        </a:p>
      </dgm:t>
    </dgm:pt>
    <dgm:pt modelId="{AE366FD5-0740-9F47-9D29-AD14EBF4AE4D}" type="pres">
      <dgm:prSet presAssocID="{BF8C8170-7B59-594E-8464-EA182524A51B}" presName="hierRoot2" presStyleCnt="0">
        <dgm:presLayoutVars>
          <dgm:hierBranch val="init"/>
        </dgm:presLayoutVars>
      </dgm:prSet>
      <dgm:spPr/>
    </dgm:pt>
    <dgm:pt modelId="{D0F85A54-F6E3-D14E-81BB-948A8AD26272}" type="pres">
      <dgm:prSet presAssocID="{BF8C8170-7B59-594E-8464-EA182524A51B}" presName="rootComposite" presStyleCnt="0"/>
      <dgm:spPr/>
    </dgm:pt>
    <dgm:pt modelId="{6F85206C-DCCD-6B48-B068-47540E30AC0B}" type="pres">
      <dgm:prSet presAssocID="{BF8C8170-7B59-594E-8464-EA182524A51B}" presName="rootText" presStyleLbl="node3" presStyleIdx="5" presStyleCnt="12" custScaleX="121001" custScaleY="62094" custLinFactNeighborX="-3202">
        <dgm:presLayoutVars>
          <dgm:chPref val="3"/>
        </dgm:presLayoutVars>
      </dgm:prSet>
      <dgm:spPr>
        <a:prstGeom prst="roundRect">
          <a:avLst/>
        </a:prstGeom>
      </dgm:spPr>
      <dgm:t>
        <a:bodyPr/>
        <a:lstStyle/>
        <a:p>
          <a:endParaRPr lang="en-US"/>
        </a:p>
      </dgm:t>
    </dgm:pt>
    <dgm:pt modelId="{AD968DDE-5C52-7A45-8E64-21302DFAE856}" type="pres">
      <dgm:prSet presAssocID="{BF8C8170-7B59-594E-8464-EA182524A51B}" presName="rootConnector" presStyleLbl="node3" presStyleIdx="5" presStyleCnt="12"/>
      <dgm:spPr/>
      <dgm:t>
        <a:bodyPr/>
        <a:lstStyle/>
        <a:p>
          <a:endParaRPr lang="en-US"/>
        </a:p>
      </dgm:t>
    </dgm:pt>
    <dgm:pt modelId="{728043A8-CF02-7148-946E-F3361B058A17}" type="pres">
      <dgm:prSet presAssocID="{BF8C8170-7B59-594E-8464-EA182524A51B}" presName="hierChild4" presStyleCnt="0"/>
      <dgm:spPr/>
    </dgm:pt>
    <dgm:pt modelId="{1241E22D-DEE9-EA4E-9EE5-76490DEC1D91}" type="pres">
      <dgm:prSet presAssocID="{BF8C8170-7B59-594E-8464-EA182524A51B}" presName="hierChild5" presStyleCnt="0"/>
      <dgm:spPr/>
    </dgm:pt>
    <dgm:pt modelId="{44B15576-DE13-5A42-BE80-00F92B5F0625}" type="pres">
      <dgm:prSet presAssocID="{C029481E-3FF2-1D44-8204-EE4D1AD5F2BE}" presName="hierChild5" presStyleCnt="0"/>
      <dgm:spPr/>
    </dgm:pt>
    <dgm:pt modelId="{C4143097-9179-1342-A341-F5714ACBD6F9}" type="pres">
      <dgm:prSet presAssocID="{8407273E-6E71-D54B-A793-81986C3DFE3B}" presName="Name37" presStyleLbl="parChTrans1D2" presStyleIdx="2" presStyleCnt="6"/>
      <dgm:spPr>
        <a:custGeom>
          <a:avLst/>
          <a:gdLst/>
          <a:ahLst/>
          <a:cxnLst/>
          <a:rect l="0" t="0" r="0" b="0"/>
          <a:pathLst>
            <a:path>
              <a:moveTo>
                <a:pt x="0" y="0"/>
              </a:moveTo>
              <a:lnTo>
                <a:pt x="0" y="777956"/>
              </a:lnTo>
              <a:lnTo>
                <a:pt x="868494" y="777956"/>
              </a:lnTo>
              <a:lnTo>
                <a:pt x="868494" y="878183"/>
              </a:lnTo>
            </a:path>
          </a:pathLst>
        </a:custGeom>
      </dgm:spPr>
      <dgm:t>
        <a:bodyPr/>
        <a:lstStyle/>
        <a:p>
          <a:endParaRPr lang="en-US"/>
        </a:p>
      </dgm:t>
    </dgm:pt>
    <dgm:pt modelId="{CB254CA0-D01D-BC45-A5F9-0EDB39FE2143}" type="pres">
      <dgm:prSet presAssocID="{9A6B924B-06C2-2947-8FE3-72080EEAE247}" presName="hierRoot2" presStyleCnt="0">
        <dgm:presLayoutVars>
          <dgm:hierBranch val="init"/>
        </dgm:presLayoutVars>
      </dgm:prSet>
      <dgm:spPr/>
    </dgm:pt>
    <dgm:pt modelId="{3F7C6C14-5F1A-514D-9B09-D1CFC5C98590}" type="pres">
      <dgm:prSet presAssocID="{9A6B924B-06C2-2947-8FE3-72080EEAE247}" presName="rootComposite" presStyleCnt="0"/>
      <dgm:spPr/>
    </dgm:pt>
    <dgm:pt modelId="{24E6626E-E35A-EE4A-8653-E4DF45930617}" type="pres">
      <dgm:prSet presAssocID="{9A6B924B-06C2-2947-8FE3-72080EEAE247}" presName="rootText" presStyleLbl="node2" presStyleIdx="2" presStyleCnt="4" custScaleX="161052" custScaleY="68303" custLinFactNeighborX="-41">
        <dgm:presLayoutVars>
          <dgm:chPref val="3"/>
        </dgm:presLayoutVars>
      </dgm:prSet>
      <dgm:spPr>
        <a:prstGeom prst="roundRect">
          <a:avLst/>
        </a:prstGeom>
      </dgm:spPr>
      <dgm:t>
        <a:bodyPr/>
        <a:lstStyle/>
        <a:p>
          <a:endParaRPr lang="en-US"/>
        </a:p>
      </dgm:t>
    </dgm:pt>
    <dgm:pt modelId="{03D122F3-1333-1D46-AA6E-1AF5C936D704}" type="pres">
      <dgm:prSet presAssocID="{9A6B924B-06C2-2947-8FE3-72080EEAE247}" presName="rootConnector" presStyleLbl="node2" presStyleIdx="2" presStyleCnt="4"/>
      <dgm:spPr/>
      <dgm:t>
        <a:bodyPr/>
        <a:lstStyle/>
        <a:p>
          <a:endParaRPr lang="en-US"/>
        </a:p>
      </dgm:t>
    </dgm:pt>
    <dgm:pt modelId="{3A7C5FA7-F045-4841-ACE4-892D5D709B2F}" type="pres">
      <dgm:prSet presAssocID="{9A6B924B-06C2-2947-8FE3-72080EEAE247}" presName="hierChild4" presStyleCnt="0"/>
      <dgm:spPr/>
    </dgm:pt>
    <dgm:pt modelId="{1AD63A01-3935-F64A-AFA8-A8B11E78FA8A}" type="pres">
      <dgm:prSet presAssocID="{645A2141-391A-3B40-9D70-FD9C741D2CE6}" presName="Name37" presStyleLbl="parChTrans1D3" presStyleIdx="6" presStyleCnt="12"/>
      <dgm:spPr>
        <a:custGeom>
          <a:avLst/>
          <a:gdLst/>
          <a:ahLst/>
          <a:cxnLst/>
          <a:rect l="0" t="0" r="0" b="0"/>
          <a:pathLst>
            <a:path>
              <a:moveTo>
                <a:pt x="0" y="0"/>
              </a:moveTo>
              <a:lnTo>
                <a:pt x="0" y="348634"/>
              </a:lnTo>
              <a:lnTo>
                <a:pt x="200424" y="348634"/>
              </a:lnTo>
            </a:path>
          </a:pathLst>
        </a:custGeom>
      </dgm:spPr>
      <dgm:t>
        <a:bodyPr/>
        <a:lstStyle/>
        <a:p>
          <a:endParaRPr lang="en-US"/>
        </a:p>
      </dgm:t>
    </dgm:pt>
    <dgm:pt modelId="{0416AD7D-A0BB-1649-8BE9-46E9331D03CC}" type="pres">
      <dgm:prSet presAssocID="{0B2865A3-9A4A-CB45-AB33-724CF2611E93}" presName="hierRoot2" presStyleCnt="0">
        <dgm:presLayoutVars>
          <dgm:hierBranch val="init"/>
        </dgm:presLayoutVars>
      </dgm:prSet>
      <dgm:spPr/>
    </dgm:pt>
    <dgm:pt modelId="{62D4B52B-21C0-E144-8801-E95C23E23344}" type="pres">
      <dgm:prSet presAssocID="{0B2865A3-9A4A-CB45-AB33-724CF2611E93}" presName="rootComposite" presStyleCnt="0"/>
      <dgm:spPr/>
    </dgm:pt>
    <dgm:pt modelId="{4E1BA279-7D64-B84F-B000-99F3441CB711}" type="pres">
      <dgm:prSet presAssocID="{0B2865A3-9A4A-CB45-AB33-724CF2611E93}" presName="rootText" presStyleLbl="node3" presStyleIdx="6" presStyleCnt="12" custScaleX="121001" custScaleY="62094" custLinFactNeighborX="-3202">
        <dgm:presLayoutVars>
          <dgm:chPref val="3"/>
        </dgm:presLayoutVars>
      </dgm:prSet>
      <dgm:spPr>
        <a:prstGeom prst="roundRect">
          <a:avLst/>
        </a:prstGeom>
      </dgm:spPr>
      <dgm:t>
        <a:bodyPr/>
        <a:lstStyle/>
        <a:p>
          <a:endParaRPr lang="en-US"/>
        </a:p>
      </dgm:t>
    </dgm:pt>
    <dgm:pt modelId="{E5C2D967-028D-9B46-85F9-8D13A0565118}" type="pres">
      <dgm:prSet presAssocID="{0B2865A3-9A4A-CB45-AB33-724CF2611E93}" presName="rootConnector" presStyleLbl="node3" presStyleIdx="6" presStyleCnt="12"/>
      <dgm:spPr/>
      <dgm:t>
        <a:bodyPr/>
        <a:lstStyle/>
        <a:p>
          <a:endParaRPr lang="en-US"/>
        </a:p>
      </dgm:t>
    </dgm:pt>
    <dgm:pt modelId="{C84CFA71-2E6F-764C-971E-E4B15C27353E}" type="pres">
      <dgm:prSet presAssocID="{0B2865A3-9A4A-CB45-AB33-724CF2611E93}" presName="hierChild4" presStyleCnt="0"/>
      <dgm:spPr/>
    </dgm:pt>
    <dgm:pt modelId="{F63F962B-05B8-7347-9E8D-CDC4AE17569B}" type="pres">
      <dgm:prSet presAssocID="{0B2865A3-9A4A-CB45-AB33-724CF2611E93}" presName="hierChild5" presStyleCnt="0"/>
      <dgm:spPr/>
    </dgm:pt>
    <dgm:pt modelId="{A3F8C2CC-1804-5F41-B379-E84CD05979BA}" type="pres">
      <dgm:prSet presAssocID="{41AAE1E6-D7FD-6943-96EB-965E5567D21F}" presName="Name37" presStyleLbl="parChTrans1D3" presStyleIdx="7" presStyleCnt="12"/>
      <dgm:spPr>
        <a:custGeom>
          <a:avLst/>
          <a:gdLst/>
          <a:ahLst/>
          <a:cxnLst/>
          <a:rect l="0" t="0" r="0" b="0"/>
          <a:pathLst>
            <a:path>
              <a:moveTo>
                <a:pt x="0" y="0"/>
              </a:moveTo>
              <a:lnTo>
                <a:pt x="0" y="845447"/>
              </a:lnTo>
              <a:lnTo>
                <a:pt x="200424" y="845447"/>
              </a:lnTo>
            </a:path>
          </a:pathLst>
        </a:custGeom>
      </dgm:spPr>
      <dgm:t>
        <a:bodyPr/>
        <a:lstStyle/>
        <a:p>
          <a:endParaRPr lang="en-US"/>
        </a:p>
      </dgm:t>
    </dgm:pt>
    <dgm:pt modelId="{48E587A2-35E4-724A-B6E0-46D7DCD13393}" type="pres">
      <dgm:prSet presAssocID="{44679298-DFAB-1541-82F3-7FB6096D2EFA}" presName="hierRoot2" presStyleCnt="0">
        <dgm:presLayoutVars>
          <dgm:hierBranch val="init"/>
        </dgm:presLayoutVars>
      </dgm:prSet>
      <dgm:spPr/>
    </dgm:pt>
    <dgm:pt modelId="{378A9E18-0CA0-FA4F-948C-AFBD89AC11EC}" type="pres">
      <dgm:prSet presAssocID="{44679298-DFAB-1541-82F3-7FB6096D2EFA}" presName="rootComposite" presStyleCnt="0"/>
      <dgm:spPr/>
    </dgm:pt>
    <dgm:pt modelId="{CE5E0E8E-9A8A-E64B-BF3E-731CA287881E}" type="pres">
      <dgm:prSet presAssocID="{44679298-DFAB-1541-82F3-7FB6096D2EFA}" presName="rootText" presStyleLbl="node3" presStyleIdx="7" presStyleCnt="12" custScaleX="121001" custScaleY="62094" custLinFactNeighborX="-3202">
        <dgm:presLayoutVars>
          <dgm:chPref val="3"/>
        </dgm:presLayoutVars>
      </dgm:prSet>
      <dgm:spPr>
        <a:prstGeom prst="roundRect">
          <a:avLst/>
        </a:prstGeom>
      </dgm:spPr>
      <dgm:t>
        <a:bodyPr/>
        <a:lstStyle/>
        <a:p>
          <a:endParaRPr lang="en-US"/>
        </a:p>
      </dgm:t>
    </dgm:pt>
    <dgm:pt modelId="{C081AF21-BC82-EC4E-BA61-91F9E2C89524}" type="pres">
      <dgm:prSet presAssocID="{44679298-DFAB-1541-82F3-7FB6096D2EFA}" presName="rootConnector" presStyleLbl="node3" presStyleIdx="7" presStyleCnt="12"/>
      <dgm:spPr/>
      <dgm:t>
        <a:bodyPr/>
        <a:lstStyle/>
        <a:p>
          <a:endParaRPr lang="en-US"/>
        </a:p>
      </dgm:t>
    </dgm:pt>
    <dgm:pt modelId="{153B7998-5EEE-5947-B3E8-910F3404B7FB}" type="pres">
      <dgm:prSet presAssocID="{44679298-DFAB-1541-82F3-7FB6096D2EFA}" presName="hierChild4" presStyleCnt="0"/>
      <dgm:spPr/>
    </dgm:pt>
    <dgm:pt modelId="{A82AB0ED-F28B-2948-B924-E588829F6D70}" type="pres">
      <dgm:prSet presAssocID="{44679298-DFAB-1541-82F3-7FB6096D2EFA}" presName="hierChild5" presStyleCnt="0"/>
      <dgm:spPr/>
    </dgm:pt>
    <dgm:pt modelId="{4FD6A448-3D44-6249-A56C-E74F1153CA32}" type="pres">
      <dgm:prSet presAssocID="{ECD54103-0C24-B746-B4BF-D00A56CE7156}" presName="Name37" presStyleLbl="parChTrans1D3" presStyleIdx="8" presStyleCnt="12"/>
      <dgm:spPr>
        <a:custGeom>
          <a:avLst/>
          <a:gdLst/>
          <a:ahLst/>
          <a:cxnLst/>
          <a:rect l="0" t="0" r="0" b="0"/>
          <a:pathLst>
            <a:path>
              <a:moveTo>
                <a:pt x="0" y="0"/>
              </a:moveTo>
              <a:lnTo>
                <a:pt x="0" y="1342260"/>
              </a:lnTo>
              <a:lnTo>
                <a:pt x="200424" y="1342260"/>
              </a:lnTo>
            </a:path>
          </a:pathLst>
        </a:custGeom>
      </dgm:spPr>
      <dgm:t>
        <a:bodyPr/>
        <a:lstStyle/>
        <a:p>
          <a:endParaRPr lang="en-US"/>
        </a:p>
      </dgm:t>
    </dgm:pt>
    <dgm:pt modelId="{534F19F0-C717-DC49-A60F-364DAF011AE4}" type="pres">
      <dgm:prSet presAssocID="{83E735B8-0525-5144-95CC-8F07F75BCED1}" presName="hierRoot2" presStyleCnt="0">
        <dgm:presLayoutVars>
          <dgm:hierBranch val="init"/>
        </dgm:presLayoutVars>
      </dgm:prSet>
      <dgm:spPr/>
    </dgm:pt>
    <dgm:pt modelId="{3C64FD0B-EE8C-7B4A-99B6-14EBB520F66E}" type="pres">
      <dgm:prSet presAssocID="{83E735B8-0525-5144-95CC-8F07F75BCED1}" presName="rootComposite" presStyleCnt="0"/>
      <dgm:spPr/>
    </dgm:pt>
    <dgm:pt modelId="{AB16FF8A-77F4-DB44-8707-DCE34EB3FB08}" type="pres">
      <dgm:prSet presAssocID="{83E735B8-0525-5144-95CC-8F07F75BCED1}" presName="rootText" presStyleLbl="node3" presStyleIdx="8" presStyleCnt="12" custScaleX="121001" custScaleY="62094" custLinFactNeighborX="-3202">
        <dgm:presLayoutVars>
          <dgm:chPref val="3"/>
        </dgm:presLayoutVars>
      </dgm:prSet>
      <dgm:spPr>
        <a:prstGeom prst="roundRect">
          <a:avLst/>
        </a:prstGeom>
      </dgm:spPr>
      <dgm:t>
        <a:bodyPr/>
        <a:lstStyle/>
        <a:p>
          <a:endParaRPr lang="en-US"/>
        </a:p>
      </dgm:t>
    </dgm:pt>
    <dgm:pt modelId="{0D047A4B-1D86-5C49-82B5-18C43157B559}" type="pres">
      <dgm:prSet presAssocID="{83E735B8-0525-5144-95CC-8F07F75BCED1}" presName="rootConnector" presStyleLbl="node3" presStyleIdx="8" presStyleCnt="12"/>
      <dgm:spPr/>
      <dgm:t>
        <a:bodyPr/>
        <a:lstStyle/>
        <a:p>
          <a:endParaRPr lang="en-US"/>
        </a:p>
      </dgm:t>
    </dgm:pt>
    <dgm:pt modelId="{7A8A076B-E2FC-E848-9410-668456B3F901}" type="pres">
      <dgm:prSet presAssocID="{83E735B8-0525-5144-95CC-8F07F75BCED1}" presName="hierChild4" presStyleCnt="0"/>
      <dgm:spPr/>
    </dgm:pt>
    <dgm:pt modelId="{2612623A-9194-1547-857A-4C5FC4937775}" type="pres">
      <dgm:prSet presAssocID="{83E735B8-0525-5144-95CC-8F07F75BCED1}" presName="hierChild5" presStyleCnt="0"/>
      <dgm:spPr/>
    </dgm:pt>
    <dgm:pt modelId="{CDC4CB5D-2C9D-8241-8F82-1750E92AF379}" type="pres">
      <dgm:prSet presAssocID="{9A6B924B-06C2-2947-8FE3-72080EEAE247}" presName="hierChild5" presStyleCnt="0"/>
      <dgm:spPr/>
    </dgm:pt>
    <dgm:pt modelId="{86E10B76-C9EA-894E-BAD1-064B899F5736}" type="pres">
      <dgm:prSet presAssocID="{B71CD44C-BD17-814D-9994-2D0C41A3D14F}" presName="Name37" presStyleLbl="parChTrans1D2" presStyleIdx="3" presStyleCnt="6"/>
      <dgm:spPr>
        <a:custGeom>
          <a:avLst/>
          <a:gdLst/>
          <a:ahLst/>
          <a:cxnLst/>
          <a:rect l="0" t="0" r="0" b="0"/>
          <a:pathLst>
            <a:path>
              <a:moveTo>
                <a:pt x="0" y="0"/>
              </a:moveTo>
              <a:lnTo>
                <a:pt x="0" y="777956"/>
              </a:lnTo>
              <a:lnTo>
                <a:pt x="2606267" y="777956"/>
              </a:lnTo>
              <a:lnTo>
                <a:pt x="2606267" y="878183"/>
              </a:lnTo>
            </a:path>
          </a:pathLst>
        </a:custGeom>
      </dgm:spPr>
      <dgm:t>
        <a:bodyPr/>
        <a:lstStyle/>
        <a:p>
          <a:endParaRPr lang="en-US"/>
        </a:p>
      </dgm:t>
    </dgm:pt>
    <dgm:pt modelId="{2DB74D2F-991C-5942-98E0-0628A12A2F86}" type="pres">
      <dgm:prSet presAssocID="{5B005BFA-CDC2-1748-AB38-4CA42FAF9C68}" presName="hierRoot2" presStyleCnt="0">
        <dgm:presLayoutVars>
          <dgm:hierBranch val="init"/>
        </dgm:presLayoutVars>
      </dgm:prSet>
      <dgm:spPr/>
    </dgm:pt>
    <dgm:pt modelId="{20237FA7-7515-3047-9EEA-648498786A2F}" type="pres">
      <dgm:prSet presAssocID="{5B005BFA-CDC2-1748-AB38-4CA42FAF9C68}" presName="rootComposite" presStyleCnt="0"/>
      <dgm:spPr/>
    </dgm:pt>
    <dgm:pt modelId="{3311B255-753C-254C-A7C5-AB5F6AC4619D}" type="pres">
      <dgm:prSet presAssocID="{5B005BFA-CDC2-1748-AB38-4CA42FAF9C68}" presName="rootText" presStyleLbl="node2" presStyleIdx="3" presStyleCnt="4" custScaleX="161052" custScaleY="68303" custLinFactNeighborX="-41">
        <dgm:presLayoutVars>
          <dgm:chPref val="3"/>
        </dgm:presLayoutVars>
      </dgm:prSet>
      <dgm:spPr>
        <a:prstGeom prst="roundRect">
          <a:avLst/>
        </a:prstGeom>
      </dgm:spPr>
      <dgm:t>
        <a:bodyPr/>
        <a:lstStyle/>
        <a:p>
          <a:endParaRPr lang="en-US"/>
        </a:p>
      </dgm:t>
    </dgm:pt>
    <dgm:pt modelId="{7C7DA8B6-F06C-FD48-A5B7-BB1933128625}" type="pres">
      <dgm:prSet presAssocID="{5B005BFA-CDC2-1748-AB38-4CA42FAF9C68}" presName="rootConnector" presStyleLbl="node2" presStyleIdx="3" presStyleCnt="4"/>
      <dgm:spPr/>
      <dgm:t>
        <a:bodyPr/>
        <a:lstStyle/>
        <a:p>
          <a:endParaRPr lang="en-US"/>
        </a:p>
      </dgm:t>
    </dgm:pt>
    <dgm:pt modelId="{1F418BA2-94E2-6D48-97B1-AE6E18972491}" type="pres">
      <dgm:prSet presAssocID="{5B005BFA-CDC2-1748-AB38-4CA42FAF9C68}" presName="hierChild4" presStyleCnt="0"/>
      <dgm:spPr/>
    </dgm:pt>
    <dgm:pt modelId="{33C44A52-6D8A-304A-B80E-3FE6F2FF3CB2}" type="pres">
      <dgm:prSet presAssocID="{81EB22FB-D147-7045-8A44-D5427D8186B5}" presName="Name37" presStyleLbl="parChTrans1D3" presStyleIdx="9" presStyleCnt="12"/>
      <dgm:spPr>
        <a:custGeom>
          <a:avLst/>
          <a:gdLst/>
          <a:ahLst/>
          <a:cxnLst/>
          <a:rect l="0" t="0" r="0" b="0"/>
          <a:pathLst>
            <a:path>
              <a:moveTo>
                <a:pt x="0" y="0"/>
              </a:moveTo>
              <a:lnTo>
                <a:pt x="0" y="348634"/>
              </a:lnTo>
              <a:lnTo>
                <a:pt x="200424" y="348634"/>
              </a:lnTo>
            </a:path>
          </a:pathLst>
        </a:custGeom>
      </dgm:spPr>
      <dgm:t>
        <a:bodyPr/>
        <a:lstStyle/>
        <a:p>
          <a:endParaRPr lang="en-US"/>
        </a:p>
      </dgm:t>
    </dgm:pt>
    <dgm:pt modelId="{1E49779C-7EF9-1949-A310-17EE8DA6A877}" type="pres">
      <dgm:prSet presAssocID="{0AA7B7EF-48E1-3A44-872C-BD8FCAB9D6B2}" presName="hierRoot2" presStyleCnt="0">
        <dgm:presLayoutVars>
          <dgm:hierBranch val="init"/>
        </dgm:presLayoutVars>
      </dgm:prSet>
      <dgm:spPr/>
    </dgm:pt>
    <dgm:pt modelId="{3A0171EF-C300-EF41-A394-710A7E38262D}" type="pres">
      <dgm:prSet presAssocID="{0AA7B7EF-48E1-3A44-872C-BD8FCAB9D6B2}" presName="rootComposite" presStyleCnt="0"/>
      <dgm:spPr/>
    </dgm:pt>
    <dgm:pt modelId="{20A12C46-AEA0-A542-9677-8B5E814FDB51}" type="pres">
      <dgm:prSet presAssocID="{0AA7B7EF-48E1-3A44-872C-BD8FCAB9D6B2}" presName="rootText" presStyleLbl="node3" presStyleIdx="9" presStyleCnt="12" custScaleX="121001" custScaleY="62094" custLinFactNeighborX="-3202">
        <dgm:presLayoutVars>
          <dgm:chPref val="3"/>
        </dgm:presLayoutVars>
      </dgm:prSet>
      <dgm:spPr>
        <a:prstGeom prst="roundRect">
          <a:avLst/>
        </a:prstGeom>
      </dgm:spPr>
      <dgm:t>
        <a:bodyPr/>
        <a:lstStyle/>
        <a:p>
          <a:endParaRPr lang="en-US"/>
        </a:p>
      </dgm:t>
    </dgm:pt>
    <dgm:pt modelId="{C66B2793-E74D-A14A-A9AD-232F7C8B4F8A}" type="pres">
      <dgm:prSet presAssocID="{0AA7B7EF-48E1-3A44-872C-BD8FCAB9D6B2}" presName="rootConnector" presStyleLbl="node3" presStyleIdx="9" presStyleCnt="12"/>
      <dgm:spPr/>
      <dgm:t>
        <a:bodyPr/>
        <a:lstStyle/>
        <a:p>
          <a:endParaRPr lang="en-US"/>
        </a:p>
      </dgm:t>
    </dgm:pt>
    <dgm:pt modelId="{E61D75D2-FB96-3E4C-9667-669E3DED5927}" type="pres">
      <dgm:prSet presAssocID="{0AA7B7EF-48E1-3A44-872C-BD8FCAB9D6B2}" presName="hierChild4" presStyleCnt="0"/>
      <dgm:spPr/>
    </dgm:pt>
    <dgm:pt modelId="{DF0AD02A-6308-5C43-B0EF-A917596C7770}" type="pres">
      <dgm:prSet presAssocID="{0AA7B7EF-48E1-3A44-872C-BD8FCAB9D6B2}" presName="hierChild5" presStyleCnt="0"/>
      <dgm:spPr/>
    </dgm:pt>
    <dgm:pt modelId="{7F725C3A-01F8-954E-8161-BB71AC5B879D}" type="pres">
      <dgm:prSet presAssocID="{F58F6F4E-DE16-9245-ACF5-E8F26746059D}" presName="Name37" presStyleLbl="parChTrans1D3" presStyleIdx="10" presStyleCnt="12"/>
      <dgm:spPr>
        <a:custGeom>
          <a:avLst/>
          <a:gdLst/>
          <a:ahLst/>
          <a:cxnLst/>
          <a:rect l="0" t="0" r="0" b="0"/>
          <a:pathLst>
            <a:path>
              <a:moveTo>
                <a:pt x="0" y="0"/>
              </a:moveTo>
              <a:lnTo>
                <a:pt x="0" y="845447"/>
              </a:lnTo>
              <a:lnTo>
                <a:pt x="200424" y="845447"/>
              </a:lnTo>
            </a:path>
          </a:pathLst>
        </a:custGeom>
      </dgm:spPr>
      <dgm:t>
        <a:bodyPr/>
        <a:lstStyle/>
        <a:p>
          <a:endParaRPr lang="en-US"/>
        </a:p>
      </dgm:t>
    </dgm:pt>
    <dgm:pt modelId="{0DB776A8-773E-2847-85E6-145C7320C40D}" type="pres">
      <dgm:prSet presAssocID="{D8F4C7DF-A140-1542-97B5-E9F017EADF75}" presName="hierRoot2" presStyleCnt="0">
        <dgm:presLayoutVars>
          <dgm:hierBranch val="init"/>
        </dgm:presLayoutVars>
      </dgm:prSet>
      <dgm:spPr/>
    </dgm:pt>
    <dgm:pt modelId="{943CEFA9-E354-5E43-9D49-2CE910495284}" type="pres">
      <dgm:prSet presAssocID="{D8F4C7DF-A140-1542-97B5-E9F017EADF75}" presName="rootComposite" presStyleCnt="0"/>
      <dgm:spPr/>
    </dgm:pt>
    <dgm:pt modelId="{99389967-08E5-2B43-B2BC-2D219AFB48F8}" type="pres">
      <dgm:prSet presAssocID="{D8F4C7DF-A140-1542-97B5-E9F017EADF75}" presName="rootText" presStyleLbl="node3" presStyleIdx="10" presStyleCnt="12" custScaleX="121001" custScaleY="62094" custLinFactNeighborX="-3202">
        <dgm:presLayoutVars>
          <dgm:chPref val="3"/>
        </dgm:presLayoutVars>
      </dgm:prSet>
      <dgm:spPr>
        <a:prstGeom prst="roundRect">
          <a:avLst/>
        </a:prstGeom>
      </dgm:spPr>
      <dgm:t>
        <a:bodyPr/>
        <a:lstStyle/>
        <a:p>
          <a:endParaRPr lang="en-US"/>
        </a:p>
      </dgm:t>
    </dgm:pt>
    <dgm:pt modelId="{2D9AABD7-D345-9A4D-8AC8-5F520D6926B8}" type="pres">
      <dgm:prSet presAssocID="{D8F4C7DF-A140-1542-97B5-E9F017EADF75}" presName="rootConnector" presStyleLbl="node3" presStyleIdx="10" presStyleCnt="12"/>
      <dgm:spPr/>
      <dgm:t>
        <a:bodyPr/>
        <a:lstStyle/>
        <a:p>
          <a:endParaRPr lang="en-US"/>
        </a:p>
      </dgm:t>
    </dgm:pt>
    <dgm:pt modelId="{CCC0FEE2-022C-964C-B4C4-54FDD56B61F9}" type="pres">
      <dgm:prSet presAssocID="{D8F4C7DF-A140-1542-97B5-E9F017EADF75}" presName="hierChild4" presStyleCnt="0"/>
      <dgm:spPr/>
    </dgm:pt>
    <dgm:pt modelId="{5A0361D2-08F6-094E-8CCF-5B23A76A269B}" type="pres">
      <dgm:prSet presAssocID="{D8F4C7DF-A140-1542-97B5-E9F017EADF75}" presName="hierChild5" presStyleCnt="0"/>
      <dgm:spPr/>
    </dgm:pt>
    <dgm:pt modelId="{DEB144F8-4710-614F-8D93-80DCB7492EB4}" type="pres">
      <dgm:prSet presAssocID="{29E7D0AD-2A05-FC49-A712-3755A8D5FEA3}" presName="Name37" presStyleLbl="parChTrans1D3" presStyleIdx="11" presStyleCnt="12"/>
      <dgm:spPr>
        <a:custGeom>
          <a:avLst/>
          <a:gdLst/>
          <a:ahLst/>
          <a:cxnLst/>
          <a:rect l="0" t="0" r="0" b="0"/>
          <a:pathLst>
            <a:path>
              <a:moveTo>
                <a:pt x="0" y="0"/>
              </a:moveTo>
              <a:lnTo>
                <a:pt x="0" y="1342260"/>
              </a:lnTo>
              <a:lnTo>
                <a:pt x="200424" y="1342260"/>
              </a:lnTo>
            </a:path>
          </a:pathLst>
        </a:custGeom>
      </dgm:spPr>
      <dgm:t>
        <a:bodyPr/>
        <a:lstStyle/>
        <a:p>
          <a:endParaRPr lang="en-US"/>
        </a:p>
      </dgm:t>
    </dgm:pt>
    <dgm:pt modelId="{0572AADF-8A75-6649-B03C-43C66CCDBF20}" type="pres">
      <dgm:prSet presAssocID="{5E9E22E2-A101-8E46-80E3-8AA900F165DF}" presName="hierRoot2" presStyleCnt="0">
        <dgm:presLayoutVars>
          <dgm:hierBranch val="init"/>
        </dgm:presLayoutVars>
      </dgm:prSet>
      <dgm:spPr/>
    </dgm:pt>
    <dgm:pt modelId="{D2E9BE14-4EB6-ED4F-9EE4-7347E750D1E8}" type="pres">
      <dgm:prSet presAssocID="{5E9E22E2-A101-8E46-80E3-8AA900F165DF}" presName="rootComposite" presStyleCnt="0"/>
      <dgm:spPr/>
    </dgm:pt>
    <dgm:pt modelId="{981D1BB1-ADD4-0C48-80FB-626A52EC8FFC}" type="pres">
      <dgm:prSet presAssocID="{5E9E22E2-A101-8E46-80E3-8AA900F165DF}" presName="rootText" presStyleLbl="node3" presStyleIdx="11" presStyleCnt="12" custScaleX="121001" custScaleY="62094" custLinFactNeighborX="-3202">
        <dgm:presLayoutVars>
          <dgm:chPref val="3"/>
        </dgm:presLayoutVars>
      </dgm:prSet>
      <dgm:spPr>
        <a:prstGeom prst="roundRect">
          <a:avLst/>
        </a:prstGeom>
      </dgm:spPr>
      <dgm:t>
        <a:bodyPr/>
        <a:lstStyle/>
        <a:p>
          <a:endParaRPr lang="en-US"/>
        </a:p>
      </dgm:t>
    </dgm:pt>
    <dgm:pt modelId="{A7A5D435-886B-5842-91DB-76D304C464F7}" type="pres">
      <dgm:prSet presAssocID="{5E9E22E2-A101-8E46-80E3-8AA900F165DF}" presName="rootConnector" presStyleLbl="node3" presStyleIdx="11" presStyleCnt="12"/>
      <dgm:spPr/>
      <dgm:t>
        <a:bodyPr/>
        <a:lstStyle/>
        <a:p>
          <a:endParaRPr lang="en-US"/>
        </a:p>
      </dgm:t>
    </dgm:pt>
    <dgm:pt modelId="{2E8F0533-4307-7C44-A814-6D24C639D1EC}" type="pres">
      <dgm:prSet presAssocID="{5E9E22E2-A101-8E46-80E3-8AA900F165DF}" presName="hierChild4" presStyleCnt="0"/>
      <dgm:spPr/>
    </dgm:pt>
    <dgm:pt modelId="{C1CB6718-C0AD-C648-85E5-E975BB3E042A}" type="pres">
      <dgm:prSet presAssocID="{5E9E22E2-A101-8E46-80E3-8AA900F165DF}" presName="hierChild5" presStyleCnt="0"/>
      <dgm:spPr/>
    </dgm:pt>
    <dgm:pt modelId="{43E94C4C-C6F7-734F-9860-BFB6A90E323D}" type="pres">
      <dgm:prSet presAssocID="{5B005BFA-CDC2-1748-AB38-4CA42FAF9C68}" presName="hierChild5" presStyleCnt="0"/>
      <dgm:spPr/>
    </dgm:pt>
    <dgm:pt modelId="{24841F15-F776-4445-86F9-C05A4875B09B}" type="pres">
      <dgm:prSet presAssocID="{40D7DB8D-4F91-6043-ADC7-9E05C8409E2E}" presName="hierChild3" presStyleCnt="0"/>
      <dgm:spPr/>
    </dgm:pt>
    <dgm:pt modelId="{7E5C6C86-215F-8F47-82AF-9D48C7C8FE73}" type="pres">
      <dgm:prSet presAssocID="{54FBEEE3-6C4B-4747-9FD9-3242E2D9EDEC}" presName="Name111" presStyleLbl="parChTrans1D2" presStyleIdx="4" presStyleCnt="6"/>
      <dgm:spPr>
        <a:custGeom>
          <a:avLst/>
          <a:gdLst/>
          <a:ahLst/>
          <a:cxnLst/>
          <a:rect l="0" t="0" r="0" b="0"/>
          <a:pathLst>
            <a:path>
              <a:moveTo>
                <a:pt x="100227" y="0"/>
              </a:moveTo>
              <a:lnTo>
                <a:pt x="100227" y="439091"/>
              </a:lnTo>
              <a:lnTo>
                <a:pt x="0" y="439091"/>
              </a:lnTo>
            </a:path>
          </a:pathLst>
        </a:custGeom>
      </dgm:spPr>
      <dgm:t>
        <a:bodyPr/>
        <a:lstStyle/>
        <a:p>
          <a:endParaRPr lang="en-US"/>
        </a:p>
      </dgm:t>
    </dgm:pt>
    <dgm:pt modelId="{A1244073-9F78-4347-88C4-208FF02137E2}" type="pres">
      <dgm:prSet presAssocID="{ED089C8F-3A00-614D-AAE3-28D78652B1DE}" presName="hierRoot3" presStyleCnt="0">
        <dgm:presLayoutVars>
          <dgm:hierBranch val="init"/>
        </dgm:presLayoutVars>
      </dgm:prSet>
      <dgm:spPr/>
    </dgm:pt>
    <dgm:pt modelId="{A604F404-79AA-4849-B7EC-A24648387D98}" type="pres">
      <dgm:prSet presAssocID="{ED089C8F-3A00-614D-AAE3-28D78652B1DE}" presName="rootComposite3" presStyleCnt="0"/>
      <dgm:spPr/>
    </dgm:pt>
    <dgm:pt modelId="{03511959-8505-CD40-8017-1D340836FE7B}" type="pres">
      <dgm:prSet presAssocID="{ED089C8F-3A00-614D-AAE3-28D78652B1DE}" presName="rootText3" presStyleLbl="asst1" presStyleIdx="0" presStyleCnt="2" custScaleX="161052" custScaleY="75133">
        <dgm:presLayoutVars>
          <dgm:chPref val="3"/>
        </dgm:presLayoutVars>
      </dgm:prSet>
      <dgm:spPr>
        <a:prstGeom prst="roundRect">
          <a:avLst/>
        </a:prstGeom>
      </dgm:spPr>
      <dgm:t>
        <a:bodyPr/>
        <a:lstStyle/>
        <a:p>
          <a:endParaRPr lang="en-US"/>
        </a:p>
      </dgm:t>
    </dgm:pt>
    <dgm:pt modelId="{0EF5A079-9468-5245-9217-FF74111E1770}" type="pres">
      <dgm:prSet presAssocID="{ED089C8F-3A00-614D-AAE3-28D78652B1DE}" presName="rootConnector3" presStyleLbl="asst1" presStyleIdx="0" presStyleCnt="2"/>
      <dgm:spPr/>
      <dgm:t>
        <a:bodyPr/>
        <a:lstStyle/>
        <a:p>
          <a:endParaRPr lang="en-US"/>
        </a:p>
      </dgm:t>
    </dgm:pt>
    <dgm:pt modelId="{6055902C-55DE-B442-BB39-F42A84BC8F16}" type="pres">
      <dgm:prSet presAssocID="{ED089C8F-3A00-614D-AAE3-28D78652B1DE}" presName="hierChild6" presStyleCnt="0"/>
      <dgm:spPr/>
    </dgm:pt>
    <dgm:pt modelId="{4F9DDFA7-8F01-CF4B-91E3-CC85808FF514}" type="pres">
      <dgm:prSet presAssocID="{ED089C8F-3A00-614D-AAE3-28D78652B1DE}" presName="hierChild7" presStyleCnt="0"/>
      <dgm:spPr/>
    </dgm:pt>
    <dgm:pt modelId="{5489BC04-E6C7-D74F-818F-2790C4356347}" type="pres">
      <dgm:prSet presAssocID="{CF5D15F5-2F06-6F48-8530-0BF8B6F9BBF2}" presName="Name111" presStyleLbl="parChTrans1D2" presStyleIdx="5" presStyleCnt="6"/>
      <dgm:spPr>
        <a:custGeom>
          <a:avLst/>
          <a:gdLst/>
          <a:ahLst/>
          <a:cxnLst/>
          <a:rect l="0" t="0" r="0" b="0"/>
          <a:pathLst>
            <a:path>
              <a:moveTo>
                <a:pt x="0" y="0"/>
              </a:moveTo>
              <a:lnTo>
                <a:pt x="0" y="439091"/>
              </a:lnTo>
              <a:lnTo>
                <a:pt x="100227" y="439091"/>
              </a:lnTo>
            </a:path>
          </a:pathLst>
        </a:custGeom>
      </dgm:spPr>
      <dgm:t>
        <a:bodyPr/>
        <a:lstStyle/>
        <a:p>
          <a:endParaRPr lang="en-US"/>
        </a:p>
      </dgm:t>
    </dgm:pt>
    <dgm:pt modelId="{43C9DECF-039C-A147-8A67-3D70A00B1842}" type="pres">
      <dgm:prSet presAssocID="{7ADB5DD5-07F7-314E-A696-32C856AF3F1E}" presName="hierRoot3" presStyleCnt="0">
        <dgm:presLayoutVars>
          <dgm:hierBranch val="init"/>
        </dgm:presLayoutVars>
      </dgm:prSet>
      <dgm:spPr/>
    </dgm:pt>
    <dgm:pt modelId="{3B09AC23-E36B-A54B-A3D6-F84C411007DF}" type="pres">
      <dgm:prSet presAssocID="{7ADB5DD5-07F7-314E-A696-32C856AF3F1E}" presName="rootComposite3" presStyleCnt="0"/>
      <dgm:spPr/>
    </dgm:pt>
    <dgm:pt modelId="{2F69C590-D152-8D4C-8D5B-3E33C4518796}" type="pres">
      <dgm:prSet presAssocID="{7ADB5DD5-07F7-314E-A696-32C856AF3F1E}" presName="rootText3" presStyleLbl="asst1" presStyleIdx="1" presStyleCnt="2" custScaleX="161052" custScaleY="75133">
        <dgm:presLayoutVars>
          <dgm:chPref val="3"/>
        </dgm:presLayoutVars>
      </dgm:prSet>
      <dgm:spPr>
        <a:prstGeom prst="roundRect">
          <a:avLst/>
        </a:prstGeom>
      </dgm:spPr>
      <dgm:t>
        <a:bodyPr/>
        <a:lstStyle/>
        <a:p>
          <a:endParaRPr lang="en-US"/>
        </a:p>
      </dgm:t>
    </dgm:pt>
    <dgm:pt modelId="{E6DC052E-303B-0149-BCB5-0EE3087FF2C9}" type="pres">
      <dgm:prSet presAssocID="{7ADB5DD5-07F7-314E-A696-32C856AF3F1E}" presName="rootConnector3" presStyleLbl="asst1" presStyleIdx="1" presStyleCnt="2"/>
      <dgm:spPr/>
      <dgm:t>
        <a:bodyPr/>
        <a:lstStyle/>
        <a:p>
          <a:endParaRPr lang="en-US"/>
        </a:p>
      </dgm:t>
    </dgm:pt>
    <dgm:pt modelId="{70341888-2C21-F345-84D6-137D30B4BAC3}" type="pres">
      <dgm:prSet presAssocID="{7ADB5DD5-07F7-314E-A696-32C856AF3F1E}" presName="hierChild6" presStyleCnt="0"/>
      <dgm:spPr/>
    </dgm:pt>
    <dgm:pt modelId="{A82E961D-8A01-7546-966F-083FB831227A}" type="pres">
      <dgm:prSet presAssocID="{7ADB5DD5-07F7-314E-A696-32C856AF3F1E}" presName="hierChild7" presStyleCnt="0"/>
      <dgm:spPr/>
    </dgm:pt>
  </dgm:ptLst>
  <dgm:cxnLst>
    <dgm:cxn modelId="{017CF1AE-A86D-4297-BCFD-D998F0A6295C}" type="presOf" srcId="{44679298-DFAB-1541-82F3-7FB6096D2EFA}" destId="{C081AF21-BC82-EC4E-BA61-91F9E2C89524}" srcOrd="1" destOrd="0" presId="urn:microsoft.com/office/officeart/2005/8/layout/orgChart1"/>
    <dgm:cxn modelId="{FEF8A490-0514-8449-9907-04E690BDA885}" srcId="{C029481E-3FF2-1D44-8204-EE4D1AD5F2BE}" destId="{A3690072-24C3-6940-9659-662AF083B146}" srcOrd="1" destOrd="0" parTransId="{F2AF506E-6AA2-C04A-8257-E04BE99434F5}" sibTransId="{A46BB8D1-C580-E441-BD4A-1EAB7F7AFAA1}"/>
    <dgm:cxn modelId="{712296FF-6994-4470-9532-1A4855239B49}" type="presOf" srcId="{7A1071FF-25EE-434D-95B0-DFE509FA98F7}" destId="{1F385654-3FE3-F046-819B-44088B2F9ED4}" srcOrd="1" destOrd="0" presId="urn:microsoft.com/office/officeart/2005/8/layout/orgChart1"/>
    <dgm:cxn modelId="{31C3ABCE-9211-495A-A808-5E657B4DA756}" type="presOf" srcId="{F58F6F4E-DE16-9245-ACF5-E8F26746059D}" destId="{7F725C3A-01F8-954E-8161-BB71AC5B879D}" srcOrd="0" destOrd="0" presId="urn:microsoft.com/office/officeart/2005/8/layout/orgChart1"/>
    <dgm:cxn modelId="{2F2F95E7-CC20-974E-8DD2-E5B63F00AE88}" srcId="{C029481E-3FF2-1D44-8204-EE4D1AD5F2BE}" destId="{BF8C8170-7B59-594E-8464-EA182524A51B}" srcOrd="2" destOrd="0" parTransId="{03A5A39F-70D9-6543-85C5-8440BE29789F}" sibTransId="{2345B3E4-4710-F645-89A5-BB165E01EDE1}"/>
    <dgm:cxn modelId="{130C89FE-D204-4615-9EE1-038222824662}" type="presOf" srcId="{5E9E22E2-A101-8E46-80E3-8AA900F165DF}" destId="{A7A5D435-886B-5842-91DB-76D304C464F7}" srcOrd="1" destOrd="0" presId="urn:microsoft.com/office/officeart/2005/8/layout/orgChart1"/>
    <dgm:cxn modelId="{0555D388-BBCB-4535-898F-8C12EF435AE9}" type="presOf" srcId="{7A1071FF-25EE-434D-95B0-DFE509FA98F7}" destId="{ECE35EF1-EDB4-6844-AD8E-FC4F584FE355}" srcOrd="0" destOrd="0" presId="urn:microsoft.com/office/officeart/2005/8/layout/orgChart1"/>
    <dgm:cxn modelId="{D3A06D42-24E7-CB49-B996-B4DAF636D486}" srcId="{40D7DB8D-4F91-6043-ADC7-9E05C8409E2E}" destId="{9A6B924B-06C2-2947-8FE3-72080EEAE247}" srcOrd="4" destOrd="0" parTransId="{8407273E-6E71-D54B-A793-81986C3DFE3B}" sibTransId="{61385C10-3929-9F45-A772-D20D55F92D3F}"/>
    <dgm:cxn modelId="{D5514B12-2010-DC41-A035-C4056D7FEC08}" srcId="{696275D2-E871-D64E-B6DD-AAA375C86BBD}" destId="{6BDE9A0A-5FB2-194C-956D-68572D5974EB}" srcOrd="0" destOrd="0" parTransId="{9108643D-5531-7F44-AFE2-C0405CC5E5FF}" sibTransId="{CA9B8E3D-04B7-2F46-9077-84299A6EB9A2}"/>
    <dgm:cxn modelId="{A5BAB86C-B216-40D1-B7F5-2FCDB40DE15D}" type="presOf" srcId="{9108643D-5531-7F44-AFE2-C0405CC5E5FF}" destId="{7FE59971-6EC0-9C4E-A13A-89CBC71EF0CC}" srcOrd="0" destOrd="0" presId="urn:microsoft.com/office/officeart/2005/8/layout/orgChart1"/>
    <dgm:cxn modelId="{D42217A8-D019-40C9-AEC7-FE90581CE698}" type="presOf" srcId="{0AA7B7EF-48E1-3A44-872C-BD8FCAB9D6B2}" destId="{20A12C46-AEA0-A542-9677-8B5E814FDB51}" srcOrd="0" destOrd="0" presId="urn:microsoft.com/office/officeart/2005/8/layout/orgChart1"/>
    <dgm:cxn modelId="{F0938880-7B9D-46EA-BDE2-E7B76DB4036F}" type="presOf" srcId="{41AAE1E6-D7FD-6943-96EB-965E5567D21F}" destId="{A3F8C2CC-1804-5F41-B379-E84CD05979BA}" srcOrd="0" destOrd="0" presId="urn:microsoft.com/office/officeart/2005/8/layout/orgChart1"/>
    <dgm:cxn modelId="{C110C55A-D2B8-4A92-ADE1-4DC4AC277DEA}" type="presOf" srcId="{71305D7C-06E2-3144-86B1-8E54F2B8390C}" destId="{1369807A-C154-E648-82DD-5A30AF840464}" srcOrd="0" destOrd="0" presId="urn:microsoft.com/office/officeart/2005/8/layout/orgChart1"/>
    <dgm:cxn modelId="{0449C4B4-B460-4B6B-9AF0-51C9DE8F2437}" type="presOf" srcId="{7ADB5DD5-07F7-314E-A696-32C856AF3F1E}" destId="{2F69C590-D152-8D4C-8D5B-3E33C4518796}" srcOrd="0" destOrd="0" presId="urn:microsoft.com/office/officeart/2005/8/layout/orgChart1"/>
    <dgm:cxn modelId="{C8673748-16C7-4B4A-872E-6E7377FE3653}" type="presOf" srcId="{645A2141-391A-3B40-9D70-FD9C741D2CE6}" destId="{1AD63A01-3935-F64A-AFA8-A8B11E78FA8A}" srcOrd="0" destOrd="0" presId="urn:microsoft.com/office/officeart/2005/8/layout/orgChart1"/>
    <dgm:cxn modelId="{7DB9AA09-E4F2-4A5D-BD1C-98FAB1BD9CAE}" type="presOf" srcId="{0B2865A3-9A4A-CB45-AB33-724CF2611E93}" destId="{E5C2D967-028D-9B46-85F9-8D13A0565118}" srcOrd="1" destOrd="0" presId="urn:microsoft.com/office/officeart/2005/8/layout/orgChart1"/>
    <dgm:cxn modelId="{3BD4869D-E600-B24B-B01F-FF0192E41BF1}" srcId="{5B005BFA-CDC2-1748-AB38-4CA42FAF9C68}" destId="{D8F4C7DF-A140-1542-97B5-E9F017EADF75}" srcOrd="1" destOrd="0" parTransId="{F58F6F4E-DE16-9245-ACF5-E8F26746059D}" sibTransId="{27093602-8928-9244-AAB8-D64B3859FB4F}"/>
    <dgm:cxn modelId="{3485910C-58D9-284D-A00F-CCA2E073F163}" srcId="{40D7DB8D-4F91-6043-ADC7-9E05C8409E2E}" destId="{C029481E-3FF2-1D44-8204-EE4D1AD5F2BE}" srcOrd="3" destOrd="0" parTransId="{7D10C5B2-86AB-A040-8E12-96F64E3824CF}" sibTransId="{3AB4BC89-6FBA-514B-B33D-114B189F4BBB}"/>
    <dgm:cxn modelId="{12633E62-574D-4D58-BD96-CDD3D8EAE0A0}" type="presOf" srcId="{40D7DB8D-4F91-6043-ADC7-9E05C8409E2E}" destId="{36076FC1-D888-8548-AF83-993B37A93116}" srcOrd="0" destOrd="0" presId="urn:microsoft.com/office/officeart/2005/8/layout/orgChart1"/>
    <dgm:cxn modelId="{19EC923A-B18C-4AEE-B27A-6303C50A1D29}" type="presOf" srcId="{14FE4A18-924E-F242-8827-F0AD2929C996}" destId="{AE666CB7-B80B-584D-B734-E430296B96A8}" srcOrd="0" destOrd="0" presId="urn:microsoft.com/office/officeart/2005/8/layout/orgChart1"/>
    <dgm:cxn modelId="{78A2B560-7BA4-574D-AA8D-A2B28872EEC2}" srcId="{40D7DB8D-4F91-6043-ADC7-9E05C8409E2E}" destId="{7ADB5DD5-07F7-314E-A696-32C856AF3F1E}" srcOrd="1" destOrd="0" parTransId="{CF5D15F5-2F06-6F48-8530-0BF8B6F9BBF2}" sibTransId="{235E5E34-EE5A-894D-9FCC-6B4D810E3E5A}"/>
    <dgm:cxn modelId="{1B3AB2F6-409E-6B41-A9D2-35EFF42B1704}" srcId="{40D7DB8D-4F91-6043-ADC7-9E05C8409E2E}" destId="{ED089C8F-3A00-614D-AAE3-28D78652B1DE}" srcOrd="0" destOrd="0" parTransId="{54FBEEE3-6C4B-4747-9FD9-3242E2D9EDEC}" sibTransId="{25266A3A-41B9-354F-9267-12B4EF233DC6}"/>
    <dgm:cxn modelId="{C720B975-75E2-49E6-83BA-30A22D48305E}" type="presOf" srcId="{83E735B8-0525-5144-95CC-8F07F75BCED1}" destId="{0D047A4B-1D86-5C49-82B5-18C43157B559}" srcOrd="1" destOrd="0" presId="urn:microsoft.com/office/officeart/2005/8/layout/orgChart1"/>
    <dgm:cxn modelId="{F9BE56E4-0246-4C1D-8CBD-EC6EBCE3DC3C}" type="presOf" srcId="{7ADB5DD5-07F7-314E-A696-32C856AF3F1E}" destId="{E6DC052E-303B-0149-BCB5-0EE3087FF2C9}" srcOrd="1" destOrd="0" presId="urn:microsoft.com/office/officeart/2005/8/layout/orgChart1"/>
    <dgm:cxn modelId="{92BF46AB-4B8B-498A-B702-D828EAFAC35B}" type="presOf" srcId="{E1DD68DC-962B-8C46-B49F-924D933B5C2E}" destId="{62943136-A2B6-644B-B4F3-D41FAF4A9536}" srcOrd="0" destOrd="0" presId="urn:microsoft.com/office/officeart/2005/8/layout/orgChart1"/>
    <dgm:cxn modelId="{1F592192-8C7F-4F0F-BFF8-1F4842E5C0DD}" type="presOf" srcId="{B71CD44C-BD17-814D-9994-2D0C41A3D14F}" destId="{86E10B76-C9EA-894E-BAD1-064B899F5736}" srcOrd="0" destOrd="0" presId="urn:microsoft.com/office/officeart/2005/8/layout/orgChart1"/>
    <dgm:cxn modelId="{05B2C919-8715-4F26-B3F3-9DBFD1ACE3FB}" type="presOf" srcId="{6BDE9A0A-5FB2-194C-956D-68572D5974EB}" destId="{F625CE24-D295-994C-86E6-C88B7E40F0C2}" srcOrd="1" destOrd="0" presId="urn:microsoft.com/office/officeart/2005/8/layout/orgChart1"/>
    <dgm:cxn modelId="{737E1581-3FFD-44CA-8C5E-F6C6AA75ACC7}" type="presOf" srcId="{5B005BFA-CDC2-1748-AB38-4CA42FAF9C68}" destId="{3311B255-753C-254C-A7C5-AB5F6AC4619D}" srcOrd="0" destOrd="0" presId="urn:microsoft.com/office/officeart/2005/8/layout/orgChart1"/>
    <dgm:cxn modelId="{3D7157EF-A611-9F48-A0BD-55005B70FE32}" srcId="{C029481E-3FF2-1D44-8204-EE4D1AD5F2BE}" destId="{477B8FB9-9440-3F44-81B2-E5A990994605}" srcOrd="0" destOrd="0" parTransId="{8E9641BC-6BC4-E640-92C5-43FA32DD6E12}" sibTransId="{EEF4ABBB-AB69-744C-BA5D-2D140440453D}"/>
    <dgm:cxn modelId="{555BBD45-FF39-4D62-BEB1-200913A4B699}" type="presOf" srcId="{40D7DB8D-4F91-6043-ADC7-9E05C8409E2E}" destId="{8CE0A20A-789B-094E-B7AA-0D7E7D337173}" srcOrd="1" destOrd="0" presId="urn:microsoft.com/office/officeart/2005/8/layout/orgChart1"/>
    <dgm:cxn modelId="{EF7E442C-07E1-A241-84A8-2B61DA3860A6}" srcId="{40D7DB8D-4F91-6043-ADC7-9E05C8409E2E}" destId="{5B005BFA-CDC2-1748-AB38-4CA42FAF9C68}" srcOrd="5" destOrd="0" parTransId="{B71CD44C-BD17-814D-9994-2D0C41A3D14F}" sibTransId="{63ACAB00-57D1-B84C-816C-012BA4965E17}"/>
    <dgm:cxn modelId="{07F66478-E2BD-41C4-954C-9BDBDB539593}" type="presOf" srcId="{992AC5CA-BDF4-4848-9090-7868D1FC8784}" destId="{AD473F57-28C4-9A4F-9E75-38AB08F4BD65}" srcOrd="1" destOrd="0" presId="urn:microsoft.com/office/officeart/2005/8/layout/orgChart1"/>
    <dgm:cxn modelId="{BAA27CF8-EA8C-4D80-9755-61C976B473CA}" type="presOf" srcId="{54FBEEE3-6C4B-4747-9FD9-3242E2D9EDEC}" destId="{7E5C6C86-215F-8F47-82AF-9D48C7C8FE73}" srcOrd="0" destOrd="0" presId="urn:microsoft.com/office/officeart/2005/8/layout/orgChart1"/>
    <dgm:cxn modelId="{AEA0BD9F-CCA0-5A47-87CC-B7E4CFE4DC47}" srcId="{9A6B924B-06C2-2947-8FE3-72080EEAE247}" destId="{44679298-DFAB-1541-82F3-7FB6096D2EFA}" srcOrd="1" destOrd="0" parTransId="{41AAE1E6-D7FD-6943-96EB-965E5567D21F}" sibTransId="{2129C480-A0B1-DC44-A59E-E34DB4BAD52F}"/>
    <dgm:cxn modelId="{5B87691D-F8A4-084C-BBBE-7F7ACABFADCB}" srcId="{9A6B924B-06C2-2947-8FE3-72080EEAE247}" destId="{0B2865A3-9A4A-CB45-AB33-724CF2611E93}" srcOrd="0" destOrd="0" parTransId="{645A2141-391A-3B40-9D70-FD9C741D2CE6}" sibTransId="{F576D11C-0AC4-F348-A58A-39C4280E94E5}"/>
    <dgm:cxn modelId="{59FA495A-330B-402E-8C73-2A8B9BF87A6F}" type="presOf" srcId="{44679298-DFAB-1541-82F3-7FB6096D2EFA}" destId="{CE5E0E8E-9A8A-E64B-BF3E-731CA287881E}" srcOrd="0" destOrd="0" presId="urn:microsoft.com/office/officeart/2005/8/layout/orgChart1"/>
    <dgm:cxn modelId="{B6A0F6E0-51D2-41F3-9239-9F25DE6A04AA}" type="presOf" srcId="{C029481E-3FF2-1D44-8204-EE4D1AD5F2BE}" destId="{152D862A-27D3-E54F-A0B8-2543D72D8F02}" srcOrd="0" destOrd="0" presId="urn:microsoft.com/office/officeart/2005/8/layout/orgChart1"/>
    <dgm:cxn modelId="{7296E495-0488-43A6-AF34-EFF04FEE6926}" type="presOf" srcId="{03A5A39F-70D9-6543-85C5-8440BE29789F}" destId="{B44CC2CB-84DB-E54A-B318-8E088EE393DB}" srcOrd="0" destOrd="0" presId="urn:microsoft.com/office/officeart/2005/8/layout/orgChart1"/>
    <dgm:cxn modelId="{58DD5FB0-24CD-436F-8B83-134737BD9FFF}" type="presOf" srcId="{7D10C5B2-86AB-A040-8E12-96F64E3824CF}" destId="{7608CF15-755D-8B46-8995-30D7AE5DF9EC}" srcOrd="0" destOrd="0" presId="urn:microsoft.com/office/officeart/2005/8/layout/orgChart1"/>
    <dgm:cxn modelId="{3CCFB173-918A-472C-A4D3-0AB13CE21E4F}" type="presOf" srcId="{696275D2-E871-D64E-B6DD-AAA375C86BBD}" destId="{A44530E5-E84E-084D-BD59-A1171A5017E8}" srcOrd="0" destOrd="0" presId="urn:microsoft.com/office/officeart/2005/8/layout/orgChart1"/>
    <dgm:cxn modelId="{3AB782E0-6C82-4D6F-9B11-EFEE02A877D8}" type="presOf" srcId="{8407273E-6E71-D54B-A793-81986C3DFE3B}" destId="{C4143097-9179-1342-A341-F5714ACBD6F9}" srcOrd="0" destOrd="0" presId="urn:microsoft.com/office/officeart/2005/8/layout/orgChart1"/>
    <dgm:cxn modelId="{0A9CDFDC-310B-4C15-82B6-E7A540343CD1}" type="presOf" srcId="{A3690072-24C3-6940-9659-662AF083B146}" destId="{76FFAC78-4AD0-0347-8579-1243843EC8E7}" srcOrd="0" destOrd="0" presId="urn:microsoft.com/office/officeart/2005/8/layout/orgChart1"/>
    <dgm:cxn modelId="{64575DC5-065D-4FD2-B081-3535C8A6CCD0}" type="presOf" srcId="{A3690072-24C3-6940-9659-662AF083B146}" destId="{E818C3D4-E8AF-5142-A6E1-FA8A0B15CD76}" srcOrd="1" destOrd="0" presId="urn:microsoft.com/office/officeart/2005/8/layout/orgChart1"/>
    <dgm:cxn modelId="{73BDB44A-7647-4F86-BB34-6FB0666AE56F}" type="presOf" srcId="{0B2865A3-9A4A-CB45-AB33-724CF2611E93}" destId="{4E1BA279-7D64-B84F-B000-99F3441CB711}" srcOrd="0" destOrd="0" presId="urn:microsoft.com/office/officeart/2005/8/layout/orgChart1"/>
    <dgm:cxn modelId="{0DE0F473-455E-4D5A-9D76-E2C087ACEA6C}" type="presOf" srcId="{BF8C8170-7B59-594E-8464-EA182524A51B}" destId="{6F85206C-DCCD-6B48-B068-47540E30AC0B}" srcOrd="0" destOrd="0" presId="urn:microsoft.com/office/officeart/2005/8/layout/orgChart1"/>
    <dgm:cxn modelId="{92767514-8FE0-44D2-8B59-3FEF6FE3F29A}" type="presOf" srcId="{D8F4C7DF-A140-1542-97B5-E9F017EADF75}" destId="{99389967-08E5-2B43-B2BC-2D219AFB48F8}" srcOrd="0" destOrd="0" presId="urn:microsoft.com/office/officeart/2005/8/layout/orgChart1"/>
    <dgm:cxn modelId="{65FF2C55-2928-4AE8-9DED-4B69ACBBD6B0}" type="presOf" srcId="{477B8FB9-9440-3F44-81B2-E5A990994605}" destId="{C2096373-879D-464D-B7E6-75A09ED7A60D}" srcOrd="0" destOrd="0" presId="urn:microsoft.com/office/officeart/2005/8/layout/orgChart1"/>
    <dgm:cxn modelId="{78C5F4B3-12BB-4DCD-A65E-2CE61550A682}" type="presOf" srcId="{0A21D40E-7114-274E-A472-AE8C23D5CD88}" destId="{2493742F-580F-1C46-8FAC-1F30A4F95A20}" srcOrd="0" destOrd="0" presId="urn:microsoft.com/office/officeart/2005/8/layout/orgChart1"/>
    <dgm:cxn modelId="{662BCC26-C9EE-7B45-9A3A-3BE250324A68}" srcId="{5B005BFA-CDC2-1748-AB38-4CA42FAF9C68}" destId="{0AA7B7EF-48E1-3A44-872C-BD8FCAB9D6B2}" srcOrd="0" destOrd="0" parTransId="{81EB22FB-D147-7045-8A44-D5427D8186B5}" sibTransId="{8D14D840-0156-F54B-98C2-F0FD961836DC}"/>
    <dgm:cxn modelId="{13E4A16A-C46E-4435-B873-F646073730B7}" type="presOf" srcId="{29E7D0AD-2A05-FC49-A712-3755A8D5FEA3}" destId="{DEB144F8-4710-614F-8D93-80DCB7492EB4}" srcOrd="0" destOrd="0" presId="urn:microsoft.com/office/officeart/2005/8/layout/orgChart1"/>
    <dgm:cxn modelId="{AC9D9B6B-492D-9143-A04B-5DA4167CD3E2}" srcId="{696275D2-E871-D64E-B6DD-AAA375C86BBD}" destId="{992AC5CA-BDF4-4848-9090-7868D1FC8784}" srcOrd="2" destOrd="0" parTransId="{0A21D40E-7114-274E-A472-AE8C23D5CD88}" sibTransId="{3D2C3452-D43A-A54D-989C-774C9E9A60D8}"/>
    <dgm:cxn modelId="{0BB37B95-F396-47BE-8608-22443DA43569}" type="presOf" srcId="{5B005BFA-CDC2-1748-AB38-4CA42FAF9C68}" destId="{7C7DA8B6-F06C-FD48-A5B7-BB1933128625}" srcOrd="1" destOrd="0" presId="urn:microsoft.com/office/officeart/2005/8/layout/orgChart1"/>
    <dgm:cxn modelId="{A49DF48F-BF92-4AB2-888A-911BE77121E7}" type="presOf" srcId="{992AC5CA-BDF4-4848-9090-7868D1FC8784}" destId="{A555C365-70BC-D941-B3A8-8052445718F0}" srcOrd="0" destOrd="0" presId="urn:microsoft.com/office/officeart/2005/8/layout/orgChart1"/>
    <dgm:cxn modelId="{8C4C8B34-67FF-0F4F-806E-500A01ACCCCC}" srcId="{696275D2-E871-D64E-B6DD-AAA375C86BBD}" destId="{7A1071FF-25EE-434D-95B0-DFE509FA98F7}" srcOrd="1" destOrd="0" parTransId="{71305D7C-06E2-3144-86B1-8E54F2B8390C}" sibTransId="{3D442FE0-CFB0-6E4D-B40F-0D5046795B63}"/>
    <dgm:cxn modelId="{1BBB599E-8BA2-5B47-8991-1ADA1D238CFC}" srcId="{14FE4A18-924E-F242-8827-F0AD2929C996}" destId="{40D7DB8D-4F91-6043-ADC7-9E05C8409E2E}" srcOrd="0" destOrd="0" parTransId="{EA8095CA-9668-C34A-A37F-42FEBB68DE40}" sibTransId="{3AB9F6F1-6A6C-2449-A6E0-1D937B3B1E5E}"/>
    <dgm:cxn modelId="{369D50B2-BC46-48B5-BC47-0FF67AD12068}" type="presOf" srcId="{5E9E22E2-A101-8E46-80E3-8AA900F165DF}" destId="{981D1BB1-ADD4-0C48-80FB-626A52EC8FFC}" srcOrd="0" destOrd="0" presId="urn:microsoft.com/office/officeart/2005/8/layout/orgChart1"/>
    <dgm:cxn modelId="{20D2F63B-5525-445B-8248-3982E0B6F868}" type="presOf" srcId="{83E735B8-0525-5144-95CC-8F07F75BCED1}" destId="{AB16FF8A-77F4-DB44-8707-DCE34EB3FB08}" srcOrd="0" destOrd="0" presId="urn:microsoft.com/office/officeart/2005/8/layout/orgChart1"/>
    <dgm:cxn modelId="{5304F72C-41A9-4810-BD74-4528E973B846}" type="presOf" srcId="{9A6B924B-06C2-2947-8FE3-72080EEAE247}" destId="{24E6626E-E35A-EE4A-8653-E4DF45930617}" srcOrd="0" destOrd="0" presId="urn:microsoft.com/office/officeart/2005/8/layout/orgChart1"/>
    <dgm:cxn modelId="{E5D72B8A-3F02-4F85-8D2E-DD4E106828B4}" type="presOf" srcId="{696275D2-E871-D64E-B6DD-AAA375C86BBD}" destId="{87E69325-6EED-B64E-A2E1-CE398AC03314}" srcOrd="1" destOrd="0" presId="urn:microsoft.com/office/officeart/2005/8/layout/orgChart1"/>
    <dgm:cxn modelId="{7251BE10-F571-4FA7-BD0B-65BB48F59CE4}" type="presOf" srcId="{9A6B924B-06C2-2947-8FE3-72080EEAE247}" destId="{03D122F3-1333-1D46-AA6E-1AF5C936D704}" srcOrd="1" destOrd="0" presId="urn:microsoft.com/office/officeart/2005/8/layout/orgChart1"/>
    <dgm:cxn modelId="{9BCDAE86-E555-4792-B638-ABFED554FA89}" type="presOf" srcId="{6BDE9A0A-5FB2-194C-956D-68572D5974EB}" destId="{64A1CADE-91AF-8649-AC30-67DE15E3638B}" srcOrd="0" destOrd="0" presId="urn:microsoft.com/office/officeart/2005/8/layout/orgChart1"/>
    <dgm:cxn modelId="{947E2A48-91ED-404B-9E20-6B62548E17D1}" type="presOf" srcId="{C029481E-3FF2-1D44-8204-EE4D1AD5F2BE}" destId="{ADAEA2B8-7796-5644-A7D9-37E0137D3CE2}" srcOrd="1" destOrd="0" presId="urn:microsoft.com/office/officeart/2005/8/layout/orgChart1"/>
    <dgm:cxn modelId="{36DDAF3C-58C6-874B-B1FC-C6A5247001AF}" srcId="{40D7DB8D-4F91-6043-ADC7-9E05C8409E2E}" destId="{696275D2-E871-D64E-B6DD-AAA375C86BBD}" srcOrd="2" destOrd="0" parTransId="{E1DD68DC-962B-8C46-B49F-924D933B5C2E}" sibTransId="{E9A64D83-A437-1F4F-9636-61A16839DF64}"/>
    <dgm:cxn modelId="{C950B5DF-40FA-4304-A0CA-1C88AADFABD3}" type="presOf" srcId="{8E9641BC-6BC4-E640-92C5-43FA32DD6E12}" destId="{188BB9AC-CB28-A64C-AB97-24840AB06A67}" srcOrd="0" destOrd="0" presId="urn:microsoft.com/office/officeart/2005/8/layout/orgChart1"/>
    <dgm:cxn modelId="{A3BCA112-2B11-4463-A29C-8D2A80B8C74C}" type="presOf" srcId="{CF5D15F5-2F06-6F48-8530-0BF8B6F9BBF2}" destId="{5489BC04-E6C7-D74F-818F-2790C4356347}" srcOrd="0" destOrd="0" presId="urn:microsoft.com/office/officeart/2005/8/layout/orgChart1"/>
    <dgm:cxn modelId="{56E77BD2-0CBD-F549-A2C5-5DE7EE7B77F5}" srcId="{9A6B924B-06C2-2947-8FE3-72080EEAE247}" destId="{83E735B8-0525-5144-95CC-8F07F75BCED1}" srcOrd="2" destOrd="0" parTransId="{ECD54103-0C24-B746-B4BF-D00A56CE7156}" sibTransId="{DD015C68-C0C8-8446-8D05-664D3B228575}"/>
    <dgm:cxn modelId="{28822516-2589-4C49-8BC3-07FFC7621A63}" type="presOf" srcId="{BF8C8170-7B59-594E-8464-EA182524A51B}" destId="{AD968DDE-5C52-7A45-8E64-21302DFAE856}" srcOrd="1" destOrd="0" presId="urn:microsoft.com/office/officeart/2005/8/layout/orgChart1"/>
    <dgm:cxn modelId="{A980689D-4823-4B95-BF9E-333184F47856}" type="presOf" srcId="{ECD54103-0C24-B746-B4BF-D00A56CE7156}" destId="{4FD6A448-3D44-6249-A56C-E74F1153CA32}" srcOrd="0" destOrd="0" presId="urn:microsoft.com/office/officeart/2005/8/layout/orgChart1"/>
    <dgm:cxn modelId="{8DD354AD-D8B0-874B-B5AD-59B89DC868CE}" srcId="{5B005BFA-CDC2-1748-AB38-4CA42FAF9C68}" destId="{5E9E22E2-A101-8E46-80E3-8AA900F165DF}" srcOrd="2" destOrd="0" parTransId="{29E7D0AD-2A05-FC49-A712-3755A8D5FEA3}" sibTransId="{A1724012-5969-C744-82D6-D2DBB955ABE5}"/>
    <dgm:cxn modelId="{54D7107B-4EC7-4EE0-9E4B-4C9FCFC625E2}" type="presOf" srcId="{81EB22FB-D147-7045-8A44-D5427D8186B5}" destId="{33C44A52-6D8A-304A-B80E-3FE6F2FF3CB2}" srcOrd="0" destOrd="0" presId="urn:microsoft.com/office/officeart/2005/8/layout/orgChart1"/>
    <dgm:cxn modelId="{06CC6D3E-2049-450F-8AD1-C50A89D118A8}" type="presOf" srcId="{477B8FB9-9440-3F44-81B2-E5A990994605}" destId="{49DDEF38-3F21-7647-A218-281D15A23B1B}" srcOrd="1" destOrd="0" presId="urn:microsoft.com/office/officeart/2005/8/layout/orgChart1"/>
    <dgm:cxn modelId="{8267A65E-DE8C-4741-BB56-A6B80BEE9491}" type="presOf" srcId="{F2AF506E-6AA2-C04A-8257-E04BE99434F5}" destId="{44AA63B8-C078-674C-B811-08E1752084B8}" srcOrd="0" destOrd="0" presId="urn:microsoft.com/office/officeart/2005/8/layout/orgChart1"/>
    <dgm:cxn modelId="{167CA979-803C-4122-A342-DF74C2346E8F}" type="presOf" srcId="{ED089C8F-3A00-614D-AAE3-28D78652B1DE}" destId="{0EF5A079-9468-5245-9217-FF74111E1770}" srcOrd="1" destOrd="0" presId="urn:microsoft.com/office/officeart/2005/8/layout/orgChart1"/>
    <dgm:cxn modelId="{4E0B85DC-02C6-44FD-88F5-BF40D9476193}" type="presOf" srcId="{ED089C8F-3A00-614D-AAE3-28D78652B1DE}" destId="{03511959-8505-CD40-8017-1D340836FE7B}" srcOrd="0" destOrd="0" presId="urn:microsoft.com/office/officeart/2005/8/layout/orgChart1"/>
    <dgm:cxn modelId="{246FE24F-02C7-407C-BF1B-029855586EA9}" type="presOf" srcId="{D8F4C7DF-A140-1542-97B5-E9F017EADF75}" destId="{2D9AABD7-D345-9A4D-8AC8-5F520D6926B8}" srcOrd="1" destOrd="0" presId="urn:microsoft.com/office/officeart/2005/8/layout/orgChart1"/>
    <dgm:cxn modelId="{83D96126-0B8C-49FA-8D79-D46150710FD5}" type="presOf" srcId="{0AA7B7EF-48E1-3A44-872C-BD8FCAB9D6B2}" destId="{C66B2793-E74D-A14A-A9AD-232F7C8B4F8A}" srcOrd="1" destOrd="0" presId="urn:microsoft.com/office/officeart/2005/8/layout/orgChart1"/>
    <dgm:cxn modelId="{4327BA8A-4A97-4FCE-BF30-F411D7297C3F}" type="presParOf" srcId="{AE666CB7-B80B-584D-B734-E430296B96A8}" destId="{AE532B75-7C62-AC45-BB0C-B11424AA9639}" srcOrd="0" destOrd="0" presId="urn:microsoft.com/office/officeart/2005/8/layout/orgChart1"/>
    <dgm:cxn modelId="{80E672D6-D338-4041-9985-A28EFA307377}" type="presParOf" srcId="{AE532B75-7C62-AC45-BB0C-B11424AA9639}" destId="{C952F59F-A88D-0243-9B86-C2C07D49B1BB}" srcOrd="0" destOrd="0" presId="urn:microsoft.com/office/officeart/2005/8/layout/orgChart1"/>
    <dgm:cxn modelId="{BA60D08A-C0C7-4D0B-B595-050773AD6F38}" type="presParOf" srcId="{C952F59F-A88D-0243-9B86-C2C07D49B1BB}" destId="{36076FC1-D888-8548-AF83-993B37A93116}" srcOrd="0" destOrd="0" presId="urn:microsoft.com/office/officeart/2005/8/layout/orgChart1"/>
    <dgm:cxn modelId="{A243B5BB-3780-45D2-B09F-C3E46D716C13}" type="presParOf" srcId="{C952F59F-A88D-0243-9B86-C2C07D49B1BB}" destId="{8CE0A20A-789B-094E-B7AA-0D7E7D337173}" srcOrd="1" destOrd="0" presId="urn:microsoft.com/office/officeart/2005/8/layout/orgChart1"/>
    <dgm:cxn modelId="{953A7CCF-4312-42F1-864F-F188E7CFA5BA}" type="presParOf" srcId="{AE532B75-7C62-AC45-BB0C-B11424AA9639}" destId="{D5366F54-B284-4046-BB53-7837B199FA35}" srcOrd="1" destOrd="0" presId="urn:microsoft.com/office/officeart/2005/8/layout/orgChart1"/>
    <dgm:cxn modelId="{5C00EAE0-14B2-4C72-8BE2-1988077CA4AB}" type="presParOf" srcId="{D5366F54-B284-4046-BB53-7837B199FA35}" destId="{62943136-A2B6-644B-B4F3-D41FAF4A9536}" srcOrd="0" destOrd="0" presId="urn:microsoft.com/office/officeart/2005/8/layout/orgChart1"/>
    <dgm:cxn modelId="{7C689726-E10C-4B1E-B3E0-7B435D780CB5}" type="presParOf" srcId="{D5366F54-B284-4046-BB53-7837B199FA35}" destId="{4BF2A53D-F77F-5341-9C18-71B4B638BDEF}" srcOrd="1" destOrd="0" presId="urn:microsoft.com/office/officeart/2005/8/layout/orgChart1"/>
    <dgm:cxn modelId="{6ED00FD2-5683-47CF-BC18-CFBBD34EAB91}" type="presParOf" srcId="{4BF2A53D-F77F-5341-9C18-71B4B638BDEF}" destId="{A84CB422-0E30-8645-BF25-44F93E30215A}" srcOrd="0" destOrd="0" presId="urn:microsoft.com/office/officeart/2005/8/layout/orgChart1"/>
    <dgm:cxn modelId="{EDD27D83-CFFC-4E95-A8D5-570BA18C5CB7}" type="presParOf" srcId="{A84CB422-0E30-8645-BF25-44F93E30215A}" destId="{A44530E5-E84E-084D-BD59-A1171A5017E8}" srcOrd="0" destOrd="0" presId="urn:microsoft.com/office/officeart/2005/8/layout/orgChart1"/>
    <dgm:cxn modelId="{5F865162-1EDA-44EF-85E5-050195B36363}" type="presParOf" srcId="{A84CB422-0E30-8645-BF25-44F93E30215A}" destId="{87E69325-6EED-B64E-A2E1-CE398AC03314}" srcOrd="1" destOrd="0" presId="urn:microsoft.com/office/officeart/2005/8/layout/orgChart1"/>
    <dgm:cxn modelId="{D7794054-3D57-40F2-98A4-C2E3EF5464A2}" type="presParOf" srcId="{4BF2A53D-F77F-5341-9C18-71B4B638BDEF}" destId="{3D8F78F8-6F39-E644-B298-9A1B9B3F4CF2}" srcOrd="1" destOrd="0" presId="urn:microsoft.com/office/officeart/2005/8/layout/orgChart1"/>
    <dgm:cxn modelId="{C4F90A75-ACF1-48D8-A5E3-42F809B5C60D}" type="presParOf" srcId="{3D8F78F8-6F39-E644-B298-9A1B9B3F4CF2}" destId="{7FE59971-6EC0-9C4E-A13A-89CBC71EF0CC}" srcOrd="0" destOrd="0" presId="urn:microsoft.com/office/officeart/2005/8/layout/orgChart1"/>
    <dgm:cxn modelId="{3D7D512B-DBDB-4B9B-AA9E-4D7328070FDF}" type="presParOf" srcId="{3D8F78F8-6F39-E644-B298-9A1B9B3F4CF2}" destId="{33512DBF-3DD4-E049-87F9-B683FE0B2B10}" srcOrd="1" destOrd="0" presId="urn:microsoft.com/office/officeart/2005/8/layout/orgChart1"/>
    <dgm:cxn modelId="{AF68753B-248D-4688-B0C8-32BEC4350B3C}" type="presParOf" srcId="{33512DBF-3DD4-E049-87F9-B683FE0B2B10}" destId="{FD8029EF-EB46-7A42-A059-8655B1AC11B8}" srcOrd="0" destOrd="0" presId="urn:microsoft.com/office/officeart/2005/8/layout/orgChart1"/>
    <dgm:cxn modelId="{529D0A32-0D3F-4FB9-B998-15781362A3DF}" type="presParOf" srcId="{FD8029EF-EB46-7A42-A059-8655B1AC11B8}" destId="{64A1CADE-91AF-8649-AC30-67DE15E3638B}" srcOrd="0" destOrd="0" presId="urn:microsoft.com/office/officeart/2005/8/layout/orgChart1"/>
    <dgm:cxn modelId="{F6AC2CD2-369B-42F0-BD3F-A31BDFC1BD32}" type="presParOf" srcId="{FD8029EF-EB46-7A42-A059-8655B1AC11B8}" destId="{F625CE24-D295-994C-86E6-C88B7E40F0C2}" srcOrd="1" destOrd="0" presId="urn:microsoft.com/office/officeart/2005/8/layout/orgChart1"/>
    <dgm:cxn modelId="{E5640322-8813-455D-818B-504481799CDD}" type="presParOf" srcId="{33512DBF-3DD4-E049-87F9-B683FE0B2B10}" destId="{FC8E35AD-39C4-5C4E-BC48-11576BC17A93}" srcOrd="1" destOrd="0" presId="urn:microsoft.com/office/officeart/2005/8/layout/orgChart1"/>
    <dgm:cxn modelId="{16D421D6-6A62-4A53-8953-B39C4B05939B}" type="presParOf" srcId="{33512DBF-3DD4-E049-87F9-B683FE0B2B10}" destId="{B47306EB-97AE-F74C-88FA-31C31D903BDE}" srcOrd="2" destOrd="0" presId="urn:microsoft.com/office/officeart/2005/8/layout/orgChart1"/>
    <dgm:cxn modelId="{6012AEEB-1229-4037-B9AE-66996A091324}" type="presParOf" srcId="{3D8F78F8-6F39-E644-B298-9A1B9B3F4CF2}" destId="{1369807A-C154-E648-82DD-5A30AF840464}" srcOrd="2" destOrd="0" presId="urn:microsoft.com/office/officeart/2005/8/layout/orgChart1"/>
    <dgm:cxn modelId="{41B57A67-A572-4C0F-8D1E-763BAFCBE97B}" type="presParOf" srcId="{3D8F78F8-6F39-E644-B298-9A1B9B3F4CF2}" destId="{54F7857F-BFC1-054D-98EE-DB98B6310A28}" srcOrd="3" destOrd="0" presId="urn:microsoft.com/office/officeart/2005/8/layout/orgChart1"/>
    <dgm:cxn modelId="{02C27EC8-842B-45A2-A91B-F8358A8B2876}" type="presParOf" srcId="{54F7857F-BFC1-054D-98EE-DB98B6310A28}" destId="{D91782D4-BDC1-ED4C-99DA-AB3F2F577715}" srcOrd="0" destOrd="0" presId="urn:microsoft.com/office/officeart/2005/8/layout/orgChart1"/>
    <dgm:cxn modelId="{84001A76-E4F3-4DF1-BA43-B5A475B0B96F}" type="presParOf" srcId="{D91782D4-BDC1-ED4C-99DA-AB3F2F577715}" destId="{ECE35EF1-EDB4-6844-AD8E-FC4F584FE355}" srcOrd="0" destOrd="0" presId="urn:microsoft.com/office/officeart/2005/8/layout/orgChart1"/>
    <dgm:cxn modelId="{B07C186A-37F1-48E6-BDF2-71B83084B7D9}" type="presParOf" srcId="{D91782D4-BDC1-ED4C-99DA-AB3F2F577715}" destId="{1F385654-3FE3-F046-819B-44088B2F9ED4}" srcOrd="1" destOrd="0" presId="urn:microsoft.com/office/officeart/2005/8/layout/orgChart1"/>
    <dgm:cxn modelId="{8439A8D6-63BF-4AA1-B140-9A46CB2A9BB6}" type="presParOf" srcId="{54F7857F-BFC1-054D-98EE-DB98B6310A28}" destId="{F2710FFB-694C-EB48-98DD-CD096B0CE6FF}" srcOrd="1" destOrd="0" presId="urn:microsoft.com/office/officeart/2005/8/layout/orgChart1"/>
    <dgm:cxn modelId="{BC46F733-9C84-4256-B95A-6ABA81E091EE}" type="presParOf" srcId="{54F7857F-BFC1-054D-98EE-DB98B6310A28}" destId="{CBB16518-AF62-B243-839F-23DBC05B1D61}" srcOrd="2" destOrd="0" presId="urn:microsoft.com/office/officeart/2005/8/layout/orgChart1"/>
    <dgm:cxn modelId="{215BBD74-CCA5-4309-80B0-B086D952238A}" type="presParOf" srcId="{3D8F78F8-6F39-E644-B298-9A1B9B3F4CF2}" destId="{2493742F-580F-1C46-8FAC-1F30A4F95A20}" srcOrd="4" destOrd="0" presId="urn:microsoft.com/office/officeart/2005/8/layout/orgChart1"/>
    <dgm:cxn modelId="{323D4CD5-9707-4C78-915B-9746BB3118F6}" type="presParOf" srcId="{3D8F78F8-6F39-E644-B298-9A1B9B3F4CF2}" destId="{7A58E732-DA6E-0144-A647-ABE6BF226951}" srcOrd="5" destOrd="0" presId="urn:microsoft.com/office/officeart/2005/8/layout/orgChart1"/>
    <dgm:cxn modelId="{87790073-6F96-45F3-A43D-BCBD518425AB}" type="presParOf" srcId="{7A58E732-DA6E-0144-A647-ABE6BF226951}" destId="{468501C3-F7E3-3049-8852-238A1B931F8D}" srcOrd="0" destOrd="0" presId="urn:microsoft.com/office/officeart/2005/8/layout/orgChart1"/>
    <dgm:cxn modelId="{76737ED3-DB35-4128-B230-D2CF6BB18E55}" type="presParOf" srcId="{468501C3-F7E3-3049-8852-238A1B931F8D}" destId="{A555C365-70BC-D941-B3A8-8052445718F0}" srcOrd="0" destOrd="0" presId="urn:microsoft.com/office/officeart/2005/8/layout/orgChart1"/>
    <dgm:cxn modelId="{7A1884EB-2811-45C6-A134-E90818D07ECA}" type="presParOf" srcId="{468501C3-F7E3-3049-8852-238A1B931F8D}" destId="{AD473F57-28C4-9A4F-9E75-38AB08F4BD65}" srcOrd="1" destOrd="0" presId="urn:microsoft.com/office/officeart/2005/8/layout/orgChart1"/>
    <dgm:cxn modelId="{66BA9E49-C1C4-4210-84E9-0C0477E9CD85}" type="presParOf" srcId="{7A58E732-DA6E-0144-A647-ABE6BF226951}" destId="{DF391679-C49B-3C46-B3EC-D7804B196DCB}" srcOrd="1" destOrd="0" presId="urn:microsoft.com/office/officeart/2005/8/layout/orgChart1"/>
    <dgm:cxn modelId="{081DB99C-286B-4997-97FE-AB3DE69BE04D}" type="presParOf" srcId="{7A58E732-DA6E-0144-A647-ABE6BF226951}" destId="{27A6CF0B-8DEB-9845-80D6-1D4C7F22C070}" srcOrd="2" destOrd="0" presId="urn:microsoft.com/office/officeart/2005/8/layout/orgChart1"/>
    <dgm:cxn modelId="{1FB58D04-312B-4EA8-89EC-9C101A76FBEB}" type="presParOf" srcId="{4BF2A53D-F77F-5341-9C18-71B4B638BDEF}" destId="{1A2C285D-1CF6-5841-99AF-6E93E84598C0}" srcOrd="2" destOrd="0" presId="urn:microsoft.com/office/officeart/2005/8/layout/orgChart1"/>
    <dgm:cxn modelId="{DDE78F7D-4A16-4CC0-9818-C5995586ED8B}" type="presParOf" srcId="{D5366F54-B284-4046-BB53-7837B199FA35}" destId="{7608CF15-755D-8B46-8995-30D7AE5DF9EC}" srcOrd="2" destOrd="0" presId="urn:microsoft.com/office/officeart/2005/8/layout/orgChart1"/>
    <dgm:cxn modelId="{37BA6A85-1F05-4422-96EE-3C17E827E8AE}" type="presParOf" srcId="{D5366F54-B284-4046-BB53-7837B199FA35}" destId="{A05893AD-FF30-6F4E-BA3D-93E6D4BACBBF}" srcOrd="3" destOrd="0" presId="urn:microsoft.com/office/officeart/2005/8/layout/orgChart1"/>
    <dgm:cxn modelId="{0749EF69-0E52-4E0B-BA82-0BF1BE342123}" type="presParOf" srcId="{A05893AD-FF30-6F4E-BA3D-93E6D4BACBBF}" destId="{24676182-72C8-9D46-9A73-FCF79FDA5B37}" srcOrd="0" destOrd="0" presId="urn:microsoft.com/office/officeart/2005/8/layout/orgChart1"/>
    <dgm:cxn modelId="{38A4FEFA-8E06-4908-9492-17AEB5CC5A9D}" type="presParOf" srcId="{24676182-72C8-9D46-9A73-FCF79FDA5B37}" destId="{152D862A-27D3-E54F-A0B8-2543D72D8F02}" srcOrd="0" destOrd="0" presId="urn:microsoft.com/office/officeart/2005/8/layout/orgChart1"/>
    <dgm:cxn modelId="{B5496D26-0EBE-4E25-9615-1B7BCD39890B}" type="presParOf" srcId="{24676182-72C8-9D46-9A73-FCF79FDA5B37}" destId="{ADAEA2B8-7796-5644-A7D9-37E0137D3CE2}" srcOrd="1" destOrd="0" presId="urn:microsoft.com/office/officeart/2005/8/layout/orgChart1"/>
    <dgm:cxn modelId="{BF514720-E6F7-4AB7-BA89-1C70C7F9DE93}" type="presParOf" srcId="{A05893AD-FF30-6F4E-BA3D-93E6D4BACBBF}" destId="{F7F41C9D-B8CC-8840-A945-F1D0D3EB4CB7}" srcOrd="1" destOrd="0" presId="urn:microsoft.com/office/officeart/2005/8/layout/orgChart1"/>
    <dgm:cxn modelId="{57A7EB88-5BF0-4CBE-9F4F-AF12CACCBED5}" type="presParOf" srcId="{F7F41C9D-B8CC-8840-A945-F1D0D3EB4CB7}" destId="{188BB9AC-CB28-A64C-AB97-24840AB06A67}" srcOrd="0" destOrd="0" presId="urn:microsoft.com/office/officeart/2005/8/layout/orgChart1"/>
    <dgm:cxn modelId="{6FF19F00-6758-48FC-BE12-EDBA84BE7824}" type="presParOf" srcId="{F7F41C9D-B8CC-8840-A945-F1D0D3EB4CB7}" destId="{314A7E47-9600-4C4D-A3D4-2EC2CE9ECCB5}" srcOrd="1" destOrd="0" presId="urn:microsoft.com/office/officeart/2005/8/layout/orgChart1"/>
    <dgm:cxn modelId="{1EEB14A4-3C3B-4BCB-A570-F8B31C6E25AE}" type="presParOf" srcId="{314A7E47-9600-4C4D-A3D4-2EC2CE9ECCB5}" destId="{F6C563FB-20FA-FA44-8924-25D4C446899D}" srcOrd="0" destOrd="0" presId="urn:microsoft.com/office/officeart/2005/8/layout/orgChart1"/>
    <dgm:cxn modelId="{9C6D27D8-029D-4582-B175-E29AD6A07196}" type="presParOf" srcId="{F6C563FB-20FA-FA44-8924-25D4C446899D}" destId="{C2096373-879D-464D-B7E6-75A09ED7A60D}" srcOrd="0" destOrd="0" presId="urn:microsoft.com/office/officeart/2005/8/layout/orgChart1"/>
    <dgm:cxn modelId="{1ADAE4DD-B9F2-41A6-9F83-D319725E12FD}" type="presParOf" srcId="{F6C563FB-20FA-FA44-8924-25D4C446899D}" destId="{49DDEF38-3F21-7647-A218-281D15A23B1B}" srcOrd="1" destOrd="0" presId="urn:microsoft.com/office/officeart/2005/8/layout/orgChart1"/>
    <dgm:cxn modelId="{E761CBA1-449F-4AA8-83B3-D987B9C44CC7}" type="presParOf" srcId="{314A7E47-9600-4C4D-A3D4-2EC2CE9ECCB5}" destId="{FF129728-9603-D347-AE9D-2E34F067A155}" srcOrd="1" destOrd="0" presId="urn:microsoft.com/office/officeart/2005/8/layout/orgChart1"/>
    <dgm:cxn modelId="{7ADFA070-A73F-43FA-9E50-00068539D98B}" type="presParOf" srcId="{314A7E47-9600-4C4D-A3D4-2EC2CE9ECCB5}" destId="{F154B39E-E58E-E446-BCA4-49D4CED0B6BE}" srcOrd="2" destOrd="0" presId="urn:microsoft.com/office/officeart/2005/8/layout/orgChart1"/>
    <dgm:cxn modelId="{38E5FD54-3E7E-43AD-B6DF-FE1544047D42}" type="presParOf" srcId="{F7F41C9D-B8CC-8840-A945-F1D0D3EB4CB7}" destId="{44AA63B8-C078-674C-B811-08E1752084B8}" srcOrd="2" destOrd="0" presId="urn:microsoft.com/office/officeart/2005/8/layout/orgChart1"/>
    <dgm:cxn modelId="{9C84D294-5EC6-4F9A-94A3-71EB1D154B49}" type="presParOf" srcId="{F7F41C9D-B8CC-8840-A945-F1D0D3EB4CB7}" destId="{F81128CE-30C1-F44C-87D4-ECD7A490A3E7}" srcOrd="3" destOrd="0" presId="urn:microsoft.com/office/officeart/2005/8/layout/orgChart1"/>
    <dgm:cxn modelId="{FB7F1DD3-55B9-49FC-9BFB-B0329845C9E3}" type="presParOf" srcId="{F81128CE-30C1-F44C-87D4-ECD7A490A3E7}" destId="{48A26E7F-5F15-FD42-9338-19B945B07E34}" srcOrd="0" destOrd="0" presId="urn:microsoft.com/office/officeart/2005/8/layout/orgChart1"/>
    <dgm:cxn modelId="{C07580AD-596D-4536-A0ED-8FC829F383E7}" type="presParOf" srcId="{48A26E7F-5F15-FD42-9338-19B945B07E34}" destId="{76FFAC78-4AD0-0347-8579-1243843EC8E7}" srcOrd="0" destOrd="0" presId="urn:microsoft.com/office/officeart/2005/8/layout/orgChart1"/>
    <dgm:cxn modelId="{0A06D5C0-2D21-4102-9E80-C580C2DF52DA}" type="presParOf" srcId="{48A26E7F-5F15-FD42-9338-19B945B07E34}" destId="{E818C3D4-E8AF-5142-A6E1-FA8A0B15CD76}" srcOrd="1" destOrd="0" presId="urn:microsoft.com/office/officeart/2005/8/layout/orgChart1"/>
    <dgm:cxn modelId="{714853A1-C2FC-4214-A37F-EF0EC5D670B5}" type="presParOf" srcId="{F81128CE-30C1-F44C-87D4-ECD7A490A3E7}" destId="{D0E051A7-CAD5-FE4B-B31D-BE6A5D96C7A6}" srcOrd="1" destOrd="0" presId="urn:microsoft.com/office/officeart/2005/8/layout/orgChart1"/>
    <dgm:cxn modelId="{91939A58-558F-4E58-89FA-04F6662916DB}" type="presParOf" srcId="{F81128CE-30C1-F44C-87D4-ECD7A490A3E7}" destId="{8DD5B2EB-5B3A-3A43-8968-FC044C7597E8}" srcOrd="2" destOrd="0" presId="urn:microsoft.com/office/officeart/2005/8/layout/orgChart1"/>
    <dgm:cxn modelId="{F8CDD8C6-B4B8-45FF-9B1B-B9C5435BB80E}" type="presParOf" srcId="{F7F41C9D-B8CC-8840-A945-F1D0D3EB4CB7}" destId="{B44CC2CB-84DB-E54A-B318-8E088EE393DB}" srcOrd="4" destOrd="0" presId="urn:microsoft.com/office/officeart/2005/8/layout/orgChart1"/>
    <dgm:cxn modelId="{40387B7A-F7F8-4AE7-9F93-E4E6EE5FB940}" type="presParOf" srcId="{F7F41C9D-B8CC-8840-A945-F1D0D3EB4CB7}" destId="{AE366FD5-0740-9F47-9D29-AD14EBF4AE4D}" srcOrd="5" destOrd="0" presId="urn:microsoft.com/office/officeart/2005/8/layout/orgChart1"/>
    <dgm:cxn modelId="{73282185-A6B0-4390-B2DA-3EE32B3ACAED}" type="presParOf" srcId="{AE366FD5-0740-9F47-9D29-AD14EBF4AE4D}" destId="{D0F85A54-F6E3-D14E-81BB-948A8AD26272}" srcOrd="0" destOrd="0" presId="urn:microsoft.com/office/officeart/2005/8/layout/orgChart1"/>
    <dgm:cxn modelId="{E64F3875-4772-4C44-ABCA-4F56ABC28597}" type="presParOf" srcId="{D0F85A54-F6E3-D14E-81BB-948A8AD26272}" destId="{6F85206C-DCCD-6B48-B068-47540E30AC0B}" srcOrd="0" destOrd="0" presId="urn:microsoft.com/office/officeart/2005/8/layout/orgChart1"/>
    <dgm:cxn modelId="{D04B86BE-F35D-4421-B990-041F3B49AC0A}" type="presParOf" srcId="{D0F85A54-F6E3-D14E-81BB-948A8AD26272}" destId="{AD968DDE-5C52-7A45-8E64-21302DFAE856}" srcOrd="1" destOrd="0" presId="urn:microsoft.com/office/officeart/2005/8/layout/orgChart1"/>
    <dgm:cxn modelId="{0A794ACF-40AD-490B-AB7C-660142097F0F}" type="presParOf" srcId="{AE366FD5-0740-9F47-9D29-AD14EBF4AE4D}" destId="{728043A8-CF02-7148-946E-F3361B058A17}" srcOrd="1" destOrd="0" presId="urn:microsoft.com/office/officeart/2005/8/layout/orgChart1"/>
    <dgm:cxn modelId="{9B1A18C4-05CD-4F2A-90B4-3E118B5FD1C7}" type="presParOf" srcId="{AE366FD5-0740-9F47-9D29-AD14EBF4AE4D}" destId="{1241E22D-DEE9-EA4E-9EE5-76490DEC1D91}" srcOrd="2" destOrd="0" presId="urn:microsoft.com/office/officeart/2005/8/layout/orgChart1"/>
    <dgm:cxn modelId="{5AA941DB-5F39-4C66-9802-3D70D93DCE83}" type="presParOf" srcId="{A05893AD-FF30-6F4E-BA3D-93E6D4BACBBF}" destId="{44B15576-DE13-5A42-BE80-00F92B5F0625}" srcOrd="2" destOrd="0" presId="urn:microsoft.com/office/officeart/2005/8/layout/orgChart1"/>
    <dgm:cxn modelId="{780A15A1-A292-4363-B544-DBF0ED7486BF}" type="presParOf" srcId="{D5366F54-B284-4046-BB53-7837B199FA35}" destId="{C4143097-9179-1342-A341-F5714ACBD6F9}" srcOrd="4" destOrd="0" presId="urn:microsoft.com/office/officeart/2005/8/layout/orgChart1"/>
    <dgm:cxn modelId="{734758BD-99D3-44B3-9910-6D8AC3CBBE1A}" type="presParOf" srcId="{D5366F54-B284-4046-BB53-7837B199FA35}" destId="{CB254CA0-D01D-BC45-A5F9-0EDB39FE2143}" srcOrd="5" destOrd="0" presId="urn:microsoft.com/office/officeart/2005/8/layout/orgChart1"/>
    <dgm:cxn modelId="{EFFEED8E-FE31-4917-A14B-DDE740564815}" type="presParOf" srcId="{CB254CA0-D01D-BC45-A5F9-0EDB39FE2143}" destId="{3F7C6C14-5F1A-514D-9B09-D1CFC5C98590}" srcOrd="0" destOrd="0" presId="urn:microsoft.com/office/officeart/2005/8/layout/orgChart1"/>
    <dgm:cxn modelId="{9943DB9B-30DE-4602-95EA-1E3857FB4DC9}" type="presParOf" srcId="{3F7C6C14-5F1A-514D-9B09-D1CFC5C98590}" destId="{24E6626E-E35A-EE4A-8653-E4DF45930617}" srcOrd="0" destOrd="0" presId="urn:microsoft.com/office/officeart/2005/8/layout/orgChart1"/>
    <dgm:cxn modelId="{D563E8B5-459A-4877-BA43-B2B282193C53}" type="presParOf" srcId="{3F7C6C14-5F1A-514D-9B09-D1CFC5C98590}" destId="{03D122F3-1333-1D46-AA6E-1AF5C936D704}" srcOrd="1" destOrd="0" presId="urn:microsoft.com/office/officeart/2005/8/layout/orgChart1"/>
    <dgm:cxn modelId="{C52477BC-C081-40F3-831E-13E078A787E5}" type="presParOf" srcId="{CB254CA0-D01D-BC45-A5F9-0EDB39FE2143}" destId="{3A7C5FA7-F045-4841-ACE4-892D5D709B2F}" srcOrd="1" destOrd="0" presId="urn:microsoft.com/office/officeart/2005/8/layout/orgChart1"/>
    <dgm:cxn modelId="{96839C09-A97C-48EA-8F70-E7F914BA3E01}" type="presParOf" srcId="{3A7C5FA7-F045-4841-ACE4-892D5D709B2F}" destId="{1AD63A01-3935-F64A-AFA8-A8B11E78FA8A}" srcOrd="0" destOrd="0" presId="urn:microsoft.com/office/officeart/2005/8/layout/orgChart1"/>
    <dgm:cxn modelId="{03C1ADF8-E6CD-4A29-8632-FE6590537ABF}" type="presParOf" srcId="{3A7C5FA7-F045-4841-ACE4-892D5D709B2F}" destId="{0416AD7D-A0BB-1649-8BE9-46E9331D03CC}" srcOrd="1" destOrd="0" presId="urn:microsoft.com/office/officeart/2005/8/layout/orgChart1"/>
    <dgm:cxn modelId="{C6C8F5FC-B15F-442F-B749-1AA3A88996A4}" type="presParOf" srcId="{0416AD7D-A0BB-1649-8BE9-46E9331D03CC}" destId="{62D4B52B-21C0-E144-8801-E95C23E23344}" srcOrd="0" destOrd="0" presId="urn:microsoft.com/office/officeart/2005/8/layout/orgChart1"/>
    <dgm:cxn modelId="{A6FA20EE-264B-4C59-AB4B-078E14DB8CCA}" type="presParOf" srcId="{62D4B52B-21C0-E144-8801-E95C23E23344}" destId="{4E1BA279-7D64-B84F-B000-99F3441CB711}" srcOrd="0" destOrd="0" presId="urn:microsoft.com/office/officeart/2005/8/layout/orgChart1"/>
    <dgm:cxn modelId="{7C1C67FB-28AF-4222-B5FC-B6D844CFC426}" type="presParOf" srcId="{62D4B52B-21C0-E144-8801-E95C23E23344}" destId="{E5C2D967-028D-9B46-85F9-8D13A0565118}" srcOrd="1" destOrd="0" presId="urn:microsoft.com/office/officeart/2005/8/layout/orgChart1"/>
    <dgm:cxn modelId="{6AAE943D-78FD-49DE-ABF2-DF4BC81AF65B}" type="presParOf" srcId="{0416AD7D-A0BB-1649-8BE9-46E9331D03CC}" destId="{C84CFA71-2E6F-764C-971E-E4B15C27353E}" srcOrd="1" destOrd="0" presId="urn:microsoft.com/office/officeart/2005/8/layout/orgChart1"/>
    <dgm:cxn modelId="{AC98F359-7999-44B9-922B-65E66517FDDE}" type="presParOf" srcId="{0416AD7D-A0BB-1649-8BE9-46E9331D03CC}" destId="{F63F962B-05B8-7347-9E8D-CDC4AE17569B}" srcOrd="2" destOrd="0" presId="urn:microsoft.com/office/officeart/2005/8/layout/orgChart1"/>
    <dgm:cxn modelId="{7AE3BCCD-DBF1-40B0-972A-A129155BEBE8}" type="presParOf" srcId="{3A7C5FA7-F045-4841-ACE4-892D5D709B2F}" destId="{A3F8C2CC-1804-5F41-B379-E84CD05979BA}" srcOrd="2" destOrd="0" presId="urn:microsoft.com/office/officeart/2005/8/layout/orgChart1"/>
    <dgm:cxn modelId="{86768A02-2806-4E61-84A3-90A4DCBCB1C9}" type="presParOf" srcId="{3A7C5FA7-F045-4841-ACE4-892D5D709B2F}" destId="{48E587A2-35E4-724A-B6E0-46D7DCD13393}" srcOrd="3" destOrd="0" presId="urn:microsoft.com/office/officeart/2005/8/layout/orgChart1"/>
    <dgm:cxn modelId="{6349A4F5-75AF-4853-AD6D-678340A0FBD3}" type="presParOf" srcId="{48E587A2-35E4-724A-B6E0-46D7DCD13393}" destId="{378A9E18-0CA0-FA4F-948C-AFBD89AC11EC}" srcOrd="0" destOrd="0" presId="urn:microsoft.com/office/officeart/2005/8/layout/orgChart1"/>
    <dgm:cxn modelId="{44697DB9-A2E8-4165-B2E2-E5C84EE7A629}" type="presParOf" srcId="{378A9E18-0CA0-FA4F-948C-AFBD89AC11EC}" destId="{CE5E0E8E-9A8A-E64B-BF3E-731CA287881E}" srcOrd="0" destOrd="0" presId="urn:microsoft.com/office/officeart/2005/8/layout/orgChart1"/>
    <dgm:cxn modelId="{3B97EE4B-B1A0-4650-A495-64E1B364662E}" type="presParOf" srcId="{378A9E18-0CA0-FA4F-948C-AFBD89AC11EC}" destId="{C081AF21-BC82-EC4E-BA61-91F9E2C89524}" srcOrd="1" destOrd="0" presId="urn:microsoft.com/office/officeart/2005/8/layout/orgChart1"/>
    <dgm:cxn modelId="{FD4FED85-2746-4B29-900C-5822E3A28372}" type="presParOf" srcId="{48E587A2-35E4-724A-B6E0-46D7DCD13393}" destId="{153B7998-5EEE-5947-B3E8-910F3404B7FB}" srcOrd="1" destOrd="0" presId="urn:microsoft.com/office/officeart/2005/8/layout/orgChart1"/>
    <dgm:cxn modelId="{FA15CE80-8779-48FC-9F95-D50FE6202694}" type="presParOf" srcId="{48E587A2-35E4-724A-B6E0-46D7DCD13393}" destId="{A82AB0ED-F28B-2948-B924-E588829F6D70}" srcOrd="2" destOrd="0" presId="urn:microsoft.com/office/officeart/2005/8/layout/orgChart1"/>
    <dgm:cxn modelId="{A8E2C1DA-8F0D-4A64-BC0B-17926D784AEE}" type="presParOf" srcId="{3A7C5FA7-F045-4841-ACE4-892D5D709B2F}" destId="{4FD6A448-3D44-6249-A56C-E74F1153CA32}" srcOrd="4" destOrd="0" presId="urn:microsoft.com/office/officeart/2005/8/layout/orgChart1"/>
    <dgm:cxn modelId="{BB5D68E3-0B8B-41A9-907E-9673B9F5A4A0}" type="presParOf" srcId="{3A7C5FA7-F045-4841-ACE4-892D5D709B2F}" destId="{534F19F0-C717-DC49-A60F-364DAF011AE4}" srcOrd="5" destOrd="0" presId="urn:microsoft.com/office/officeart/2005/8/layout/orgChart1"/>
    <dgm:cxn modelId="{0E979D3C-1117-4F8E-AE65-0938B70A49B1}" type="presParOf" srcId="{534F19F0-C717-DC49-A60F-364DAF011AE4}" destId="{3C64FD0B-EE8C-7B4A-99B6-14EBB520F66E}" srcOrd="0" destOrd="0" presId="urn:microsoft.com/office/officeart/2005/8/layout/orgChart1"/>
    <dgm:cxn modelId="{FAA0646D-0FA8-47EF-831A-F1C6110D7721}" type="presParOf" srcId="{3C64FD0B-EE8C-7B4A-99B6-14EBB520F66E}" destId="{AB16FF8A-77F4-DB44-8707-DCE34EB3FB08}" srcOrd="0" destOrd="0" presId="urn:microsoft.com/office/officeart/2005/8/layout/orgChart1"/>
    <dgm:cxn modelId="{D02C56F0-D4E7-4654-9B8A-F1421962CCFC}" type="presParOf" srcId="{3C64FD0B-EE8C-7B4A-99B6-14EBB520F66E}" destId="{0D047A4B-1D86-5C49-82B5-18C43157B559}" srcOrd="1" destOrd="0" presId="urn:microsoft.com/office/officeart/2005/8/layout/orgChart1"/>
    <dgm:cxn modelId="{5369B08E-07B8-4EC2-8778-00831A2A62A4}" type="presParOf" srcId="{534F19F0-C717-DC49-A60F-364DAF011AE4}" destId="{7A8A076B-E2FC-E848-9410-668456B3F901}" srcOrd="1" destOrd="0" presId="urn:microsoft.com/office/officeart/2005/8/layout/orgChart1"/>
    <dgm:cxn modelId="{64E1D042-88BE-4A21-8892-AACE9BEFC7E2}" type="presParOf" srcId="{534F19F0-C717-DC49-A60F-364DAF011AE4}" destId="{2612623A-9194-1547-857A-4C5FC4937775}" srcOrd="2" destOrd="0" presId="urn:microsoft.com/office/officeart/2005/8/layout/orgChart1"/>
    <dgm:cxn modelId="{E790A626-14F0-46FC-B5BB-798D49631C0B}" type="presParOf" srcId="{CB254CA0-D01D-BC45-A5F9-0EDB39FE2143}" destId="{CDC4CB5D-2C9D-8241-8F82-1750E92AF379}" srcOrd="2" destOrd="0" presId="urn:microsoft.com/office/officeart/2005/8/layout/orgChart1"/>
    <dgm:cxn modelId="{1783448D-6036-4F2C-A738-4706D6B70D45}" type="presParOf" srcId="{D5366F54-B284-4046-BB53-7837B199FA35}" destId="{86E10B76-C9EA-894E-BAD1-064B899F5736}" srcOrd="6" destOrd="0" presId="urn:microsoft.com/office/officeart/2005/8/layout/orgChart1"/>
    <dgm:cxn modelId="{AE52F1A7-43EA-4743-8C61-9332C0A9DAFB}" type="presParOf" srcId="{D5366F54-B284-4046-BB53-7837B199FA35}" destId="{2DB74D2F-991C-5942-98E0-0628A12A2F86}" srcOrd="7" destOrd="0" presId="urn:microsoft.com/office/officeart/2005/8/layout/orgChart1"/>
    <dgm:cxn modelId="{7BC8997B-D54D-44D7-A557-906059CEBCA2}" type="presParOf" srcId="{2DB74D2F-991C-5942-98E0-0628A12A2F86}" destId="{20237FA7-7515-3047-9EEA-648498786A2F}" srcOrd="0" destOrd="0" presId="urn:microsoft.com/office/officeart/2005/8/layout/orgChart1"/>
    <dgm:cxn modelId="{D810A2C0-6EC6-4BF3-B1D1-96B27757C6B7}" type="presParOf" srcId="{20237FA7-7515-3047-9EEA-648498786A2F}" destId="{3311B255-753C-254C-A7C5-AB5F6AC4619D}" srcOrd="0" destOrd="0" presId="urn:microsoft.com/office/officeart/2005/8/layout/orgChart1"/>
    <dgm:cxn modelId="{9A0EF33C-9091-48E1-95C8-04A9C522593E}" type="presParOf" srcId="{20237FA7-7515-3047-9EEA-648498786A2F}" destId="{7C7DA8B6-F06C-FD48-A5B7-BB1933128625}" srcOrd="1" destOrd="0" presId="urn:microsoft.com/office/officeart/2005/8/layout/orgChart1"/>
    <dgm:cxn modelId="{AFA84197-B2ED-4B92-A268-7F8B16D1167E}" type="presParOf" srcId="{2DB74D2F-991C-5942-98E0-0628A12A2F86}" destId="{1F418BA2-94E2-6D48-97B1-AE6E18972491}" srcOrd="1" destOrd="0" presId="urn:microsoft.com/office/officeart/2005/8/layout/orgChart1"/>
    <dgm:cxn modelId="{82E2184B-891A-4475-B475-DC0884B65BA4}" type="presParOf" srcId="{1F418BA2-94E2-6D48-97B1-AE6E18972491}" destId="{33C44A52-6D8A-304A-B80E-3FE6F2FF3CB2}" srcOrd="0" destOrd="0" presId="urn:microsoft.com/office/officeart/2005/8/layout/orgChart1"/>
    <dgm:cxn modelId="{E1908837-C95A-4E36-8682-B116624D02BD}" type="presParOf" srcId="{1F418BA2-94E2-6D48-97B1-AE6E18972491}" destId="{1E49779C-7EF9-1949-A310-17EE8DA6A877}" srcOrd="1" destOrd="0" presId="urn:microsoft.com/office/officeart/2005/8/layout/orgChart1"/>
    <dgm:cxn modelId="{A07A6D62-BAD0-4EF5-BF56-DB76D782C3FE}" type="presParOf" srcId="{1E49779C-7EF9-1949-A310-17EE8DA6A877}" destId="{3A0171EF-C300-EF41-A394-710A7E38262D}" srcOrd="0" destOrd="0" presId="urn:microsoft.com/office/officeart/2005/8/layout/orgChart1"/>
    <dgm:cxn modelId="{B41B2A33-9B27-4754-A4E2-274EE0ADDD75}" type="presParOf" srcId="{3A0171EF-C300-EF41-A394-710A7E38262D}" destId="{20A12C46-AEA0-A542-9677-8B5E814FDB51}" srcOrd="0" destOrd="0" presId="urn:microsoft.com/office/officeart/2005/8/layout/orgChart1"/>
    <dgm:cxn modelId="{46BEE41E-7153-4CD2-9C23-6FFFE5C68ACA}" type="presParOf" srcId="{3A0171EF-C300-EF41-A394-710A7E38262D}" destId="{C66B2793-E74D-A14A-A9AD-232F7C8B4F8A}" srcOrd="1" destOrd="0" presId="urn:microsoft.com/office/officeart/2005/8/layout/orgChart1"/>
    <dgm:cxn modelId="{3E68DCB9-04F9-4253-9F5E-AE75A242EA87}" type="presParOf" srcId="{1E49779C-7EF9-1949-A310-17EE8DA6A877}" destId="{E61D75D2-FB96-3E4C-9667-669E3DED5927}" srcOrd="1" destOrd="0" presId="urn:microsoft.com/office/officeart/2005/8/layout/orgChart1"/>
    <dgm:cxn modelId="{E6B9D866-B5BA-4CC4-B6DE-5E7B4487053B}" type="presParOf" srcId="{1E49779C-7EF9-1949-A310-17EE8DA6A877}" destId="{DF0AD02A-6308-5C43-B0EF-A917596C7770}" srcOrd="2" destOrd="0" presId="urn:microsoft.com/office/officeart/2005/8/layout/orgChart1"/>
    <dgm:cxn modelId="{E175ED6F-571B-4CBF-939B-5C4F445A83C6}" type="presParOf" srcId="{1F418BA2-94E2-6D48-97B1-AE6E18972491}" destId="{7F725C3A-01F8-954E-8161-BB71AC5B879D}" srcOrd="2" destOrd="0" presId="urn:microsoft.com/office/officeart/2005/8/layout/orgChart1"/>
    <dgm:cxn modelId="{BF028E5D-294E-4627-84B3-6BF2A8C527D8}" type="presParOf" srcId="{1F418BA2-94E2-6D48-97B1-AE6E18972491}" destId="{0DB776A8-773E-2847-85E6-145C7320C40D}" srcOrd="3" destOrd="0" presId="urn:microsoft.com/office/officeart/2005/8/layout/orgChart1"/>
    <dgm:cxn modelId="{3D77EF2C-A493-4603-92E5-236B77871D32}" type="presParOf" srcId="{0DB776A8-773E-2847-85E6-145C7320C40D}" destId="{943CEFA9-E354-5E43-9D49-2CE910495284}" srcOrd="0" destOrd="0" presId="urn:microsoft.com/office/officeart/2005/8/layout/orgChart1"/>
    <dgm:cxn modelId="{9DD3FED9-6AA4-462F-9570-EDD182A1A606}" type="presParOf" srcId="{943CEFA9-E354-5E43-9D49-2CE910495284}" destId="{99389967-08E5-2B43-B2BC-2D219AFB48F8}" srcOrd="0" destOrd="0" presId="urn:microsoft.com/office/officeart/2005/8/layout/orgChart1"/>
    <dgm:cxn modelId="{FC5F0DEB-56DD-47A8-9A1A-8E75B01B58F0}" type="presParOf" srcId="{943CEFA9-E354-5E43-9D49-2CE910495284}" destId="{2D9AABD7-D345-9A4D-8AC8-5F520D6926B8}" srcOrd="1" destOrd="0" presId="urn:microsoft.com/office/officeart/2005/8/layout/orgChart1"/>
    <dgm:cxn modelId="{F51CEC19-E8F4-49DE-8571-A6FACC172561}" type="presParOf" srcId="{0DB776A8-773E-2847-85E6-145C7320C40D}" destId="{CCC0FEE2-022C-964C-B4C4-54FDD56B61F9}" srcOrd="1" destOrd="0" presId="urn:microsoft.com/office/officeart/2005/8/layout/orgChart1"/>
    <dgm:cxn modelId="{C3CFF617-A594-422F-8812-EBFFB337721C}" type="presParOf" srcId="{0DB776A8-773E-2847-85E6-145C7320C40D}" destId="{5A0361D2-08F6-094E-8CCF-5B23A76A269B}" srcOrd="2" destOrd="0" presId="urn:microsoft.com/office/officeart/2005/8/layout/orgChart1"/>
    <dgm:cxn modelId="{F35FB49A-1995-49A7-9F5C-CA05F4E0CE6E}" type="presParOf" srcId="{1F418BA2-94E2-6D48-97B1-AE6E18972491}" destId="{DEB144F8-4710-614F-8D93-80DCB7492EB4}" srcOrd="4" destOrd="0" presId="urn:microsoft.com/office/officeart/2005/8/layout/orgChart1"/>
    <dgm:cxn modelId="{CD75989E-9BE7-4EE5-8CC9-585662AF714B}" type="presParOf" srcId="{1F418BA2-94E2-6D48-97B1-AE6E18972491}" destId="{0572AADF-8A75-6649-B03C-43C66CCDBF20}" srcOrd="5" destOrd="0" presId="urn:microsoft.com/office/officeart/2005/8/layout/orgChart1"/>
    <dgm:cxn modelId="{684FF56A-34AC-4A83-B735-699AFD08D6A4}" type="presParOf" srcId="{0572AADF-8A75-6649-B03C-43C66CCDBF20}" destId="{D2E9BE14-4EB6-ED4F-9EE4-7347E750D1E8}" srcOrd="0" destOrd="0" presId="urn:microsoft.com/office/officeart/2005/8/layout/orgChart1"/>
    <dgm:cxn modelId="{4AE54D9E-B50D-4717-A303-676516511199}" type="presParOf" srcId="{D2E9BE14-4EB6-ED4F-9EE4-7347E750D1E8}" destId="{981D1BB1-ADD4-0C48-80FB-626A52EC8FFC}" srcOrd="0" destOrd="0" presId="urn:microsoft.com/office/officeart/2005/8/layout/orgChart1"/>
    <dgm:cxn modelId="{5910E92F-6B5E-4DE1-A618-30415ECCC3C4}" type="presParOf" srcId="{D2E9BE14-4EB6-ED4F-9EE4-7347E750D1E8}" destId="{A7A5D435-886B-5842-91DB-76D304C464F7}" srcOrd="1" destOrd="0" presId="urn:microsoft.com/office/officeart/2005/8/layout/orgChart1"/>
    <dgm:cxn modelId="{D62128AC-577A-4885-8462-EE61838CFEC9}" type="presParOf" srcId="{0572AADF-8A75-6649-B03C-43C66CCDBF20}" destId="{2E8F0533-4307-7C44-A814-6D24C639D1EC}" srcOrd="1" destOrd="0" presId="urn:microsoft.com/office/officeart/2005/8/layout/orgChart1"/>
    <dgm:cxn modelId="{50B3EF82-288B-4C06-AF09-9D017EFD1CD3}" type="presParOf" srcId="{0572AADF-8A75-6649-B03C-43C66CCDBF20}" destId="{C1CB6718-C0AD-C648-85E5-E975BB3E042A}" srcOrd="2" destOrd="0" presId="urn:microsoft.com/office/officeart/2005/8/layout/orgChart1"/>
    <dgm:cxn modelId="{3A50661B-7768-4D8F-A244-1324B87074DF}" type="presParOf" srcId="{2DB74D2F-991C-5942-98E0-0628A12A2F86}" destId="{43E94C4C-C6F7-734F-9860-BFB6A90E323D}" srcOrd="2" destOrd="0" presId="urn:microsoft.com/office/officeart/2005/8/layout/orgChart1"/>
    <dgm:cxn modelId="{65D8B66E-EEC1-41A3-98BB-012470B5DF37}" type="presParOf" srcId="{AE532B75-7C62-AC45-BB0C-B11424AA9639}" destId="{24841F15-F776-4445-86F9-C05A4875B09B}" srcOrd="2" destOrd="0" presId="urn:microsoft.com/office/officeart/2005/8/layout/orgChart1"/>
    <dgm:cxn modelId="{4B3C6B81-66B7-449F-A7CF-B72BB69A94F4}" type="presParOf" srcId="{24841F15-F776-4445-86F9-C05A4875B09B}" destId="{7E5C6C86-215F-8F47-82AF-9D48C7C8FE73}" srcOrd="0" destOrd="0" presId="urn:microsoft.com/office/officeart/2005/8/layout/orgChart1"/>
    <dgm:cxn modelId="{8BF417CC-63E3-4A65-AADE-18BE4E40C782}" type="presParOf" srcId="{24841F15-F776-4445-86F9-C05A4875B09B}" destId="{A1244073-9F78-4347-88C4-208FF02137E2}" srcOrd="1" destOrd="0" presId="urn:microsoft.com/office/officeart/2005/8/layout/orgChart1"/>
    <dgm:cxn modelId="{BEE02312-8975-4250-8A68-448E640FFE19}" type="presParOf" srcId="{A1244073-9F78-4347-88C4-208FF02137E2}" destId="{A604F404-79AA-4849-B7EC-A24648387D98}" srcOrd="0" destOrd="0" presId="urn:microsoft.com/office/officeart/2005/8/layout/orgChart1"/>
    <dgm:cxn modelId="{557AD9EA-0EE1-4994-B93C-ED57F1FDFD3B}" type="presParOf" srcId="{A604F404-79AA-4849-B7EC-A24648387D98}" destId="{03511959-8505-CD40-8017-1D340836FE7B}" srcOrd="0" destOrd="0" presId="urn:microsoft.com/office/officeart/2005/8/layout/orgChart1"/>
    <dgm:cxn modelId="{39DCF90C-0A30-4134-A475-3007E21F167A}" type="presParOf" srcId="{A604F404-79AA-4849-B7EC-A24648387D98}" destId="{0EF5A079-9468-5245-9217-FF74111E1770}" srcOrd="1" destOrd="0" presId="urn:microsoft.com/office/officeart/2005/8/layout/orgChart1"/>
    <dgm:cxn modelId="{6436380C-2014-436A-A8CF-06B5A6108111}" type="presParOf" srcId="{A1244073-9F78-4347-88C4-208FF02137E2}" destId="{6055902C-55DE-B442-BB39-F42A84BC8F16}" srcOrd="1" destOrd="0" presId="urn:microsoft.com/office/officeart/2005/8/layout/orgChart1"/>
    <dgm:cxn modelId="{8217D0BE-9985-4657-9FC0-51F285E50FE4}" type="presParOf" srcId="{A1244073-9F78-4347-88C4-208FF02137E2}" destId="{4F9DDFA7-8F01-CF4B-91E3-CC85808FF514}" srcOrd="2" destOrd="0" presId="urn:microsoft.com/office/officeart/2005/8/layout/orgChart1"/>
    <dgm:cxn modelId="{1EE36955-30A6-42AB-8498-D4C7373C10C5}" type="presParOf" srcId="{24841F15-F776-4445-86F9-C05A4875B09B}" destId="{5489BC04-E6C7-D74F-818F-2790C4356347}" srcOrd="2" destOrd="0" presId="urn:microsoft.com/office/officeart/2005/8/layout/orgChart1"/>
    <dgm:cxn modelId="{9A561AA2-15B6-44C6-A813-9CD2A6FD5AB2}" type="presParOf" srcId="{24841F15-F776-4445-86F9-C05A4875B09B}" destId="{43C9DECF-039C-A147-8A67-3D70A00B1842}" srcOrd="3" destOrd="0" presId="urn:microsoft.com/office/officeart/2005/8/layout/orgChart1"/>
    <dgm:cxn modelId="{796451F7-F750-4E6F-8373-8385B14A8B26}" type="presParOf" srcId="{43C9DECF-039C-A147-8A67-3D70A00B1842}" destId="{3B09AC23-E36B-A54B-A3D6-F84C411007DF}" srcOrd="0" destOrd="0" presId="urn:microsoft.com/office/officeart/2005/8/layout/orgChart1"/>
    <dgm:cxn modelId="{9D5E4A33-E8AC-4A39-B410-7CEC09631F34}" type="presParOf" srcId="{3B09AC23-E36B-A54B-A3D6-F84C411007DF}" destId="{2F69C590-D152-8D4C-8D5B-3E33C4518796}" srcOrd="0" destOrd="0" presId="urn:microsoft.com/office/officeart/2005/8/layout/orgChart1"/>
    <dgm:cxn modelId="{31D08025-EF1A-49CC-A7C8-7A2E00E49941}" type="presParOf" srcId="{3B09AC23-E36B-A54B-A3D6-F84C411007DF}" destId="{E6DC052E-303B-0149-BCB5-0EE3087FF2C9}" srcOrd="1" destOrd="0" presId="urn:microsoft.com/office/officeart/2005/8/layout/orgChart1"/>
    <dgm:cxn modelId="{8B2C23EC-AF8B-4717-A83F-CA75996A0B92}" type="presParOf" srcId="{43C9DECF-039C-A147-8A67-3D70A00B1842}" destId="{70341888-2C21-F345-84D6-137D30B4BAC3}" srcOrd="1" destOrd="0" presId="urn:microsoft.com/office/officeart/2005/8/layout/orgChart1"/>
    <dgm:cxn modelId="{9627A0F0-3097-4593-A5AE-57D13604D950}" type="presParOf" srcId="{43C9DECF-039C-A147-8A67-3D70A00B1842}" destId="{A82E961D-8A01-7546-966F-083FB831227A}" srcOrd="2" destOrd="0" presId="urn:microsoft.com/office/officeart/2005/8/layout/orgChart1"/>
  </dgm:cxnLst>
  <dgm:bg>
    <a:noFill/>
  </dgm:bg>
  <dgm:whole>
    <a:ln w="12700" cmpd="sng">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2E3BB64-82C3-40D5-AC60-7A00C8971EC4}" type="datetimeFigureOut">
              <a:rPr lang="zh-CN" altLang="en-US" smtClean="0"/>
              <a:pPr/>
              <a:t>2017/7/19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E8197B-F8C1-44B9-B4D6-4F6A82D8791E}" type="slidenum">
              <a:rPr lang="zh-CN" altLang="en-US" smtClean="0"/>
              <a:pPr/>
              <a:t>‹#›</a:t>
            </a:fld>
            <a:endParaRPr lang="zh-CN" altLang="en-US"/>
          </a:p>
        </p:txBody>
      </p:sp>
    </p:spTree>
    <p:extLst>
      <p:ext uri="{BB962C8B-B14F-4D97-AF65-F5344CB8AC3E}">
        <p14:creationId xmlns:p14="http://schemas.microsoft.com/office/powerpoint/2010/main" val="1353712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更多精彩模板请关注</a:t>
            </a:r>
            <a:r>
              <a:rPr lang="en-US" altLang="zh-CN" dirty="0" smtClean="0"/>
              <a:t>【</a:t>
            </a:r>
            <a:r>
              <a:rPr lang="zh-CN" altLang="en-US" dirty="0" smtClean="0"/>
              <a:t>沐沐槿</a:t>
            </a:r>
            <a:r>
              <a:rPr lang="en-US" altLang="zh-CN" dirty="0" smtClean="0"/>
              <a:t>PPT】https://mumjin.taobao.com/</a:t>
            </a:r>
            <a:endParaRPr lang="zh-CN" altLang="en-US" dirty="0"/>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1</a:t>
            </a:fld>
            <a:endParaRPr lang="zh-CN" altLang="en-US"/>
          </a:p>
        </p:txBody>
      </p:sp>
    </p:spTree>
    <p:extLst>
      <p:ext uri="{BB962C8B-B14F-4D97-AF65-F5344CB8AC3E}">
        <p14:creationId xmlns:p14="http://schemas.microsoft.com/office/powerpoint/2010/main" val="2308319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2</a:t>
            </a:fld>
            <a:endParaRPr lang="zh-CN" altLang="en-US"/>
          </a:p>
        </p:txBody>
      </p:sp>
    </p:spTree>
    <p:extLst>
      <p:ext uri="{BB962C8B-B14F-4D97-AF65-F5344CB8AC3E}">
        <p14:creationId xmlns:p14="http://schemas.microsoft.com/office/powerpoint/2010/main" val="12437953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3</a:t>
            </a:fld>
            <a:endParaRPr lang="zh-CN" altLang="en-US"/>
          </a:p>
        </p:txBody>
      </p:sp>
    </p:spTree>
    <p:extLst>
      <p:ext uri="{BB962C8B-B14F-4D97-AF65-F5344CB8AC3E}">
        <p14:creationId xmlns:p14="http://schemas.microsoft.com/office/powerpoint/2010/main" val="491573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4</a:t>
            </a:fld>
            <a:endParaRPr lang="zh-CN" altLang="en-US"/>
          </a:p>
        </p:txBody>
      </p:sp>
    </p:spTree>
    <p:extLst>
      <p:ext uri="{BB962C8B-B14F-4D97-AF65-F5344CB8AC3E}">
        <p14:creationId xmlns:p14="http://schemas.microsoft.com/office/powerpoint/2010/main" val="289395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5</a:t>
            </a:fld>
            <a:endParaRPr lang="zh-CN" altLang="en-US"/>
          </a:p>
        </p:txBody>
      </p:sp>
    </p:spTree>
    <p:extLst>
      <p:ext uri="{BB962C8B-B14F-4D97-AF65-F5344CB8AC3E}">
        <p14:creationId xmlns:p14="http://schemas.microsoft.com/office/powerpoint/2010/main" val="26105711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6</a:t>
            </a:fld>
            <a:endParaRPr lang="zh-CN" altLang="en-US"/>
          </a:p>
        </p:txBody>
      </p:sp>
    </p:spTree>
    <p:extLst>
      <p:ext uri="{BB962C8B-B14F-4D97-AF65-F5344CB8AC3E}">
        <p14:creationId xmlns:p14="http://schemas.microsoft.com/office/powerpoint/2010/main" val="10772083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7</a:t>
            </a:fld>
            <a:endParaRPr lang="zh-CN" altLang="en-US"/>
          </a:p>
        </p:txBody>
      </p:sp>
    </p:spTree>
    <p:extLst>
      <p:ext uri="{BB962C8B-B14F-4D97-AF65-F5344CB8AC3E}">
        <p14:creationId xmlns:p14="http://schemas.microsoft.com/office/powerpoint/2010/main" val="10772083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8</a:t>
            </a:fld>
            <a:endParaRPr lang="zh-CN" altLang="en-US"/>
          </a:p>
        </p:txBody>
      </p:sp>
    </p:spTree>
    <p:extLst>
      <p:ext uri="{BB962C8B-B14F-4D97-AF65-F5344CB8AC3E}">
        <p14:creationId xmlns:p14="http://schemas.microsoft.com/office/powerpoint/2010/main" val="1962506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9</a:t>
            </a:fld>
            <a:endParaRPr lang="zh-CN" altLang="en-US"/>
          </a:p>
        </p:txBody>
      </p:sp>
    </p:spTree>
    <p:extLst>
      <p:ext uri="{BB962C8B-B14F-4D97-AF65-F5344CB8AC3E}">
        <p14:creationId xmlns:p14="http://schemas.microsoft.com/office/powerpoint/2010/main" val="2996180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10</a:t>
            </a:fld>
            <a:endParaRPr lang="zh-CN" altLang="en-US"/>
          </a:p>
        </p:txBody>
      </p:sp>
    </p:spTree>
    <p:extLst>
      <p:ext uri="{BB962C8B-B14F-4D97-AF65-F5344CB8AC3E}">
        <p14:creationId xmlns:p14="http://schemas.microsoft.com/office/powerpoint/2010/main" val="30539393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11</a:t>
            </a:fld>
            <a:endParaRPr lang="zh-CN" altLang="en-US"/>
          </a:p>
        </p:txBody>
      </p:sp>
    </p:spTree>
    <p:extLst>
      <p:ext uri="{BB962C8B-B14F-4D97-AF65-F5344CB8AC3E}">
        <p14:creationId xmlns:p14="http://schemas.microsoft.com/office/powerpoint/2010/main" val="27142644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12</a:t>
            </a:fld>
            <a:endParaRPr lang="zh-CN" altLang="en-US"/>
          </a:p>
        </p:txBody>
      </p:sp>
    </p:spTree>
    <p:extLst>
      <p:ext uri="{BB962C8B-B14F-4D97-AF65-F5344CB8AC3E}">
        <p14:creationId xmlns:p14="http://schemas.microsoft.com/office/powerpoint/2010/main" val="33827503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pPr/>
              <a:t>13</a:t>
            </a:fld>
            <a:endParaRPr lang="zh-CN" altLang="en-US"/>
          </a:p>
        </p:txBody>
      </p:sp>
    </p:spTree>
    <p:extLst>
      <p:ext uri="{BB962C8B-B14F-4D97-AF65-F5344CB8AC3E}">
        <p14:creationId xmlns:p14="http://schemas.microsoft.com/office/powerpoint/2010/main" val="34016986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pPr/>
              <a:t>14</a:t>
            </a:fld>
            <a:endParaRPr lang="zh-CN" altLang="en-US"/>
          </a:p>
        </p:txBody>
      </p:sp>
    </p:spTree>
    <p:extLst>
      <p:ext uri="{BB962C8B-B14F-4D97-AF65-F5344CB8AC3E}">
        <p14:creationId xmlns:p14="http://schemas.microsoft.com/office/powerpoint/2010/main" val="1509209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15</a:t>
            </a:fld>
            <a:endParaRPr lang="zh-CN" altLang="en-US"/>
          </a:p>
        </p:txBody>
      </p:sp>
    </p:spTree>
    <p:extLst>
      <p:ext uri="{BB962C8B-B14F-4D97-AF65-F5344CB8AC3E}">
        <p14:creationId xmlns:p14="http://schemas.microsoft.com/office/powerpoint/2010/main" val="17403323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pPr/>
              <a:t>16</a:t>
            </a:fld>
            <a:endParaRPr lang="zh-CN" altLang="en-US"/>
          </a:p>
        </p:txBody>
      </p:sp>
    </p:spTree>
    <p:extLst>
      <p:ext uri="{BB962C8B-B14F-4D97-AF65-F5344CB8AC3E}">
        <p14:creationId xmlns:p14="http://schemas.microsoft.com/office/powerpoint/2010/main" val="13214771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17</a:t>
            </a:fld>
            <a:endParaRPr lang="zh-CN" altLang="en-US"/>
          </a:p>
        </p:txBody>
      </p:sp>
    </p:spTree>
    <p:extLst>
      <p:ext uri="{BB962C8B-B14F-4D97-AF65-F5344CB8AC3E}">
        <p14:creationId xmlns:p14="http://schemas.microsoft.com/office/powerpoint/2010/main" val="4848546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18</a:t>
            </a:fld>
            <a:endParaRPr lang="zh-CN" altLang="en-US"/>
          </a:p>
        </p:txBody>
      </p:sp>
    </p:spTree>
    <p:extLst>
      <p:ext uri="{BB962C8B-B14F-4D97-AF65-F5344CB8AC3E}">
        <p14:creationId xmlns:p14="http://schemas.microsoft.com/office/powerpoint/2010/main" val="6161887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19</a:t>
            </a:fld>
            <a:endParaRPr lang="zh-CN" altLang="en-US"/>
          </a:p>
        </p:txBody>
      </p:sp>
    </p:spTree>
    <p:extLst>
      <p:ext uri="{BB962C8B-B14F-4D97-AF65-F5344CB8AC3E}">
        <p14:creationId xmlns:p14="http://schemas.microsoft.com/office/powerpoint/2010/main" val="23320076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20</a:t>
            </a:fld>
            <a:endParaRPr lang="zh-CN" altLang="en-US"/>
          </a:p>
        </p:txBody>
      </p:sp>
    </p:spTree>
    <p:extLst>
      <p:ext uri="{BB962C8B-B14F-4D97-AF65-F5344CB8AC3E}">
        <p14:creationId xmlns:p14="http://schemas.microsoft.com/office/powerpoint/2010/main" val="16164059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pPr/>
              <a:t>21</a:t>
            </a:fld>
            <a:endParaRPr lang="zh-CN" altLang="en-US"/>
          </a:p>
        </p:txBody>
      </p:sp>
    </p:spTree>
    <p:extLst>
      <p:ext uri="{BB962C8B-B14F-4D97-AF65-F5344CB8AC3E}">
        <p14:creationId xmlns:p14="http://schemas.microsoft.com/office/powerpoint/2010/main" val="31431147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22</a:t>
            </a:fld>
            <a:endParaRPr lang="zh-CN" altLang="en-US"/>
          </a:p>
        </p:txBody>
      </p:sp>
    </p:spTree>
    <p:extLst>
      <p:ext uri="{BB962C8B-B14F-4D97-AF65-F5344CB8AC3E}">
        <p14:creationId xmlns:p14="http://schemas.microsoft.com/office/powerpoint/2010/main" val="35946963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23</a:t>
            </a:fld>
            <a:endParaRPr lang="zh-CN" altLang="en-US"/>
          </a:p>
        </p:txBody>
      </p:sp>
    </p:spTree>
    <p:extLst>
      <p:ext uri="{BB962C8B-B14F-4D97-AF65-F5344CB8AC3E}">
        <p14:creationId xmlns:p14="http://schemas.microsoft.com/office/powerpoint/2010/main" val="39115271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pPr/>
              <a:t>24</a:t>
            </a:fld>
            <a:endParaRPr lang="zh-CN" altLang="en-US"/>
          </a:p>
        </p:txBody>
      </p:sp>
    </p:spTree>
    <p:extLst>
      <p:ext uri="{BB962C8B-B14F-4D97-AF65-F5344CB8AC3E}">
        <p14:creationId xmlns:p14="http://schemas.microsoft.com/office/powerpoint/2010/main" val="32910291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25</a:t>
            </a:fld>
            <a:endParaRPr lang="zh-CN" altLang="en-US"/>
          </a:p>
        </p:txBody>
      </p:sp>
    </p:spTree>
    <p:extLst>
      <p:ext uri="{BB962C8B-B14F-4D97-AF65-F5344CB8AC3E}">
        <p14:creationId xmlns:p14="http://schemas.microsoft.com/office/powerpoint/2010/main" val="36659850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26</a:t>
            </a:fld>
            <a:endParaRPr lang="zh-CN" altLang="en-US"/>
          </a:p>
        </p:txBody>
      </p:sp>
    </p:spTree>
    <p:extLst>
      <p:ext uri="{BB962C8B-B14F-4D97-AF65-F5344CB8AC3E}">
        <p14:creationId xmlns:p14="http://schemas.microsoft.com/office/powerpoint/2010/main" val="42512276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27</a:t>
            </a:fld>
            <a:endParaRPr lang="zh-CN" altLang="en-US"/>
          </a:p>
        </p:txBody>
      </p:sp>
    </p:spTree>
    <p:extLst>
      <p:ext uri="{BB962C8B-B14F-4D97-AF65-F5344CB8AC3E}">
        <p14:creationId xmlns:p14="http://schemas.microsoft.com/office/powerpoint/2010/main" val="18177514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pPr/>
              <a:t>28</a:t>
            </a:fld>
            <a:endParaRPr lang="zh-CN" altLang="en-US"/>
          </a:p>
        </p:txBody>
      </p:sp>
    </p:spTree>
    <p:extLst>
      <p:ext uri="{BB962C8B-B14F-4D97-AF65-F5344CB8AC3E}">
        <p14:creationId xmlns:p14="http://schemas.microsoft.com/office/powerpoint/2010/main" val="6555462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pPr/>
              <a:t>29</a:t>
            </a:fld>
            <a:endParaRPr lang="zh-CN" altLang="en-US"/>
          </a:p>
        </p:txBody>
      </p:sp>
    </p:spTree>
    <p:extLst>
      <p:ext uri="{BB962C8B-B14F-4D97-AF65-F5344CB8AC3E}">
        <p14:creationId xmlns:p14="http://schemas.microsoft.com/office/powerpoint/2010/main" val="36739972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30</a:t>
            </a:fld>
            <a:endParaRPr lang="zh-CN" altLang="en-US"/>
          </a:p>
        </p:txBody>
      </p:sp>
    </p:spTree>
    <p:extLst>
      <p:ext uri="{BB962C8B-B14F-4D97-AF65-F5344CB8AC3E}">
        <p14:creationId xmlns:p14="http://schemas.microsoft.com/office/powerpoint/2010/main" val="26546150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pPr/>
              <a:t>31</a:t>
            </a:fld>
            <a:endParaRPr lang="zh-CN" altLang="en-US"/>
          </a:p>
        </p:txBody>
      </p:sp>
    </p:spTree>
    <p:extLst>
      <p:ext uri="{BB962C8B-B14F-4D97-AF65-F5344CB8AC3E}">
        <p14:creationId xmlns:p14="http://schemas.microsoft.com/office/powerpoint/2010/main" val="38809181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pPr/>
              <a:t>32</a:t>
            </a:fld>
            <a:endParaRPr lang="zh-CN" altLang="en-US"/>
          </a:p>
        </p:txBody>
      </p:sp>
    </p:spTree>
    <p:extLst>
      <p:ext uri="{BB962C8B-B14F-4D97-AF65-F5344CB8AC3E}">
        <p14:creationId xmlns:p14="http://schemas.microsoft.com/office/powerpoint/2010/main" val="2540584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33</a:t>
            </a:fld>
            <a:endParaRPr lang="zh-CN" altLang="en-US"/>
          </a:p>
        </p:txBody>
      </p:sp>
    </p:spTree>
    <p:extLst>
      <p:ext uri="{BB962C8B-B14F-4D97-AF65-F5344CB8AC3E}">
        <p14:creationId xmlns:p14="http://schemas.microsoft.com/office/powerpoint/2010/main" val="22772559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34</a:t>
            </a:fld>
            <a:endParaRPr lang="zh-CN" altLang="en-US"/>
          </a:p>
        </p:txBody>
      </p:sp>
    </p:spTree>
    <p:extLst>
      <p:ext uri="{BB962C8B-B14F-4D97-AF65-F5344CB8AC3E}">
        <p14:creationId xmlns:p14="http://schemas.microsoft.com/office/powerpoint/2010/main" val="35749113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35</a:t>
            </a:fld>
            <a:endParaRPr lang="zh-CN" altLang="en-US"/>
          </a:p>
        </p:txBody>
      </p:sp>
    </p:spTree>
    <p:extLst>
      <p:ext uri="{BB962C8B-B14F-4D97-AF65-F5344CB8AC3E}">
        <p14:creationId xmlns:p14="http://schemas.microsoft.com/office/powerpoint/2010/main" val="25518852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更多精彩模板请关注</a:t>
            </a:r>
            <a:r>
              <a:rPr lang="en-US" altLang="zh-CN" dirty="0" smtClean="0"/>
              <a:t>【</a:t>
            </a:r>
            <a:r>
              <a:rPr lang="zh-CN" altLang="en-US" dirty="0" smtClean="0"/>
              <a:t>沐沐槿</a:t>
            </a:r>
            <a:r>
              <a:rPr lang="en-US" altLang="zh-CN" smtClean="0"/>
              <a:t>PPT】https://mumjin.taobao.com/</a:t>
            </a:r>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36</a:t>
            </a:fld>
            <a:endParaRPr lang="zh-CN" altLang="en-US"/>
          </a:p>
        </p:txBody>
      </p:sp>
    </p:spTree>
    <p:extLst>
      <p:ext uri="{BB962C8B-B14F-4D97-AF65-F5344CB8AC3E}">
        <p14:creationId xmlns:p14="http://schemas.microsoft.com/office/powerpoint/2010/main" val="3882128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877C4908-FE0A-43F2-B8DA-9F7993525651}" type="slidenum">
              <a:rPr lang="zh-CN" altLang="en-US" smtClean="0"/>
              <a:pPr/>
              <a:t>‹#›</a:t>
            </a:fld>
            <a:endParaRPr lang="zh-CN" altLang="en-US"/>
          </a:p>
        </p:txBody>
      </p:sp>
    </p:spTree>
    <p:extLst>
      <p:ext uri="{BB962C8B-B14F-4D97-AF65-F5344CB8AC3E}">
        <p14:creationId xmlns:p14="http://schemas.microsoft.com/office/powerpoint/2010/main" val="25962702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877C4908-FE0A-43F2-B8DA-9F7993525651}" type="slidenum">
              <a:rPr lang="zh-CN" altLang="en-US" smtClean="0"/>
              <a:pPr/>
              <a:t>‹#›</a:t>
            </a:fld>
            <a:endParaRPr lang="zh-CN" altLang="en-US"/>
          </a:p>
        </p:txBody>
      </p:sp>
    </p:spTree>
    <p:extLst>
      <p:ext uri="{BB962C8B-B14F-4D97-AF65-F5344CB8AC3E}">
        <p14:creationId xmlns:p14="http://schemas.microsoft.com/office/powerpoint/2010/main" val="413933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877C4908-FE0A-43F2-B8DA-9F7993525651}" type="slidenum">
              <a:rPr lang="zh-CN" altLang="en-US" smtClean="0"/>
              <a:pPr/>
              <a:t>‹#›</a:t>
            </a:fld>
            <a:endParaRPr lang="zh-CN" altLang="en-US"/>
          </a:p>
        </p:txBody>
      </p:sp>
    </p:spTree>
    <p:extLst>
      <p:ext uri="{BB962C8B-B14F-4D97-AF65-F5344CB8AC3E}">
        <p14:creationId xmlns:p14="http://schemas.microsoft.com/office/powerpoint/2010/main" val="34949130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p:txBody>
          <a:bodyPr/>
          <a:lstStyle/>
          <a:p>
            <a:fld id="{877C4908-FE0A-43F2-B8DA-9F7993525651}" type="slidenum">
              <a:rPr lang="zh-CN" altLang="en-US" smtClean="0"/>
              <a:pPr/>
              <a:t>‹#›</a:t>
            </a:fld>
            <a:endParaRPr lang="zh-CN" altLang="en-US"/>
          </a:p>
        </p:txBody>
      </p:sp>
    </p:spTree>
    <p:extLst>
      <p:ext uri="{BB962C8B-B14F-4D97-AF65-F5344CB8AC3E}">
        <p14:creationId xmlns:p14="http://schemas.microsoft.com/office/powerpoint/2010/main" val="27242310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7" name="日期占位符 6"/>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8" name="页脚占位符 7"/>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9" name="灯片编号占位符 8"/>
          <p:cNvSpPr>
            <a:spLocks noGrp="1"/>
          </p:cNvSpPr>
          <p:nvPr>
            <p:ph type="sldNum" sz="quarter" idx="12"/>
          </p:nvPr>
        </p:nvSpPr>
        <p:spPr/>
        <p:txBody>
          <a:bodyPr/>
          <a:lstStyle/>
          <a:p>
            <a:fld id="{877C4908-FE0A-43F2-B8DA-9F7993525651}" type="slidenum">
              <a:rPr lang="zh-CN" altLang="en-US" smtClean="0"/>
              <a:pPr/>
              <a:t>‹#›</a:t>
            </a:fld>
            <a:endParaRPr lang="zh-CN" altLang="en-US"/>
          </a:p>
        </p:txBody>
      </p:sp>
    </p:spTree>
    <p:extLst>
      <p:ext uri="{BB962C8B-B14F-4D97-AF65-F5344CB8AC3E}">
        <p14:creationId xmlns:p14="http://schemas.microsoft.com/office/powerpoint/2010/main" val="33673099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4" name="页脚占位符 3"/>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5" name="灯片编号占位符 4"/>
          <p:cNvSpPr>
            <a:spLocks noGrp="1"/>
          </p:cNvSpPr>
          <p:nvPr>
            <p:ph type="sldNum" sz="quarter" idx="12"/>
          </p:nvPr>
        </p:nvSpPr>
        <p:spPr/>
        <p:txBody>
          <a:bodyPr/>
          <a:lstStyle/>
          <a:p>
            <a:fld id="{877C4908-FE0A-43F2-B8DA-9F7993525651}" type="slidenum">
              <a:rPr lang="zh-CN" altLang="en-US" smtClean="0"/>
              <a:pPr/>
              <a:t>‹#›</a:t>
            </a:fld>
            <a:endParaRPr lang="zh-CN" altLang="en-US"/>
          </a:p>
        </p:txBody>
      </p:sp>
    </p:spTree>
    <p:extLst>
      <p:ext uri="{BB962C8B-B14F-4D97-AF65-F5344CB8AC3E}">
        <p14:creationId xmlns:p14="http://schemas.microsoft.com/office/powerpoint/2010/main" val="20356533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p:txBody>
          <a:bodyPr/>
          <a:lstStyle/>
          <a:p>
            <a:fld id="{877C4908-FE0A-43F2-B8DA-9F7993525651}" type="slidenum">
              <a:rPr lang="zh-CN" altLang="en-US" smtClean="0"/>
              <a:pPr/>
              <a:t>‹#›</a:t>
            </a:fld>
            <a:endParaRPr lang="zh-CN" altLang="en-US"/>
          </a:p>
        </p:txBody>
      </p:sp>
    </p:spTree>
    <p:extLst>
      <p:ext uri="{BB962C8B-B14F-4D97-AF65-F5344CB8AC3E}">
        <p14:creationId xmlns:p14="http://schemas.microsoft.com/office/powerpoint/2010/main" val="7640386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5" name="日期占位符 4"/>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p:txBody>
          <a:bodyPr/>
          <a:lstStyle/>
          <a:p>
            <a:fld id="{877C4908-FE0A-43F2-B8DA-9F7993525651}" type="slidenum">
              <a:rPr lang="zh-CN" altLang="en-US" smtClean="0"/>
              <a:pPr/>
              <a:t>‹#›</a:t>
            </a:fld>
            <a:endParaRPr lang="zh-CN" altLang="en-US"/>
          </a:p>
        </p:txBody>
      </p:sp>
    </p:spTree>
    <p:extLst>
      <p:ext uri="{BB962C8B-B14F-4D97-AF65-F5344CB8AC3E}">
        <p14:creationId xmlns:p14="http://schemas.microsoft.com/office/powerpoint/2010/main" val="29069843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5" name="日期占位符 4"/>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p:txBody>
          <a:bodyPr/>
          <a:lstStyle/>
          <a:p>
            <a:fld id="{877C4908-FE0A-43F2-B8DA-9F7993525651}" type="slidenum">
              <a:rPr lang="zh-CN" altLang="en-US" smtClean="0"/>
              <a:pPr/>
              <a:t>‹#›</a:t>
            </a:fld>
            <a:endParaRPr lang="zh-CN" altLang="en-US"/>
          </a:p>
        </p:txBody>
      </p:sp>
    </p:spTree>
    <p:extLst>
      <p:ext uri="{BB962C8B-B14F-4D97-AF65-F5344CB8AC3E}">
        <p14:creationId xmlns:p14="http://schemas.microsoft.com/office/powerpoint/2010/main" val="4149338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877C4908-FE0A-43F2-B8DA-9F7993525651}" type="slidenum">
              <a:rPr lang="zh-CN" altLang="en-US" smtClean="0"/>
              <a:pPr/>
              <a:t>‹#›</a:t>
            </a:fld>
            <a:endParaRPr lang="zh-CN" altLang="en-US"/>
          </a:p>
        </p:txBody>
      </p:sp>
    </p:spTree>
    <p:extLst>
      <p:ext uri="{BB962C8B-B14F-4D97-AF65-F5344CB8AC3E}">
        <p14:creationId xmlns:p14="http://schemas.microsoft.com/office/powerpoint/2010/main" val="6878376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垂直排列标题与文本">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457200" y="4767263"/>
            <a:ext cx="2133600" cy="273844"/>
          </a:xfrm>
          <a:prstGeom prst="rect">
            <a:avLst/>
          </a:prstGeom>
        </p:spPr>
        <p:txBody>
          <a:bodyPr/>
          <a:lstStyle/>
          <a:p>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877C4908-FE0A-43F2-B8DA-9F7993525651}" type="slidenum">
              <a:rPr lang="zh-CN" altLang="en-US" smtClean="0"/>
              <a:pPr/>
              <a:t>‹#›</a:t>
            </a:fld>
            <a:endParaRPr lang="zh-CN" altLang="en-US"/>
          </a:p>
        </p:txBody>
      </p:sp>
    </p:spTree>
    <p:extLst>
      <p:ext uri="{BB962C8B-B14F-4D97-AF65-F5344CB8AC3E}">
        <p14:creationId xmlns:p14="http://schemas.microsoft.com/office/powerpoint/2010/main" val="25687358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6" name="灯片编号占位符 5"/>
          <p:cNvSpPr>
            <a:spLocks noGrp="1"/>
          </p:cNvSpPr>
          <p:nvPr>
            <p:ph type="sldNum" sz="quarter" idx="4"/>
          </p:nvPr>
        </p:nvSpPr>
        <p:spPr>
          <a:xfrm>
            <a:off x="4355976" y="4862059"/>
            <a:ext cx="404100" cy="273844"/>
          </a:xfrm>
          <a:prstGeom prst="rect">
            <a:avLst/>
          </a:prstGeom>
        </p:spPr>
        <p:txBody>
          <a:bodyPr vert="horz" lIns="91440" tIns="45720" rIns="91440" bIns="45720" rtlCol="0" anchor="ctr"/>
          <a:lstStyle>
            <a:lvl1pPr algn="ctr">
              <a:defRPr sz="1050">
                <a:solidFill>
                  <a:srgbClr val="52657E"/>
                </a:solidFill>
              </a:defRPr>
            </a:lvl1pPr>
          </a:lstStyle>
          <a:p>
            <a:fld id="{877C4908-FE0A-43F2-B8DA-9F7993525651}" type="slidenum">
              <a:rPr lang="zh-CN" altLang="en-US" smtClean="0"/>
              <a:pPr/>
              <a:t>‹#›</a:t>
            </a:fld>
            <a:endParaRPr lang="zh-CN" altLang="en-US"/>
          </a:p>
        </p:txBody>
      </p:sp>
      <p:sp>
        <p:nvSpPr>
          <p:cNvPr id="7" name="等腰三角形 6"/>
          <p:cNvSpPr/>
          <p:nvPr userDrawn="1"/>
        </p:nvSpPr>
        <p:spPr>
          <a:xfrm rot="5400000">
            <a:off x="4680780" y="4949331"/>
            <a:ext cx="115188" cy="99300"/>
          </a:xfrm>
          <a:prstGeom prst="triangle">
            <a:avLst/>
          </a:prstGeom>
          <a:solidFill>
            <a:srgbClr val="5265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userDrawn="1"/>
        </p:nvSpPr>
        <p:spPr>
          <a:xfrm rot="16200000" flipH="1">
            <a:off x="4276024" y="4949332"/>
            <a:ext cx="115188" cy="99300"/>
          </a:xfrm>
          <a:prstGeom prst="triangle">
            <a:avLst/>
          </a:prstGeom>
          <a:solidFill>
            <a:srgbClr val="5265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519510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chart" Target="../charts/chart3.xml"/><Relationship Id="rId4" Type="http://schemas.openxmlformats.org/officeDocument/2006/relationships/chart" Target="../charts/char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pPr/>
              <a:t>1</a:t>
            </a:fld>
            <a:endParaRPr lang="zh-CN" altLang="en-US"/>
          </a:p>
        </p:txBody>
      </p:sp>
      <p:sp>
        <p:nvSpPr>
          <p:cNvPr id="3" name="矩形 2"/>
          <p:cNvSpPr/>
          <p:nvPr/>
        </p:nvSpPr>
        <p:spPr>
          <a:xfrm>
            <a:off x="0" y="0"/>
            <a:ext cx="9144000" cy="1923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419622"/>
            <a:ext cx="9144000" cy="3285622"/>
          </a:xfrm>
          <a:prstGeom prst="rect">
            <a:avLst/>
          </a:prstGeom>
          <a:effectLst/>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l="597" t="38911" r="2091" b="-1059"/>
          <a:stretch/>
        </p:blipFill>
        <p:spPr>
          <a:xfrm>
            <a:off x="0" y="2643758"/>
            <a:ext cx="9144000" cy="2564900"/>
          </a:xfrm>
          <a:prstGeom prst="rect">
            <a:avLst/>
          </a:prstGeom>
        </p:spPr>
      </p:pic>
      <p:sp>
        <p:nvSpPr>
          <p:cNvPr id="6" name="矩形 5"/>
          <p:cNvSpPr/>
          <p:nvPr/>
        </p:nvSpPr>
        <p:spPr>
          <a:xfrm flipH="1">
            <a:off x="1115616" y="816261"/>
            <a:ext cx="7200800" cy="584775"/>
          </a:xfrm>
          <a:prstGeom prst="rect">
            <a:avLst/>
          </a:prstGeom>
          <a:ln>
            <a:noFill/>
          </a:ln>
        </p:spPr>
        <p:txBody>
          <a:bodyPr wrap="square">
            <a:spAutoFit/>
          </a:bodyPr>
          <a:lstStyle/>
          <a:p>
            <a:pPr algn="ctr"/>
            <a:r>
              <a:rPr lang="zh-CN" altLang="en-US" sz="3200" b="1" dirty="0" smtClean="0">
                <a:solidFill>
                  <a:schemeClr val="tx1">
                    <a:lumMod val="75000"/>
                    <a:lumOff val="25000"/>
                  </a:schemeClr>
                </a:solidFill>
                <a:latin typeface="微软雅黑" pitchFamily="34" charset="-122"/>
                <a:ea typeface="微软雅黑" pitchFamily="34" charset="-122"/>
                <a:cs typeface="BrowalliaUPC" panose="020B0604020202020204" pitchFamily="34" charset="-34"/>
              </a:rPr>
              <a:t>业绩报告数据分析金融理财</a:t>
            </a:r>
            <a:r>
              <a:rPr lang="en-US" altLang="zh-CN" sz="3200" b="1" dirty="0" smtClean="0">
                <a:solidFill>
                  <a:schemeClr val="tx1">
                    <a:lumMod val="75000"/>
                    <a:lumOff val="25000"/>
                  </a:schemeClr>
                </a:solidFill>
                <a:latin typeface="微软雅黑" pitchFamily="34" charset="-122"/>
                <a:ea typeface="微软雅黑" pitchFamily="34" charset="-122"/>
                <a:cs typeface="BrowalliaUPC" panose="020B0604020202020204" pitchFamily="34" charset="-34"/>
              </a:rPr>
              <a:t>PPT</a:t>
            </a:r>
            <a:r>
              <a:rPr lang="zh-CN" altLang="en-US" sz="3200" b="1" dirty="0" smtClean="0">
                <a:solidFill>
                  <a:schemeClr val="tx1">
                    <a:lumMod val="75000"/>
                    <a:lumOff val="25000"/>
                  </a:schemeClr>
                </a:solidFill>
                <a:latin typeface="微软雅黑" pitchFamily="34" charset="-122"/>
                <a:ea typeface="微软雅黑" pitchFamily="34" charset="-122"/>
                <a:cs typeface="BrowalliaUPC" panose="020B0604020202020204" pitchFamily="34" charset="-34"/>
              </a:rPr>
              <a:t>模板</a:t>
            </a:r>
            <a:endParaRPr lang="en-US" altLang="zh-CN" sz="3200" b="1" dirty="0">
              <a:solidFill>
                <a:schemeClr val="tx1">
                  <a:lumMod val="75000"/>
                  <a:lumOff val="25000"/>
                </a:schemeClr>
              </a:solidFill>
              <a:latin typeface="微软雅黑" pitchFamily="34" charset="-122"/>
              <a:ea typeface="微软雅黑" pitchFamily="34" charset="-122"/>
              <a:cs typeface="BrowalliaUPC" panose="020B0604020202020204" pitchFamily="34" charset="-34"/>
            </a:endParaRPr>
          </a:p>
        </p:txBody>
      </p:sp>
      <p:sp>
        <p:nvSpPr>
          <p:cNvPr id="7" name="矩形 6"/>
          <p:cNvSpPr/>
          <p:nvPr/>
        </p:nvSpPr>
        <p:spPr>
          <a:xfrm flipH="1">
            <a:off x="2764990" y="1336827"/>
            <a:ext cx="3503536" cy="261610"/>
          </a:xfrm>
          <a:prstGeom prst="rect">
            <a:avLst/>
          </a:prstGeom>
        </p:spPr>
        <p:txBody>
          <a:bodyPr wrap="square">
            <a:spAutoFit/>
          </a:bodyPr>
          <a:lstStyle/>
          <a:p>
            <a:pPr algn="ct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工作总结 </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 商务报告 </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050" dirty="0" smtClean="0">
                <a:solidFill>
                  <a:schemeClr val="tx1">
                    <a:lumMod val="75000"/>
                    <a:lumOff val="25000"/>
                  </a:schemeClr>
                </a:solidFill>
                <a:latin typeface="微软雅黑" panose="020B0503020204020204" pitchFamily="34" charset="-122"/>
                <a:ea typeface="微软雅黑" panose="020B0503020204020204" pitchFamily="34" charset="-122"/>
              </a:rPr>
              <a:t>项目展示</a:t>
            </a:r>
            <a:r>
              <a:rPr lang="en-US" altLang="zh-CN" sz="105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05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商务展示 </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rPr>
              <a:t>| </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flipH="1">
            <a:off x="2483768" y="315508"/>
            <a:ext cx="4065980" cy="646331"/>
          </a:xfrm>
          <a:prstGeom prst="rect">
            <a:avLst/>
          </a:prstGeom>
          <a:ln>
            <a:noFill/>
          </a:ln>
        </p:spPr>
        <p:txBody>
          <a:bodyPr wrap="square">
            <a:spAutoFit/>
          </a:bodyPr>
          <a:lstStyle/>
          <a:p>
            <a:pPr algn="ctr"/>
            <a:r>
              <a:rPr lang="en-US" altLang="zh-CN" sz="3600" b="1" dirty="0" smtClean="0">
                <a:solidFill>
                  <a:srgbClr val="BD392F"/>
                </a:solidFill>
                <a:latin typeface="Agency FB" panose="020B0503020202020204" pitchFamily="34" charset="0"/>
                <a:ea typeface="微软雅黑" panose="020B0503020204020204" pitchFamily="34" charset="-122"/>
                <a:cs typeface="BrowalliaUPC" panose="020B0604020202020204" pitchFamily="34" charset="-34"/>
              </a:rPr>
              <a:t>BUSENISS REPORT</a:t>
            </a:r>
            <a:endParaRPr lang="en-US" altLang="zh-CN" sz="3600" b="1" dirty="0">
              <a:solidFill>
                <a:srgbClr val="BD392F"/>
              </a:solidFill>
              <a:latin typeface="Agency FB" panose="020B0503020202020204" pitchFamily="34" charset="0"/>
              <a:ea typeface="微软雅黑" panose="020B0503020204020204" pitchFamily="34" charset="-122"/>
              <a:cs typeface="BrowalliaUPC" panose="020B0604020202020204" pitchFamily="34" charset="-34"/>
            </a:endParaRPr>
          </a:p>
        </p:txBody>
      </p:sp>
    </p:spTree>
    <p:extLst>
      <p:ext uri="{BB962C8B-B14F-4D97-AF65-F5344CB8AC3E}">
        <p14:creationId xmlns:p14="http://schemas.microsoft.com/office/powerpoint/2010/main" val="11967522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1250"/>
                                        <p:tgtEl>
                                          <p:spTgt spid="5"/>
                                        </p:tgtEl>
                                      </p:cBhvr>
                                    </p:animEffect>
                                  </p:childTnLst>
                                </p:cTn>
                              </p:par>
                            </p:childTnLst>
                          </p:cTn>
                        </p:par>
                        <p:par>
                          <p:cTn id="8" fill="hold">
                            <p:stCondLst>
                              <p:cond delay="125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8"/>
                                        </p:tgtEl>
                                        <p:attrNameLst>
                                          <p:attrName>ppt_y</p:attrName>
                                        </p:attrNameLst>
                                      </p:cBhvr>
                                      <p:tavLst>
                                        <p:tav tm="0">
                                          <p:val>
                                            <p:strVal val="#ppt_y"/>
                                          </p:val>
                                        </p:tav>
                                        <p:tav tm="100000">
                                          <p:val>
                                            <p:strVal val="#ppt_y"/>
                                          </p:val>
                                        </p:tav>
                                      </p:tavLst>
                                    </p:anim>
                                    <p:anim calcmode="lin" valueType="num">
                                      <p:cBhvr>
                                        <p:cTn id="13"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8"/>
                                        </p:tgtEl>
                                      </p:cBhvr>
                                    </p:animEffect>
                                  </p:childTnLst>
                                </p:cTn>
                              </p:par>
                            </p:childTnLst>
                          </p:cTn>
                        </p:par>
                        <p:par>
                          <p:cTn id="16" fill="hold">
                            <p:stCondLst>
                              <p:cond delay="2400"/>
                            </p:stCondLst>
                            <p:childTnLst>
                              <p:par>
                                <p:cTn id="17" presetID="16" presetClass="entr" presetSubtype="21"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par>
                          <p:cTn id="20" fill="hold">
                            <p:stCondLst>
                              <p:cond delay="2900"/>
                            </p:stCondLst>
                            <p:childTnLst>
                              <p:par>
                                <p:cTn id="21" presetID="16" presetClass="entr" presetSubtype="2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115616" y="0"/>
            <a:ext cx="8028384" cy="5143500"/>
          </a:xfrm>
          <a:prstGeom prst="rect">
            <a:avLst/>
          </a:prstGeom>
          <a:solidFill>
            <a:srgbClr val="F29B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793793" y="2140545"/>
            <a:ext cx="1627369" cy="523220"/>
          </a:xfrm>
          <a:prstGeom prst="rect">
            <a:avLst/>
          </a:prstGeom>
        </p:spPr>
        <p:txBody>
          <a:bodyPr wrap="none">
            <a:spAutoFit/>
          </a:bodyPr>
          <a:lstStyle/>
          <a:p>
            <a:r>
              <a:rPr lang="zh-CN" altLang="en-US" sz="2800" b="1" dirty="0" smtClean="0">
                <a:solidFill>
                  <a:schemeClr val="bg1"/>
                </a:solidFill>
                <a:latin typeface="微软雅黑" pitchFamily="34" charset="-122"/>
                <a:ea typeface="微软雅黑" pitchFamily="34" charset="-122"/>
              </a:rPr>
              <a:t>第一部分</a:t>
            </a:r>
            <a:endParaRPr lang="zh-CN" altLang="en-US" sz="2800" b="1" dirty="0">
              <a:solidFill>
                <a:schemeClr val="bg1"/>
              </a:solidFill>
              <a:latin typeface="微软雅黑" pitchFamily="34" charset="-122"/>
              <a:ea typeface="微软雅黑" pitchFamily="34" charset="-122"/>
            </a:endParaRPr>
          </a:p>
        </p:txBody>
      </p:sp>
      <p:sp>
        <p:nvSpPr>
          <p:cNvPr id="5" name="矩形 4"/>
          <p:cNvSpPr/>
          <p:nvPr/>
        </p:nvSpPr>
        <p:spPr>
          <a:xfrm>
            <a:off x="1763688" y="2353986"/>
            <a:ext cx="2439707" cy="1200329"/>
          </a:xfrm>
          <a:prstGeom prst="rect">
            <a:avLst/>
          </a:prstGeom>
        </p:spPr>
        <p:txBody>
          <a:bodyPr wrap="none">
            <a:spAutoFit/>
          </a:bodyPr>
          <a:lstStyle/>
          <a:p>
            <a:r>
              <a:rPr lang="en-US" altLang="zh-CN" sz="7200" b="1" dirty="0" smtClean="0">
                <a:solidFill>
                  <a:schemeClr val="bg1"/>
                </a:solidFill>
              </a:rPr>
              <a:t>Part 1</a:t>
            </a:r>
            <a:endParaRPr lang="zh-CN" altLang="en-US" sz="7200" b="1" dirty="0">
              <a:solidFill>
                <a:schemeClr val="bg1"/>
              </a:solidFill>
            </a:endParaRPr>
          </a:p>
        </p:txBody>
      </p:sp>
      <p:sp>
        <p:nvSpPr>
          <p:cNvPr id="6" name="矩形 5"/>
          <p:cNvSpPr/>
          <p:nvPr/>
        </p:nvSpPr>
        <p:spPr>
          <a:xfrm>
            <a:off x="1835696" y="3381341"/>
            <a:ext cx="423319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chemeClr val="bg1"/>
              </a:solidFill>
              <a:latin typeface="微软雅黑" pitchFamily="34" charset="-122"/>
              <a:ea typeface="微软雅黑" pitchFamily="34" charset="-122"/>
            </a:endParaRPr>
          </a:p>
        </p:txBody>
      </p:sp>
      <p:sp>
        <p:nvSpPr>
          <p:cNvPr id="7" name="矩形 6"/>
          <p:cNvSpPr/>
          <p:nvPr/>
        </p:nvSpPr>
        <p:spPr>
          <a:xfrm>
            <a:off x="1763688" y="3504228"/>
            <a:ext cx="4608512" cy="4356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3200" b="1" dirty="0">
                <a:solidFill>
                  <a:schemeClr val="bg1"/>
                </a:solidFill>
                <a:latin typeface="微软雅黑" pitchFamily="34" charset="-122"/>
                <a:ea typeface="微软雅黑" pitchFamily="34" charset="-122"/>
              </a:rPr>
              <a:t>单击此处</a:t>
            </a:r>
            <a:r>
              <a:rPr lang="zh-CN" altLang="en-US" sz="3200" b="1" dirty="0" smtClean="0">
                <a:solidFill>
                  <a:schemeClr val="bg1"/>
                </a:solidFill>
                <a:latin typeface="微软雅黑" pitchFamily="34" charset="-122"/>
                <a:ea typeface="微软雅黑" pitchFamily="34" charset="-122"/>
              </a:rPr>
              <a:t>添加</a:t>
            </a:r>
            <a:r>
              <a:rPr lang="zh-CN" altLang="en-US" sz="3200" b="1" dirty="0">
                <a:solidFill>
                  <a:schemeClr val="bg1"/>
                </a:solidFill>
                <a:latin typeface="微软雅黑" pitchFamily="34" charset="-122"/>
                <a:ea typeface="微软雅黑" pitchFamily="34" charset="-122"/>
              </a:rPr>
              <a:t>章节</a:t>
            </a:r>
            <a:r>
              <a:rPr lang="zh-CN" altLang="en-US" sz="3200" b="1" dirty="0" smtClean="0">
                <a:solidFill>
                  <a:schemeClr val="bg1"/>
                </a:solidFill>
                <a:latin typeface="微软雅黑" pitchFamily="34" charset="-122"/>
                <a:ea typeface="微软雅黑" pitchFamily="34" charset="-122"/>
              </a:rPr>
              <a:t>内容</a:t>
            </a:r>
            <a:endParaRPr lang="zh-CN" altLang="en-US" sz="3200" b="1" dirty="0">
              <a:solidFill>
                <a:schemeClr val="bg1"/>
              </a:solidFill>
              <a:latin typeface="微软雅黑" pitchFamily="34" charset="-122"/>
              <a:ea typeface="微软雅黑" pitchFamily="34" charset="-122"/>
            </a:endParaRPr>
          </a:p>
        </p:txBody>
      </p:sp>
      <p:cxnSp>
        <p:nvCxnSpPr>
          <p:cNvPr id="8" name="直接连接符 7"/>
          <p:cNvCxnSpPr/>
          <p:nvPr/>
        </p:nvCxnSpPr>
        <p:spPr>
          <a:xfrm>
            <a:off x="971600" y="0"/>
            <a:ext cx="0" cy="514350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22638" y="339502"/>
            <a:ext cx="364202" cy="200055"/>
          </a:xfrm>
          <a:prstGeom prst="rect">
            <a:avLst/>
          </a:prstGeom>
          <a:noFill/>
        </p:spPr>
        <p:txBody>
          <a:bodyPr wrap="none" rtlCol="0">
            <a:spAutoFit/>
          </a:bodyPr>
          <a:lstStyle/>
          <a:p>
            <a:r>
              <a:rPr lang="en-US" altLang="zh-CN" sz="700" dirty="0" smtClean="0"/>
              <a:t>1996</a:t>
            </a:r>
            <a:endParaRPr lang="zh-CN" altLang="en-US" sz="700" dirty="0"/>
          </a:p>
        </p:txBody>
      </p:sp>
      <p:sp>
        <p:nvSpPr>
          <p:cNvPr id="10" name="TextBox 9"/>
          <p:cNvSpPr txBox="1"/>
          <p:nvPr/>
        </p:nvSpPr>
        <p:spPr>
          <a:xfrm>
            <a:off x="622638" y="581225"/>
            <a:ext cx="364202" cy="200055"/>
          </a:xfrm>
          <a:prstGeom prst="rect">
            <a:avLst/>
          </a:prstGeom>
          <a:noFill/>
        </p:spPr>
        <p:txBody>
          <a:bodyPr wrap="none" rtlCol="0">
            <a:spAutoFit/>
          </a:bodyPr>
          <a:lstStyle/>
          <a:p>
            <a:r>
              <a:rPr lang="en-US" altLang="zh-CN" sz="700" dirty="0" smtClean="0"/>
              <a:t>1997</a:t>
            </a:r>
            <a:endParaRPr lang="zh-CN" altLang="en-US" sz="700" dirty="0"/>
          </a:p>
        </p:txBody>
      </p:sp>
      <p:sp>
        <p:nvSpPr>
          <p:cNvPr id="11" name="TextBox 10"/>
          <p:cNvSpPr txBox="1"/>
          <p:nvPr/>
        </p:nvSpPr>
        <p:spPr>
          <a:xfrm>
            <a:off x="622638" y="822948"/>
            <a:ext cx="364202" cy="200055"/>
          </a:xfrm>
          <a:prstGeom prst="rect">
            <a:avLst/>
          </a:prstGeom>
          <a:noFill/>
        </p:spPr>
        <p:txBody>
          <a:bodyPr wrap="none" rtlCol="0">
            <a:spAutoFit/>
          </a:bodyPr>
          <a:lstStyle/>
          <a:p>
            <a:r>
              <a:rPr lang="en-US" altLang="zh-CN" sz="700" dirty="0" smtClean="0"/>
              <a:t>1998</a:t>
            </a:r>
            <a:endParaRPr lang="zh-CN" altLang="en-US" sz="700" dirty="0"/>
          </a:p>
        </p:txBody>
      </p:sp>
      <p:sp>
        <p:nvSpPr>
          <p:cNvPr id="12" name="TextBox 11"/>
          <p:cNvSpPr txBox="1"/>
          <p:nvPr/>
        </p:nvSpPr>
        <p:spPr>
          <a:xfrm>
            <a:off x="622638" y="1064671"/>
            <a:ext cx="364202" cy="200055"/>
          </a:xfrm>
          <a:prstGeom prst="rect">
            <a:avLst/>
          </a:prstGeom>
          <a:noFill/>
        </p:spPr>
        <p:txBody>
          <a:bodyPr wrap="none" rtlCol="0">
            <a:spAutoFit/>
          </a:bodyPr>
          <a:lstStyle/>
          <a:p>
            <a:r>
              <a:rPr lang="en-US" altLang="zh-CN" sz="700" dirty="0" smtClean="0"/>
              <a:t>1999</a:t>
            </a:r>
            <a:endParaRPr lang="zh-CN" altLang="en-US" sz="700" dirty="0"/>
          </a:p>
        </p:txBody>
      </p:sp>
      <p:sp>
        <p:nvSpPr>
          <p:cNvPr id="13" name="TextBox 12"/>
          <p:cNvSpPr txBox="1"/>
          <p:nvPr/>
        </p:nvSpPr>
        <p:spPr>
          <a:xfrm>
            <a:off x="622638" y="1306394"/>
            <a:ext cx="364202" cy="200055"/>
          </a:xfrm>
          <a:prstGeom prst="rect">
            <a:avLst/>
          </a:prstGeom>
          <a:noFill/>
        </p:spPr>
        <p:txBody>
          <a:bodyPr wrap="none" rtlCol="0">
            <a:spAutoFit/>
          </a:bodyPr>
          <a:lstStyle/>
          <a:p>
            <a:r>
              <a:rPr lang="en-US" altLang="zh-CN" sz="700" dirty="0" smtClean="0"/>
              <a:t>2000</a:t>
            </a:r>
            <a:endParaRPr lang="zh-CN" altLang="en-US" sz="700" dirty="0"/>
          </a:p>
        </p:txBody>
      </p:sp>
      <p:sp>
        <p:nvSpPr>
          <p:cNvPr id="14" name="TextBox 13"/>
          <p:cNvSpPr txBox="1"/>
          <p:nvPr/>
        </p:nvSpPr>
        <p:spPr>
          <a:xfrm>
            <a:off x="622638" y="1548117"/>
            <a:ext cx="364202" cy="200055"/>
          </a:xfrm>
          <a:prstGeom prst="rect">
            <a:avLst/>
          </a:prstGeom>
          <a:noFill/>
        </p:spPr>
        <p:txBody>
          <a:bodyPr wrap="none" rtlCol="0">
            <a:spAutoFit/>
          </a:bodyPr>
          <a:lstStyle/>
          <a:p>
            <a:r>
              <a:rPr lang="en-US" altLang="zh-CN" sz="700" dirty="0" smtClean="0"/>
              <a:t>2001</a:t>
            </a:r>
            <a:endParaRPr lang="zh-CN" altLang="en-US" sz="700" dirty="0"/>
          </a:p>
        </p:txBody>
      </p:sp>
      <p:sp>
        <p:nvSpPr>
          <p:cNvPr id="15" name="TextBox 14"/>
          <p:cNvSpPr txBox="1"/>
          <p:nvPr/>
        </p:nvSpPr>
        <p:spPr>
          <a:xfrm>
            <a:off x="622638" y="1789840"/>
            <a:ext cx="364202" cy="200055"/>
          </a:xfrm>
          <a:prstGeom prst="rect">
            <a:avLst/>
          </a:prstGeom>
          <a:noFill/>
        </p:spPr>
        <p:txBody>
          <a:bodyPr wrap="none" rtlCol="0">
            <a:spAutoFit/>
          </a:bodyPr>
          <a:lstStyle/>
          <a:p>
            <a:r>
              <a:rPr lang="en-US" altLang="zh-CN" sz="700" dirty="0" smtClean="0"/>
              <a:t>2002</a:t>
            </a:r>
            <a:endParaRPr lang="zh-CN" altLang="en-US" sz="700" dirty="0"/>
          </a:p>
        </p:txBody>
      </p:sp>
      <p:sp>
        <p:nvSpPr>
          <p:cNvPr id="16" name="TextBox 15"/>
          <p:cNvSpPr txBox="1"/>
          <p:nvPr/>
        </p:nvSpPr>
        <p:spPr>
          <a:xfrm>
            <a:off x="622638" y="2031563"/>
            <a:ext cx="364202" cy="200055"/>
          </a:xfrm>
          <a:prstGeom prst="rect">
            <a:avLst/>
          </a:prstGeom>
          <a:noFill/>
        </p:spPr>
        <p:txBody>
          <a:bodyPr wrap="none" rtlCol="0">
            <a:spAutoFit/>
          </a:bodyPr>
          <a:lstStyle/>
          <a:p>
            <a:r>
              <a:rPr lang="en-US" altLang="zh-CN" sz="700" dirty="0" smtClean="0"/>
              <a:t>2003</a:t>
            </a:r>
            <a:endParaRPr lang="zh-CN" altLang="en-US" sz="700" dirty="0"/>
          </a:p>
        </p:txBody>
      </p:sp>
      <p:sp>
        <p:nvSpPr>
          <p:cNvPr id="17" name="TextBox 16"/>
          <p:cNvSpPr txBox="1"/>
          <p:nvPr/>
        </p:nvSpPr>
        <p:spPr>
          <a:xfrm>
            <a:off x="622638" y="2273286"/>
            <a:ext cx="364202" cy="200055"/>
          </a:xfrm>
          <a:prstGeom prst="rect">
            <a:avLst/>
          </a:prstGeom>
          <a:noFill/>
        </p:spPr>
        <p:txBody>
          <a:bodyPr wrap="none" rtlCol="0">
            <a:spAutoFit/>
          </a:bodyPr>
          <a:lstStyle/>
          <a:p>
            <a:r>
              <a:rPr lang="en-US" altLang="zh-CN" sz="700" dirty="0" smtClean="0"/>
              <a:t>2004</a:t>
            </a:r>
            <a:endParaRPr lang="zh-CN" altLang="en-US" sz="700" dirty="0"/>
          </a:p>
        </p:txBody>
      </p:sp>
      <p:sp>
        <p:nvSpPr>
          <p:cNvPr id="18" name="TextBox 17"/>
          <p:cNvSpPr txBox="1"/>
          <p:nvPr/>
        </p:nvSpPr>
        <p:spPr>
          <a:xfrm>
            <a:off x="622638" y="2515009"/>
            <a:ext cx="364202" cy="200055"/>
          </a:xfrm>
          <a:prstGeom prst="rect">
            <a:avLst/>
          </a:prstGeom>
          <a:noFill/>
        </p:spPr>
        <p:txBody>
          <a:bodyPr wrap="none" rtlCol="0">
            <a:spAutoFit/>
          </a:bodyPr>
          <a:lstStyle/>
          <a:p>
            <a:r>
              <a:rPr lang="en-US" altLang="zh-CN" sz="700" dirty="0" smtClean="0"/>
              <a:t>2005</a:t>
            </a:r>
            <a:endParaRPr lang="zh-CN" altLang="en-US" sz="700" dirty="0"/>
          </a:p>
        </p:txBody>
      </p:sp>
      <p:sp>
        <p:nvSpPr>
          <p:cNvPr id="19" name="TextBox 18"/>
          <p:cNvSpPr txBox="1"/>
          <p:nvPr/>
        </p:nvSpPr>
        <p:spPr>
          <a:xfrm>
            <a:off x="622638" y="2756732"/>
            <a:ext cx="364202" cy="200055"/>
          </a:xfrm>
          <a:prstGeom prst="rect">
            <a:avLst/>
          </a:prstGeom>
          <a:noFill/>
        </p:spPr>
        <p:txBody>
          <a:bodyPr wrap="none" rtlCol="0">
            <a:spAutoFit/>
          </a:bodyPr>
          <a:lstStyle/>
          <a:p>
            <a:r>
              <a:rPr lang="en-US" altLang="zh-CN" sz="700" dirty="0" smtClean="0"/>
              <a:t>2006</a:t>
            </a:r>
            <a:endParaRPr lang="zh-CN" altLang="en-US" sz="700" dirty="0"/>
          </a:p>
        </p:txBody>
      </p:sp>
      <p:sp>
        <p:nvSpPr>
          <p:cNvPr id="20" name="TextBox 19"/>
          <p:cNvSpPr txBox="1"/>
          <p:nvPr/>
        </p:nvSpPr>
        <p:spPr>
          <a:xfrm>
            <a:off x="622638" y="2998455"/>
            <a:ext cx="364202" cy="200055"/>
          </a:xfrm>
          <a:prstGeom prst="rect">
            <a:avLst/>
          </a:prstGeom>
          <a:noFill/>
        </p:spPr>
        <p:txBody>
          <a:bodyPr wrap="none" rtlCol="0">
            <a:spAutoFit/>
          </a:bodyPr>
          <a:lstStyle/>
          <a:p>
            <a:r>
              <a:rPr lang="en-US" altLang="zh-CN" sz="700" dirty="0" smtClean="0"/>
              <a:t>2007</a:t>
            </a:r>
            <a:endParaRPr lang="zh-CN" altLang="en-US" sz="700" dirty="0"/>
          </a:p>
        </p:txBody>
      </p:sp>
      <p:sp>
        <p:nvSpPr>
          <p:cNvPr id="21" name="TextBox 20"/>
          <p:cNvSpPr txBox="1"/>
          <p:nvPr/>
        </p:nvSpPr>
        <p:spPr>
          <a:xfrm>
            <a:off x="622638" y="3240178"/>
            <a:ext cx="364202" cy="200055"/>
          </a:xfrm>
          <a:prstGeom prst="rect">
            <a:avLst/>
          </a:prstGeom>
          <a:noFill/>
        </p:spPr>
        <p:txBody>
          <a:bodyPr wrap="none" rtlCol="0">
            <a:spAutoFit/>
          </a:bodyPr>
          <a:lstStyle/>
          <a:p>
            <a:r>
              <a:rPr lang="en-US" altLang="zh-CN" sz="700" dirty="0" smtClean="0"/>
              <a:t>2008</a:t>
            </a:r>
            <a:endParaRPr lang="zh-CN" altLang="en-US" sz="700" dirty="0"/>
          </a:p>
        </p:txBody>
      </p:sp>
      <p:sp>
        <p:nvSpPr>
          <p:cNvPr id="22" name="TextBox 21"/>
          <p:cNvSpPr txBox="1"/>
          <p:nvPr/>
        </p:nvSpPr>
        <p:spPr>
          <a:xfrm>
            <a:off x="622638" y="3481901"/>
            <a:ext cx="364202" cy="200055"/>
          </a:xfrm>
          <a:prstGeom prst="rect">
            <a:avLst/>
          </a:prstGeom>
          <a:noFill/>
        </p:spPr>
        <p:txBody>
          <a:bodyPr wrap="none" rtlCol="0">
            <a:spAutoFit/>
          </a:bodyPr>
          <a:lstStyle/>
          <a:p>
            <a:r>
              <a:rPr lang="en-US" altLang="zh-CN" sz="700" dirty="0" smtClean="0"/>
              <a:t>2009</a:t>
            </a:r>
            <a:endParaRPr lang="zh-CN" altLang="en-US" sz="700" dirty="0"/>
          </a:p>
        </p:txBody>
      </p:sp>
      <p:sp>
        <p:nvSpPr>
          <p:cNvPr id="23" name="TextBox 22"/>
          <p:cNvSpPr txBox="1"/>
          <p:nvPr/>
        </p:nvSpPr>
        <p:spPr>
          <a:xfrm>
            <a:off x="622638" y="3723624"/>
            <a:ext cx="364202" cy="200055"/>
          </a:xfrm>
          <a:prstGeom prst="rect">
            <a:avLst/>
          </a:prstGeom>
          <a:noFill/>
        </p:spPr>
        <p:txBody>
          <a:bodyPr wrap="none" rtlCol="0">
            <a:spAutoFit/>
          </a:bodyPr>
          <a:lstStyle/>
          <a:p>
            <a:r>
              <a:rPr lang="en-US" altLang="zh-CN" sz="700" dirty="0" smtClean="0"/>
              <a:t>2010</a:t>
            </a:r>
            <a:endParaRPr lang="zh-CN" altLang="en-US" sz="700" dirty="0"/>
          </a:p>
        </p:txBody>
      </p:sp>
      <p:sp>
        <p:nvSpPr>
          <p:cNvPr id="24" name="TextBox 23"/>
          <p:cNvSpPr txBox="1"/>
          <p:nvPr/>
        </p:nvSpPr>
        <p:spPr>
          <a:xfrm>
            <a:off x="622638" y="3965347"/>
            <a:ext cx="364202" cy="200055"/>
          </a:xfrm>
          <a:prstGeom prst="rect">
            <a:avLst/>
          </a:prstGeom>
          <a:noFill/>
        </p:spPr>
        <p:txBody>
          <a:bodyPr wrap="none" rtlCol="0">
            <a:spAutoFit/>
          </a:bodyPr>
          <a:lstStyle/>
          <a:p>
            <a:r>
              <a:rPr lang="en-US" altLang="zh-CN" sz="700" dirty="0" smtClean="0"/>
              <a:t>2012</a:t>
            </a:r>
            <a:endParaRPr lang="zh-CN" altLang="en-US" sz="700" dirty="0"/>
          </a:p>
        </p:txBody>
      </p:sp>
      <p:sp>
        <p:nvSpPr>
          <p:cNvPr id="25" name="TextBox 24"/>
          <p:cNvSpPr txBox="1"/>
          <p:nvPr/>
        </p:nvSpPr>
        <p:spPr>
          <a:xfrm>
            <a:off x="622638" y="4207070"/>
            <a:ext cx="364202" cy="200055"/>
          </a:xfrm>
          <a:prstGeom prst="rect">
            <a:avLst/>
          </a:prstGeom>
          <a:noFill/>
        </p:spPr>
        <p:txBody>
          <a:bodyPr wrap="none" rtlCol="0">
            <a:spAutoFit/>
          </a:bodyPr>
          <a:lstStyle/>
          <a:p>
            <a:r>
              <a:rPr lang="en-US" altLang="zh-CN" sz="700" dirty="0" smtClean="0"/>
              <a:t>2013</a:t>
            </a:r>
            <a:endParaRPr lang="zh-CN" altLang="en-US" sz="700" dirty="0"/>
          </a:p>
        </p:txBody>
      </p:sp>
      <p:sp>
        <p:nvSpPr>
          <p:cNvPr id="26" name="TextBox 25"/>
          <p:cNvSpPr txBox="1"/>
          <p:nvPr/>
        </p:nvSpPr>
        <p:spPr>
          <a:xfrm>
            <a:off x="622638" y="4448793"/>
            <a:ext cx="364202" cy="200055"/>
          </a:xfrm>
          <a:prstGeom prst="rect">
            <a:avLst/>
          </a:prstGeom>
          <a:noFill/>
        </p:spPr>
        <p:txBody>
          <a:bodyPr wrap="none" rtlCol="0">
            <a:spAutoFit/>
          </a:bodyPr>
          <a:lstStyle/>
          <a:p>
            <a:r>
              <a:rPr lang="en-US" altLang="zh-CN" sz="700" dirty="0" smtClean="0"/>
              <a:t>2014</a:t>
            </a:r>
            <a:endParaRPr lang="zh-CN" altLang="en-US" sz="700" dirty="0"/>
          </a:p>
        </p:txBody>
      </p:sp>
      <p:sp>
        <p:nvSpPr>
          <p:cNvPr id="27" name="TextBox 26"/>
          <p:cNvSpPr txBox="1"/>
          <p:nvPr/>
        </p:nvSpPr>
        <p:spPr>
          <a:xfrm>
            <a:off x="622638" y="4690522"/>
            <a:ext cx="364202" cy="200055"/>
          </a:xfrm>
          <a:prstGeom prst="rect">
            <a:avLst/>
          </a:prstGeom>
          <a:noFill/>
        </p:spPr>
        <p:txBody>
          <a:bodyPr wrap="none" rtlCol="0">
            <a:spAutoFit/>
          </a:bodyPr>
          <a:lstStyle/>
          <a:p>
            <a:r>
              <a:rPr lang="en-US" altLang="zh-CN" sz="700" dirty="0" smtClean="0"/>
              <a:t>2015</a:t>
            </a:r>
            <a:endParaRPr lang="zh-CN" altLang="en-US" sz="700" dirty="0"/>
          </a:p>
        </p:txBody>
      </p:sp>
      <p:cxnSp>
        <p:nvCxnSpPr>
          <p:cNvPr id="28" name="直接连接符 27"/>
          <p:cNvCxnSpPr/>
          <p:nvPr/>
        </p:nvCxnSpPr>
        <p:spPr>
          <a:xfrm flipV="1">
            <a:off x="755576" y="539556"/>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755576" y="784484"/>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755576" y="1029412"/>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755576" y="1274340"/>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755576" y="1519268"/>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755576" y="1764196"/>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755576" y="2009124"/>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V="1">
            <a:off x="755576" y="2254052"/>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V="1">
            <a:off x="755576" y="2498980"/>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755576" y="2743908"/>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V="1">
            <a:off x="755576" y="2988836"/>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755576" y="3233764"/>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V="1">
            <a:off x="755576" y="3478692"/>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755576" y="3723620"/>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755576" y="3968548"/>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755576" y="4213476"/>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V="1">
            <a:off x="755576" y="4458404"/>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V="1">
            <a:off x="755576" y="4703329"/>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637878" y="133762"/>
            <a:ext cx="364202" cy="200055"/>
          </a:xfrm>
          <a:prstGeom prst="rect">
            <a:avLst/>
          </a:prstGeom>
          <a:noFill/>
        </p:spPr>
        <p:txBody>
          <a:bodyPr wrap="none" rtlCol="0">
            <a:spAutoFit/>
          </a:bodyPr>
          <a:lstStyle/>
          <a:p>
            <a:r>
              <a:rPr lang="en-US" altLang="zh-CN" sz="700" dirty="0" smtClean="0"/>
              <a:t>1995</a:t>
            </a:r>
            <a:endParaRPr lang="zh-CN" altLang="en-US" sz="700" dirty="0"/>
          </a:p>
        </p:txBody>
      </p:sp>
      <p:cxnSp>
        <p:nvCxnSpPr>
          <p:cNvPr id="47" name="直接连接符 46"/>
          <p:cNvCxnSpPr/>
          <p:nvPr/>
        </p:nvCxnSpPr>
        <p:spPr>
          <a:xfrm flipV="1">
            <a:off x="770816" y="333816"/>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615018" y="4903882"/>
            <a:ext cx="364202" cy="200055"/>
          </a:xfrm>
          <a:prstGeom prst="rect">
            <a:avLst/>
          </a:prstGeom>
          <a:noFill/>
        </p:spPr>
        <p:txBody>
          <a:bodyPr wrap="none" rtlCol="0">
            <a:spAutoFit/>
          </a:bodyPr>
          <a:lstStyle/>
          <a:p>
            <a:r>
              <a:rPr lang="en-US" altLang="zh-CN" sz="700" dirty="0" smtClean="0"/>
              <a:t>2016</a:t>
            </a:r>
            <a:endParaRPr lang="zh-CN" altLang="en-US" sz="700" dirty="0"/>
          </a:p>
        </p:txBody>
      </p:sp>
      <p:cxnSp>
        <p:nvCxnSpPr>
          <p:cNvPr id="49" name="直接连接符 48"/>
          <p:cNvCxnSpPr/>
          <p:nvPr/>
        </p:nvCxnSpPr>
        <p:spPr>
          <a:xfrm flipV="1">
            <a:off x="747956" y="4916689"/>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7670" r="19632"/>
          <a:stretch/>
        </p:blipFill>
        <p:spPr bwMode="auto">
          <a:xfrm>
            <a:off x="4846951" y="-1"/>
            <a:ext cx="4297049" cy="3598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664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750"/>
                                        <p:tgtEl>
                                          <p:spTgt spid="5"/>
                                        </p:tgtEl>
                                      </p:cBhvr>
                                    </p:animEffect>
                                  </p:childTnLst>
                                </p:cTn>
                              </p:par>
                            </p:childTnLst>
                          </p:cTn>
                        </p:par>
                        <p:par>
                          <p:cTn id="12" fill="hold">
                            <p:stCondLst>
                              <p:cond delay="1500"/>
                            </p:stCondLst>
                            <p:childTnLst>
                              <p:par>
                                <p:cTn id="13" presetID="16" presetClass="entr" presetSubtype="2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750"/>
                                        <p:tgtEl>
                                          <p:spTgt spid="6"/>
                                        </p:tgtEl>
                                      </p:cBhvr>
                                    </p:animEffect>
                                  </p:childTnLst>
                                </p:cTn>
                              </p:par>
                            </p:childTnLst>
                          </p:cTn>
                        </p:par>
                        <p:par>
                          <p:cTn id="16" fill="hold">
                            <p:stCondLst>
                              <p:cond delay="225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3" name="直接连接符 2"/>
          <p:cNvCxnSpPr/>
          <p:nvPr/>
        </p:nvCxnSpPr>
        <p:spPr>
          <a:xfrm>
            <a:off x="971600" y="0"/>
            <a:ext cx="0" cy="514350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622638" y="339502"/>
            <a:ext cx="364202" cy="200055"/>
          </a:xfrm>
          <a:prstGeom prst="rect">
            <a:avLst/>
          </a:prstGeom>
          <a:noFill/>
        </p:spPr>
        <p:txBody>
          <a:bodyPr wrap="none" rtlCol="0">
            <a:spAutoFit/>
          </a:bodyPr>
          <a:lstStyle/>
          <a:p>
            <a:r>
              <a:rPr lang="en-US" altLang="zh-CN" sz="700" dirty="0" smtClean="0"/>
              <a:t>1996</a:t>
            </a:r>
            <a:endParaRPr lang="zh-CN" altLang="en-US" sz="700" dirty="0"/>
          </a:p>
        </p:txBody>
      </p:sp>
      <p:sp>
        <p:nvSpPr>
          <p:cNvPr id="5" name="TextBox 4"/>
          <p:cNvSpPr txBox="1"/>
          <p:nvPr/>
        </p:nvSpPr>
        <p:spPr>
          <a:xfrm>
            <a:off x="622638" y="581225"/>
            <a:ext cx="364202" cy="200055"/>
          </a:xfrm>
          <a:prstGeom prst="rect">
            <a:avLst/>
          </a:prstGeom>
          <a:noFill/>
        </p:spPr>
        <p:txBody>
          <a:bodyPr wrap="none" rtlCol="0">
            <a:spAutoFit/>
          </a:bodyPr>
          <a:lstStyle/>
          <a:p>
            <a:r>
              <a:rPr lang="en-US" altLang="zh-CN" sz="700" dirty="0" smtClean="0"/>
              <a:t>1997</a:t>
            </a:r>
            <a:endParaRPr lang="zh-CN" altLang="en-US" sz="700" dirty="0"/>
          </a:p>
        </p:txBody>
      </p:sp>
      <p:sp>
        <p:nvSpPr>
          <p:cNvPr id="6" name="TextBox 5"/>
          <p:cNvSpPr txBox="1"/>
          <p:nvPr/>
        </p:nvSpPr>
        <p:spPr>
          <a:xfrm>
            <a:off x="622638" y="822948"/>
            <a:ext cx="364202" cy="200055"/>
          </a:xfrm>
          <a:prstGeom prst="rect">
            <a:avLst/>
          </a:prstGeom>
          <a:noFill/>
        </p:spPr>
        <p:txBody>
          <a:bodyPr wrap="none" rtlCol="0">
            <a:spAutoFit/>
          </a:bodyPr>
          <a:lstStyle/>
          <a:p>
            <a:r>
              <a:rPr lang="en-US" altLang="zh-CN" sz="700" dirty="0" smtClean="0"/>
              <a:t>1998</a:t>
            </a:r>
            <a:endParaRPr lang="zh-CN" altLang="en-US" sz="700" dirty="0"/>
          </a:p>
        </p:txBody>
      </p:sp>
      <p:sp>
        <p:nvSpPr>
          <p:cNvPr id="7" name="TextBox 6"/>
          <p:cNvSpPr txBox="1"/>
          <p:nvPr/>
        </p:nvSpPr>
        <p:spPr>
          <a:xfrm>
            <a:off x="622638" y="1064671"/>
            <a:ext cx="364202" cy="200055"/>
          </a:xfrm>
          <a:prstGeom prst="rect">
            <a:avLst/>
          </a:prstGeom>
          <a:noFill/>
        </p:spPr>
        <p:txBody>
          <a:bodyPr wrap="none" rtlCol="0">
            <a:spAutoFit/>
          </a:bodyPr>
          <a:lstStyle/>
          <a:p>
            <a:r>
              <a:rPr lang="en-US" altLang="zh-CN" sz="700" dirty="0" smtClean="0"/>
              <a:t>1999</a:t>
            </a:r>
            <a:endParaRPr lang="zh-CN" altLang="en-US" sz="700" dirty="0"/>
          </a:p>
        </p:txBody>
      </p:sp>
      <p:sp>
        <p:nvSpPr>
          <p:cNvPr id="8" name="TextBox 7"/>
          <p:cNvSpPr txBox="1"/>
          <p:nvPr/>
        </p:nvSpPr>
        <p:spPr>
          <a:xfrm>
            <a:off x="622638" y="1306394"/>
            <a:ext cx="364202" cy="200055"/>
          </a:xfrm>
          <a:prstGeom prst="rect">
            <a:avLst/>
          </a:prstGeom>
          <a:noFill/>
        </p:spPr>
        <p:txBody>
          <a:bodyPr wrap="none" rtlCol="0">
            <a:spAutoFit/>
          </a:bodyPr>
          <a:lstStyle/>
          <a:p>
            <a:r>
              <a:rPr lang="en-US" altLang="zh-CN" sz="700" dirty="0" smtClean="0"/>
              <a:t>2000</a:t>
            </a:r>
            <a:endParaRPr lang="zh-CN" altLang="en-US" sz="700" dirty="0"/>
          </a:p>
        </p:txBody>
      </p:sp>
      <p:sp>
        <p:nvSpPr>
          <p:cNvPr id="9" name="TextBox 8"/>
          <p:cNvSpPr txBox="1"/>
          <p:nvPr/>
        </p:nvSpPr>
        <p:spPr>
          <a:xfrm>
            <a:off x="622638" y="1548117"/>
            <a:ext cx="364202" cy="200055"/>
          </a:xfrm>
          <a:prstGeom prst="rect">
            <a:avLst/>
          </a:prstGeom>
          <a:noFill/>
        </p:spPr>
        <p:txBody>
          <a:bodyPr wrap="none" rtlCol="0">
            <a:spAutoFit/>
          </a:bodyPr>
          <a:lstStyle/>
          <a:p>
            <a:r>
              <a:rPr lang="en-US" altLang="zh-CN" sz="700" dirty="0" smtClean="0"/>
              <a:t>2001</a:t>
            </a:r>
            <a:endParaRPr lang="zh-CN" altLang="en-US" sz="700" dirty="0"/>
          </a:p>
        </p:txBody>
      </p:sp>
      <p:sp>
        <p:nvSpPr>
          <p:cNvPr id="10" name="TextBox 9"/>
          <p:cNvSpPr txBox="1"/>
          <p:nvPr/>
        </p:nvSpPr>
        <p:spPr>
          <a:xfrm>
            <a:off x="622638" y="1789840"/>
            <a:ext cx="364202" cy="200055"/>
          </a:xfrm>
          <a:prstGeom prst="rect">
            <a:avLst/>
          </a:prstGeom>
          <a:noFill/>
        </p:spPr>
        <p:txBody>
          <a:bodyPr wrap="none" rtlCol="0">
            <a:spAutoFit/>
          </a:bodyPr>
          <a:lstStyle/>
          <a:p>
            <a:r>
              <a:rPr lang="en-US" altLang="zh-CN" sz="700" dirty="0" smtClean="0"/>
              <a:t>2002</a:t>
            </a:r>
            <a:endParaRPr lang="zh-CN" altLang="en-US" sz="700" dirty="0"/>
          </a:p>
        </p:txBody>
      </p:sp>
      <p:sp>
        <p:nvSpPr>
          <p:cNvPr id="11" name="TextBox 10"/>
          <p:cNvSpPr txBox="1"/>
          <p:nvPr/>
        </p:nvSpPr>
        <p:spPr>
          <a:xfrm>
            <a:off x="622638" y="2031563"/>
            <a:ext cx="364202" cy="200055"/>
          </a:xfrm>
          <a:prstGeom prst="rect">
            <a:avLst/>
          </a:prstGeom>
          <a:noFill/>
        </p:spPr>
        <p:txBody>
          <a:bodyPr wrap="none" rtlCol="0">
            <a:spAutoFit/>
          </a:bodyPr>
          <a:lstStyle/>
          <a:p>
            <a:r>
              <a:rPr lang="en-US" altLang="zh-CN" sz="700" dirty="0" smtClean="0"/>
              <a:t>2003</a:t>
            </a:r>
            <a:endParaRPr lang="zh-CN" altLang="en-US" sz="700" dirty="0"/>
          </a:p>
        </p:txBody>
      </p:sp>
      <p:sp>
        <p:nvSpPr>
          <p:cNvPr id="12" name="TextBox 11"/>
          <p:cNvSpPr txBox="1"/>
          <p:nvPr/>
        </p:nvSpPr>
        <p:spPr>
          <a:xfrm>
            <a:off x="622638" y="2273286"/>
            <a:ext cx="364202" cy="200055"/>
          </a:xfrm>
          <a:prstGeom prst="rect">
            <a:avLst/>
          </a:prstGeom>
          <a:noFill/>
        </p:spPr>
        <p:txBody>
          <a:bodyPr wrap="none" rtlCol="0">
            <a:spAutoFit/>
          </a:bodyPr>
          <a:lstStyle/>
          <a:p>
            <a:r>
              <a:rPr lang="en-US" altLang="zh-CN" sz="700" dirty="0" smtClean="0"/>
              <a:t>2004</a:t>
            </a:r>
            <a:endParaRPr lang="zh-CN" altLang="en-US" sz="700" dirty="0"/>
          </a:p>
        </p:txBody>
      </p:sp>
      <p:sp>
        <p:nvSpPr>
          <p:cNvPr id="13" name="TextBox 12"/>
          <p:cNvSpPr txBox="1"/>
          <p:nvPr/>
        </p:nvSpPr>
        <p:spPr>
          <a:xfrm>
            <a:off x="622638" y="2515009"/>
            <a:ext cx="364202" cy="200055"/>
          </a:xfrm>
          <a:prstGeom prst="rect">
            <a:avLst/>
          </a:prstGeom>
          <a:noFill/>
        </p:spPr>
        <p:txBody>
          <a:bodyPr wrap="none" rtlCol="0">
            <a:spAutoFit/>
          </a:bodyPr>
          <a:lstStyle/>
          <a:p>
            <a:r>
              <a:rPr lang="en-US" altLang="zh-CN" sz="700" dirty="0" smtClean="0"/>
              <a:t>2005</a:t>
            </a:r>
            <a:endParaRPr lang="zh-CN" altLang="en-US" sz="700" dirty="0"/>
          </a:p>
        </p:txBody>
      </p:sp>
      <p:sp>
        <p:nvSpPr>
          <p:cNvPr id="14" name="TextBox 13"/>
          <p:cNvSpPr txBox="1"/>
          <p:nvPr/>
        </p:nvSpPr>
        <p:spPr>
          <a:xfrm>
            <a:off x="622638" y="2756732"/>
            <a:ext cx="364202" cy="200055"/>
          </a:xfrm>
          <a:prstGeom prst="rect">
            <a:avLst/>
          </a:prstGeom>
          <a:noFill/>
        </p:spPr>
        <p:txBody>
          <a:bodyPr wrap="none" rtlCol="0">
            <a:spAutoFit/>
          </a:bodyPr>
          <a:lstStyle/>
          <a:p>
            <a:r>
              <a:rPr lang="en-US" altLang="zh-CN" sz="700" dirty="0" smtClean="0"/>
              <a:t>2006</a:t>
            </a:r>
            <a:endParaRPr lang="zh-CN" altLang="en-US" sz="700" dirty="0"/>
          </a:p>
        </p:txBody>
      </p:sp>
      <p:sp>
        <p:nvSpPr>
          <p:cNvPr id="15" name="TextBox 14"/>
          <p:cNvSpPr txBox="1"/>
          <p:nvPr/>
        </p:nvSpPr>
        <p:spPr>
          <a:xfrm>
            <a:off x="622638" y="2998455"/>
            <a:ext cx="364202" cy="200055"/>
          </a:xfrm>
          <a:prstGeom prst="rect">
            <a:avLst/>
          </a:prstGeom>
          <a:noFill/>
        </p:spPr>
        <p:txBody>
          <a:bodyPr wrap="none" rtlCol="0">
            <a:spAutoFit/>
          </a:bodyPr>
          <a:lstStyle/>
          <a:p>
            <a:r>
              <a:rPr lang="en-US" altLang="zh-CN" sz="700" dirty="0" smtClean="0"/>
              <a:t>2007</a:t>
            </a:r>
            <a:endParaRPr lang="zh-CN" altLang="en-US" sz="700" dirty="0"/>
          </a:p>
        </p:txBody>
      </p:sp>
      <p:sp>
        <p:nvSpPr>
          <p:cNvPr id="16" name="TextBox 15"/>
          <p:cNvSpPr txBox="1"/>
          <p:nvPr/>
        </p:nvSpPr>
        <p:spPr>
          <a:xfrm>
            <a:off x="622638" y="3240178"/>
            <a:ext cx="364202" cy="200055"/>
          </a:xfrm>
          <a:prstGeom prst="rect">
            <a:avLst/>
          </a:prstGeom>
          <a:noFill/>
        </p:spPr>
        <p:txBody>
          <a:bodyPr wrap="none" rtlCol="0">
            <a:spAutoFit/>
          </a:bodyPr>
          <a:lstStyle/>
          <a:p>
            <a:r>
              <a:rPr lang="en-US" altLang="zh-CN" sz="700" dirty="0" smtClean="0"/>
              <a:t>2008</a:t>
            </a:r>
            <a:endParaRPr lang="zh-CN" altLang="en-US" sz="700" dirty="0"/>
          </a:p>
        </p:txBody>
      </p:sp>
      <p:sp>
        <p:nvSpPr>
          <p:cNvPr id="17" name="TextBox 16"/>
          <p:cNvSpPr txBox="1"/>
          <p:nvPr/>
        </p:nvSpPr>
        <p:spPr>
          <a:xfrm>
            <a:off x="622638" y="3481901"/>
            <a:ext cx="364202" cy="200055"/>
          </a:xfrm>
          <a:prstGeom prst="rect">
            <a:avLst/>
          </a:prstGeom>
          <a:noFill/>
        </p:spPr>
        <p:txBody>
          <a:bodyPr wrap="none" rtlCol="0">
            <a:spAutoFit/>
          </a:bodyPr>
          <a:lstStyle/>
          <a:p>
            <a:r>
              <a:rPr lang="en-US" altLang="zh-CN" sz="700" dirty="0" smtClean="0"/>
              <a:t>2009</a:t>
            </a:r>
            <a:endParaRPr lang="zh-CN" altLang="en-US" sz="700" dirty="0"/>
          </a:p>
        </p:txBody>
      </p:sp>
      <p:sp>
        <p:nvSpPr>
          <p:cNvPr id="18" name="TextBox 17"/>
          <p:cNvSpPr txBox="1"/>
          <p:nvPr/>
        </p:nvSpPr>
        <p:spPr>
          <a:xfrm>
            <a:off x="622638" y="3723624"/>
            <a:ext cx="364202" cy="200055"/>
          </a:xfrm>
          <a:prstGeom prst="rect">
            <a:avLst/>
          </a:prstGeom>
          <a:noFill/>
        </p:spPr>
        <p:txBody>
          <a:bodyPr wrap="none" rtlCol="0">
            <a:spAutoFit/>
          </a:bodyPr>
          <a:lstStyle/>
          <a:p>
            <a:r>
              <a:rPr lang="en-US" altLang="zh-CN" sz="700" dirty="0" smtClean="0"/>
              <a:t>2010</a:t>
            </a:r>
            <a:endParaRPr lang="zh-CN" altLang="en-US" sz="700" dirty="0"/>
          </a:p>
        </p:txBody>
      </p:sp>
      <p:sp>
        <p:nvSpPr>
          <p:cNvPr id="19" name="TextBox 18"/>
          <p:cNvSpPr txBox="1"/>
          <p:nvPr/>
        </p:nvSpPr>
        <p:spPr>
          <a:xfrm>
            <a:off x="622638" y="3965347"/>
            <a:ext cx="364202" cy="200055"/>
          </a:xfrm>
          <a:prstGeom prst="rect">
            <a:avLst/>
          </a:prstGeom>
          <a:noFill/>
        </p:spPr>
        <p:txBody>
          <a:bodyPr wrap="none" rtlCol="0">
            <a:spAutoFit/>
          </a:bodyPr>
          <a:lstStyle/>
          <a:p>
            <a:r>
              <a:rPr lang="en-US" altLang="zh-CN" sz="700" dirty="0" smtClean="0"/>
              <a:t>2012</a:t>
            </a:r>
            <a:endParaRPr lang="zh-CN" altLang="en-US" sz="700" dirty="0"/>
          </a:p>
        </p:txBody>
      </p:sp>
      <p:sp>
        <p:nvSpPr>
          <p:cNvPr id="20" name="TextBox 19"/>
          <p:cNvSpPr txBox="1"/>
          <p:nvPr/>
        </p:nvSpPr>
        <p:spPr>
          <a:xfrm>
            <a:off x="622638" y="4207070"/>
            <a:ext cx="364202" cy="200055"/>
          </a:xfrm>
          <a:prstGeom prst="rect">
            <a:avLst/>
          </a:prstGeom>
          <a:noFill/>
        </p:spPr>
        <p:txBody>
          <a:bodyPr wrap="none" rtlCol="0">
            <a:spAutoFit/>
          </a:bodyPr>
          <a:lstStyle/>
          <a:p>
            <a:r>
              <a:rPr lang="en-US" altLang="zh-CN" sz="700" dirty="0" smtClean="0"/>
              <a:t>2013</a:t>
            </a:r>
            <a:endParaRPr lang="zh-CN" altLang="en-US" sz="700" dirty="0"/>
          </a:p>
        </p:txBody>
      </p:sp>
      <p:sp>
        <p:nvSpPr>
          <p:cNvPr id="21" name="TextBox 20"/>
          <p:cNvSpPr txBox="1"/>
          <p:nvPr/>
        </p:nvSpPr>
        <p:spPr>
          <a:xfrm>
            <a:off x="622638" y="4448793"/>
            <a:ext cx="364202" cy="200055"/>
          </a:xfrm>
          <a:prstGeom prst="rect">
            <a:avLst/>
          </a:prstGeom>
          <a:noFill/>
        </p:spPr>
        <p:txBody>
          <a:bodyPr wrap="none" rtlCol="0">
            <a:spAutoFit/>
          </a:bodyPr>
          <a:lstStyle/>
          <a:p>
            <a:r>
              <a:rPr lang="en-US" altLang="zh-CN" sz="700" dirty="0" smtClean="0"/>
              <a:t>2014</a:t>
            </a:r>
            <a:endParaRPr lang="zh-CN" altLang="en-US" sz="700" dirty="0"/>
          </a:p>
        </p:txBody>
      </p:sp>
      <p:sp>
        <p:nvSpPr>
          <p:cNvPr id="22" name="TextBox 21"/>
          <p:cNvSpPr txBox="1"/>
          <p:nvPr/>
        </p:nvSpPr>
        <p:spPr>
          <a:xfrm>
            <a:off x="622638" y="4690522"/>
            <a:ext cx="364202" cy="200055"/>
          </a:xfrm>
          <a:prstGeom prst="rect">
            <a:avLst/>
          </a:prstGeom>
          <a:noFill/>
        </p:spPr>
        <p:txBody>
          <a:bodyPr wrap="none" rtlCol="0">
            <a:spAutoFit/>
          </a:bodyPr>
          <a:lstStyle/>
          <a:p>
            <a:r>
              <a:rPr lang="en-US" altLang="zh-CN" sz="700" dirty="0" smtClean="0"/>
              <a:t>2015</a:t>
            </a:r>
            <a:endParaRPr lang="zh-CN" altLang="en-US" sz="700" dirty="0"/>
          </a:p>
        </p:txBody>
      </p:sp>
      <p:pic>
        <p:nvPicPr>
          <p:cNvPr id="23" name="Picture 2" descr="d:\users\administrator\appdata\roaming\360se6\User Data\temp\4879567_161022132326_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0000" b="2963"/>
          <a:stretch/>
        </p:blipFill>
        <p:spPr bwMode="auto">
          <a:xfrm>
            <a:off x="4999272" y="0"/>
            <a:ext cx="4144727" cy="5143500"/>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直接连接符 23"/>
          <p:cNvCxnSpPr/>
          <p:nvPr/>
        </p:nvCxnSpPr>
        <p:spPr>
          <a:xfrm flipV="1">
            <a:off x="755576" y="539556"/>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755576" y="784484"/>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755576" y="1029412"/>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755576" y="1274340"/>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755576" y="1519268"/>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755576" y="1764196"/>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755576" y="2009124"/>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755576" y="2254052"/>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755576" y="2498980"/>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755576" y="2743908"/>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755576" y="2988836"/>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V="1">
            <a:off x="755576" y="3233764"/>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V="1">
            <a:off x="755576" y="3478692"/>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755576" y="3723620"/>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V="1">
            <a:off x="755576" y="3968548"/>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755576" y="4213476"/>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V="1">
            <a:off x="755576" y="4458404"/>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755576" y="4703329"/>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2" name="矩形 41"/>
          <p:cNvSpPr/>
          <p:nvPr/>
        </p:nvSpPr>
        <p:spPr>
          <a:xfrm>
            <a:off x="1233009" y="1976522"/>
            <a:ext cx="1736629" cy="523220"/>
          </a:xfrm>
          <a:prstGeom prst="rect">
            <a:avLst/>
          </a:prstGeom>
        </p:spPr>
        <p:txBody>
          <a:bodyPr wrap="none">
            <a:spAutoFit/>
          </a:bodyPr>
          <a:lstStyle/>
          <a:p>
            <a:r>
              <a:rPr lang="en-US" altLang="zh-CN" sz="2800" b="1" dirty="0"/>
              <a:t>COMPANY</a:t>
            </a:r>
            <a:endParaRPr lang="zh-CN" altLang="en-US" sz="2800" b="1" dirty="0"/>
          </a:p>
        </p:txBody>
      </p:sp>
      <p:sp>
        <p:nvSpPr>
          <p:cNvPr id="43" name="矩形 42"/>
          <p:cNvSpPr/>
          <p:nvPr/>
        </p:nvSpPr>
        <p:spPr>
          <a:xfrm>
            <a:off x="1216579" y="2283266"/>
            <a:ext cx="3548472" cy="707886"/>
          </a:xfrm>
          <a:prstGeom prst="rect">
            <a:avLst/>
          </a:prstGeom>
        </p:spPr>
        <p:txBody>
          <a:bodyPr wrap="none">
            <a:spAutoFit/>
          </a:bodyPr>
          <a:lstStyle/>
          <a:p>
            <a:r>
              <a:rPr lang="en-US" altLang="zh-CN" sz="4000" b="1" dirty="0"/>
              <a:t>INTRODUCTION</a:t>
            </a:r>
            <a:endParaRPr lang="zh-CN" altLang="en-US" sz="4000" b="1" dirty="0"/>
          </a:p>
        </p:txBody>
      </p:sp>
      <p:sp>
        <p:nvSpPr>
          <p:cNvPr id="44" name="矩形 43"/>
          <p:cNvSpPr/>
          <p:nvPr/>
        </p:nvSpPr>
        <p:spPr>
          <a:xfrm>
            <a:off x="1346920" y="2935064"/>
            <a:ext cx="2232248" cy="29165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latin typeface="微软雅黑" pitchFamily="34" charset="-122"/>
                <a:ea typeface="微软雅黑" pitchFamily="34" charset="-122"/>
              </a:rPr>
              <a:t>10</a:t>
            </a:r>
            <a:r>
              <a:rPr lang="zh-CN" altLang="en-US" sz="2000" b="1" dirty="0" smtClean="0">
                <a:latin typeface="微软雅黑" pitchFamily="34" charset="-122"/>
                <a:ea typeface="微软雅黑" pitchFamily="34" charset="-122"/>
              </a:rPr>
              <a:t>年品牌企业</a:t>
            </a:r>
            <a:endParaRPr lang="zh-CN" altLang="en-US" sz="2000" b="1" dirty="0">
              <a:latin typeface="微软雅黑" pitchFamily="34" charset="-122"/>
              <a:ea typeface="微软雅黑" pitchFamily="34" charset="-122"/>
            </a:endParaRPr>
          </a:p>
        </p:txBody>
      </p:sp>
      <p:sp>
        <p:nvSpPr>
          <p:cNvPr id="45" name="矩形 44"/>
          <p:cNvSpPr/>
          <p:nvPr/>
        </p:nvSpPr>
        <p:spPr>
          <a:xfrm>
            <a:off x="1204080" y="3308788"/>
            <a:ext cx="3441104" cy="600164"/>
          </a:xfrm>
          <a:prstGeom prst="rect">
            <a:avLst/>
          </a:prstGeom>
        </p:spPr>
        <p:txBody>
          <a:bodyPr wrap="square">
            <a:spAutoFit/>
          </a:bodyPr>
          <a:lstStyle/>
          <a:p>
            <a:r>
              <a:rPr lang="zh-CN" altLang="en-US" sz="1100" dirty="0" smtClean="0">
                <a:solidFill>
                  <a:schemeClr val="tx1">
                    <a:lumMod val="65000"/>
                    <a:lumOff val="35000"/>
                  </a:schemeClr>
                </a:solidFill>
                <a:latin typeface="微软雅黑" pitchFamily="34" charset="-122"/>
                <a:ea typeface="微软雅黑" pitchFamily="34" charset="-122"/>
              </a:rPr>
              <a:t>这里</a:t>
            </a:r>
            <a:r>
              <a:rPr lang="zh-CN" altLang="en-US" sz="1100" dirty="0">
                <a:solidFill>
                  <a:schemeClr val="tx1">
                    <a:lumMod val="65000"/>
                    <a:lumOff val="35000"/>
                  </a:schemeClr>
                </a:solidFill>
                <a:latin typeface="微软雅黑" pitchFamily="34" charset="-122"/>
                <a:ea typeface="微软雅黑" pitchFamily="34" charset="-122"/>
              </a:rPr>
              <a:t>输入简单的文字概述里输入简单文字概述输入简单的文字概述里输入输入里这里输入简单的</a:t>
            </a:r>
            <a:r>
              <a:rPr lang="zh-CN" altLang="en-US" sz="1100" dirty="0" smtClean="0">
                <a:solidFill>
                  <a:schemeClr val="tx1">
                    <a:lumMod val="65000"/>
                    <a:lumOff val="35000"/>
                  </a:schemeClr>
                </a:solidFill>
                <a:latin typeface="微软雅黑" pitchFamily="34" charset="-122"/>
                <a:ea typeface="微软雅黑" pitchFamily="34" charset="-122"/>
              </a:rPr>
              <a:t>文字，</a:t>
            </a:r>
            <a:r>
              <a:rPr lang="zh-CN" altLang="en-US" sz="1100" dirty="0">
                <a:solidFill>
                  <a:schemeClr val="tx1">
                    <a:lumMod val="65000"/>
                    <a:lumOff val="35000"/>
                  </a:schemeClr>
                </a:solidFill>
                <a:latin typeface="微软雅黑" pitchFamily="34" charset="-122"/>
                <a:ea typeface="微软雅黑" pitchFamily="34" charset="-122"/>
              </a:rPr>
              <a:t>这里输入简单的文字概述里输入简单文字</a:t>
            </a:r>
            <a:r>
              <a:rPr lang="zh-CN" altLang="en-US" sz="1100" dirty="0" smtClean="0">
                <a:solidFill>
                  <a:schemeClr val="tx1">
                    <a:lumMod val="65000"/>
                    <a:lumOff val="35000"/>
                  </a:schemeClr>
                </a:solidFill>
                <a:latin typeface="微软雅黑" pitchFamily="34" charset="-122"/>
                <a:ea typeface="微软雅黑" pitchFamily="34" charset="-122"/>
              </a:rPr>
              <a:t>概述</a:t>
            </a:r>
            <a:endParaRPr lang="en-US" altLang="zh-CN" sz="1400" dirty="0">
              <a:solidFill>
                <a:schemeClr val="tx1">
                  <a:lumMod val="75000"/>
                  <a:lumOff val="25000"/>
                </a:schemeClr>
              </a:solidFill>
              <a:latin typeface="微软雅黑" pitchFamily="34" charset="-122"/>
              <a:ea typeface="微软雅黑" pitchFamily="34" charset="-122"/>
            </a:endParaRPr>
          </a:p>
        </p:txBody>
      </p:sp>
      <p:sp>
        <p:nvSpPr>
          <p:cNvPr id="46" name="矩形 45"/>
          <p:cNvSpPr/>
          <p:nvPr/>
        </p:nvSpPr>
        <p:spPr>
          <a:xfrm>
            <a:off x="1259632" y="1707654"/>
            <a:ext cx="2232248" cy="2916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smtClean="0">
                <a:solidFill>
                  <a:srgbClr val="C00000"/>
                </a:solidFill>
                <a:latin typeface="微软雅黑" pitchFamily="34" charset="-122"/>
                <a:ea typeface="微软雅黑" pitchFamily="34" charset="-122"/>
              </a:rPr>
              <a:t>公司介绍</a:t>
            </a:r>
            <a:endParaRPr lang="zh-CN" altLang="en-US" sz="2800" b="1" dirty="0">
              <a:solidFill>
                <a:srgbClr val="C00000"/>
              </a:solidFill>
              <a:latin typeface="微软雅黑" pitchFamily="34" charset="-122"/>
              <a:ea typeface="微软雅黑" pitchFamily="34" charset="-122"/>
            </a:endParaRPr>
          </a:p>
        </p:txBody>
      </p:sp>
    </p:spTree>
    <p:extLst>
      <p:ext uri="{BB962C8B-B14F-4D97-AF65-F5344CB8AC3E}">
        <p14:creationId xmlns:p14="http://schemas.microsoft.com/office/powerpoint/2010/main" val="41176142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750"/>
                                        <p:tgtEl>
                                          <p:spTgt spid="46"/>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left)">
                                      <p:cBhvr>
                                        <p:cTn id="11" dur="750"/>
                                        <p:tgtEl>
                                          <p:spTgt spid="42"/>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wipe(left)">
                                      <p:cBhvr>
                                        <p:cTn id="15" dur="750"/>
                                        <p:tgtEl>
                                          <p:spTgt spid="43"/>
                                        </p:tgtEl>
                                      </p:cBhvr>
                                    </p:animEffect>
                                  </p:childTnLst>
                                </p:cTn>
                              </p:par>
                            </p:childTnLst>
                          </p:cTn>
                        </p:par>
                        <p:par>
                          <p:cTn id="16" fill="hold">
                            <p:stCondLst>
                              <p:cond delay="2250"/>
                            </p:stCondLst>
                            <p:childTnLst>
                              <p:par>
                                <p:cTn id="17" presetID="16" presetClass="entr" presetSubtype="21" fill="hold" grpId="0"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barn(inVertical)">
                                      <p:cBhvr>
                                        <p:cTn id="19" dur="750"/>
                                        <p:tgtEl>
                                          <p:spTgt spid="44"/>
                                        </p:tgtEl>
                                      </p:cBhvr>
                                    </p:animEffect>
                                  </p:childTnLst>
                                </p:cTn>
                              </p:par>
                            </p:childTnLst>
                          </p:cTn>
                        </p:par>
                        <p:par>
                          <p:cTn id="20" fill="hold">
                            <p:stCondLst>
                              <p:cond delay="3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45"/>
                                        </p:tgtEl>
                                        <p:attrNameLst>
                                          <p:attrName>style.visibility</p:attrName>
                                        </p:attrNameLst>
                                      </p:cBhvr>
                                      <p:to>
                                        <p:strVal val="visible"/>
                                      </p:to>
                                    </p:set>
                                    <p:anim calcmode="lin" valueType="num">
                                      <p:cBhvr>
                                        <p:cTn id="23"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45"/>
                                        </p:tgtEl>
                                        <p:attrNameLst>
                                          <p:attrName>ppt_y</p:attrName>
                                        </p:attrNameLst>
                                      </p:cBhvr>
                                      <p:tavLst>
                                        <p:tav tm="0">
                                          <p:val>
                                            <p:strVal val="#ppt_y"/>
                                          </p:val>
                                        </p:tav>
                                        <p:tav tm="100000">
                                          <p:val>
                                            <p:strVal val="#ppt_y"/>
                                          </p:val>
                                        </p:tav>
                                      </p:tavLst>
                                    </p:anim>
                                    <p:anim calcmode="lin" valueType="num">
                                      <p:cBhvr>
                                        <p:cTn id="25"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animBg="1"/>
      <p:bldP spid="45" grpId="0"/>
      <p:bldP spid="4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pPr/>
              <a:t>4</a:t>
            </a:fld>
            <a:endParaRPr lang="zh-CN" altLang="en-US"/>
          </a:p>
        </p:txBody>
      </p:sp>
      <p:grpSp>
        <p:nvGrpSpPr>
          <p:cNvPr id="3" name="组合 2"/>
          <p:cNvGrpSpPr/>
          <p:nvPr/>
        </p:nvGrpSpPr>
        <p:grpSpPr>
          <a:xfrm>
            <a:off x="6692840" y="2050580"/>
            <a:ext cx="2064412" cy="2325516"/>
            <a:chOff x="6441309" y="1514754"/>
            <a:chExt cx="2325951" cy="2620134"/>
          </a:xfrm>
          <a:solidFill>
            <a:srgbClr val="C00000"/>
          </a:solidFill>
        </p:grpSpPr>
        <p:sp>
          <p:nvSpPr>
            <p:cNvPr id="4" name="矩形 3"/>
            <p:cNvSpPr/>
            <p:nvPr/>
          </p:nvSpPr>
          <p:spPr>
            <a:xfrm rot="1992964" flipV="1">
              <a:off x="7008471" y="3146931"/>
              <a:ext cx="907460" cy="160779"/>
            </a:xfrm>
            <a:prstGeom prst="rect">
              <a:avLst/>
            </a:prstGeom>
            <a:solidFill>
              <a:srgbClr val="2A0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6441309" y="1514754"/>
              <a:ext cx="2325951" cy="2620134"/>
              <a:chOff x="6441309" y="1514754"/>
              <a:chExt cx="2325951" cy="2620134"/>
            </a:xfrm>
            <a:grpFill/>
          </p:grpSpPr>
          <p:sp>
            <p:nvSpPr>
              <p:cNvPr id="6" name="圆角矩形 5"/>
              <p:cNvSpPr/>
              <p:nvPr/>
            </p:nvSpPr>
            <p:spPr>
              <a:xfrm>
                <a:off x="6441309" y="2422853"/>
                <a:ext cx="1020893" cy="794028"/>
              </a:xfrm>
              <a:prstGeom prst="roundRect">
                <a:avLst/>
              </a:prstGeom>
              <a:solidFill>
                <a:srgbClr val="2A0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7666379" y="1514754"/>
                <a:ext cx="1100881" cy="794028"/>
              </a:xfrm>
              <a:prstGeom prst="roundRect">
                <a:avLst/>
              </a:prstGeom>
              <a:solidFill>
                <a:srgbClr val="2A0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9607036">
                <a:off x="7008471" y="2352906"/>
                <a:ext cx="907460" cy="160779"/>
              </a:xfrm>
              <a:prstGeom prst="rect">
                <a:avLst/>
              </a:prstGeom>
              <a:solidFill>
                <a:srgbClr val="2A0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7666379" y="3340860"/>
                <a:ext cx="1100881" cy="794028"/>
              </a:xfrm>
              <a:prstGeom prst="roundRect">
                <a:avLst/>
              </a:prstGeom>
              <a:solidFill>
                <a:srgbClr val="2A0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0" name="圆角矩形 9"/>
          <p:cNvSpPr/>
          <p:nvPr/>
        </p:nvSpPr>
        <p:spPr>
          <a:xfrm>
            <a:off x="5608923" y="1263122"/>
            <a:ext cx="906100" cy="704744"/>
          </a:xfrm>
          <a:prstGeom prst="round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5608923" y="2050580"/>
            <a:ext cx="906100" cy="704744"/>
          </a:xfrm>
          <a:prstGeom prst="round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6692840" y="1263122"/>
            <a:ext cx="906100" cy="704744"/>
          </a:xfrm>
          <a:prstGeom prst="round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7780158" y="2856568"/>
            <a:ext cx="977094" cy="704744"/>
          </a:xfrm>
          <a:prstGeom prst="roundRect">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5536950" y="3639576"/>
            <a:ext cx="2238113" cy="692497"/>
          </a:xfrm>
          <a:prstGeom prst="rect">
            <a:avLst/>
          </a:prstGeom>
          <a:noFill/>
        </p:spPr>
        <p:txBody>
          <a:bodyPr wrap="none" rtlCol="0">
            <a:spAutoFit/>
          </a:bodyPr>
          <a:lstStyle/>
          <a:p>
            <a:r>
              <a:rPr lang="en-US" altLang="zh-CN" b="1" dirty="0">
                <a:solidFill>
                  <a:srgbClr val="C00000"/>
                </a:solidFill>
                <a:latin typeface="+mj-lt"/>
              </a:rPr>
              <a:t>FASHION </a:t>
            </a:r>
            <a:r>
              <a:rPr lang="en-US" altLang="zh-CN" b="1" dirty="0" smtClean="0">
                <a:solidFill>
                  <a:srgbClr val="C00000"/>
                </a:solidFill>
                <a:latin typeface="+mj-lt"/>
              </a:rPr>
              <a:t>DESIGN</a:t>
            </a:r>
          </a:p>
          <a:p>
            <a:r>
              <a:rPr lang="zh-CN" altLang="en-US" sz="1050" b="1" dirty="0" smtClean="0">
                <a:solidFill>
                  <a:schemeClr val="bg1">
                    <a:lumMod val="50000"/>
                  </a:schemeClr>
                </a:solidFill>
                <a:latin typeface="微软雅黑" pitchFamily="34" charset="-122"/>
                <a:ea typeface="微软雅黑" pitchFamily="34" charset="-122"/>
              </a:rPr>
              <a:t>更改图片点击图片</a:t>
            </a:r>
            <a:r>
              <a:rPr lang="en-US" altLang="zh-CN" sz="1050" b="1" dirty="0" smtClean="0">
                <a:solidFill>
                  <a:schemeClr val="bg1">
                    <a:lumMod val="50000"/>
                  </a:schemeClr>
                </a:solidFill>
                <a:latin typeface="微软雅黑" pitchFamily="34" charset="-122"/>
                <a:ea typeface="微软雅黑" pitchFamily="34" charset="-122"/>
              </a:rPr>
              <a:t>—</a:t>
            </a:r>
            <a:r>
              <a:rPr lang="zh-CN" altLang="en-US" sz="1050" b="1" dirty="0" smtClean="0">
                <a:solidFill>
                  <a:schemeClr val="bg1">
                    <a:lumMod val="50000"/>
                  </a:schemeClr>
                </a:solidFill>
                <a:latin typeface="微软雅黑" pitchFamily="34" charset="-122"/>
                <a:ea typeface="微软雅黑" pitchFamily="34" charset="-122"/>
              </a:rPr>
              <a:t>右键</a:t>
            </a:r>
            <a:r>
              <a:rPr lang="en-US" altLang="zh-CN" sz="1050" b="1" dirty="0" smtClean="0">
                <a:solidFill>
                  <a:schemeClr val="bg1">
                    <a:lumMod val="50000"/>
                  </a:schemeClr>
                </a:solidFill>
                <a:latin typeface="微软雅黑" pitchFamily="34" charset="-122"/>
                <a:ea typeface="微软雅黑" pitchFamily="34" charset="-122"/>
              </a:rPr>
              <a:t>—</a:t>
            </a:r>
            <a:r>
              <a:rPr lang="zh-CN" altLang="en-US" sz="1050" b="1" dirty="0" smtClean="0">
                <a:solidFill>
                  <a:schemeClr val="bg1">
                    <a:lumMod val="50000"/>
                  </a:schemeClr>
                </a:solidFill>
                <a:latin typeface="微软雅黑" pitchFamily="34" charset="-122"/>
                <a:ea typeface="微软雅黑" pitchFamily="34" charset="-122"/>
              </a:rPr>
              <a:t>填充</a:t>
            </a:r>
            <a:r>
              <a:rPr lang="en-US" altLang="zh-CN" sz="1050" b="1" dirty="0" smtClean="0">
                <a:solidFill>
                  <a:schemeClr val="bg1">
                    <a:lumMod val="50000"/>
                  </a:schemeClr>
                </a:solidFill>
                <a:latin typeface="微软雅黑" pitchFamily="34" charset="-122"/>
                <a:ea typeface="微软雅黑" pitchFamily="34" charset="-122"/>
              </a:rPr>
              <a:t>—</a:t>
            </a:r>
          </a:p>
          <a:p>
            <a:r>
              <a:rPr lang="zh-CN" altLang="en-US" sz="1050" b="1" dirty="0" smtClean="0">
                <a:solidFill>
                  <a:schemeClr val="bg1">
                    <a:lumMod val="50000"/>
                  </a:schemeClr>
                </a:solidFill>
                <a:latin typeface="微软雅黑" pitchFamily="34" charset="-122"/>
                <a:ea typeface="微软雅黑" pitchFamily="34" charset="-122"/>
              </a:rPr>
              <a:t>图片或纹理填充</a:t>
            </a:r>
            <a:r>
              <a:rPr lang="en-US" altLang="zh-CN" sz="1050" b="1" dirty="0" smtClean="0">
                <a:solidFill>
                  <a:schemeClr val="bg1">
                    <a:lumMod val="50000"/>
                  </a:schemeClr>
                </a:solidFill>
                <a:latin typeface="微软雅黑" pitchFamily="34" charset="-122"/>
                <a:ea typeface="微软雅黑" pitchFamily="34" charset="-122"/>
              </a:rPr>
              <a:t>—</a:t>
            </a:r>
            <a:r>
              <a:rPr lang="zh-CN" altLang="en-US" sz="1050" b="1" dirty="0" smtClean="0">
                <a:solidFill>
                  <a:schemeClr val="bg1">
                    <a:lumMod val="50000"/>
                  </a:schemeClr>
                </a:solidFill>
                <a:latin typeface="微软雅黑" pitchFamily="34" charset="-122"/>
                <a:ea typeface="微软雅黑" pitchFamily="34" charset="-122"/>
              </a:rPr>
              <a:t>选择即可</a:t>
            </a:r>
            <a:endParaRPr lang="zh-CN" altLang="en-US" sz="1050" b="1" dirty="0">
              <a:solidFill>
                <a:schemeClr val="bg1">
                  <a:lumMod val="50000"/>
                </a:schemeClr>
              </a:solidFill>
              <a:latin typeface="微软雅黑" pitchFamily="34" charset="-122"/>
              <a:ea typeface="微软雅黑" pitchFamily="34" charset="-122"/>
            </a:endParaRPr>
          </a:p>
        </p:txBody>
      </p:sp>
      <p:grpSp>
        <p:nvGrpSpPr>
          <p:cNvPr id="15" name="组合 14"/>
          <p:cNvGrpSpPr/>
          <p:nvPr/>
        </p:nvGrpSpPr>
        <p:grpSpPr>
          <a:xfrm>
            <a:off x="5608923" y="1263122"/>
            <a:ext cx="3148329" cy="2298191"/>
            <a:chOff x="5436096" y="627534"/>
            <a:chExt cx="3149843" cy="2299296"/>
          </a:xfrm>
          <a:solidFill>
            <a:srgbClr val="005EA4"/>
          </a:solidFill>
        </p:grpSpPr>
        <p:sp>
          <p:nvSpPr>
            <p:cNvPr id="16" name="圆角矩形 15"/>
            <p:cNvSpPr/>
            <p:nvPr/>
          </p:nvSpPr>
          <p:spPr>
            <a:xfrm>
              <a:off x="5436096" y="2221747"/>
              <a:ext cx="906536" cy="705083"/>
            </a:xfrm>
            <a:prstGeom prst="roundRect">
              <a:avLst/>
            </a:prstGeom>
            <a:solidFill>
              <a:srgbClr val="BD3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a:off x="6520534" y="1415370"/>
              <a:ext cx="906536" cy="705083"/>
            </a:xfrm>
            <a:prstGeom prst="roundRect">
              <a:avLst/>
            </a:prstGeom>
            <a:solidFill>
              <a:srgbClr val="BD3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p:nvSpPr>
          <p:spPr>
            <a:xfrm>
              <a:off x="7608375" y="627534"/>
              <a:ext cx="977564" cy="705083"/>
            </a:xfrm>
            <a:prstGeom prst="roundRect">
              <a:avLst/>
            </a:prstGeom>
            <a:solidFill>
              <a:srgbClr val="BD3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19607036">
              <a:off x="5946835" y="2129089"/>
              <a:ext cx="805809" cy="142769"/>
            </a:xfrm>
            <a:prstGeom prst="rect">
              <a:avLst/>
            </a:prstGeom>
            <a:solidFill>
              <a:srgbClr val="BD3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rot="19607036">
              <a:off x="7113027" y="1320705"/>
              <a:ext cx="805809" cy="142769"/>
            </a:xfrm>
            <a:prstGeom prst="rect">
              <a:avLst/>
            </a:prstGeom>
            <a:solidFill>
              <a:srgbClr val="BD3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KSO_Img1"/>
          <p:cNvSpPr/>
          <p:nvPr/>
        </p:nvSpPr>
        <p:spPr>
          <a:xfrm rot="16603">
            <a:off x="403087" y="1293638"/>
            <a:ext cx="4896620" cy="3138513"/>
          </a:xfrm>
          <a:prstGeom prst="rect">
            <a:avLst/>
          </a:prstGeom>
          <a:blipFill dpi="0" rotWithShape="1">
            <a:blip r:embed="rId7" cstate="print"/>
            <a:srcRect/>
            <a:stretch>
              <a:fillRect l="-2300" t="-12495" r="-1319" b="-14092"/>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26" name="组合 25"/>
          <p:cNvGrpSpPr/>
          <p:nvPr/>
        </p:nvGrpSpPr>
        <p:grpSpPr>
          <a:xfrm>
            <a:off x="0" y="352224"/>
            <a:ext cx="9144000" cy="131294"/>
            <a:chOff x="0" y="522362"/>
            <a:chExt cx="9144000" cy="213184"/>
          </a:xfrm>
        </p:grpSpPr>
        <p:grpSp>
          <p:nvGrpSpPr>
            <p:cNvPr id="27" name="组合 26"/>
            <p:cNvGrpSpPr/>
            <p:nvPr/>
          </p:nvGrpSpPr>
          <p:grpSpPr>
            <a:xfrm>
              <a:off x="127000" y="522362"/>
              <a:ext cx="8890000" cy="213184"/>
              <a:chOff x="127000" y="447551"/>
              <a:chExt cx="8890000" cy="498377"/>
            </a:xfrm>
          </p:grpSpPr>
          <p:grpSp>
            <p:nvGrpSpPr>
              <p:cNvPr id="29" name="组合 28"/>
              <p:cNvGrpSpPr/>
              <p:nvPr/>
            </p:nvGrpSpPr>
            <p:grpSpPr>
              <a:xfrm>
                <a:off x="838200" y="447552"/>
                <a:ext cx="7112000" cy="498376"/>
                <a:chOff x="814738" y="2145382"/>
                <a:chExt cx="7112000" cy="1439863"/>
              </a:xfrm>
            </p:grpSpPr>
            <p:cxnSp>
              <p:nvCxnSpPr>
                <p:cNvPr id="77" name="MH_Other_41"/>
                <p:cNvCxnSpPr/>
                <p:nvPr/>
              </p:nvCxnSpPr>
              <p:spPr>
                <a:xfrm>
                  <a:off x="814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MH_Other_43"/>
                <p:cNvCxnSpPr/>
                <p:nvPr/>
              </p:nvCxnSpPr>
              <p:spPr>
                <a:xfrm>
                  <a:off x="45485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MH_Other_42"/>
                <p:cNvCxnSpPr/>
                <p:nvPr/>
              </p:nvCxnSpPr>
              <p:spPr>
                <a:xfrm>
                  <a:off x="2592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0" name="MH_Other_45"/>
                <p:cNvCxnSpPr/>
                <p:nvPr/>
              </p:nvCxnSpPr>
              <p:spPr>
                <a:xfrm>
                  <a:off x="7926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1" name="MH_Other_44"/>
                <p:cNvCxnSpPr/>
                <p:nvPr/>
              </p:nvCxnSpPr>
              <p:spPr>
                <a:xfrm>
                  <a:off x="6148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30" name="MH_Other_1"/>
              <p:cNvCxnSpPr/>
              <p:nvPr/>
            </p:nvCxnSpPr>
            <p:spPr>
              <a:xfrm>
                <a:off x="12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MH_Other_2"/>
              <p:cNvCxnSpPr/>
              <p:nvPr/>
            </p:nvCxnSpPr>
            <p:spPr>
              <a:xfrm>
                <a:off x="304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MH_Other_3"/>
              <p:cNvCxnSpPr/>
              <p:nvPr/>
            </p:nvCxnSpPr>
            <p:spPr>
              <a:xfrm>
                <a:off x="482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MH_Other_4"/>
              <p:cNvCxnSpPr/>
              <p:nvPr/>
            </p:nvCxnSpPr>
            <p:spPr>
              <a:xfrm>
                <a:off x="660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MH_Other_5"/>
              <p:cNvCxnSpPr/>
              <p:nvPr/>
            </p:nvCxnSpPr>
            <p:spPr>
              <a:xfrm>
                <a:off x="1016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MH_Other_6"/>
              <p:cNvCxnSpPr/>
              <p:nvPr/>
            </p:nvCxnSpPr>
            <p:spPr>
              <a:xfrm>
                <a:off x="1193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 name="MH_Other_7"/>
              <p:cNvCxnSpPr/>
              <p:nvPr/>
            </p:nvCxnSpPr>
            <p:spPr>
              <a:xfrm>
                <a:off x="1371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MH_Other_8"/>
              <p:cNvCxnSpPr/>
              <p:nvPr/>
            </p:nvCxnSpPr>
            <p:spPr>
              <a:xfrm>
                <a:off x="1549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MH_Other_10"/>
              <p:cNvCxnSpPr/>
              <p:nvPr/>
            </p:nvCxnSpPr>
            <p:spPr>
              <a:xfrm>
                <a:off x="1905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MH_Other_11"/>
              <p:cNvCxnSpPr/>
              <p:nvPr/>
            </p:nvCxnSpPr>
            <p:spPr>
              <a:xfrm>
                <a:off x="2082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MH_Other_12"/>
              <p:cNvCxnSpPr/>
              <p:nvPr/>
            </p:nvCxnSpPr>
            <p:spPr>
              <a:xfrm>
                <a:off x="2260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MH_Other_13"/>
              <p:cNvCxnSpPr/>
              <p:nvPr/>
            </p:nvCxnSpPr>
            <p:spPr>
              <a:xfrm>
                <a:off x="2438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MH_Other_14"/>
              <p:cNvCxnSpPr/>
              <p:nvPr/>
            </p:nvCxnSpPr>
            <p:spPr>
              <a:xfrm>
                <a:off x="2794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MH_Other_15"/>
              <p:cNvCxnSpPr/>
              <p:nvPr/>
            </p:nvCxnSpPr>
            <p:spPr>
              <a:xfrm>
                <a:off x="2971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MH_Other_16"/>
              <p:cNvCxnSpPr/>
              <p:nvPr/>
            </p:nvCxnSpPr>
            <p:spPr>
              <a:xfrm>
                <a:off x="3149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5" name="MH_Other_17"/>
              <p:cNvCxnSpPr/>
              <p:nvPr/>
            </p:nvCxnSpPr>
            <p:spPr>
              <a:xfrm>
                <a:off x="3327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MH_Other_19"/>
              <p:cNvCxnSpPr/>
              <p:nvPr/>
            </p:nvCxnSpPr>
            <p:spPr>
              <a:xfrm>
                <a:off x="3683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MH_Other_20"/>
              <p:cNvCxnSpPr/>
              <p:nvPr/>
            </p:nvCxnSpPr>
            <p:spPr>
              <a:xfrm>
                <a:off x="3860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MH_Other_21"/>
              <p:cNvCxnSpPr/>
              <p:nvPr/>
            </p:nvCxnSpPr>
            <p:spPr>
              <a:xfrm>
                <a:off x="4038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MH_Other_22"/>
              <p:cNvCxnSpPr/>
              <p:nvPr/>
            </p:nvCxnSpPr>
            <p:spPr>
              <a:xfrm>
                <a:off x="4216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MH_Other_23"/>
              <p:cNvCxnSpPr/>
              <p:nvPr/>
            </p:nvCxnSpPr>
            <p:spPr>
              <a:xfrm>
                <a:off x="4427984" y="447551"/>
                <a:ext cx="0" cy="358774"/>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MH_Other_24"/>
              <p:cNvCxnSpPr/>
              <p:nvPr/>
            </p:nvCxnSpPr>
            <p:spPr>
              <a:xfrm>
                <a:off x="4749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MH_Other_25"/>
              <p:cNvCxnSpPr/>
              <p:nvPr/>
            </p:nvCxnSpPr>
            <p:spPr>
              <a:xfrm>
                <a:off x="4927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MH_Other_26"/>
              <p:cNvCxnSpPr/>
              <p:nvPr/>
            </p:nvCxnSpPr>
            <p:spPr>
              <a:xfrm>
                <a:off x="5105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MH_Other_28"/>
              <p:cNvCxnSpPr/>
              <p:nvPr/>
            </p:nvCxnSpPr>
            <p:spPr>
              <a:xfrm>
                <a:off x="5461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MH_Other_29"/>
              <p:cNvCxnSpPr/>
              <p:nvPr/>
            </p:nvCxnSpPr>
            <p:spPr>
              <a:xfrm>
                <a:off x="5638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MH_Other_30"/>
              <p:cNvCxnSpPr/>
              <p:nvPr/>
            </p:nvCxnSpPr>
            <p:spPr>
              <a:xfrm>
                <a:off x="5816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MH_Other_31"/>
              <p:cNvCxnSpPr/>
              <p:nvPr/>
            </p:nvCxnSpPr>
            <p:spPr>
              <a:xfrm>
                <a:off x="5994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MH_Other_32"/>
              <p:cNvCxnSpPr/>
              <p:nvPr/>
            </p:nvCxnSpPr>
            <p:spPr>
              <a:xfrm>
                <a:off x="6350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MH_Other_33"/>
              <p:cNvCxnSpPr/>
              <p:nvPr/>
            </p:nvCxnSpPr>
            <p:spPr>
              <a:xfrm>
                <a:off x="6527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MH_Other_34"/>
              <p:cNvCxnSpPr/>
              <p:nvPr/>
            </p:nvCxnSpPr>
            <p:spPr>
              <a:xfrm>
                <a:off x="6705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MH_Other_35"/>
              <p:cNvCxnSpPr/>
              <p:nvPr/>
            </p:nvCxnSpPr>
            <p:spPr>
              <a:xfrm>
                <a:off x="6883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MH_Other_37"/>
              <p:cNvCxnSpPr/>
              <p:nvPr/>
            </p:nvCxnSpPr>
            <p:spPr>
              <a:xfrm>
                <a:off x="7239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MH_Other_38"/>
              <p:cNvCxnSpPr/>
              <p:nvPr/>
            </p:nvCxnSpPr>
            <p:spPr>
              <a:xfrm>
                <a:off x="7416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MH_Other_39"/>
              <p:cNvCxnSpPr/>
              <p:nvPr/>
            </p:nvCxnSpPr>
            <p:spPr>
              <a:xfrm>
                <a:off x="7594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MH_Other_40"/>
              <p:cNvCxnSpPr/>
              <p:nvPr/>
            </p:nvCxnSpPr>
            <p:spPr>
              <a:xfrm>
                <a:off x="7772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MH_Other_46"/>
              <p:cNvCxnSpPr/>
              <p:nvPr/>
            </p:nvCxnSpPr>
            <p:spPr>
              <a:xfrm>
                <a:off x="8128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MH_Other_47"/>
              <p:cNvCxnSpPr/>
              <p:nvPr/>
            </p:nvCxnSpPr>
            <p:spPr>
              <a:xfrm>
                <a:off x="8305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MH_Other_48"/>
              <p:cNvCxnSpPr/>
              <p:nvPr/>
            </p:nvCxnSpPr>
            <p:spPr>
              <a:xfrm>
                <a:off x="8483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MH_Other_49"/>
              <p:cNvCxnSpPr/>
              <p:nvPr/>
            </p:nvCxnSpPr>
            <p:spPr>
              <a:xfrm>
                <a:off x="8661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0" name="组合 69"/>
              <p:cNvGrpSpPr/>
              <p:nvPr/>
            </p:nvGrpSpPr>
            <p:grpSpPr>
              <a:xfrm>
                <a:off x="1727200" y="447551"/>
                <a:ext cx="7112000" cy="426368"/>
                <a:chOff x="1703738" y="2145382"/>
                <a:chExt cx="7112000" cy="719138"/>
              </a:xfrm>
            </p:grpSpPr>
            <p:cxnSp>
              <p:nvCxnSpPr>
                <p:cNvPr id="72" name="MH_Other_9"/>
                <p:cNvCxnSpPr/>
                <p:nvPr/>
              </p:nvCxnSpPr>
              <p:spPr>
                <a:xfrm>
                  <a:off x="1703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MH_Other_18"/>
                <p:cNvCxnSpPr/>
                <p:nvPr/>
              </p:nvCxnSpPr>
              <p:spPr>
                <a:xfrm>
                  <a:off x="3481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 name="MH_Other_27"/>
                <p:cNvCxnSpPr/>
                <p:nvPr/>
              </p:nvCxnSpPr>
              <p:spPr>
                <a:xfrm>
                  <a:off x="5259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5" name="MH_Other_36"/>
                <p:cNvCxnSpPr/>
                <p:nvPr/>
              </p:nvCxnSpPr>
              <p:spPr>
                <a:xfrm>
                  <a:off x="7037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 name="MH_Other_50"/>
                <p:cNvCxnSpPr/>
                <p:nvPr/>
              </p:nvCxnSpPr>
              <p:spPr>
                <a:xfrm>
                  <a:off x="8815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71" name="MH_Other_51"/>
              <p:cNvCxnSpPr/>
              <p:nvPr/>
            </p:nvCxnSpPr>
            <p:spPr>
              <a:xfrm>
                <a:off x="901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28" name="直接连接符 27"/>
            <p:cNvCxnSpPr/>
            <p:nvPr/>
          </p:nvCxnSpPr>
          <p:spPr>
            <a:xfrm>
              <a:off x="0" y="522362"/>
              <a:ext cx="9144000" cy="0"/>
            </a:xfrm>
            <a:prstGeom prst="line">
              <a:avLst/>
            </a:prstGeom>
            <a:ln>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82" name="矩形 81"/>
          <p:cNvSpPr/>
          <p:nvPr/>
        </p:nvSpPr>
        <p:spPr>
          <a:xfrm>
            <a:off x="3785275" y="224749"/>
            <a:ext cx="2031325" cy="369332"/>
          </a:xfrm>
          <a:prstGeom prst="rect">
            <a:avLst/>
          </a:prstGeom>
          <a:solidFill>
            <a:schemeClr val="bg1">
              <a:lumMod val="95000"/>
            </a:schemeClr>
          </a:solidFill>
        </p:spPr>
        <p:txBody>
          <a:bodyPr wrap="none">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单击此处添加</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内容</a:t>
            </a:r>
            <a:endParaRPr lang="zh-CN" altLang="en-US" dirty="0">
              <a:solidFill>
                <a:schemeClr val="tx1">
                  <a:lumMod val="75000"/>
                  <a:lumOff val="25000"/>
                </a:schemeClr>
              </a:solidFill>
            </a:endParaRPr>
          </a:p>
        </p:txBody>
      </p:sp>
    </p:spTree>
    <p:extLst>
      <p:ext uri="{BB962C8B-B14F-4D97-AF65-F5344CB8AC3E}">
        <p14:creationId xmlns:p14="http://schemas.microsoft.com/office/powerpoint/2010/main" val="37291107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1250"/>
                                        <p:tgtEl>
                                          <p:spTgt spid="21"/>
                                        </p:tgtEl>
                                      </p:cBhvr>
                                    </p:animEffect>
                                  </p:childTnLst>
                                </p:cTn>
                              </p:par>
                            </p:childTnLst>
                          </p:cTn>
                        </p:par>
                        <p:par>
                          <p:cTn id="8" fill="hold">
                            <p:stCondLst>
                              <p:cond delay="125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par>
                                <p:cTn id="14" presetID="15"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2000" fill="hold"/>
                                        <p:tgtEl>
                                          <p:spTgt spid="11"/>
                                        </p:tgtEl>
                                        <p:attrNameLst>
                                          <p:attrName>ppt_w</p:attrName>
                                        </p:attrNameLst>
                                      </p:cBhvr>
                                      <p:tavLst>
                                        <p:tav tm="0">
                                          <p:val>
                                            <p:fltVal val="0"/>
                                          </p:val>
                                        </p:tav>
                                        <p:tav tm="100000">
                                          <p:val>
                                            <p:strVal val="#ppt_w"/>
                                          </p:val>
                                        </p:tav>
                                      </p:tavLst>
                                    </p:anim>
                                    <p:anim calcmode="lin" valueType="num">
                                      <p:cBhvr>
                                        <p:cTn id="17" dur="2000" fill="hold"/>
                                        <p:tgtEl>
                                          <p:spTgt spid="11"/>
                                        </p:tgtEl>
                                        <p:attrNameLst>
                                          <p:attrName>ppt_h</p:attrName>
                                        </p:attrNameLst>
                                      </p:cBhvr>
                                      <p:tavLst>
                                        <p:tav tm="0">
                                          <p:val>
                                            <p:fltVal val="0"/>
                                          </p:val>
                                        </p:tav>
                                        <p:tav tm="100000">
                                          <p:val>
                                            <p:strVal val="#ppt_h"/>
                                          </p:val>
                                        </p:tav>
                                      </p:tavLst>
                                    </p:anim>
                                    <p:anim calcmode="lin" valueType="num">
                                      <p:cBhvr>
                                        <p:cTn id="18" dur="2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19" dur="2000" fill="hold"/>
                                        <p:tgtEl>
                                          <p:spTgt spid="11"/>
                                        </p:tgtEl>
                                        <p:attrNameLst>
                                          <p:attrName>ppt_y</p:attrName>
                                        </p:attrNameLst>
                                      </p:cBhvr>
                                      <p:tavLst>
                                        <p:tav tm="0" fmla="#ppt_y+(sin(-2*pi*(1-$))*-#ppt_x+cos(-2*pi*(1-$))*(1-#ppt_y))*(1-$)">
                                          <p:val>
                                            <p:fltVal val="0"/>
                                          </p:val>
                                        </p:tav>
                                        <p:tav tm="100000">
                                          <p:val>
                                            <p:fltVal val="1"/>
                                          </p:val>
                                        </p:tav>
                                      </p:tavLst>
                                    </p:anim>
                                  </p:childTnLst>
                                </p:cTn>
                              </p:par>
                              <p:par>
                                <p:cTn id="20" presetID="15"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2000" fill="hold"/>
                                        <p:tgtEl>
                                          <p:spTgt spid="10"/>
                                        </p:tgtEl>
                                        <p:attrNameLst>
                                          <p:attrName>ppt_w</p:attrName>
                                        </p:attrNameLst>
                                      </p:cBhvr>
                                      <p:tavLst>
                                        <p:tav tm="0">
                                          <p:val>
                                            <p:fltVal val="0"/>
                                          </p:val>
                                        </p:tav>
                                        <p:tav tm="100000">
                                          <p:val>
                                            <p:strVal val="#ppt_w"/>
                                          </p:val>
                                        </p:tav>
                                      </p:tavLst>
                                    </p:anim>
                                    <p:anim calcmode="lin" valueType="num">
                                      <p:cBhvr>
                                        <p:cTn id="23" dur="2000" fill="hold"/>
                                        <p:tgtEl>
                                          <p:spTgt spid="10"/>
                                        </p:tgtEl>
                                        <p:attrNameLst>
                                          <p:attrName>ppt_h</p:attrName>
                                        </p:attrNameLst>
                                      </p:cBhvr>
                                      <p:tavLst>
                                        <p:tav tm="0">
                                          <p:val>
                                            <p:fltVal val="0"/>
                                          </p:val>
                                        </p:tav>
                                        <p:tav tm="100000">
                                          <p:val>
                                            <p:strVal val="#ppt_h"/>
                                          </p:val>
                                        </p:tav>
                                      </p:tavLst>
                                    </p:anim>
                                    <p:anim calcmode="lin" valueType="num">
                                      <p:cBhvr>
                                        <p:cTn id="24" dur="2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25" dur="2000" fill="hold"/>
                                        <p:tgtEl>
                                          <p:spTgt spid="10"/>
                                        </p:tgtEl>
                                        <p:attrNameLst>
                                          <p:attrName>ppt_y</p:attrName>
                                        </p:attrNameLst>
                                      </p:cBhvr>
                                      <p:tavLst>
                                        <p:tav tm="0" fmla="#ppt_y+(sin(-2*pi*(1-$))*-#ppt_x+cos(-2*pi*(1-$))*(1-#ppt_y))*(1-$)">
                                          <p:val>
                                            <p:fltVal val="0"/>
                                          </p:val>
                                        </p:tav>
                                        <p:tav tm="100000">
                                          <p:val>
                                            <p:fltVal val="1"/>
                                          </p:val>
                                        </p:tav>
                                      </p:tavLst>
                                    </p:anim>
                                  </p:childTnLst>
                                </p:cTn>
                              </p:par>
                              <p:par>
                                <p:cTn id="26" presetID="15"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2000" fill="hold"/>
                                        <p:tgtEl>
                                          <p:spTgt spid="12"/>
                                        </p:tgtEl>
                                        <p:attrNameLst>
                                          <p:attrName>ppt_w</p:attrName>
                                        </p:attrNameLst>
                                      </p:cBhvr>
                                      <p:tavLst>
                                        <p:tav tm="0">
                                          <p:val>
                                            <p:fltVal val="0"/>
                                          </p:val>
                                        </p:tav>
                                        <p:tav tm="100000">
                                          <p:val>
                                            <p:strVal val="#ppt_w"/>
                                          </p:val>
                                        </p:tav>
                                      </p:tavLst>
                                    </p:anim>
                                    <p:anim calcmode="lin" valueType="num">
                                      <p:cBhvr>
                                        <p:cTn id="29" dur="2000" fill="hold"/>
                                        <p:tgtEl>
                                          <p:spTgt spid="12"/>
                                        </p:tgtEl>
                                        <p:attrNameLst>
                                          <p:attrName>ppt_h</p:attrName>
                                        </p:attrNameLst>
                                      </p:cBhvr>
                                      <p:tavLst>
                                        <p:tav tm="0">
                                          <p:val>
                                            <p:fltVal val="0"/>
                                          </p:val>
                                        </p:tav>
                                        <p:tav tm="100000">
                                          <p:val>
                                            <p:strVal val="#ppt_h"/>
                                          </p:val>
                                        </p:tav>
                                      </p:tavLst>
                                    </p:anim>
                                    <p:anim calcmode="lin" valueType="num">
                                      <p:cBhvr>
                                        <p:cTn id="30" dur="2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31" dur="2000" fill="hold"/>
                                        <p:tgtEl>
                                          <p:spTgt spid="12"/>
                                        </p:tgtEl>
                                        <p:attrNameLst>
                                          <p:attrName>ppt_y</p:attrName>
                                        </p:attrNameLst>
                                      </p:cBhvr>
                                      <p:tavLst>
                                        <p:tav tm="0" fmla="#ppt_y+(sin(-2*pi*(1-$))*-#ppt_x+cos(-2*pi*(1-$))*(1-#ppt_y))*(1-$)">
                                          <p:val>
                                            <p:fltVal val="0"/>
                                          </p:val>
                                        </p:tav>
                                        <p:tav tm="100000">
                                          <p:val>
                                            <p:fltVal val="1"/>
                                          </p:val>
                                        </p:tav>
                                      </p:tavLst>
                                    </p:anim>
                                  </p:childTnLst>
                                </p:cTn>
                              </p:par>
                              <p:par>
                                <p:cTn id="32" presetID="15" presetClass="entr" presetSubtype="0"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2000" fill="hold"/>
                                        <p:tgtEl>
                                          <p:spTgt spid="15"/>
                                        </p:tgtEl>
                                        <p:attrNameLst>
                                          <p:attrName>ppt_w</p:attrName>
                                        </p:attrNameLst>
                                      </p:cBhvr>
                                      <p:tavLst>
                                        <p:tav tm="0">
                                          <p:val>
                                            <p:fltVal val="0"/>
                                          </p:val>
                                        </p:tav>
                                        <p:tav tm="100000">
                                          <p:val>
                                            <p:strVal val="#ppt_w"/>
                                          </p:val>
                                        </p:tav>
                                      </p:tavLst>
                                    </p:anim>
                                    <p:anim calcmode="lin" valueType="num">
                                      <p:cBhvr>
                                        <p:cTn id="35" dur="2000" fill="hold"/>
                                        <p:tgtEl>
                                          <p:spTgt spid="15"/>
                                        </p:tgtEl>
                                        <p:attrNameLst>
                                          <p:attrName>ppt_h</p:attrName>
                                        </p:attrNameLst>
                                      </p:cBhvr>
                                      <p:tavLst>
                                        <p:tav tm="0">
                                          <p:val>
                                            <p:fltVal val="0"/>
                                          </p:val>
                                        </p:tav>
                                        <p:tav tm="100000">
                                          <p:val>
                                            <p:strVal val="#ppt_h"/>
                                          </p:val>
                                        </p:tav>
                                      </p:tavLst>
                                    </p:anim>
                                    <p:anim calcmode="lin" valueType="num">
                                      <p:cBhvr>
                                        <p:cTn id="36" dur="2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37" dur="2000" fill="hold"/>
                                        <p:tgtEl>
                                          <p:spTgt spid="15"/>
                                        </p:tgtEl>
                                        <p:attrNameLst>
                                          <p:attrName>ppt_y</p:attrName>
                                        </p:attrNameLst>
                                      </p:cBhvr>
                                      <p:tavLst>
                                        <p:tav tm="0" fmla="#ppt_y+(sin(-2*pi*(1-$))*-#ppt_x+cos(-2*pi*(1-$))*(1-#ppt_y))*(1-$)">
                                          <p:val>
                                            <p:fltVal val="0"/>
                                          </p:val>
                                        </p:tav>
                                        <p:tav tm="100000">
                                          <p:val>
                                            <p:fltVal val="1"/>
                                          </p:val>
                                        </p:tav>
                                      </p:tavLst>
                                    </p:anim>
                                  </p:childTnLst>
                                </p:cTn>
                              </p:par>
                              <p:par>
                                <p:cTn id="38" presetID="15"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1000" fill="hold"/>
                                        <p:tgtEl>
                                          <p:spTgt spid="13"/>
                                        </p:tgtEl>
                                        <p:attrNameLst>
                                          <p:attrName>ppt_w</p:attrName>
                                        </p:attrNameLst>
                                      </p:cBhvr>
                                      <p:tavLst>
                                        <p:tav tm="0">
                                          <p:val>
                                            <p:fltVal val="0"/>
                                          </p:val>
                                        </p:tav>
                                        <p:tav tm="100000">
                                          <p:val>
                                            <p:strVal val="#ppt_w"/>
                                          </p:val>
                                        </p:tav>
                                      </p:tavLst>
                                    </p:anim>
                                    <p:anim calcmode="lin" valueType="num">
                                      <p:cBhvr>
                                        <p:cTn id="41" dur="1000" fill="hold"/>
                                        <p:tgtEl>
                                          <p:spTgt spid="13"/>
                                        </p:tgtEl>
                                        <p:attrNameLst>
                                          <p:attrName>ppt_h</p:attrName>
                                        </p:attrNameLst>
                                      </p:cBhvr>
                                      <p:tavLst>
                                        <p:tav tm="0">
                                          <p:val>
                                            <p:fltVal val="0"/>
                                          </p:val>
                                        </p:tav>
                                        <p:tav tm="100000">
                                          <p:val>
                                            <p:strVal val="#ppt_h"/>
                                          </p:val>
                                        </p:tav>
                                      </p:tavLst>
                                    </p:anim>
                                    <p:anim calcmode="lin" valueType="num">
                                      <p:cBhvr>
                                        <p:cTn id="42"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43"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par>
                          <p:cTn id="44" fill="hold">
                            <p:stCondLst>
                              <p:cond delay="3250"/>
                            </p:stCondLst>
                            <p:childTnLst>
                              <p:par>
                                <p:cTn id="45" presetID="2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p:bldP spid="2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pPr/>
              <a:t>5</a:t>
            </a:fld>
            <a:endParaRPr lang="zh-CN" altLang="en-US"/>
          </a:p>
        </p:txBody>
      </p:sp>
      <p:sp>
        <p:nvSpPr>
          <p:cNvPr id="3" name="矩形 2"/>
          <p:cNvSpPr/>
          <p:nvPr/>
        </p:nvSpPr>
        <p:spPr>
          <a:xfrm>
            <a:off x="683568" y="1008489"/>
            <a:ext cx="2567483" cy="2434328"/>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 name="矩形 3"/>
          <p:cNvSpPr/>
          <p:nvPr/>
        </p:nvSpPr>
        <p:spPr>
          <a:xfrm>
            <a:off x="3327936" y="1023642"/>
            <a:ext cx="2567483" cy="2434328"/>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 name="矩形 4"/>
          <p:cNvSpPr/>
          <p:nvPr/>
        </p:nvSpPr>
        <p:spPr>
          <a:xfrm>
            <a:off x="683568" y="3523921"/>
            <a:ext cx="2567483" cy="1136061"/>
          </a:xfrm>
          <a:prstGeom prst="rect">
            <a:avLst/>
          </a:prstGeom>
          <a:solidFill>
            <a:srgbClr val="1025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矩形 5"/>
          <p:cNvSpPr/>
          <p:nvPr/>
        </p:nvSpPr>
        <p:spPr>
          <a:xfrm>
            <a:off x="3327937" y="3523921"/>
            <a:ext cx="2567483" cy="1136061"/>
          </a:xfrm>
          <a:prstGeom prst="rect">
            <a:avLst/>
          </a:prstGeom>
          <a:solidFill>
            <a:srgbClr val="BD3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矩形 6"/>
          <p:cNvSpPr/>
          <p:nvPr/>
        </p:nvSpPr>
        <p:spPr>
          <a:xfrm>
            <a:off x="5972305" y="1029340"/>
            <a:ext cx="2567483" cy="1136061"/>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 name="矩形 7"/>
          <p:cNvSpPr/>
          <p:nvPr/>
        </p:nvSpPr>
        <p:spPr>
          <a:xfrm>
            <a:off x="5972305" y="2276420"/>
            <a:ext cx="2567483" cy="1136061"/>
          </a:xfrm>
          <a:prstGeom prst="rect">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矩形 8"/>
          <p:cNvSpPr/>
          <p:nvPr/>
        </p:nvSpPr>
        <p:spPr>
          <a:xfrm>
            <a:off x="5972305" y="3523921"/>
            <a:ext cx="2567483" cy="1136061"/>
          </a:xfrm>
          <a:prstGeom prst="rect">
            <a:avLst/>
          </a:prstGeom>
          <a:solidFill>
            <a:srgbClr val="F29B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AutoShape 4"/>
          <p:cNvSpPr>
            <a:spLocks/>
          </p:cNvSpPr>
          <p:nvPr/>
        </p:nvSpPr>
        <p:spPr bwMode="auto">
          <a:xfrm>
            <a:off x="993920" y="3905814"/>
            <a:ext cx="371263" cy="37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a:noFill/>
          </a:ln>
          <a:effectLst/>
          <a:extLst/>
        </p:spPr>
        <p:txBody>
          <a:bodyPr lIns="14288" tIns="14288" rIns="14288" bIns="14288"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nvGrpSpPr>
          <p:cNvPr id="11" name="Group 48"/>
          <p:cNvGrpSpPr/>
          <p:nvPr/>
        </p:nvGrpSpPr>
        <p:grpSpPr>
          <a:xfrm>
            <a:off x="6235730" y="3891493"/>
            <a:ext cx="315866" cy="421635"/>
            <a:chOff x="2639219" y="3510757"/>
            <a:chExt cx="348456" cy="465138"/>
          </a:xfrm>
          <a:solidFill>
            <a:schemeClr val="bg1"/>
          </a:solidFill>
        </p:grpSpPr>
        <p:sp>
          <p:nvSpPr>
            <p:cNvPr id="12" name="AutoShape 115"/>
            <p:cNvSpPr>
              <a:spLocks/>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3" name="AutoShape 116"/>
            <p:cNvSpPr>
              <a:spLocks/>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nvGrpSpPr>
          <p:cNvPr id="14" name="组合 13"/>
          <p:cNvGrpSpPr/>
          <p:nvPr/>
        </p:nvGrpSpPr>
        <p:grpSpPr>
          <a:xfrm>
            <a:off x="3491819" y="3905814"/>
            <a:ext cx="367024" cy="419353"/>
            <a:chOff x="1504950" y="5164138"/>
            <a:chExt cx="812800" cy="928687"/>
          </a:xfrm>
          <a:solidFill>
            <a:schemeClr val="bg1"/>
          </a:solidFill>
        </p:grpSpPr>
        <p:sp>
          <p:nvSpPr>
            <p:cNvPr id="15" name="AutoShape 131"/>
            <p:cNvSpPr>
              <a:spLocks/>
            </p:cNvSpPr>
            <p:nvPr/>
          </p:nvSpPr>
          <p:spPr bwMode="auto">
            <a:xfrm>
              <a:off x="1504950" y="5164138"/>
              <a:ext cx="812800" cy="9286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342900"/>
              <a:endParaRPr lang="en-US" sz="2300">
                <a:solidFill>
                  <a:srgbClr val="FFFFFF"/>
                </a:solidFill>
                <a:effectLst>
                  <a:outerShdw blurRad="38100" dist="38100" dir="2700000" algn="tl">
                    <a:srgbClr val="000000"/>
                  </a:outerShdw>
                </a:effectLst>
              </a:endParaRPr>
            </a:p>
          </p:txBody>
        </p:sp>
        <p:sp>
          <p:nvSpPr>
            <p:cNvPr id="16" name="AutoShape 132"/>
            <p:cNvSpPr>
              <a:spLocks/>
            </p:cNvSpPr>
            <p:nvPr/>
          </p:nvSpPr>
          <p:spPr bwMode="auto">
            <a:xfrm>
              <a:off x="1679575" y="5540375"/>
              <a:ext cx="115888" cy="4365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342900"/>
              <a:endParaRPr lang="en-US" sz="2300">
                <a:solidFill>
                  <a:srgbClr val="FFFFFF"/>
                </a:solidFill>
                <a:effectLst>
                  <a:outerShdw blurRad="38100" dist="38100" dir="2700000" algn="tl">
                    <a:srgbClr val="000000"/>
                  </a:outerShdw>
                </a:effectLst>
              </a:endParaRPr>
            </a:p>
          </p:txBody>
        </p:sp>
        <p:sp>
          <p:nvSpPr>
            <p:cNvPr id="17" name="AutoShape 133"/>
            <p:cNvSpPr>
              <a:spLocks/>
            </p:cNvSpPr>
            <p:nvPr/>
          </p:nvSpPr>
          <p:spPr bwMode="auto">
            <a:xfrm>
              <a:off x="1854200" y="5540375"/>
              <a:ext cx="115888" cy="4365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342900"/>
              <a:endParaRPr lang="en-US" sz="2300">
                <a:solidFill>
                  <a:srgbClr val="FFFFFF"/>
                </a:solidFill>
                <a:effectLst>
                  <a:outerShdw blurRad="38100" dist="38100" dir="2700000" algn="tl">
                    <a:srgbClr val="000000"/>
                  </a:outerShdw>
                </a:effectLst>
              </a:endParaRPr>
            </a:p>
          </p:txBody>
        </p:sp>
        <p:sp>
          <p:nvSpPr>
            <p:cNvPr id="18" name="AutoShape 134"/>
            <p:cNvSpPr>
              <a:spLocks/>
            </p:cNvSpPr>
            <p:nvPr/>
          </p:nvSpPr>
          <p:spPr bwMode="auto">
            <a:xfrm>
              <a:off x="2027238" y="5540375"/>
              <a:ext cx="115887" cy="4365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342900"/>
              <a:endParaRPr lang="en-US" sz="2300">
                <a:solidFill>
                  <a:srgbClr val="FFFFFF"/>
                </a:solidFill>
                <a:effectLst>
                  <a:outerShdw blurRad="38100" dist="38100" dir="2700000" algn="tl">
                    <a:srgbClr val="000000"/>
                  </a:outerShdw>
                </a:effectLst>
              </a:endParaRPr>
            </a:p>
          </p:txBody>
        </p:sp>
      </p:grpSp>
      <p:sp>
        <p:nvSpPr>
          <p:cNvPr id="19" name="矩形 55"/>
          <p:cNvSpPr/>
          <p:nvPr/>
        </p:nvSpPr>
        <p:spPr>
          <a:xfrm>
            <a:off x="1373287" y="3842024"/>
            <a:ext cx="1783173" cy="461665"/>
          </a:xfrm>
          <a:prstGeom prst="rect">
            <a:avLst/>
          </a:prstGeom>
        </p:spPr>
        <p:txBody>
          <a:bodyPr wrap="square">
            <a:spAutoFit/>
          </a:bodyPr>
          <a:lstStyle/>
          <a:p>
            <a:r>
              <a:rPr lang="zh-CN" altLang="en-US" sz="800" dirty="0">
                <a:solidFill>
                  <a:schemeClr val="bg1"/>
                </a:solidFill>
                <a:latin typeface="微软雅黑" pitchFamily="34" charset="-122"/>
                <a:ea typeface="微软雅黑" pitchFamily="34" charset="-122"/>
                <a:sym typeface="宋体" pitchFamily="2" charset="-122"/>
              </a:rPr>
              <a:t>这里输入简单的文字概述这里输入简单文字概述简单的文字概述这里输入简单的文字概述这里输入简单</a:t>
            </a:r>
          </a:p>
        </p:txBody>
      </p:sp>
      <p:sp>
        <p:nvSpPr>
          <p:cNvPr id="20" name="矩形 55"/>
          <p:cNvSpPr/>
          <p:nvPr/>
        </p:nvSpPr>
        <p:spPr>
          <a:xfrm>
            <a:off x="3891200" y="3861902"/>
            <a:ext cx="1783173" cy="461665"/>
          </a:xfrm>
          <a:prstGeom prst="rect">
            <a:avLst/>
          </a:prstGeom>
        </p:spPr>
        <p:txBody>
          <a:bodyPr wrap="square">
            <a:spAutoFit/>
          </a:bodyPr>
          <a:lstStyle/>
          <a:p>
            <a:r>
              <a:rPr lang="zh-CN" altLang="en-US" sz="800" dirty="0">
                <a:solidFill>
                  <a:schemeClr val="bg1"/>
                </a:solidFill>
                <a:latin typeface="微软雅黑" pitchFamily="34" charset="-122"/>
                <a:ea typeface="微软雅黑" pitchFamily="34" charset="-122"/>
                <a:sym typeface="宋体" pitchFamily="2" charset="-122"/>
              </a:rPr>
              <a:t>这里输入简单的文字概述这里输入简单文字概述简单的文字概述这里输入简单的文字概述这里输入简单</a:t>
            </a:r>
          </a:p>
        </p:txBody>
      </p:sp>
      <p:sp>
        <p:nvSpPr>
          <p:cNvPr id="21" name="矩形 55"/>
          <p:cNvSpPr/>
          <p:nvPr/>
        </p:nvSpPr>
        <p:spPr>
          <a:xfrm>
            <a:off x="6607896" y="3855276"/>
            <a:ext cx="1783173" cy="461665"/>
          </a:xfrm>
          <a:prstGeom prst="rect">
            <a:avLst/>
          </a:prstGeom>
        </p:spPr>
        <p:txBody>
          <a:bodyPr wrap="square">
            <a:spAutoFit/>
          </a:bodyPr>
          <a:lstStyle/>
          <a:p>
            <a:r>
              <a:rPr lang="zh-CN" altLang="en-US" sz="800" dirty="0">
                <a:solidFill>
                  <a:schemeClr val="bg1"/>
                </a:solidFill>
                <a:latin typeface="微软雅黑" pitchFamily="34" charset="-122"/>
                <a:ea typeface="微软雅黑" pitchFamily="34" charset="-122"/>
                <a:sym typeface="宋体" pitchFamily="2" charset="-122"/>
              </a:rPr>
              <a:t>这里输入简单的文字概述这里输入简单文字概述简单的文字概述这里输入简单的文字概述这里输入简单</a:t>
            </a:r>
          </a:p>
        </p:txBody>
      </p:sp>
      <p:grpSp>
        <p:nvGrpSpPr>
          <p:cNvPr id="22" name="组合 21"/>
          <p:cNvGrpSpPr/>
          <p:nvPr/>
        </p:nvGrpSpPr>
        <p:grpSpPr>
          <a:xfrm>
            <a:off x="0" y="352224"/>
            <a:ext cx="9144000" cy="131294"/>
            <a:chOff x="0" y="522362"/>
            <a:chExt cx="9144000" cy="213184"/>
          </a:xfrm>
        </p:grpSpPr>
        <p:grpSp>
          <p:nvGrpSpPr>
            <p:cNvPr id="23" name="组合 22"/>
            <p:cNvGrpSpPr/>
            <p:nvPr/>
          </p:nvGrpSpPr>
          <p:grpSpPr>
            <a:xfrm>
              <a:off x="127000" y="522362"/>
              <a:ext cx="8890000" cy="213184"/>
              <a:chOff x="127000" y="447551"/>
              <a:chExt cx="8890000" cy="498377"/>
            </a:xfrm>
          </p:grpSpPr>
          <p:grpSp>
            <p:nvGrpSpPr>
              <p:cNvPr id="25" name="组合 24"/>
              <p:cNvGrpSpPr/>
              <p:nvPr/>
            </p:nvGrpSpPr>
            <p:grpSpPr>
              <a:xfrm>
                <a:off x="838200" y="447552"/>
                <a:ext cx="7112000" cy="498376"/>
                <a:chOff x="814738" y="2145382"/>
                <a:chExt cx="7112000" cy="1439863"/>
              </a:xfrm>
            </p:grpSpPr>
            <p:cxnSp>
              <p:nvCxnSpPr>
                <p:cNvPr id="73" name="MH_Other_41"/>
                <p:cNvCxnSpPr/>
                <p:nvPr/>
              </p:nvCxnSpPr>
              <p:spPr>
                <a:xfrm>
                  <a:off x="814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 name="MH_Other_43"/>
                <p:cNvCxnSpPr/>
                <p:nvPr/>
              </p:nvCxnSpPr>
              <p:spPr>
                <a:xfrm>
                  <a:off x="45485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5" name="MH_Other_42"/>
                <p:cNvCxnSpPr/>
                <p:nvPr/>
              </p:nvCxnSpPr>
              <p:spPr>
                <a:xfrm>
                  <a:off x="2592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 name="MH_Other_45"/>
                <p:cNvCxnSpPr/>
                <p:nvPr/>
              </p:nvCxnSpPr>
              <p:spPr>
                <a:xfrm>
                  <a:off x="7926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 name="MH_Other_44"/>
                <p:cNvCxnSpPr/>
                <p:nvPr/>
              </p:nvCxnSpPr>
              <p:spPr>
                <a:xfrm>
                  <a:off x="6148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26" name="MH_Other_1"/>
              <p:cNvCxnSpPr/>
              <p:nvPr/>
            </p:nvCxnSpPr>
            <p:spPr>
              <a:xfrm>
                <a:off x="12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MH_Other_2"/>
              <p:cNvCxnSpPr/>
              <p:nvPr/>
            </p:nvCxnSpPr>
            <p:spPr>
              <a:xfrm>
                <a:off x="304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MH_Other_3"/>
              <p:cNvCxnSpPr/>
              <p:nvPr/>
            </p:nvCxnSpPr>
            <p:spPr>
              <a:xfrm>
                <a:off x="482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MH_Other_4"/>
              <p:cNvCxnSpPr/>
              <p:nvPr/>
            </p:nvCxnSpPr>
            <p:spPr>
              <a:xfrm>
                <a:off x="660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MH_Other_5"/>
              <p:cNvCxnSpPr/>
              <p:nvPr/>
            </p:nvCxnSpPr>
            <p:spPr>
              <a:xfrm>
                <a:off x="1016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MH_Other_6"/>
              <p:cNvCxnSpPr/>
              <p:nvPr/>
            </p:nvCxnSpPr>
            <p:spPr>
              <a:xfrm>
                <a:off x="1193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MH_Other_7"/>
              <p:cNvCxnSpPr/>
              <p:nvPr/>
            </p:nvCxnSpPr>
            <p:spPr>
              <a:xfrm>
                <a:off x="1371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MH_Other_8"/>
              <p:cNvCxnSpPr/>
              <p:nvPr/>
            </p:nvCxnSpPr>
            <p:spPr>
              <a:xfrm>
                <a:off x="1549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MH_Other_10"/>
              <p:cNvCxnSpPr/>
              <p:nvPr/>
            </p:nvCxnSpPr>
            <p:spPr>
              <a:xfrm>
                <a:off x="1905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MH_Other_11"/>
              <p:cNvCxnSpPr/>
              <p:nvPr/>
            </p:nvCxnSpPr>
            <p:spPr>
              <a:xfrm>
                <a:off x="2082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 name="MH_Other_12"/>
              <p:cNvCxnSpPr/>
              <p:nvPr/>
            </p:nvCxnSpPr>
            <p:spPr>
              <a:xfrm>
                <a:off x="2260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MH_Other_13"/>
              <p:cNvCxnSpPr/>
              <p:nvPr/>
            </p:nvCxnSpPr>
            <p:spPr>
              <a:xfrm>
                <a:off x="2438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MH_Other_14"/>
              <p:cNvCxnSpPr/>
              <p:nvPr/>
            </p:nvCxnSpPr>
            <p:spPr>
              <a:xfrm>
                <a:off x="2794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MH_Other_15"/>
              <p:cNvCxnSpPr/>
              <p:nvPr/>
            </p:nvCxnSpPr>
            <p:spPr>
              <a:xfrm>
                <a:off x="2971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MH_Other_16"/>
              <p:cNvCxnSpPr/>
              <p:nvPr/>
            </p:nvCxnSpPr>
            <p:spPr>
              <a:xfrm>
                <a:off x="3149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MH_Other_17"/>
              <p:cNvCxnSpPr/>
              <p:nvPr/>
            </p:nvCxnSpPr>
            <p:spPr>
              <a:xfrm>
                <a:off x="3327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MH_Other_19"/>
              <p:cNvCxnSpPr/>
              <p:nvPr/>
            </p:nvCxnSpPr>
            <p:spPr>
              <a:xfrm>
                <a:off x="3683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MH_Other_20"/>
              <p:cNvCxnSpPr/>
              <p:nvPr/>
            </p:nvCxnSpPr>
            <p:spPr>
              <a:xfrm>
                <a:off x="3860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MH_Other_21"/>
              <p:cNvCxnSpPr/>
              <p:nvPr/>
            </p:nvCxnSpPr>
            <p:spPr>
              <a:xfrm>
                <a:off x="4038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5" name="MH_Other_22"/>
              <p:cNvCxnSpPr/>
              <p:nvPr/>
            </p:nvCxnSpPr>
            <p:spPr>
              <a:xfrm>
                <a:off x="4216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MH_Other_23"/>
              <p:cNvCxnSpPr/>
              <p:nvPr/>
            </p:nvCxnSpPr>
            <p:spPr>
              <a:xfrm>
                <a:off x="4427984" y="447551"/>
                <a:ext cx="0" cy="358774"/>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MH_Other_24"/>
              <p:cNvCxnSpPr/>
              <p:nvPr/>
            </p:nvCxnSpPr>
            <p:spPr>
              <a:xfrm>
                <a:off x="4749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MH_Other_25"/>
              <p:cNvCxnSpPr/>
              <p:nvPr/>
            </p:nvCxnSpPr>
            <p:spPr>
              <a:xfrm>
                <a:off x="4927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MH_Other_26"/>
              <p:cNvCxnSpPr/>
              <p:nvPr/>
            </p:nvCxnSpPr>
            <p:spPr>
              <a:xfrm>
                <a:off x="5105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MH_Other_28"/>
              <p:cNvCxnSpPr/>
              <p:nvPr/>
            </p:nvCxnSpPr>
            <p:spPr>
              <a:xfrm>
                <a:off x="5461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MH_Other_29"/>
              <p:cNvCxnSpPr/>
              <p:nvPr/>
            </p:nvCxnSpPr>
            <p:spPr>
              <a:xfrm>
                <a:off x="5638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MH_Other_30"/>
              <p:cNvCxnSpPr/>
              <p:nvPr/>
            </p:nvCxnSpPr>
            <p:spPr>
              <a:xfrm>
                <a:off x="5816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MH_Other_31"/>
              <p:cNvCxnSpPr/>
              <p:nvPr/>
            </p:nvCxnSpPr>
            <p:spPr>
              <a:xfrm>
                <a:off x="5994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MH_Other_32"/>
              <p:cNvCxnSpPr/>
              <p:nvPr/>
            </p:nvCxnSpPr>
            <p:spPr>
              <a:xfrm>
                <a:off x="6350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MH_Other_33"/>
              <p:cNvCxnSpPr/>
              <p:nvPr/>
            </p:nvCxnSpPr>
            <p:spPr>
              <a:xfrm>
                <a:off x="6527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MH_Other_34"/>
              <p:cNvCxnSpPr/>
              <p:nvPr/>
            </p:nvCxnSpPr>
            <p:spPr>
              <a:xfrm>
                <a:off x="6705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MH_Other_35"/>
              <p:cNvCxnSpPr/>
              <p:nvPr/>
            </p:nvCxnSpPr>
            <p:spPr>
              <a:xfrm>
                <a:off x="6883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MH_Other_37"/>
              <p:cNvCxnSpPr/>
              <p:nvPr/>
            </p:nvCxnSpPr>
            <p:spPr>
              <a:xfrm>
                <a:off x="7239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MH_Other_38"/>
              <p:cNvCxnSpPr/>
              <p:nvPr/>
            </p:nvCxnSpPr>
            <p:spPr>
              <a:xfrm>
                <a:off x="7416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MH_Other_39"/>
              <p:cNvCxnSpPr/>
              <p:nvPr/>
            </p:nvCxnSpPr>
            <p:spPr>
              <a:xfrm>
                <a:off x="7594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MH_Other_40"/>
              <p:cNvCxnSpPr/>
              <p:nvPr/>
            </p:nvCxnSpPr>
            <p:spPr>
              <a:xfrm>
                <a:off x="7772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MH_Other_46"/>
              <p:cNvCxnSpPr/>
              <p:nvPr/>
            </p:nvCxnSpPr>
            <p:spPr>
              <a:xfrm>
                <a:off x="8128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MH_Other_47"/>
              <p:cNvCxnSpPr/>
              <p:nvPr/>
            </p:nvCxnSpPr>
            <p:spPr>
              <a:xfrm>
                <a:off x="8305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MH_Other_48"/>
              <p:cNvCxnSpPr/>
              <p:nvPr/>
            </p:nvCxnSpPr>
            <p:spPr>
              <a:xfrm>
                <a:off x="8483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MH_Other_49"/>
              <p:cNvCxnSpPr/>
              <p:nvPr/>
            </p:nvCxnSpPr>
            <p:spPr>
              <a:xfrm>
                <a:off x="8661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6" name="组合 65"/>
              <p:cNvGrpSpPr/>
              <p:nvPr/>
            </p:nvGrpSpPr>
            <p:grpSpPr>
              <a:xfrm>
                <a:off x="1727200" y="447551"/>
                <a:ext cx="7112000" cy="426368"/>
                <a:chOff x="1703738" y="2145382"/>
                <a:chExt cx="7112000" cy="719138"/>
              </a:xfrm>
            </p:grpSpPr>
            <p:cxnSp>
              <p:nvCxnSpPr>
                <p:cNvPr id="68" name="MH_Other_9"/>
                <p:cNvCxnSpPr/>
                <p:nvPr/>
              </p:nvCxnSpPr>
              <p:spPr>
                <a:xfrm>
                  <a:off x="1703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MH_Other_18"/>
                <p:cNvCxnSpPr/>
                <p:nvPr/>
              </p:nvCxnSpPr>
              <p:spPr>
                <a:xfrm>
                  <a:off x="3481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 name="MH_Other_27"/>
                <p:cNvCxnSpPr/>
                <p:nvPr/>
              </p:nvCxnSpPr>
              <p:spPr>
                <a:xfrm>
                  <a:off x="5259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MH_Other_36"/>
                <p:cNvCxnSpPr/>
                <p:nvPr/>
              </p:nvCxnSpPr>
              <p:spPr>
                <a:xfrm>
                  <a:off x="7037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2" name="MH_Other_50"/>
                <p:cNvCxnSpPr/>
                <p:nvPr/>
              </p:nvCxnSpPr>
              <p:spPr>
                <a:xfrm>
                  <a:off x="8815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67" name="MH_Other_51"/>
              <p:cNvCxnSpPr/>
              <p:nvPr/>
            </p:nvCxnSpPr>
            <p:spPr>
              <a:xfrm>
                <a:off x="901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24" name="直接连接符 23"/>
            <p:cNvCxnSpPr/>
            <p:nvPr/>
          </p:nvCxnSpPr>
          <p:spPr>
            <a:xfrm>
              <a:off x="0" y="522362"/>
              <a:ext cx="9144000" cy="0"/>
            </a:xfrm>
            <a:prstGeom prst="line">
              <a:avLst/>
            </a:prstGeom>
            <a:ln>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78" name="矩形 77"/>
          <p:cNvSpPr/>
          <p:nvPr/>
        </p:nvSpPr>
        <p:spPr>
          <a:xfrm>
            <a:off x="3785275" y="224749"/>
            <a:ext cx="2031325" cy="369332"/>
          </a:xfrm>
          <a:prstGeom prst="rect">
            <a:avLst/>
          </a:prstGeom>
          <a:solidFill>
            <a:schemeClr val="bg1">
              <a:lumMod val="95000"/>
            </a:schemeClr>
          </a:solidFill>
        </p:spPr>
        <p:txBody>
          <a:bodyPr wrap="none">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单击此处添加</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内容</a:t>
            </a:r>
            <a:endParaRPr lang="zh-CN" altLang="en-US" dirty="0">
              <a:solidFill>
                <a:schemeClr val="tx1">
                  <a:lumMod val="75000"/>
                  <a:lumOff val="25000"/>
                </a:schemeClr>
              </a:solidFill>
            </a:endParaRPr>
          </a:p>
        </p:txBody>
      </p:sp>
    </p:spTree>
    <p:extLst>
      <p:ext uri="{BB962C8B-B14F-4D97-AF65-F5344CB8AC3E}">
        <p14:creationId xmlns:p14="http://schemas.microsoft.com/office/powerpoint/2010/main" val="37651761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1+#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1+#ppt_w/2"/>
                                          </p:val>
                                        </p:tav>
                                        <p:tav tm="100000">
                                          <p:val>
                                            <p:strVal val="#ppt_x"/>
                                          </p:val>
                                        </p:tav>
                                      </p:tavLst>
                                    </p:anim>
                                    <p:anim calcmode="lin" valueType="num">
                                      <p:cBhvr additive="base">
                                        <p:cTn id="24" dur="500" fill="hold"/>
                                        <p:tgtEl>
                                          <p:spTgt spid="7"/>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1+#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childTnLst>
                          </p:cTn>
                        </p:par>
                        <p:par>
                          <p:cTn id="33" fill="hold">
                            <p:stCondLst>
                              <p:cond delay="500"/>
                            </p:stCondLst>
                            <p:childTnLst>
                              <p:par>
                                <p:cTn id="34" presetID="53" presetClass="entr" presetSubtype="16"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Effect transition="in" filter="fade">
                                      <p:cBhvr>
                                        <p:cTn id="38" dur="500"/>
                                        <p:tgtEl>
                                          <p:spTgt spid="10"/>
                                        </p:tgtEl>
                                      </p:cBhvr>
                                    </p:animEffect>
                                  </p:childTnLst>
                                </p:cTn>
                              </p:par>
                            </p:childTnLst>
                          </p:cTn>
                        </p:par>
                        <p:par>
                          <p:cTn id="39" fill="hold">
                            <p:stCondLst>
                              <p:cond delay="1000"/>
                            </p:stCondLst>
                            <p:childTnLst>
                              <p:par>
                                <p:cTn id="40" presetID="10" presetClass="entr" presetSubtype="0"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childTnLst>
                          </p:cTn>
                        </p:par>
                        <p:par>
                          <p:cTn id="43" fill="hold">
                            <p:stCondLst>
                              <p:cond delay="1500"/>
                            </p:stCondLst>
                            <p:childTnLst>
                              <p:par>
                                <p:cTn id="44" presetID="53" presetClass="entr" presetSubtype="16"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Effect transition="in" filter="fade">
                                      <p:cBhvr>
                                        <p:cTn id="48" dur="500"/>
                                        <p:tgtEl>
                                          <p:spTgt spid="14"/>
                                        </p:tgtEl>
                                      </p:cBhvr>
                                    </p:animEffect>
                                  </p:childTnLst>
                                </p:cTn>
                              </p:par>
                            </p:childTnLst>
                          </p:cTn>
                        </p:par>
                        <p:par>
                          <p:cTn id="49" fill="hold">
                            <p:stCondLst>
                              <p:cond delay="2000"/>
                            </p:stCondLst>
                            <p:childTnLst>
                              <p:par>
                                <p:cTn id="50" presetID="10" presetClass="entr" presetSubtype="0"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childTnLst>
                          </p:cTn>
                        </p:par>
                        <p:par>
                          <p:cTn id="53" fill="hold">
                            <p:stCondLst>
                              <p:cond delay="2500"/>
                            </p:stCondLst>
                            <p:childTnLst>
                              <p:par>
                                <p:cTn id="54" presetID="53" presetClass="entr" presetSubtype="16" fill="hold" nodeType="after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ppt_w</p:attrName>
                                        </p:attrNameLst>
                                      </p:cBhvr>
                                      <p:tavLst>
                                        <p:tav tm="0">
                                          <p:val>
                                            <p:fltVal val="0"/>
                                          </p:val>
                                        </p:tav>
                                        <p:tav tm="100000">
                                          <p:val>
                                            <p:strVal val="#ppt_w"/>
                                          </p:val>
                                        </p:tav>
                                      </p:tavLst>
                                    </p:anim>
                                    <p:anim calcmode="lin" valueType="num">
                                      <p:cBhvr>
                                        <p:cTn id="57" dur="500" fill="hold"/>
                                        <p:tgtEl>
                                          <p:spTgt spid="11"/>
                                        </p:tgtEl>
                                        <p:attrNameLst>
                                          <p:attrName>ppt_h</p:attrName>
                                        </p:attrNameLst>
                                      </p:cBhvr>
                                      <p:tavLst>
                                        <p:tav tm="0">
                                          <p:val>
                                            <p:fltVal val="0"/>
                                          </p:val>
                                        </p:tav>
                                        <p:tav tm="100000">
                                          <p:val>
                                            <p:strVal val="#ppt_h"/>
                                          </p:val>
                                        </p:tav>
                                      </p:tavLst>
                                    </p:anim>
                                    <p:animEffect transition="in" filter="fade">
                                      <p:cBhvr>
                                        <p:cTn id="58" dur="500"/>
                                        <p:tgtEl>
                                          <p:spTgt spid="11"/>
                                        </p:tgtEl>
                                      </p:cBhvr>
                                    </p:animEffect>
                                  </p:childTnLst>
                                </p:cTn>
                              </p:par>
                            </p:childTnLst>
                          </p:cTn>
                        </p:par>
                        <p:par>
                          <p:cTn id="59" fill="hold">
                            <p:stCondLst>
                              <p:cond delay="3000"/>
                            </p:stCondLst>
                            <p:childTnLst>
                              <p:par>
                                <p:cTn id="60" presetID="10" presetClass="entr" presetSubtype="0" fill="hold" grpId="0" nodeType="after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500"/>
                                        <p:tgtEl>
                                          <p:spTgt spid="21"/>
                                        </p:tgtEl>
                                      </p:cBhvr>
                                    </p:animEffect>
                                  </p:childTnLst>
                                </p:cTn>
                              </p:par>
                            </p:childTnLst>
                          </p:cTn>
                        </p:par>
                        <p:par>
                          <p:cTn id="63" fill="hold">
                            <p:stCondLst>
                              <p:cond delay="3500"/>
                            </p:stCondLst>
                            <p:childTnLst>
                              <p:par>
                                <p:cTn id="64" presetID="45" presetClass="entr" presetSubtype="0" fill="hold" grpId="1" nodeType="afterEffect">
                                  <p:stCondLst>
                                    <p:cond delay="0"/>
                                  </p:stCondLst>
                                  <p:childTnLst>
                                    <p:set>
                                      <p:cBhvr>
                                        <p:cTn id="65" dur="1" fill="hold">
                                          <p:stCondLst>
                                            <p:cond delay="0"/>
                                          </p:stCondLst>
                                        </p:cTn>
                                        <p:tgtEl>
                                          <p:spTgt spid="3"/>
                                        </p:tgtEl>
                                        <p:attrNameLst>
                                          <p:attrName>style.visibility</p:attrName>
                                        </p:attrNameLst>
                                      </p:cBhvr>
                                      <p:to>
                                        <p:strVal val="visible"/>
                                      </p:to>
                                    </p:set>
                                    <p:animEffect transition="in" filter="fade">
                                      <p:cBhvr>
                                        <p:cTn id="66" dur="300"/>
                                        <p:tgtEl>
                                          <p:spTgt spid="3"/>
                                        </p:tgtEl>
                                      </p:cBhvr>
                                    </p:animEffect>
                                    <p:anim calcmode="lin" valueType="num">
                                      <p:cBhvr>
                                        <p:cTn id="67" dur="300" fill="hold"/>
                                        <p:tgtEl>
                                          <p:spTgt spid="3"/>
                                        </p:tgtEl>
                                        <p:attrNameLst>
                                          <p:attrName>ppt_w</p:attrName>
                                        </p:attrNameLst>
                                      </p:cBhvr>
                                      <p:tavLst>
                                        <p:tav tm="0" fmla="#ppt_w*sin(2.5*pi*$)">
                                          <p:val>
                                            <p:fltVal val="0"/>
                                          </p:val>
                                        </p:tav>
                                        <p:tav tm="100000">
                                          <p:val>
                                            <p:fltVal val="1"/>
                                          </p:val>
                                        </p:tav>
                                      </p:tavLst>
                                    </p:anim>
                                    <p:anim calcmode="lin" valueType="num">
                                      <p:cBhvr>
                                        <p:cTn id="68" dur="300" fill="hold"/>
                                        <p:tgtEl>
                                          <p:spTgt spid="3"/>
                                        </p:tgtEl>
                                        <p:attrNameLst>
                                          <p:attrName>ppt_h</p:attrName>
                                        </p:attrNameLst>
                                      </p:cBhvr>
                                      <p:tavLst>
                                        <p:tav tm="0">
                                          <p:val>
                                            <p:strVal val="#ppt_h"/>
                                          </p:val>
                                        </p:tav>
                                        <p:tav tm="100000">
                                          <p:val>
                                            <p:strVal val="#ppt_h"/>
                                          </p:val>
                                        </p:tav>
                                      </p:tavLst>
                                    </p:anim>
                                  </p:childTnLst>
                                </p:cTn>
                              </p:par>
                            </p:childTnLst>
                          </p:cTn>
                        </p:par>
                        <p:par>
                          <p:cTn id="69" fill="hold">
                            <p:stCondLst>
                              <p:cond delay="3800"/>
                            </p:stCondLst>
                            <p:childTnLst>
                              <p:par>
                                <p:cTn id="70" presetID="45" presetClass="entr" presetSubtype="0" fill="hold" grpId="1" nodeType="afterEffect">
                                  <p:stCondLst>
                                    <p:cond delay="0"/>
                                  </p:stCondLst>
                                  <p:childTnLst>
                                    <p:set>
                                      <p:cBhvr>
                                        <p:cTn id="71" dur="1" fill="hold">
                                          <p:stCondLst>
                                            <p:cond delay="0"/>
                                          </p:stCondLst>
                                        </p:cTn>
                                        <p:tgtEl>
                                          <p:spTgt spid="4"/>
                                        </p:tgtEl>
                                        <p:attrNameLst>
                                          <p:attrName>style.visibility</p:attrName>
                                        </p:attrNameLst>
                                      </p:cBhvr>
                                      <p:to>
                                        <p:strVal val="visible"/>
                                      </p:to>
                                    </p:set>
                                    <p:animEffect transition="in" filter="fade">
                                      <p:cBhvr>
                                        <p:cTn id="72" dur="300"/>
                                        <p:tgtEl>
                                          <p:spTgt spid="4"/>
                                        </p:tgtEl>
                                      </p:cBhvr>
                                    </p:animEffect>
                                    <p:anim calcmode="lin" valueType="num">
                                      <p:cBhvr>
                                        <p:cTn id="73" dur="300" fill="hold"/>
                                        <p:tgtEl>
                                          <p:spTgt spid="4"/>
                                        </p:tgtEl>
                                        <p:attrNameLst>
                                          <p:attrName>ppt_w</p:attrName>
                                        </p:attrNameLst>
                                      </p:cBhvr>
                                      <p:tavLst>
                                        <p:tav tm="0" fmla="#ppt_w*sin(2.5*pi*$)">
                                          <p:val>
                                            <p:fltVal val="0"/>
                                          </p:val>
                                        </p:tav>
                                        <p:tav tm="100000">
                                          <p:val>
                                            <p:fltVal val="1"/>
                                          </p:val>
                                        </p:tav>
                                      </p:tavLst>
                                    </p:anim>
                                    <p:anim calcmode="lin" valueType="num">
                                      <p:cBhvr>
                                        <p:cTn id="74" dur="300" fill="hold"/>
                                        <p:tgtEl>
                                          <p:spTgt spid="4"/>
                                        </p:tgtEl>
                                        <p:attrNameLst>
                                          <p:attrName>ppt_h</p:attrName>
                                        </p:attrNameLst>
                                      </p:cBhvr>
                                      <p:tavLst>
                                        <p:tav tm="0">
                                          <p:val>
                                            <p:strVal val="#ppt_h"/>
                                          </p:val>
                                        </p:tav>
                                        <p:tav tm="100000">
                                          <p:val>
                                            <p:strVal val="#ppt_h"/>
                                          </p:val>
                                        </p:tav>
                                      </p:tavLst>
                                    </p:anim>
                                  </p:childTnLst>
                                </p:cTn>
                              </p:par>
                            </p:childTnLst>
                          </p:cTn>
                        </p:par>
                        <p:par>
                          <p:cTn id="75" fill="hold">
                            <p:stCondLst>
                              <p:cond delay="4100"/>
                            </p:stCondLst>
                            <p:childTnLst>
                              <p:par>
                                <p:cTn id="76" presetID="45" presetClass="entr" presetSubtype="0" fill="hold" grpId="1" nodeType="afterEffect">
                                  <p:stCondLst>
                                    <p:cond delay="0"/>
                                  </p:stCondLst>
                                  <p:childTnLst>
                                    <p:set>
                                      <p:cBhvr>
                                        <p:cTn id="77" dur="1" fill="hold">
                                          <p:stCondLst>
                                            <p:cond delay="0"/>
                                          </p:stCondLst>
                                        </p:cTn>
                                        <p:tgtEl>
                                          <p:spTgt spid="7"/>
                                        </p:tgtEl>
                                        <p:attrNameLst>
                                          <p:attrName>style.visibility</p:attrName>
                                        </p:attrNameLst>
                                      </p:cBhvr>
                                      <p:to>
                                        <p:strVal val="visible"/>
                                      </p:to>
                                    </p:set>
                                    <p:animEffect transition="in" filter="fade">
                                      <p:cBhvr>
                                        <p:cTn id="78" dur="300"/>
                                        <p:tgtEl>
                                          <p:spTgt spid="7"/>
                                        </p:tgtEl>
                                      </p:cBhvr>
                                    </p:animEffect>
                                    <p:anim calcmode="lin" valueType="num">
                                      <p:cBhvr>
                                        <p:cTn id="79" dur="300" fill="hold"/>
                                        <p:tgtEl>
                                          <p:spTgt spid="7"/>
                                        </p:tgtEl>
                                        <p:attrNameLst>
                                          <p:attrName>ppt_w</p:attrName>
                                        </p:attrNameLst>
                                      </p:cBhvr>
                                      <p:tavLst>
                                        <p:tav tm="0" fmla="#ppt_w*sin(2.5*pi*$)">
                                          <p:val>
                                            <p:fltVal val="0"/>
                                          </p:val>
                                        </p:tav>
                                        <p:tav tm="100000">
                                          <p:val>
                                            <p:fltVal val="1"/>
                                          </p:val>
                                        </p:tav>
                                      </p:tavLst>
                                    </p:anim>
                                    <p:anim calcmode="lin" valueType="num">
                                      <p:cBhvr>
                                        <p:cTn id="80" dur="300" fill="hold"/>
                                        <p:tgtEl>
                                          <p:spTgt spid="7"/>
                                        </p:tgtEl>
                                        <p:attrNameLst>
                                          <p:attrName>ppt_h</p:attrName>
                                        </p:attrNameLst>
                                      </p:cBhvr>
                                      <p:tavLst>
                                        <p:tav tm="0">
                                          <p:val>
                                            <p:strVal val="#ppt_h"/>
                                          </p:val>
                                        </p:tav>
                                        <p:tav tm="100000">
                                          <p:val>
                                            <p:strVal val="#ppt_h"/>
                                          </p:val>
                                        </p:tav>
                                      </p:tavLst>
                                    </p:anim>
                                  </p:childTnLst>
                                </p:cTn>
                              </p:par>
                            </p:childTnLst>
                          </p:cTn>
                        </p:par>
                        <p:par>
                          <p:cTn id="81" fill="hold">
                            <p:stCondLst>
                              <p:cond delay="4400"/>
                            </p:stCondLst>
                            <p:childTnLst>
                              <p:par>
                                <p:cTn id="82" presetID="45" presetClass="entr" presetSubtype="0" fill="hold" grpId="1" nodeType="afterEffect">
                                  <p:stCondLst>
                                    <p:cond delay="0"/>
                                  </p:stCondLst>
                                  <p:childTnLst>
                                    <p:set>
                                      <p:cBhvr>
                                        <p:cTn id="83" dur="1" fill="hold">
                                          <p:stCondLst>
                                            <p:cond delay="0"/>
                                          </p:stCondLst>
                                        </p:cTn>
                                        <p:tgtEl>
                                          <p:spTgt spid="8"/>
                                        </p:tgtEl>
                                        <p:attrNameLst>
                                          <p:attrName>style.visibility</p:attrName>
                                        </p:attrNameLst>
                                      </p:cBhvr>
                                      <p:to>
                                        <p:strVal val="visible"/>
                                      </p:to>
                                    </p:set>
                                    <p:animEffect transition="in" filter="fade">
                                      <p:cBhvr>
                                        <p:cTn id="84" dur="300"/>
                                        <p:tgtEl>
                                          <p:spTgt spid="8"/>
                                        </p:tgtEl>
                                      </p:cBhvr>
                                    </p:animEffect>
                                    <p:anim calcmode="lin" valueType="num">
                                      <p:cBhvr>
                                        <p:cTn id="85" dur="300" fill="hold"/>
                                        <p:tgtEl>
                                          <p:spTgt spid="8"/>
                                        </p:tgtEl>
                                        <p:attrNameLst>
                                          <p:attrName>ppt_w</p:attrName>
                                        </p:attrNameLst>
                                      </p:cBhvr>
                                      <p:tavLst>
                                        <p:tav tm="0" fmla="#ppt_w*sin(2.5*pi*$)">
                                          <p:val>
                                            <p:fltVal val="0"/>
                                          </p:val>
                                        </p:tav>
                                        <p:tav tm="100000">
                                          <p:val>
                                            <p:fltVal val="1"/>
                                          </p:val>
                                        </p:tav>
                                      </p:tavLst>
                                    </p:anim>
                                    <p:anim calcmode="lin" valueType="num">
                                      <p:cBhvr>
                                        <p:cTn id="86" dur="3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5" grpId="0" animBg="1"/>
      <p:bldP spid="6" grpId="0" animBg="1"/>
      <p:bldP spid="7" grpId="0" animBg="1"/>
      <p:bldP spid="7" grpId="1" animBg="1"/>
      <p:bldP spid="8" grpId="0" animBg="1"/>
      <p:bldP spid="8" grpId="1" animBg="1"/>
      <p:bldP spid="9" grpId="0" animBg="1"/>
      <p:bldP spid="10" grpId="0" animBg="1"/>
      <p:bldP spid="19" grpId="0"/>
      <p:bldP spid="20"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pPr/>
              <a:t>6</a:t>
            </a:fld>
            <a:endParaRPr lang="zh-CN" altLang="en-US"/>
          </a:p>
        </p:txBody>
      </p:sp>
      <p:sp>
        <p:nvSpPr>
          <p:cNvPr id="27" name="任意多边形 26"/>
          <p:cNvSpPr/>
          <p:nvPr/>
        </p:nvSpPr>
        <p:spPr>
          <a:xfrm rot="18900000">
            <a:off x="1554677" y="683397"/>
            <a:ext cx="5768491" cy="4029813"/>
          </a:xfrm>
          <a:custGeom>
            <a:avLst/>
            <a:gdLst>
              <a:gd name="connsiteX0" fmla="*/ 7587321 w 7691321"/>
              <a:gd name="connsiteY0" fmla="*/ 4766931 h 5373084"/>
              <a:gd name="connsiteX1" fmla="*/ 7691321 w 7691321"/>
              <a:gd name="connsiteY1" fmla="*/ 5018008 h 5373084"/>
              <a:gd name="connsiteX2" fmla="*/ 7691320 w 7691321"/>
              <a:gd name="connsiteY2" fmla="*/ 5018008 h 5373084"/>
              <a:gd name="connsiteX3" fmla="*/ 7336244 w 7691321"/>
              <a:gd name="connsiteY3" fmla="*/ 5373084 h 5373084"/>
              <a:gd name="connsiteX4" fmla="*/ 5018008 w 7691321"/>
              <a:gd name="connsiteY4" fmla="*/ 5373083 h 5373084"/>
              <a:gd name="connsiteX5" fmla="*/ 4766931 w 7691321"/>
              <a:gd name="connsiteY5" fmla="*/ 5269083 h 5373084"/>
              <a:gd name="connsiteX6" fmla="*/ 4762547 w 7691321"/>
              <a:gd name="connsiteY6" fmla="*/ 5263771 h 5373084"/>
              <a:gd name="connsiteX7" fmla="*/ 4757230 w 7691321"/>
              <a:gd name="connsiteY7" fmla="*/ 5259383 h 5373084"/>
              <a:gd name="connsiteX8" fmla="*/ 4653231 w 7691321"/>
              <a:gd name="connsiteY8" fmla="*/ 5008306 h 5373084"/>
              <a:gd name="connsiteX9" fmla="*/ 4653232 w 7691321"/>
              <a:gd name="connsiteY9" fmla="*/ 3041618 h 5373084"/>
              <a:gd name="connsiteX10" fmla="*/ 2686542 w 7691321"/>
              <a:gd name="connsiteY10" fmla="*/ 3041617 h 5373084"/>
              <a:gd name="connsiteX11" fmla="*/ 2435466 w 7691321"/>
              <a:gd name="connsiteY11" fmla="*/ 2937618 h 5373084"/>
              <a:gd name="connsiteX12" fmla="*/ 2431081 w 7691321"/>
              <a:gd name="connsiteY12" fmla="*/ 2932304 h 5373084"/>
              <a:gd name="connsiteX13" fmla="*/ 2425764 w 7691321"/>
              <a:gd name="connsiteY13" fmla="*/ 2927917 h 5373084"/>
              <a:gd name="connsiteX14" fmla="*/ 2321765 w 7691321"/>
              <a:gd name="connsiteY14" fmla="*/ 2676840 h 5373084"/>
              <a:gd name="connsiteX15" fmla="*/ 2321766 w 7691321"/>
              <a:gd name="connsiteY15" fmla="*/ 710152 h 5373084"/>
              <a:gd name="connsiteX16" fmla="*/ 355076 w 7691321"/>
              <a:gd name="connsiteY16" fmla="*/ 710151 h 5373084"/>
              <a:gd name="connsiteX17" fmla="*/ 0 w 7691321"/>
              <a:gd name="connsiteY17" fmla="*/ 355075 h 5373084"/>
              <a:gd name="connsiteX18" fmla="*/ 0 w 7691321"/>
              <a:gd name="connsiteY18" fmla="*/ 355076 h 5373084"/>
              <a:gd name="connsiteX19" fmla="*/ 355076 w 7691321"/>
              <a:gd name="connsiteY19" fmla="*/ 0 h 5373084"/>
              <a:gd name="connsiteX20" fmla="*/ 2673313 w 7691321"/>
              <a:gd name="connsiteY20" fmla="*/ 0 h 5373084"/>
              <a:gd name="connsiteX21" fmla="*/ 2924390 w 7691321"/>
              <a:gd name="connsiteY21" fmla="*/ 103999 h 5373084"/>
              <a:gd name="connsiteX22" fmla="*/ 2925987 w 7691321"/>
              <a:gd name="connsiteY22" fmla="*/ 105936 h 5373084"/>
              <a:gd name="connsiteX23" fmla="*/ 2927917 w 7691321"/>
              <a:gd name="connsiteY23" fmla="*/ 107528 h 5373084"/>
              <a:gd name="connsiteX24" fmla="*/ 3031917 w 7691321"/>
              <a:gd name="connsiteY24" fmla="*/ 358605 h 5373084"/>
              <a:gd name="connsiteX25" fmla="*/ 3031916 w 7691321"/>
              <a:gd name="connsiteY25" fmla="*/ 2331466 h 5373084"/>
              <a:gd name="connsiteX26" fmla="*/ 5004779 w 7691321"/>
              <a:gd name="connsiteY26" fmla="*/ 2331466 h 5373084"/>
              <a:gd name="connsiteX27" fmla="*/ 5255856 w 7691321"/>
              <a:gd name="connsiteY27" fmla="*/ 2435466 h 5373084"/>
              <a:gd name="connsiteX28" fmla="*/ 5257453 w 7691321"/>
              <a:gd name="connsiteY28" fmla="*/ 2437402 h 5373084"/>
              <a:gd name="connsiteX29" fmla="*/ 5259383 w 7691321"/>
              <a:gd name="connsiteY29" fmla="*/ 2438994 h 5373084"/>
              <a:gd name="connsiteX30" fmla="*/ 5363383 w 7691321"/>
              <a:gd name="connsiteY30" fmla="*/ 2690071 h 5373084"/>
              <a:gd name="connsiteX31" fmla="*/ 5363383 w 7691321"/>
              <a:gd name="connsiteY31" fmla="*/ 4662932 h 5373084"/>
              <a:gd name="connsiteX32" fmla="*/ 7336245 w 7691321"/>
              <a:gd name="connsiteY32" fmla="*/ 4662932 h 5373084"/>
              <a:gd name="connsiteX33" fmla="*/ 7587321 w 7691321"/>
              <a:gd name="connsiteY33" fmla="*/ 4766931 h 537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691321" h="5373084">
                <a:moveTo>
                  <a:pt x="7587321" y="4766931"/>
                </a:moveTo>
                <a:cubicBezTo>
                  <a:pt x="7651577" y="4831187"/>
                  <a:pt x="7691321" y="4919956"/>
                  <a:pt x="7691321" y="5018008"/>
                </a:cubicBezTo>
                <a:lnTo>
                  <a:pt x="7691320" y="5018008"/>
                </a:lnTo>
                <a:cubicBezTo>
                  <a:pt x="7691320" y="5214111"/>
                  <a:pt x="7532347" y="5373084"/>
                  <a:pt x="7336244" y="5373084"/>
                </a:cubicBezTo>
                <a:lnTo>
                  <a:pt x="5018008" y="5373083"/>
                </a:lnTo>
                <a:cubicBezTo>
                  <a:pt x="4919956" y="5373083"/>
                  <a:pt x="4831187" y="5333339"/>
                  <a:pt x="4766931" y="5269083"/>
                </a:cubicBezTo>
                <a:lnTo>
                  <a:pt x="4762547" y="5263771"/>
                </a:lnTo>
                <a:lnTo>
                  <a:pt x="4757230" y="5259383"/>
                </a:lnTo>
                <a:cubicBezTo>
                  <a:pt x="4692974" y="5195127"/>
                  <a:pt x="4653231" y="5106358"/>
                  <a:pt x="4653231" y="5008306"/>
                </a:cubicBezTo>
                <a:lnTo>
                  <a:pt x="4653232" y="3041618"/>
                </a:lnTo>
                <a:lnTo>
                  <a:pt x="2686542" y="3041617"/>
                </a:lnTo>
                <a:cubicBezTo>
                  <a:pt x="2588491" y="3041618"/>
                  <a:pt x="2499722" y="3001874"/>
                  <a:pt x="2435466" y="2937618"/>
                </a:cubicBezTo>
                <a:lnTo>
                  <a:pt x="2431081" y="2932304"/>
                </a:lnTo>
                <a:lnTo>
                  <a:pt x="2425764" y="2927917"/>
                </a:lnTo>
                <a:cubicBezTo>
                  <a:pt x="2361508" y="2863661"/>
                  <a:pt x="2321765" y="2774892"/>
                  <a:pt x="2321765" y="2676840"/>
                </a:cubicBezTo>
                <a:lnTo>
                  <a:pt x="2321766" y="710152"/>
                </a:lnTo>
                <a:lnTo>
                  <a:pt x="355076" y="710151"/>
                </a:lnTo>
                <a:cubicBezTo>
                  <a:pt x="158973" y="710151"/>
                  <a:pt x="0" y="551178"/>
                  <a:pt x="0" y="355075"/>
                </a:cubicBezTo>
                <a:lnTo>
                  <a:pt x="0" y="355076"/>
                </a:lnTo>
                <a:cubicBezTo>
                  <a:pt x="0" y="158973"/>
                  <a:pt x="158973" y="0"/>
                  <a:pt x="355076" y="0"/>
                </a:cubicBezTo>
                <a:lnTo>
                  <a:pt x="2673313" y="0"/>
                </a:lnTo>
                <a:cubicBezTo>
                  <a:pt x="2771365" y="0"/>
                  <a:pt x="2860134" y="39743"/>
                  <a:pt x="2924390" y="103999"/>
                </a:cubicBezTo>
                <a:lnTo>
                  <a:pt x="2925987" y="105936"/>
                </a:lnTo>
                <a:lnTo>
                  <a:pt x="2927917" y="107528"/>
                </a:lnTo>
                <a:cubicBezTo>
                  <a:pt x="2992173" y="171784"/>
                  <a:pt x="3031916" y="260553"/>
                  <a:pt x="3031917" y="358605"/>
                </a:cubicBezTo>
                <a:lnTo>
                  <a:pt x="3031916" y="2331466"/>
                </a:lnTo>
                <a:lnTo>
                  <a:pt x="5004779" y="2331466"/>
                </a:lnTo>
                <a:cubicBezTo>
                  <a:pt x="5102831" y="2331466"/>
                  <a:pt x="5191600" y="2371210"/>
                  <a:pt x="5255856" y="2435466"/>
                </a:cubicBezTo>
                <a:lnTo>
                  <a:pt x="5257453" y="2437402"/>
                </a:lnTo>
                <a:lnTo>
                  <a:pt x="5259383" y="2438994"/>
                </a:lnTo>
                <a:cubicBezTo>
                  <a:pt x="5323640" y="2503250"/>
                  <a:pt x="5363383" y="2592019"/>
                  <a:pt x="5363383" y="2690071"/>
                </a:cubicBezTo>
                <a:lnTo>
                  <a:pt x="5363383" y="4662932"/>
                </a:lnTo>
                <a:lnTo>
                  <a:pt x="7336245" y="4662932"/>
                </a:lnTo>
                <a:cubicBezTo>
                  <a:pt x="7434296" y="4662931"/>
                  <a:pt x="7523065" y="4702675"/>
                  <a:pt x="7587321" y="4766931"/>
                </a:cubicBezTo>
                <a:close/>
              </a:path>
            </a:pathLst>
          </a:custGeom>
          <a:solidFill>
            <a:srgbClr val="333F4F"/>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50000"/>
                  <a:lumOff val="50000"/>
                </a:schemeClr>
              </a:solidFill>
            </a:endParaRPr>
          </a:p>
        </p:txBody>
      </p:sp>
      <p:grpSp>
        <p:nvGrpSpPr>
          <p:cNvPr id="28" name="组合 27"/>
          <p:cNvGrpSpPr/>
          <p:nvPr/>
        </p:nvGrpSpPr>
        <p:grpSpPr>
          <a:xfrm>
            <a:off x="1017106" y="3087917"/>
            <a:ext cx="682862" cy="431075"/>
            <a:chOff x="1017106" y="3087917"/>
            <a:chExt cx="682862" cy="431075"/>
          </a:xfrm>
        </p:grpSpPr>
        <p:sp>
          <p:nvSpPr>
            <p:cNvPr id="29" name="椭圆 28"/>
            <p:cNvSpPr/>
            <p:nvPr/>
          </p:nvSpPr>
          <p:spPr>
            <a:xfrm>
              <a:off x="1143001" y="3087917"/>
              <a:ext cx="431075" cy="431075"/>
            </a:xfrm>
            <a:prstGeom prst="ellipse">
              <a:avLst/>
            </a:prstGeom>
            <a:solidFill>
              <a:srgbClr val="F29B26"/>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30" name="矩形 29"/>
            <p:cNvSpPr/>
            <p:nvPr/>
          </p:nvSpPr>
          <p:spPr>
            <a:xfrm>
              <a:off x="1017106" y="3153412"/>
              <a:ext cx="682862" cy="300083"/>
            </a:xfrm>
            <a:prstGeom prst="rect">
              <a:avLst/>
            </a:prstGeom>
          </p:spPr>
          <p:txBody>
            <a:bodyPr wrap="square" lIns="68580" tIns="34290" rIns="68580" bIns="34290">
              <a:spAutoFit/>
            </a:bodyPr>
            <a:lstStyle/>
            <a:p>
              <a:pPr algn="ctr"/>
              <a:r>
                <a:rPr lang="en-US" altLang="zh-CN" sz="1500" b="1" dirty="0">
                  <a:solidFill>
                    <a:schemeClr val="bg1"/>
                  </a:solidFill>
                  <a:latin typeface="Agency FB" panose="020B0503020202020204" pitchFamily="34" charset="0"/>
                  <a:ea typeface="微软雅黑" panose="020B0503020204020204" pitchFamily="34" charset="-122"/>
                </a:rPr>
                <a:t>01</a:t>
              </a:r>
            </a:p>
          </p:txBody>
        </p:sp>
      </p:grpSp>
      <p:grpSp>
        <p:nvGrpSpPr>
          <p:cNvPr id="31" name="组合 30"/>
          <p:cNvGrpSpPr/>
          <p:nvPr/>
        </p:nvGrpSpPr>
        <p:grpSpPr>
          <a:xfrm>
            <a:off x="2241749" y="1895930"/>
            <a:ext cx="682862" cy="431075"/>
            <a:chOff x="2241749" y="1895930"/>
            <a:chExt cx="682862" cy="431075"/>
          </a:xfrm>
        </p:grpSpPr>
        <p:sp>
          <p:nvSpPr>
            <p:cNvPr id="32" name="椭圆 31"/>
            <p:cNvSpPr/>
            <p:nvPr/>
          </p:nvSpPr>
          <p:spPr>
            <a:xfrm>
              <a:off x="2367643" y="1895930"/>
              <a:ext cx="431075" cy="431075"/>
            </a:xfrm>
            <a:prstGeom prst="ellipse">
              <a:avLst/>
            </a:prstGeom>
            <a:solidFill>
              <a:srgbClr val="8CAE48"/>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33" name="矩形 32"/>
            <p:cNvSpPr/>
            <p:nvPr/>
          </p:nvSpPr>
          <p:spPr>
            <a:xfrm>
              <a:off x="2241749" y="1959319"/>
              <a:ext cx="682862" cy="300083"/>
            </a:xfrm>
            <a:prstGeom prst="rect">
              <a:avLst/>
            </a:prstGeom>
          </p:spPr>
          <p:txBody>
            <a:bodyPr wrap="square" lIns="68580" tIns="34290" rIns="68580" bIns="34290">
              <a:spAutoFit/>
            </a:bodyPr>
            <a:lstStyle/>
            <a:p>
              <a:pPr algn="ctr"/>
              <a:r>
                <a:rPr lang="en-US" altLang="zh-CN" sz="1500" b="1" dirty="0">
                  <a:solidFill>
                    <a:schemeClr val="bg1"/>
                  </a:solidFill>
                  <a:latin typeface="Agency FB" panose="020B0503020202020204" pitchFamily="34" charset="0"/>
                  <a:ea typeface="微软雅黑" panose="020B0503020204020204" pitchFamily="34" charset="-122"/>
                </a:rPr>
                <a:t>02</a:t>
              </a:r>
            </a:p>
          </p:txBody>
        </p:sp>
      </p:grpSp>
      <p:grpSp>
        <p:nvGrpSpPr>
          <p:cNvPr id="34" name="组合 33"/>
          <p:cNvGrpSpPr/>
          <p:nvPr/>
        </p:nvGrpSpPr>
        <p:grpSpPr>
          <a:xfrm>
            <a:off x="3468825" y="3087917"/>
            <a:ext cx="682862" cy="431075"/>
            <a:chOff x="3468825" y="3087917"/>
            <a:chExt cx="682862" cy="431075"/>
          </a:xfrm>
        </p:grpSpPr>
        <p:sp>
          <p:nvSpPr>
            <p:cNvPr id="35" name="椭圆 34"/>
            <p:cNvSpPr/>
            <p:nvPr/>
          </p:nvSpPr>
          <p:spPr>
            <a:xfrm>
              <a:off x="3602083" y="3087917"/>
              <a:ext cx="431075" cy="431075"/>
            </a:xfrm>
            <a:prstGeom prst="ellipse">
              <a:avLst/>
            </a:prstGeom>
            <a:solidFill>
              <a:srgbClr val="1A8A7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36" name="矩形 35"/>
            <p:cNvSpPr/>
            <p:nvPr/>
          </p:nvSpPr>
          <p:spPr>
            <a:xfrm>
              <a:off x="3468825" y="3153412"/>
              <a:ext cx="682862" cy="300083"/>
            </a:xfrm>
            <a:prstGeom prst="rect">
              <a:avLst/>
            </a:prstGeom>
          </p:spPr>
          <p:txBody>
            <a:bodyPr wrap="square" lIns="68580" tIns="34290" rIns="68580" bIns="34290">
              <a:spAutoFit/>
            </a:bodyPr>
            <a:lstStyle/>
            <a:p>
              <a:pPr algn="ctr"/>
              <a:r>
                <a:rPr lang="en-US" altLang="zh-CN" sz="1500" b="1" dirty="0">
                  <a:solidFill>
                    <a:schemeClr val="bg1"/>
                  </a:solidFill>
                  <a:latin typeface="Agency FB" panose="020B0503020202020204" pitchFamily="34" charset="0"/>
                  <a:ea typeface="微软雅黑" panose="020B0503020204020204" pitchFamily="34" charset="-122"/>
                </a:rPr>
                <a:t>03</a:t>
              </a:r>
            </a:p>
          </p:txBody>
        </p:sp>
      </p:grpSp>
      <p:grpSp>
        <p:nvGrpSpPr>
          <p:cNvPr id="37" name="组合 36"/>
          <p:cNvGrpSpPr/>
          <p:nvPr/>
        </p:nvGrpSpPr>
        <p:grpSpPr>
          <a:xfrm>
            <a:off x="4700832" y="1895930"/>
            <a:ext cx="682862" cy="431075"/>
            <a:chOff x="4700832" y="1895930"/>
            <a:chExt cx="682862" cy="431075"/>
          </a:xfrm>
        </p:grpSpPr>
        <p:sp>
          <p:nvSpPr>
            <p:cNvPr id="38" name="椭圆 37"/>
            <p:cNvSpPr/>
            <p:nvPr/>
          </p:nvSpPr>
          <p:spPr>
            <a:xfrm>
              <a:off x="4826726" y="1895930"/>
              <a:ext cx="431075" cy="431075"/>
            </a:xfrm>
            <a:prstGeom prst="ellipse">
              <a:avLst/>
            </a:prstGeom>
            <a:solidFill>
              <a:srgbClr val="BD392F"/>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39" name="矩形 38"/>
            <p:cNvSpPr/>
            <p:nvPr/>
          </p:nvSpPr>
          <p:spPr>
            <a:xfrm>
              <a:off x="4700832" y="1953614"/>
              <a:ext cx="682862" cy="300083"/>
            </a:xfrm>
            <a:prstGeom prst="rect">
              <a:avLst/>
            </a:prstGeom>
          </p:spPr>
          <p:txBody>
            <a:bodyPr wrap="square" lIns="68580" tIns="34290" rIns="68580" bIns="34290">
              <a:spAutoFit/>
            </a:bodyPr>
            <a:lstStyle/>
            <a:p>
              <a:pPr algn="ctr"/>
              <a:r>
                <a:rPr lang="en-US" altLang="zh-CN" sz="1500" b="1" dirty="0">
                  <a:solidFill>
                    <a:schemeClr val="bg1"/>
                  </a:solidFill>
                  <a:latin typeface="Agency FB" panose="020B0503020202020204" pitchFamily="34" charset="0"/>
                  <a:ea typeface="微软雅黑" panose="020B0503020204020204" pitchFamily="34" charset="-122"/>
                </a:rPr>
                <a:t>04</a:t>
              </a:r>
            </a:p>
          </p:txBody>
        </p:sp>
      </p:grpSp>
      <p:grpSp>
        <p:nvGrpSpPr>
          <p:cNvPr id="40" name="组合 39"/>
          <p:cNvGrpSpPr/>
          <p:nvPr/>
        </p:nvGrpSpPr>
        <p:grpSpPr>
          <a:xfrm>
            <a:off x="5920543" y="3087917"/>
            <a:ext cx="682862" cy="431075"/>
            <a:chOff x="5920543" y="3087917"/>
            <a:chExt cx="682862" cy="431075"/>
          </a:xfrm>
        </p:grpSpPr>
        <p:sp>
          <p:nvSpPr>
            <p:cNvPr id="41" name="椭圆 40"/>
            <p:cNvSpPr/>
            <p:nvPr/>
          </p:nvSpPr>
          <p:spPr>
            <a:xfrm>
              <a:off x="6074230" y="3087917"/>
              <a:ext cx="431075" cy="431075"/>
            </a:xfrm>
            <a:prstGeom prst="ellipse">
              <a:avLst/>
            </a:prstGeom>
            <a:solidFill>
              <a:srgbClr val="F29B26"/>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42" name="矩形 41"/>
            <p:cNvSpPr/>
            <p:nvPr/>
          </p:nvSpPr>
          <p:spPr>
            <a:xfrm>
              <a:off x="5920543" y="3153412"/>
              <a:ext cx="682862" cy="300083"/>
            </a:xfrm>
            <a:prstGeom prst="rect">
              <a:avLst/>
            </a:prstGeom>
          </p:spPr>
          <p:txBody>
            <a:bodyPr wrap="square" lIns="68580" tIns="34290" rIns="68580" bIns="34290">
              <a:spAutoFit/>
            </a:bodyPr>
            <a:lstStyle/>
            <a:p>
              <a:pPr algn="ctr"/>
              <a:r>
                <a:rPr lang="en-US" altLang="zh-CN" sz="1500" b="1" dirty="0">
                  <a:solidFill>
                    <a:schemeClr val="bg1"/>
                  </a:solidFill>
                  <a:latin typeface="Agency FB" panose="020B0503020202020204" pitchFamily="34" charset="0"/>
                  <a:ea typeface="微软雅黑" panose="020B0503020204020204" pitchFamily="34" charset="-122"/>
                </a:rPr>
                <a:t>05</a:t>
              </a:r>
            </a:p>
          </p:txBody>
        </p:sp>
      </p:grpSp>
      <p:grpSp>
        <p:nvGrpSpPr>
          <p:cNvPr id="43" name="组合 42"/>
          <p:cNvGrpSpPr/>
          <p:nvPr/>
        </p:nvGrpSpPr>
        <p:grpSpPr>
          <a:xfrm>
            <a:off x="7159916" y="1895930"/>
            <a:ext cx="682862" cy="431075"/>
            <a:chOff x="7159916" y="1895930"/>
            <a:chExt cx="682862" cy="431075"/>
          </a:xfrm>
        </p:grpSpPr>
        <p:sp>
          <p:nvSpPr>
            <p:cNvPr id="44" name="椭圆 43"/>
            <p:cNvSpPr/>
            <p:nvPr/>
          </p:nvSpPr>
          <p:spPr>
            <a:xfrm>
              <a:off x="7298872" y="1895930"/>
              <a:ext cx="431075" cy="431075"/>
            </a:xfrm>
            <a:prstGeom prst="ellipse">
              <a:avLst/>
            </a:prstGeom>
            <a:solidFill>
              <a:srgbClr val="8CAE48"/>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45" name="矩形 44"/>
            <p:cNvSpPr/>
            <p:nvPr/>
          </p:nvSpPr>
          <p:spPr>
            <a:xfrm>
              <a:off x="7159916" y="1944898"/>
              <a:ext cx="682862" cy="300083"/>
            </a:xfrm>
            <a:prstGeom prst="rect">
              <a:avLst/>
            </a:prstGeom>
          </p:spPr>
          <p:txBody>
            <a:bodyPr wrap="square" lIns="68580" tIns="34290" rIns="68580" bIns="34290">
              <a:spAutoFit/>
            </a:bodyPr>
            <a:lstStyle/>
            <a:p>
              <a:pPr algn="ctr"/>
              <a:r>
                <a:rPr lang="en-US" altLang="zh-CN" sz="1500" b="1" dirty="0">
                  <a:solidFill>
                    <a:schemeClr val="bg1"/>
                  </a:solidFill>
                  <a:latin typeface="Agency FB" panose="020B0503020202020204" pitchFamily="34" charset="0"/>
                  <a:ea typeface="微软雅黑" panose="020B0503020204020204" pitchFamily="34" charset="-122"/>
                </a:rPr>
                <a:t>06</a:t>
              </a:r>
            </a:p>
          </p:txBody>
        </p:sp>
      </p:grpSp>
      <p:sp>
        <p:nvSpPr>
          <p:cNvPr id="46" name="Content Placeholder 2"/>
          <p:cNvSpPr txBox="1">
            <a:spLocks/>
          </p:cNvSpPr>
          <p:nvPr/>
        </p:nvSpPr>
        <p:spPr bwMode="auto">
          <a:xfrm>
            <a:off x="755576" y="3579863"/>
            <a:ext cx="2169035"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4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400" b="1" kern="0" dirty="0" smtClean="0">
              <a:solidFill>
                <a:schemeClr val="tx1">
                  <a:lumMod val="50000"/>
                  <a:lumOff val="50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概述</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sp>
        <p:nvSpPr>
          <p:cNvPr id="47" name="Content Placeholder 2"/>
          <p:cNvSpPr txBox="1">
            <a:spLocks/>
          </p:cNvSpPr>
          <p:nvPr/>
        </p:nvSpPr>
        <p:spPr bwMode="auto">
          <a:xfrm>
            <a:off x="1532816" y="1088123"/>
            <a:ext cx="2169035"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4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400" b="1" kern="0" dirty="0" smtClean="0">
              <a:solidFill>
                <a:schemeClr val="tx1">
                  <a:lumMod val="50000"/>
                  <a:lumOff val="50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概述</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sp>
        <p:nvSpPr>
          <p:cNvPr id="48" name="Content Placeholder 2"/>
          <p:cNvSpPr txBox="1">
            <a:spLocks/>
          </p:cNvSpPr>
          <p:nvPr/>
        </p:nvSpPr>
        <p:spPr bwMode="auto">
          <a:xfrm>
            <a:off x="2858696" y="3579863"/>
            <a:ext cx="2169035"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4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400" b="1" kern="0" dirty="0" smtClean="0">
              <a:solidFill>
                <a:schemeClr val="tx1">
                  <a:lumMod val="50000"/>
                  <a:lumOff val="50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概述</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sp>
        <p:nvSpPr>
          <p:cNvPr id="49" name="Content Placeholder 2"/>
          <p:cNvSpPr txBox="1">
            <a:spLocks/>
          </p:cNvSpPr>
          <p:nvPr/>
        </p:nvSpPr>
        <p:spPr bwMode="auto">
          <a:xfrm>
            <a:off x="3994076" y="1088123"/>
            <a:ext cx="2169035"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4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400" b="1" kern="0" dirty="0" smtClean="0">
              <a:solidFill>
                <a:schemeClr val="tx1">
                  <a:lumMod val="50000"/>
                  <a:lumOff val="50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概述</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sp>
        <p:nvSpPr>
          <p:cNvPr id="50" name="Content Placeholder 2"/>
          <p:cNvSpPr txBox="1">
            <a:spLocks/>
          </p:cNvSpPr>
          <p:nvPr/>
        </p:nvSpPr>
        <p:spPr bwMode="auto">
          <a:xfrm>
            <a:off x="5159936" y="3579863"/>
            <a:ext cx="2169035"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4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400" b="1" kern="0" dirty="0" smtClean="0">
              <a:solidFill>
                <a:schemeClr val="tx1">
                  <a:lumMod val="50000"/>
                  <a:lumOff val="50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概述</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sp>
        <p:nvSpPr>
          <p:cNvPr id="51" name="Content Placeholder 2"/>
          <p:cNvSpPr txBox="1">
            <a:spLocks/>
          </p:cNvSpPr>
          <p:nvPr/>
        </p:nvSpPr>
        <p:spPr bwMode="auto">
          <a:xfrm>
            <a:off x="6386756" y="1088123"/>
            <a:ext cx="2169035"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4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400" b="1" kern="0" dirty="0" smtClean="0">
              <a:solidFill>
                <a:schemeClr val="tx1">
                  <a:lumMod val="50000"/>
                  <a:lumOff val="50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概述</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grpSp>
        <p:nvGrpSpPr>
          <p:cNvPr id="57" name="组合 56"/>
          <p:cNvGrpSpPr/>
          <p:nvPr/>
        </p:nvGrpSpPr>
        <p:grpSpPr>
          <a:xfrm>
            <a:off x="0" y="352224"/>
            <a:ext cx="9144000" cy="131294"/>
            <a:chOff x="0" y="522362"/>
            <a:chExt cx="9144000" cy="213184"/>
          </a:xfrm>
        </p:grpSpPr>
        <p:grpSp>
          <p:nvGrpSpPr>
            <p:cNvPr id="58" name="组合 57"/>
            <p:cNvGrpSpPr/>
            <p:nvPr/>
          </p:nvGrpSpPr>
          <p:grpSpPr>
            <a:xfrm>
              <a:off x="127000" y="522362"/>
              <a:ext cx="8890000" cy="213184"/>
              <a:chOff x="127000" y="447551"/>
              <a:chExt cx="8890000" cy="498377"/>
            </a:xfrm>
          </p:grpSpPr>
          <p:grpSp>
            <p:nvGrpSpPr>
              <p:cNvPr id="60" name="组合 59"/>
              <p:cNvGrpSpPr/>
              <p:nvPr/>
            </p:nvGrpSpPr>
            <p:grpSpPr>
              <a:xfrm>
                <a:off x="838200" y="447552"/>
                <a:ext cx="7112000" cy="498376"/>
                <a:chOff x="814738" y="2145382"/>
                <a:chExt cx="7112000" cy="1439863"/>
              </a:xfrm>
            </p:grpSpPr>
            <p:cxnSp>
              <p:nvCxnSpPr>
                <p:cNvPr id="108" name="MH_Other_41"/>
                <p:cNvCxnSpPr/>
                <p:nvPr/>
              </p:nvCxnSpPr>
              <p:spPr>
                <a:xfrm>
                  <a:off x="814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9" name="MH_Other_43"/>
                <p:cNvCxnSpPr/>
                <p:nvPr/>
              </p:nvCxnSpPr>
              <p:spPr>
                <a:xfrm>
                  <a:off x="45485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0" name="MH_Other_42"/>
                <p:cNvCxnSpPr/>
                <p:nvPr/>
              </p:nvCxnSpPr>
              <p:spPr>
                <a:xfrm>
                  <a:off x="2592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1" name="MH_Other_45"/>
                <p:cNvCxnSpPr/>
                <p:nvPr/>
              </p:nvCxnSpPr>
              <p:spPr>
                <a:xfrm>
                  <a:off x="7926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2" name="MH_Other_44"/>
                <p:cNvCxnSpPr/>
                <p:nvPr/>
              </p:nvCxnSpPr>
              <p:spPr>
                <a:xfrm>
                  <a:off x="6148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61" name="MH_Other_1"/>
              <p:cNvCxnSpPr/>
              <p:nvPr/>
            </p:nvCxnSpPr>
            <p:spPr>
              <a:xfrm>
                <a:off x="12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MH_Other_2"/>
              <p:cNvCxnSpPr/>
              <p:nvPr/>
            </p:nvCxnSpPr>
            <p:spPr>
              <a:xfrm>
                <a:off x="304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MH_Other_3"/>
              <p:cNvCxnSpPr/>
              <p:nvPr/>
            </p:nvCxnSpPr>
            <p:spPr>
              <a:xfrm>
                <a:off x="482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MH_Other_4"/>
              <p:cNvCxnSpPr/>
              <p:nvPr/>
            </p:nvCxnSpPr>
            <p:spPr>
              <a:xfrm>
                <a:off x="660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MH_Other_5"/>
              <p:cNvCxnSpPr/>
              <p:nvPr/>
            </p:nvCxnSpPr>
            <p:spPr>
              <a:xfrm>
                <a:off x="1016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MH_Other_6"/>
              <p:cNvCxnSpPr/>
              <p:nvPr/>
            </p:nvCxnSpPr>
            <p:spPr>
              <a:xfrm>
                <a:off x="1193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MH_Other_7"/>
              <p:cNvCxnSpPr/>
              <p:nvPr/>
            </p:nvCxnSpPr>
            <p:spPr>
              <a:xfrm>
                <a:off x="1371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MH_Other_8"/>
              <p:cNvCxnSpPr/>
              <p:nvPr/>
            </p:nvCxnSpPr>
            <p:spPr>
              <a:xfrm>
                <a:off x="1549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MH_Other_10"/>
              <p:cNvCxnSpPr/>
              <p:nvPr/>
            </p:nvCxnSpPr>
            <p:spPr>
              <a:xfrm>
                <a:off x="1905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 name="MH_Other_11"/>
              <p:cNvCxnSpPr/>
              <p:nvPr/>
            </p:nvCxnSpPr>
            <p:spPr>
              <a:xfrm>
                <a:off x="2082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MH_Other_12"/>
              <p:cNvCxnSpPr/>
              <p:nvPr/>
            </p:nvCxnSpPr>
            <p:spPr>
              <a:xfrm>
                <a:off x="2260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2" name="MH_Other_13"/>
              <p:cNvCxnSpPr/>
              <p:nvPr/>
            </p:nvCxnSpPr>
            <p:spPr>
              <a:xfrm>
                <a:off x="2438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MH_Other_14"/>
              <p:cNvCxnSpPr/>
              <p:nvPr/>
            </p:nvCxnSpPr>
            <p:spPr>
              <a:xfrm>
                <a:off x="2794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 name="MH_Other_15"/>
              <p:cNvCxnSpPr/>
              <p:nvPr/>
            </p:nvCxnSpPr>
            <p:spPr>
              <a:xfrm>
                <a:off x="2971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5" name="MH_Other_16"/>
              <p:cNvCxnSpPr/>
              <p:nvPr/>
            </p:nvCxnSpPr>
            <p:spPr>
              <a:xfrm>
                <a:off x="3149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 name="MH_Other_17"/>
              <p:cNvCxnSpPr/>
              <p:nvPr/>
            </p:nvCxnSpPr>
            <p:spPr>
              <a:xfrm>
                <a:off x="3327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 name="MH_Other_19"/>
              <p:cNvCxnSpPr/>
              <p:nvPr/>
            </p:nvCxnSpPr>
            <p:spPr>
              <a:xfrm>
                <a:off x="3683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MH_Other_20"/>
              <p:cNvCxnSpPr/>
              <p:nvPr/>
            </p:nvCxnSpPr>
            <p:spPr>
              <a:xfrm>
                <a:off x="3860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MH_Other_21"/>
              <p:cNvCxnSpPr/>
              <p:nvPr/>
            </p:nvCxnSpPr>
            <p:spPr>
              <a:xfrm>
                <a:off x="4038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0" name="MH_Other_22"/>
              <p:cNvCxnSpPr/>
              <p:nvPr/>
            </p:nvCxnSpPr>
            <p:spPr>
              <a:xfrm>
                <a:off x="4216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1" name="MH_Other_23"/>
              <p:cNvCxnSpPr/>
              <p:nvPr/>
            </p:nvCxnSpPr>
            <p:spPr>
              <a:xfrm>
                <a:off x="4427984" y="447551"/>
                <a:ext cx="0" cy="358774"/>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2" name="MH_Other_24"/>
              <p:cNvCxnSpPr/>
              <p:nvPr/>
            </p:nvCxnSpPr>
            <p:spPr>
              <a:xfrm>
                <a:off x="4749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3" name="MH_Other_25"/>
              <p:cNvCxnSpPr/>
              <p:nvPr/>
            </p:nvCxnSpPr>
            <p:spPr>
              <a:xfrm>
                <a:off x="4927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4" name="MH_Other_26"/>
              <p:cNvCxnSpPr/>
              <p:nvPr/>
            </p:nvCxnSpPr>
            <p:spPr>
              <a:xfrm>
                <a:off x="5105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5" name="MH_Other_28"/>
              <p:cNvCxnSpPr/>
              <p:nvPr/>
            </p:nvCxnSpPr>
            <p:spPr>
              <a:xfrm>
                <a:off x="5461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6" name="MH_Other_29"/>
              <p:cNvCxnSpPr/>
              <p:nvPr/>
            </p:nvCxnSpPr>
            <p:spPr>
              <a:xfrm>
                <a:off x="5638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7" name="MH_Other_30"/>
              <p:cNvCxnSpPr/>
              <p:nvPr/>
            </p:nvCxnSpPr>
            <p:spPr>
              <a:xfrm>
                <a:off x="5816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8" name="MH_Other_31"/>
              <p:cNvCxnSpPr/>
              <p:nvPr/>
            </p:nvCxnSpPr>
            <p:spPr>
              <a:xfrm>
                <a:off x="5994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9" name="MH_Other_32"/>
              <p:cNvCxnSpPr/>
              <p:nvPr/>
            </p:nvCxnSpPr>
            <p:spPr>
              <a:xfrm>
                <a:off x="6350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0" name="MH_Other_33"/>
              <p:cNvCxnSpPr/>
              <p:nvPr/>
            </p:nvCxnSpPr>
            <p:spPr>
              <a:xfrm>
                <a:off x="6527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1" name="MH_Other_34"/>
              <p:cNvCxnSpPr/>
              <p:nvPr/>
            </p:nvCxnSpPr>
            <p:spPr>
              <a:xfrm>
                <a:off x="6705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2" name="MH_Other_35"/>
              <p:cNvCxnSpPr/>
              <p:nvPr/>
            </p:nvCxnSpPr>
            <p:spPr>
              <a:xfrm>
                <a:off x="6883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3" name="MH_Other_37"/>
              <p:cNvCxnSpPr/>
              <p:nvPr/>
            </p:nvCxnSpPr>
            <p:spPr>
              <a:xfrm>
                <a:off x="7239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4" name="MH_Other_38"/>
              <p:cNvCxnSpPr/>
              <p:nvPr/>
            </p:nvCxnSpPr>
            <p:spPr>
              <a:xfrm>
                <a:off x="7416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5" name="MH_Other_39"/>
              <p:cNvCxnSpPr/>
              <p:nvPr/>
            </p:nvCxnSpPr>
            <p:spPr>
              <a:xfrm>
                <a:off x="7594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6" name="MH_Other_40"/>
              <p:cNvCxnSpPr/>
              <p:nvPr/>
            </p:nvCxnSpPr>
            <p:spPr>
              <a:xfrm>
                <a:off x="7772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7" name="MH_Other_46"/>
              <p:cNvCxnSpPr/>
              <p:nvPr/>
            </p:nvCxnSpPr>
            <p:spPr>
              <a:xfrm>
                <a:off x="8128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8" name="MH_Other_47"/>
              <p:cNvCxnSpPr/>
              <p:nvPr/>
            </p:nvCxnSpPr>
            <p:spPr>
              <a:xfrm>
                <a:off x="8305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9" name="MH_Other_48"/>
              <p:cNvCxnSpPr/>
              <p:nvPr/>
            </p:nvCxnSpPr>
            <p:spPr>
              <a:xfrm>
                <a:off x="8483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0" name="MH_Other_49"/>
              <p:cNvCxnSpPr/>
              <p:nvPr/>
            </p:nvCxnSpPr>
            <p:spPr>
              <a:xfrm>
                <a:off x="8661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01" name="组合 100"/>
              <p:cNvGrpSpPr/>
              <p:nvPr/>
            </p:nvGrpSpPr>
            <p:grpSpPr>
              <a:xfrm>
                <a:off x="1727200" y="447551"/>
                <a:ext cx="7112000" cy="426368"/>
                <a:chOff x="1703738" y="2145382"/>
                <a:chExt cx="7112000" cy="719138"/>
              </a:xfrm>
            </p:grpSpPr>
            <p:cxnSp>
              <p:nvCxnSpPr>
                <p:cNvPr id="103" name="MH_Other_9"/>
                <p:cNvCxnSpPr/>
                <p:nvPr/>
              </p:nvCxnSpPr>
              <p:spPr>
                <a:xfrm>
                  <a:off x="1703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4" name="MH_Other_18"/>
                <p:cNvCxnSpPr/>
                <p:nvPr/>
              </p:nvCxnSpPr>
              <p:spPr>
                <a:xfrm>
                  <a:off x="3481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5" name="MH_Other_27"/>
                <p:cNvCxnSpPr/>
                <p:nvPr/>
              </p:nvCxnSpPr>
              <p:spPr>
                <a:xfrm>
                  <a:off x="5259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6" name="MH_Other_36"/>
                <p:cNvCxnSpPr/>
                <p:nvPr/>
              </p:nvCxnSpPr>
              <p:spPr>
                <a:xfrm>
                  <a:off x="7037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7" name="MH_Other_50"/>
                <p:cNvCxnSpPr/>
                <p:nvPr/>
              </p:nvCxnSpPr>
              <p:spPr>
                <a:xfrm>
                  <a:off x="8815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02" name="MH_Other_51"/>
              <p:cNvCxnSpPr/>
              <p:nvPr/>
            </p:nvCxnSpPr>
            <p:spPr>
              <a:xfrm>
                <a:off x="901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59" name="直接连接符 58"/>
            <p:cNvCxnSpPr/>
            <p:nvPr/>
          </p:nvCxnSpPr>
          <p:spPr>
            <a:xfrm>
              <a:off x="0" y="522362"/>
              <a:ext cx="9144000" cy="0"/>
            </a:xfrm>
            <a:prstGeom prst="line">
              <a:avLst/>
            </a:prstGeom>
            <a:ln>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13" name="矩形 112"/>
          <p:cNvSpPr/>
          <p:nvPr/>
        </p:nvSpPr>
        <p:spPr>
          <a:xfrm>
            <a:off x="3785275" y="224749"/>
            <a:ext cx="2031325" cy="369332"/>
          </a:xfrm>
          <a:prstGeom prst="rect">
            <a:avLst/>
          </a:prstGeom>
          <a:solidFill>
            <a:schemeClr val="bg1">
              <a:lumMod val="95000"/>
            </a:schemeClr>
          </a:solidFill>
        </p:spPr>
        <p:txBody>
          <a:bodyPr wrap="none">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单击此处添加</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内容</a:t>
            </a:r>
            <a:endParaRPr lang="zh-CN" altLang="en-US" dirty="0">
              <a:solidFill>
                <a:schemeClr val="tx1">
                  <a:lumMod val="75000"/>
                  <a:lumOff val="25000"/>
                </a:schemeClr>
              </a:solidFill>
            </a:endParaRPr>
          </a:p>
        </p:txBody>
      </p:sp>
    </p:spTree>
    <p:extLst>
      <p:ext uri="{BB962C8B-B14F-4D97-AF65-F5344CB8AC3E}">
        <p14:creationId xmlns:p14="http://schemas.microsoft.com/office/powerpoint/2010/main" val="31076386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1000"/>
                                        <p:tgtEl>
                                          <p:spTgt spid="27"/>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fade">
                                      <p:cBhvr>
                                        <p:cTn id="17" dur="500"/>
                                        <p:tgtEl>
                                          <p:spTgt spid="46"/>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p:cTn id="21" dur="500" fill="hold"/>
                                        <p:tgtEl>
                                          <p:spTgt spid="31"/>
                                        </p:tgtEl>
                                        <p:attrNameLst>
                                          <p:attrName>ppt_w</p:attrName>
                                        </p:attrNameLst>
                                      </p:cBhvr>
                                      <p:tavLst>
                                        <p:tav tm="0">
                                          <p:val>
                                            <p:fltVal val="0"/>
                                          </p:val>
                                        </p:tav>
                                        <p:tav tm="100000">
                                          <p:val>
                                            <p:strVal val="#ppt_w"/>
                                          </p:val>
                                        </p:tav>
                                      </p:tavLst>
                                    </p:anim>
                                    <p:anim calcmode="lin" valueType="num">
                                      <p:cBhvr>
                                        <p:cTn id="22" dur="500" fill="hold"/>
                                        <p:tgtEl>
                                          <p:spTgt spid="31"/>
                                        </p:tgtEl>
                                        <p:attrNameLst>
                                          <p:attrName>ppt_h</p:attrName>
                                        </p:attrNameLst>
                                      </p:cBhvr>
                                      <p:tavLst>
                                        <p:tav tm="0">
                                          <p:val>
                                            <p:fltVal val="0"/>
                                          </p:val>
                                        </p:tav>
                                        <p:tav tm="100000">
                                          <p:val>
                                            <p:strVal val="#ppt_h"/>
                                          </p:val>
                                        </p:tav>
                                      </p:tavLst>
                                    </p:anim>
                                    <p:animEffect transition="in" filter="fade">
                                      <p:cBhvr>
                                        <p:cTn id="23" dur="500"/>
                                        <p:tgtEl>
                                          <p:spTgt spid="31"/>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500"/>
                                        <p:tgtEl>
                                          <p:spTgt spid="47"/>
                                        </p:tgtEl>
                                      </p:cBhvr>
                                    </p:animEffect>
                                  </p:childTnLst>
                                </p:cTn>
                              </p:par>
                            </p:childTnLst>
                          </p:cTn>
                        </p:par>
                        <p:par>
                          <p:cTn id="28" fill="hold">
                            <p:stCondLst>
                              <p:cond delay="3000"/>
                            </p:stCondLst>
                            <p:childTnLst>
                              <p:par>
                                <p:cTn id="29" presetID="53" presetClass="entr" presetSubtype="16"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p:cTn id="31" dur="500" fill="hold"/>
                                        <p:tgtEl>
                                          <p:spTgt spid="34"/>
                                        </p:tgtEl>
                                        <p:attrNameLst>
                                          <p:attrName>ppt_w</p:attrName>
                                        </p:attrNameLst>
                                      </p:cBhvr>
                                      <p:tavLst>
                                        <p:tav tm="0">
                                          <p:val>
                                            <p:fltVal val="0"/>
                                          </p:val>
                                        </p:tav>
                                        <p:tav tm="100000">
                                          <p:val>
                                            <p:strVal val="#ppt_w"/>
                                          </p:val>
                                        </p:tav>
                                      </p:tavLst>
                                    </p:anim>
                                    <p:anim calcmode="lin" valueType="num">
                                      <p:cBhvr>
                                        <p:cTn id="32" dur="500" fill="hold"/>
                                        <p:tgtEl>
                                          <p:spTgt spid="34"/>
                                        </p:tgtEl>
                                        <p:attrNameLst>
                                          <p:attrName>ppt_h</p:attrName>
                                        </p:attrNameLst>
                                      </p:cBhvr>
                                      <p:tavLst>
                                        <p:tav tm="0">
                                          <p:val>
                                            <p:fltVal val="0"/>
                                          </p:val>
                                        </p:tav>
                                        <p:tav tm="100000">
                                          <p:val>
                                            <p:strVal val="#ppt_h"/>
                                          </p:val>
                                        </p:tav>
                                      </p:tavLst>
                                    </p:anim>
                                    <p:animEffect transition="in" filter="fade">
                                      <p:cBhvr>
                                        <p:cTn id="33" dur="500"/>
                                        <p:tgtEl>
                                          <p:spTgt spid="34"/>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fade">
                                      <p:cBhvr>
                                        <p:cTn id="37" dur="500"/>
                                        <p:tgtEl>
                                          <p:spTgt spid="48"/>
                                        </p:tgtEl>
                                      </p:cBhvr>
                                    </p:animEffect>
                                  </p:childTnLst>
                                </p:cTn>
                              </p:par>
                            </p:childTnLst>
                          </p:cTn>
                        </p:par>
                        <p:par>
                          <p:cTn id="38" fill="hold">
                            <p:stCondLst>
                              <p:cond delay="4000"/>
                            </p:stCondLst>
                            <p:childTnLst>
                              <p:par>
                                <p:cTn id="39" presetID="53" presetClass="entr" presetSubtype="16"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 calcmode="lin" valueType="num">
                                      <p:cBhvr>
                                        <p:cTn id="41" dur="500" fill="hold"/>
                                        <p:tgtEl>
                                          <p:spTgt spid="37"/>
                                        </p:tgtEl>
                                        <p:attrNameLst>
                                          <p:attrName>ppt_w</p:attrName>
                                        </p:attrNameLst>
                                      </p:cBhvr>
                                      <p:tavLst>
                                        <p:tav tm="0">
                                          <p:val>
                                            <p:fltVal val="0"/>
                                          </p:val>
                                        </p:tav>
                                        <p:tav tm="100000">
                                          <p:val>
                                            <p:strVal val="#ppt_w"/>
                                          </p:val>
                                        </p:tav>
                                      </p:tavLst>
                                    </p:anim>
                                    <p:anim calcmode="lin" valueType="num">
                                      <p:cBhvr>
                                        <p:cTn id="42" dur="500" fill="hold"/>
                                        <p:tgtEl>
                                          <p:spTgt spid="37"/>
                                        </p:tgtEl>
                                        <p:attrNameLst>
                                          <p:attrName>ppt_h</p:attrName>
                                        </p:attrNameLst>
                                      </p:cBhvr>
                                      <p:tavLst>
                                        <p:tav tm="0">
                                          <p:val>
                                            <p:fltVal val="0"/>
                                          </p:val>
                                        </p:tav>
                                        <p:tav tm="100000">
                                          <p:val>
                                            <p:strVal val="#ppt_h"/>
                                          </p:val>
                                        </p:tav>
                                      </p:tavLst>
                                    </p:anim>
                                    <p:animEffect transition="in" filter="fade">
                                      <p:cBhvr>
                                        <p:cTn id="43" dur="500"/>
                                        <p:tgtEl>
                                          <p:spTgt spid="37"/>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fade">
                                      <p:cBhvr>
                                        <p:cTn id="47" dur="500"/>
                                        <p:tgtEl>
                                          <p:spTgt spid="49"/>
                                        </p:tgtEl>
                                      </p:cBhvr>
                                    </p:animEffect>
                                  </p:childTnLst>
                                </p:cTn>
                              </p:par>
                            </p:childTnLst>
                          </p:cTn>
                        </p:par>
                        <p:par>
                          <p:cTn id="48" fill="hold">
                            <p:stCondLst>
                              <p:cond delay="5000"/>
                            </p:stCondLst>
                            <p:childTnLst>
                              <p:par>
                                <p:cTn id="49" presetID="53" presetClass="entr" presetSubtype="16" fill="hold" nodeType="afterEffect">
                                  <p:stCondLst>
                                    <p:cond delay="0"/>
                                  </p:stCondLst>
                                  <p:childTnLst>
                                    <p:set>
                                      <p:cBhvr>
                                        <p:cTn id="50" dur="1" fill="hold">
                                          <p:stCondLst>
                                            <p:cond delay="0"/>
                                          </p:stCondLst>
                                        </p:cTn>
                                        <p:tgtEl>
                                          <p:spTgt spid="40"/>
                                        </p:tgtEl>
                                        <p:attrNameLst>
                                          <p:attrName>style.visibility</p:attrName>
                                        </p:attrNameLst>
                                      </p:cBhvr>
                                      <p:to>
                                        <p:strVal val="visible"/>
                                      </p:to>
                                    </p:set>
                                    <p:anim calcmode="lin" valueType="num">
                                      <p:cBhvr>
                                        <p:cTn id="51" dur="500" fill="hold"/>
                                        <p:tgtEl>
                                          <p:spTgt spid="40"/>
                                        </p:tgtEl>
                                        <p:attrNameLst>
                                          <p:attrName>ppt_w</p:attrName>
                                        </p:attrNameLst>
                                      </p:cBhvr>
                                      <p:tavLst>
                                        <p:tav tm="0">
                                          <p:val>
                                            <p:fltVal val="0"/>
                                          </p:val>
                                        </p:tav>
                                        <p:tav tm="100000">
                                          <p:val>
                                            <p:strVal val="#ppt_w"/>
                                          </p:val>
                                        </p:tav>
                                      </p:tavLst>
                                    </p:anim>
                                    <p:anim calcmode="lin" valueType="num">
                                      <p:cBhvr>
                                        <p:cTn id="52" dur="500" fill="hold"/>
                                        <p:tgtEl>
                                          <p:spTgt spid="40"/>
                                        </p:tgtEl>
                                        <p:attrNameLst>
                                          <p:attrName>ppt_h</p:attrName>
                                        </p:attrNameLst>
                                      </p:cBhvr>
                                      <p:tavLst>
                                        <p:tav tm="0">
                                          <p:val>
                                            <p:fltVal val="0"/>
                                          </p:val>
                                        </p:tav>
                                        <p:tav tm="100000">
                                          <p:val>
                                            <p:strVal val="#ppt_h"/>
                                          </p:val>
                                        </p:tav>
                                      </p:tavLst>
                                    </p:anim>
                                    <p:animEffect transition="in" filter="fade">
                                      <p:cBhvr>
                                        <p:cTn id="53" dur="500"/>
                                        <p:tgtEl>
                                          <p:spTgt spid="40"/>
                                        </p:tgtEl>
                                      </p:cBhvr>
                                    </p:animEffect>
                                  </p:childTnLst>
                                </p:cTn>
                              </p:par>
                            </p:childTnLst>
                          </p:cTn>
                        </p:par>
                        <p:par>
                          <p:cTn id="54" fill="hold">
                            <p:stCondLst>
                              <p:cond delay="5500"/>
                            </p:stCondLst>
                            <p:childTnLst>
                              <p:par>
                                <p:cTn id="55" presetID="10" presetClass="entr" presetSubtype="0" fill="hold" grpId="0" nodeType="after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fade">
                                      <p:cBhvr>
                                        <p:cTn id="57" dur="500"/>
                                        <p:tgtEl>
                                          <p:spTgt spid="50"/>
                                        </p:tgtEl>
                                      </p:cBhvr>
                                    </p:animEffect>
                                  </p:childTnLst>
                                </p:cTn>
                              </p:par>
                            </p:childTnLst>
                          </p:cTn>
                        </p:par>
                        <p:par>
                          <p:cTn id="58" fill="hold">
                            <p:stCondLst>
                              <p:cond delay="6000"/>
                            </p:stCondLst>
                            <p:childTnLst>
                              <p:par>
                                <p:cTn id="59" presetID="53" presetClass="entr" presetSubtype="16" fill="hold" nodeType="afterEffect">
                                  <p:stCondLst>
                                    <p:cond delay="0"/>
                                  </p:stCondLst>
                                  <p:childTnLst>
                                    <p:set>
                                      <p:cBhvr>
                                        <p:cTn id="60" dur="1" fill="hold">
                                          <p:stCondLst>
                                            <p:cond delay="0"/>
                                          </p:stCondLst>
                                        </p:cTn>
                                        <p:tgtEl>
                                          <p:spTgt spid="43"/>
                                        </p:tgtEl>
                                        <p:attrNameLst>
                                          <p:attrName>style.visibility</p:attrName>
                                        </p:attrNameLst>
                                      </p:cBhvr>
                                      <p:to>
                                        <p:strVal val="visible"/>
                                      </p:to>
                                    </p:set>
                                    <p:anim calcmode="lin" valueType="num">
                                      <p:cBhvr>
                                        <p:cTn id="61" dur="500" fill="hold"/>
                                        <p:tgtEl>
                                          <p:spTgt spid="43"/>
                                        </p:tgtEl>
                                        <p:attrNameLst>
                                          <p:attrName>ppt_w</p:attrName>
                                        </p:attrNameLst>
                                      </p:cBhvr>
                                      <p:tavLst>
                                        <p:tav tm="0">
                                          <p:val>
                                            <p:fltVal val="0"/>
                                          </p:val>
                                        </p:tav>
                                        <p:tav tm="100000">
                                          <p:val>
                                            <p:strVal val="#ppt_w"/>
                                          </p:val>
                                        </p:tav>
                                      </p:tavLst>
                                    </p:anim>
                                    <p:anim calcmode="lin" valueType="num">
                                      <p:cBhvr>
                                        <p:cTn id="62" dur="500" fill="hold"/>
                                        <p:tgtEl>
                                          <p:spTgt spid="43"/>
                                        </p:tgtEl>
                                        <p:attrNameLst>
                                          <p:attrName>ppt_h</p:attrName>
                                        </p:attrNameLst>
                                      </p:cBhvr>
                                      <p:tavLst>
                                        <p:tav tm="0">
                                          <p:val>
                                            <p:fltVal val="0"/>
                                          </p:val>
                                        </p:tav>
                                        <p:tav tm="100000">
                                          <p:val>
                                            <p:strVal val="#ppt_h"/>
                                          </p:val>
                                        </p:tav>
                                      </p:tavLst>
                                    </p:anim>
                                    <p:animEffect transition="in" filter="fade">
                                      <p:cBhvr>
                                        <p:cTn id="63" dur="500"/>
                                        <p:tgtEl>
                                          <p:spTgt spid="43"/>
                                        </p:tgtEl>
                                      </p:cBhvr>
                                    </p:animEffect>
                                  </p:childTnLst>
                                </p:cTn>
                              </p:par>
                            </p:childTnLst>
                          </p:cTn>
                        </p:par>
                        <p:par>
                          <p:cTn id="64" fill="hold">
                            <p:stCondLst>
                              <p:cond delay="6500"/>
                            </p:stCondLst>
                            <p:childTnLst>
                              <p:par>
                                <p:cTn id="65" presetID="10" presetClass="entr" presetSubtype="0" fill="hold" grpId="0" nodeType="after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fade">
                                      <p:cBhvr>
                                        <p:cTn id="6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46" grpId="0"/>
      <p:bldP spid="47" grpId="0"/>
      <p:bldP spid="48" grpId="0"/>
      <p:bldP spid="49" grpId="0"/>
      <p:bldP spid="50" grpId="0"/>
      <p:bldP spid="5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pPr/>
              <a:t>7</a:t>
            </a:fld>
            <a:endParaRPr lang="zh-CN" altLang="en-US"/>
          </a:p>
        </p:txBody>
      </p:sp>
      <p:grpSp>
        <p:nvGrpSpPr>
          <p:cNvPr id="57" name="组合 56"/>
          <p:cNvGrpSpPr/>
          <p:nvPr/>
        </p:nvGrpSpPr>
        <p:grpSpPr>
          <a:xfrm>
            <a:off x="2739562" y="1131590"/>
            <a:ext cx="3588932" cy="3629155"/>
            <a:chOff x="881590" y="816555"/>
            <a:chExt cx="2447841" cy="2475275"/>
          </a:xfrm>
        </p:grpSpPr>
        <p:grpSp>
          <p:nvGrpSpPr>
            <p:cNvPr id="58" name="组合 57"/>
            <p:cNvGrpSpPr/>
            <p:nvPr/>
          </p:nvGrpSpPr>
          <p:grpSpPr>
            <a:xfrm>
              <a:off x="881590" y="933999"/>
              <a:ext cx="2447841" cy="2357831"/>
              <a:chOff x="881590" y="933999"/>
              <a:chExt cx="2447841" cy="2357831"/>
            </a:xfrm>
          </p:grpSpPr>
          <p:sp>
            <p:nvSpPr>
              <p:cNvPr id="60" name="椭圆 59"/>
              <p:cNvSpPr/>
              <p:nvPr/>
            </p:nvSpPr>
            <p:spPr>
              <a:xfrm>
                <a:off x="971600" y="933999"/>
                <a:ext cx="2357831" cy="2357831"/>
              </a:xfrm>
              <a:prstGeom prst="ellipse">
                <a:avLst/>
              </a:prstGeom>
              <a:solidFill>
                <a:schemeClr val="tx1"/>
              </a:solidFill>
              <a:ln>
                <a:noFill/>
              </a:ln>
              <a:effectLst>
                <a:softEdge rad="800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61" name="椭圆 60"/>
              <p:cNvSpPr/>
              <p:nvPr/>
            </p:nvSpPr>
            <p:spPr>
              <a:xfrm>
                <a:off x="881590" y="1043225"/>
                <a:ext cx="2113590" cy="2113590"/>
              </a:xfrm>
              <a:prstGeom prst="ellipse">
                <a:avLst/>
              </a:prstGeom>
              <a:solidFill>
                <a:schemeClr val="tx1">
                  <a:alpha val="83000"/>
                </a:schemeClr>
              </a:solidFill>
              <a:ln>
                <a:noFill/>
              </a:ln>
              <a:effectLst>
                <a:softEdge rad="457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59" name="椭圆 58"/>
            <p:cNvSpPr/>
            <p:nvPr/>
          </p:nvSpPr>
          <p:spPr>
            <a:xfrm>
              <a:off x="1153265" y="816555"/>
              <a:ext cx="2113590" cy="2113590"/>
            </a:xfrm>
            <a:prstGeom prst="ellipse">
              <a:avLst/>
            </a:prstGeom>
            <a:solidFill>
              <a:schemeClr val="tx1">
                <a:alpha val="83000"/>
              </a:schemeClr>
            </a:solidFill>
            <a:ln>
              <a:noFill/>
            </a:ln>
            <a:effectLst>
              <a:softEdge rad="508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62" name="组合 70"/>
          <p:cNvGrpSpPr>
            <a:grpSpLocks/>
          </p:cNvGrpSpPr>
          <p:nvPr/>
        </p:nvGrpSpPr>
        <p:grpSpPr bwMode="auto">
          <a:xfrm>
            <a:off x="3201194" y="1564953"/>
            <a:ext cx="2628900" cy="2628900"/>
            <a:chOff x="0" y="0"/>
            <a:chExt cx="2628000" cy="2628000"/>
          </a:xfrm>
        </p:grpSpPr>
        <p:sp>
          <p:nvSpPr>
            <p:cNvPr id="63" name="椭圆 68"/>
            <p:cNvSpPr>
              <a:spLocks noChangeArrowheads="1"/>
            </p:cNvSpPr>
            <p:nvPr/>
          </p:nvSpPr>
          <p:spPr bwMode="auto">
            <a:xfrm>
              <a:off x="0" y="0"/>
              <a:ext cx="2628000" cy="2628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sp>
          <p:nvSpPr>
            <p:cNvPr id="64" name="椭圆 69"/>
            <p:cNvSpPr>
              <a:spLocks noChangeArrowheads="1"/>
            </p:cNvSpPr>
            <p:nvPr/>
          </p:nvSpPr>
          <p:spPr bwMode="auto">
            <a:xfrm>
              <a:off x="21713" y="20887"/>
              <a:ext cx="2584574" cy="2584574"/>
            </a:xfrm>
            <a:prstGeom prst="ellipse">
              <a:avLst/>
            </a:prstGeom>
            <a:gradFill rotWithShape="1">
              <a:gsLst>
                <a:gs pos="0">
                  <a:srgbClr val="BFBFBF"/>
                </a:gs>
                <a:gs pos="100000">
                  <a:srgbClr val="FFFFFF"/>
                </a:gs>
              </a:gsLst>
              <a:lin ang="8400000" scaled="1"/>
            </a:gra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grpSp>
      <p:sp>
        <p:nvSpPr>
          <p:cNvPr id="65" name="等腰三角形 101"/>
          <p:cNvSpPr>
            <a:spLocks noChangeArrowheads="1"/>
          </p:cNvSpPr>
          <p:nvPr/>
        </p:nvSpPr>
        <p:spPr bwMode="auto">
          <a:xfrm rot="10800000" flipV="1">
            <a:off x="4472782" y="1809428"/>
            <a:ext cx="85725" cy="793750"/>
          </a:xfrm>
          <a:prstGeom prst="triangle">
            <a:avLst>
              <a:gd name="adj" fmla="val 50000"/>
            </a:avLst>
          </a:prstGeom>
          <a:solidFill>
            <a:srgbClr val="000000">
              <a:alpha val="68999"/>
            </a:srgbClr>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FFFF"/>
              </a:solidFill>
            </a:endParaRPr>
          </a:p>
        </p:txBody>
      </p:sp>
      <p:sp>
        <p:nvSpPr>
          <p:cNvPr id="66" name="等腰三角形 71"/>
          <p:cNvSpPr>
            <a:spLocks noChangeArrowheads="1"/>
          </p:cNvSpPr>
          <p:nvPr/>
        </p:nvSpPr>
        <p:spPr bwMode="auto">
          <a:xfrm rot="5400000">
            <a:off x="5156200" y="2459510"/>
            <a:ext cx="85725" cy="792162"/>
          </a:xfrm>
          <a:prstGeom prst="triangle">
            <a:avLst>
              <a:gd name="adj" fmla="val 50000"/>
            </a:avLst>
          </a:prstGeom>
          <a:solidFill>
            <a:srgbClr val="000000">
              <a:alpha val="68999"/>
            </a:srgbClr>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FFFF"/>
              </a:solidFill>
            </a:endParaRPr>
          </a:p>
        </p:txBody>
      </p:sp>
      <p:sp>
        <p:nvSpPr>
          <p:cNvPr id="67" name="等腰三角形 99"/>
          <p:cNvSpPr>
            <a:spLocks noChangeArrowheads="1"/>
          </p:cNvSpPr>
          <p:nvPr/>
        </p:nvSpPr>
        <p:spPr bwMode="auto">
          <a:xfrm rot="16200000" flipH="1">
            <a:off x="3789363" y="2459509"/>
            <a:ext cx="85725" cy="792163"/>
          </a:xfrm>
          <a:prstGeom prst="triangle">
            <a:avLst>
              <a:gd name="adj" fmla="val 50000"/>
            </a:avLst>
          </a:prstGeom>
          <a:solidFill>
            <a:srgbClr val="000000">
              <a:alpha val="68999"/>
            </a:srgbClr>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FFFF"/>
              </a:solidFill>
            </a:endParaRPr>
          </a:p>
        </p:txBody>
      </p:sp>
      <p:sp>
        <p:nvSpPr>
          <p:cNvPr id="68" name="等腰三角形 100"/>
          <p:cNvSpPr>
            <a:spLocks noChangeArrowheads="1"/>
          </p:cNvSpPr>
          <p:nvPr/>
        </p:nvSpPr>
        <p:spPr bwMode="auto">
          <a:xfrm rot="10800000">
            <a:off x="4472782" y="3173091"/>
            <a:ext cx="85725" cy="792162"/>
          </a:xfrm>
          <a:prstGeom prst="triangle">
            <a:avLst>
              <a:gd name="adj" fmla="val 50000"/>
            </a:avLst>
          </a:prstGeom>
          <a:solidFill>
            <a:srgbClr val="000000">
              <a:alpha val="68999"/>
            </a:srgbClr>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FFFF"/>
              </a:solidFill>
            </a:endParaRPr>
          </a:p>
        </p:txBody>
      </p:sp>
      <p:sp>
        <p:nvSpPr>
          <p:cNvPr id="69" name="等腰三角形 102"/>
          <p:cNvSpPr>
            <a:spLocks noChangeArrowheads="1"/>
          </p:cNvSpPr>
          <p:nvPr/>
        </p:nvSpPr>
        <p:spPr bwMode="auto">
          <a:xfrm rot="18900000" flipV="1">
            <a:off x="4934744" y="2971478"/>
            <a:ext cx="87313" cy="792163"/>
          </a:xfrm>
          <a:prstGeom prst="triangle">
            <a:avLst>
              <a:gd name="adj" fmla="val 50000"/>
            </a:avLst>
          </a:prstGeom>
          <a:solidFill>
            <a:srgbClr val="000000">
              <a:alpha val="68999"/>
            </a:srgbClr>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FFFF"/>
              </a:solidFill>
            </a:endParaRPr>
          </a:p>
        </p:txBody>
      </p:sp>
      <p:sp>
        <p:nvSpPr>
          <p:cNvPr id="70" name="等腰三角形 105"/>
          <p:cNvSpPr>
            <a:spLocks noChangeArrowheads="1"/>
          </p:cNvSpPr>
          <p:nvPr/>
        </p:nvSpPr>
        <p:spPr bwMode="auto">
          <a:xfrm rot="18900000">
            <a:off x="3980657" y="1968178"/>
            <a:ext cx="85725" cy="793750"/>
          </a:xfrm>
          <a:prstGeom prst="triangle">
            <a:avLst>
              <a:gd name="adj" fmla="val 50000"/>
            </a:avLst>
          </a:prstGeom>
          <a:solidFill>
            <a:srgbClr val="000000">
              <a:alpha val="68999"/>
            </a:srgbClr>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FFFF"/>
              </a:solidFill>
            </a:endParaRPr>
          </a:p>
        </p:txBody>
      </p:sp>
      <p:sp>
        <p:nvSpPr>
          <p:cNvPr id="71" name="等腰三角形 104"/>
          <p:cNvSpPr>
            <a:spLocks noChangeArrowheads="1"/>
          </p:cNvSpPr>
          <p:nvPr/>
        </p:nvSpPr>
        <p:spPr bwMode="auto">
          <a:xfrm rot="2700000" flipH="1" flipV="1">
            <a:off x="3990975" y="2988148"/>
            <a:ext cx="85725" cy="792162"/>
          </a:xfrm>
          <a:prstGeom prst="triangle">
            <a:avLst>
              <a:gd name="adj" fmla="val 50000"/>
            </a:avLst>
          </a:prstGeom>
          <a:solidFill>
            <a:srgbClr val="000000">
              <a:alpha val="68999"/>
            </a:srgbClr>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FFFF"/>
              </a:solidFill>
            </a:endParaRPr>
          </a:p>
        </p:txBody>
      </p:sp>
      <p:grpSp>
        <p:nvGrpSpPr>
          <p:cNvPr id="72" name="组合 72"/>
          <p:cNvGrpSpPr>
            <a:grpSpLocks/>
          </p:cNvGrpSpPr>
          <p:nvPr/>
        </p:nvGrpSpPr>
        <p:grpSpPr bwMode="auto">
          <a:xfrm>
            <a:off x="4166394" y="2528566"/>
            <a:ext cx="700088" cy="700087"/>
            <a:chOff x="0" y="0"/>
            <a:chExt cx="1296000" cy="1296000"/>
          </a:xfrm>
        </p:grpSpPr>
        <p:sp>
          <p:nvSpPr>
            <p:cNvPr id="73" name="椭圆 73"/>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sp>
          <p:nvSpPr>
            <p:cNvPr id="74" name="椭圆 74"/>
            <p:cNvSpPr>
              <a:spLocks noChangeArrowheads="1"/>
            </p:cNvSpPr>
            <p:nvPr/>
          </p:nvSpPr>
          <p:spPr bwMode="auto">
            <a:xfrm>
              <a:off x="35932" y="35932"/>
              <a:ext cx="1224136" cy="1224136"/>
            </a:xfrm>
            <a:prstGeom prst="ellipse">
              <a:avLst/>
            </a:prstGeom>
            <a:gradFill rotWithShape="1">
              <a:gsLst>
                <a:gs pos="0">
                  <a:srgbClr val="BFBFBF"/>
                </a:gs>
                <a:gs pos="100000">
                  <a:srgbClr val="FFFFFF"/>
                </a:gs>
              </a:gsLst>
              <a:lin ang="8400000" scaled="1"/>
            </a:gra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grpSp>
      <p:grpSp>
        <p:nvGrpSpPr>
          <p:cNvPr id="75" name="组合 75"/>
          <p:cNvGrpSpPr>
            <a:grpSpLocks/>
          </p:cNvGrpSpPr>
          <p:nvPr/>
        </p:nvGrpSpPr>
        <p:grpSpPr bwMode="auto">
          <a:xfrm>
            <a:off x="3017044" y="2596828"/>
            <a:ext cx="561975" cy="561975"/>
            <a:chOff x="0" y="0"/>
            <a:chExt cx="1296000" cy="1296000"/>
          </a:xfrm>
        </p:grpSpPr>
        <p:sp>
          <p:nvSpPr>
            <p:cNvPr id="76" name="椭圆 76"/>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sp>
          <p:nvSpPr>
            <p:cNvPr id="77" name="椭圆 77"/>
            <p:cNvSpPr>
              <a:spLocks noChangeArrowheads="1"/>
            </p:cNvSpPr>
            <p:nvPr/>
          </p:nvSpPr>
          <p:spPr bwMode="auto">
            <a:xfrm>
              <a:off x="35932" y="35932"/>
              <a:ext cx="1224136" cy="1224136"/>
            </a:xfrm>
            <a:prstGeom prst="ellipse">
              <a:avLst/>
            </a:prstGeom>
            <a:solidFill>
              <a:srgbClr val="1EA185"/>
            </a:soli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grpSp>
      <p:grpSp>
        <p:nvGrpSpPr>
          <p:cNvPr id="78" name="组合 78"/>
          <p:cNvGrpSpPr>
            <a:grpSpLocks/>
          </p:cNvGrpSpPr>
          <p:nvPr/>
        </p:nvGrpSpPr>
        <p:grpSpPr bwMode="auto">
          <a:xfrm>
            <a:off x="5452269" y="2596828"/>
            <a:ext cx="561975" cy="561975"/>
            <a:chOff x="0" y="0"/>
            <a:chExt cx="1296000" cy="1296000"/>
          </a:xfrm>
        </p:grpSpPr>
        <p:sp>
          <p:nvSpPr>
            <p:cNvPr id="79" name="椭圆 79"/>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sp>
          <p:nvSpPr>
            <p:cNvPr id="80" name="椭圆 80"/>
            <p:cNvSpPr>
              <a:spLocks noChangeArrowheads="1"/>
            </p:cNvSpPr>
            <p:nvPr/>
          </p:nvSpPr>
          <p:spPr bwMode="auto">
            <a:xfrm>
              <a:off x="35932" y="35932"/>
              <a:ext cx="1224136" cy="1224136"/>
            </a:xfrm>
            <a:prstGeom prst="ellipse">
              <a:avLst/>
            </a:prstGeom>
            <a:solidFill>
              <a:srgbClr val="9BBB5C"/>
            </a:soli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grpSp>
      <p:sp>
        <p:nvSpPr>
          <p:cNvPr id="81" name="等腰三角形 103"/>
          <p:cNvSpPr>
            <a:spLocks noChangeArrowheads="1"/>
          </p:cNvSpPr>
          <p:nvPr/>
        </p:nvSpPr>
        <p:spPr bwMode="auto">
          <a:xfrm rot="2700000">
            <a:off x="5022850" y="1968973"/>
            <a:ext cx="85725" cy="792162"/>
          </a:xfrm>
          <a:prstGeom prst="triangle">
            <a:avLst>
              <a:gd name="adj" fmla="val 50000"/>
            </a:avLst>
          </a:prstGeom>
          <a:solidFill>
            <a:srgbClr val="000000">
              <a:alpha val="68999"/>
            </a:srgbClr>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FFFF"/>
              </a:solidFill>
            </a:endParaRPr>
          </a:p>
        </p:txBody>
      </p:sp>
      <p:grpSp>
        <p:nvGrpSpPr>
          <p:cNvPr id="82" name="组合 81"/>
          <p:cNvGrpSpPr>
            <a:grpSpLocks/>
          </p:cNvGrpSpPr>
          <p:nvPr/>
        </p:nvGrpSpPr>
        <p:grpSpPr bwMode="auto">
          <a:xfrm>
            <a:off x="4234657" y="1380803"/>
            <a:ext cx="561975" cy="561975"/>
            <a:chOff x="0" y="0"/>
            <a:chExt cx="1296000" cy="1296000"/>
          </a:xfrm>
        </p:grpSpPr>
        <p:sp>
          <p:nvSpPr>
            <p:cNvPr id="83" name="椭圆 82"/>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sp>
          <p:nvSpPr>
            <p:cNvPr id="84" name="椭圆 83"/>
            <p:cNvSpPr>
              <a:spLocks noChangeArrowheads="1"/>
            </p:cNvSpPr>
            <p:nvPr/>
          </p:nvSpPr>
          <p:spPr bwMode="auto">
            <a:xfrm>
              <a:off x="35932" y="35932"/>
              <a:ext cx="1224136" cy="1224136"/>
            </a:xfrm>
            <a:prstGeom prst="ellipse">
              <a:avLst/>
            </a:prstGeom>
            <a:solidFill>
              <a:srgbClr val="F29B26"/>
            </a:soli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grpSp>
      <p:grpSp>
        <p:nvGrpSpPr>
          <p:cNvPr id="85" name="组合 84"/>
          <p:cNvGrpSpPr>
            <a:grpSpLocks/>
          </p:cNvGrpSpPr>
          <p:nvPr/>
        </p:nvGrpSpPr>
        <p:grpSpPr bwMode="auto">
          <a:xfrm>
            <a:off x="4234657" y="3806503"/>
            <a:ext cx="561975" cy="561975"/>
            <a:chOff x="0" y="0"/>
            <a:chExt cx="1296000" cy="1296000"/>
          </a:xfrm>
        </p:grpSpPr>
        <p:sp>
          <p:nvSpPr>
            <p:cNvPr id="86" name="椭圆 85"/>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sp>
          <p:nvSpPr>
            <p:cNvPr id="87" name="椭圆 86"/>
            <p:cNvSpPr>
              <a:spLocks noChangeArrowheads="1"/>
            </p:cNvSpPr>
            <p:nvPr/>
          </p:nvSpPr>
          <p:spPr bwMode="auto">
            <a:xfrm>
              <a:off x="35932" y="35932"/>
              <a:ext cx="1224136" cy="1224136"/>
            </a:xfrm>
            <a:prstGeom prst="ellipse">
              <a:avLst/>
            </a:prstGeom>
            <a:solidFill>
              <a:srgbClr val="52657E"/>
            </a:soli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grpSp>
      <p:grpSp>
        <p:nvGrpSpPr>
          <p:cNvPr id="88" name="组合 87"/>
          <p:cNvGrpSpPr>
            <a:grpSpLocks/>
          </p:cNvGrpSpPr>
          <p:nvPr/>
        </p:nvGrpSpPr>
        <p:grpSpPr bwMode="auto">
          <a:xfrm>
            <a:off x="3339307" y="1720528"/>
            <a:ext cx="561975" cy="561975"/>
            <a:chOff x="0" y="0"/>
            <a:chExt cx="1296000" cy="1296000"/>
          </a:xfrm>
        </p:grpSpPr>
        <p:sp>
          <p:nvSpPr>
            <p:cNvPr id="89" name="椭圆 88"/>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sp>
          <p:nvSpPr>
            <p:cNvPr id="90" name="椭圆 89"/>
            <p:cNvSpPr>
              <a:spLocks noChangeArrowheads="1"/>
            </p:cNvSpPr>
            <p:nvPr/>
          </p:nvSpPr>
          <p:spPr bwMode="auto">
            <a:xfrm>
              <a:off x="35932" y="35932"/>
              <a:ext cx="1224136" cy="1224136"/>
            </a:xfrm>
            <a:prstGeom prst="ellipse">
              <a:avLst/>
            </a:prstGeom>
            <a:solidFill>
              <a:srgbClr val="333F4F"/>
            </a:soli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grpSp>
      <p:grpSp>
        <p:nvGrpSpPr>
          <p:cNvPr id="91" name="组合 90"/>
          <p:cNvGrpSpPr>
            <a:grpSpLocks/>
          </p:cNvGrpSpPr>
          <p:nvPr/>
        </p:nvGrpSpPr>
        <p:grpSpPr bwMode="auto">
          <a:xfrm>
            <a:off x="5185569" y="1720528"/>
            <a:ext cx="561975" cy="561975"/>
            <a:chOff x="0" y="0"/>
            <a:chExt cx="1296000" cy="1296000"/>
          </a:xfrm>
        </p:grpSpPr>
        <p:sp>
          <p:nvSpPr>
            <p:cNvPr id="92" name="椭圆 91"/>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sp>
          <p:nvSpPr>
            <p:cNvPr id="93" name="椭圆 92"/>
            <p:cNvSpPr>
              <a:spLocks noChangeArrowheads="1"/>
            </p:cNvSpPr>
            <p:nvPr/>
          </p:nvSpPr>
          <p:spPr bwMode="auto">
            <a:xfrm>
              <a:off x="35932" y="35932"/>
              <a:ext cx="1224136" cy="1224136"/>
            </a:xfrm>
            <a:prstGeom prst="ellipse">
              <a:avLst/>
            </a:prstGeom>
            <a:solidFill>
              <a:srgbClr val="785448"/>
            </a:soli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grpSp>
      <p:grpSp>
        <p:nvGrpSpPr>
          <p:cNvPr id="94" name="组合 93"/>
          <p:cNvGrpSpPr>
            <a:grpSpLocks/>
          </p:cNvGrpSpPr>
          <p:nvPr/>
        </p:nvGrpSpPr>
        <p:grpSpPr bwMode="auto">
          <a:xfrm>
            <a:off x="3339307" y="3468366"/>
            <a:ext cx="561975" cy="561975"/>
            <a:chOff x="0" y="0"/>
            <a:chExt cx="1296000" cy="1296000"/>
          </a:xfrm>
        </p:grpSpPr>
        <p:sp>
          <p:nvSpPr>
            <p:cNvPr id="95" name="椭圆 94"/>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sp>
          <p:nvSpPr>
            <p:cNvPr id="96" name="椭圆 95"/>
            <p:cNvSpPr>
              <a:spLocks noChangeArrowheads="1"/>
            </p:cNvSpPr>
            <p:nvPr/>
          </p:nvSpPr>
          <p:spPr bwMode="auto">
            <a:xfrm>
              <a:off x="35932" y="35932"/>
              <a:ext cx="1224136" cy="1224136"/>
            </a:xfrm>
            <a:prstGeom prst="ellipse">
              <a:avLst/>
            </a:prstGeom>
            <a:solidFill>
              <a:srgbClr val="0070C0"/>
            </a:soli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grpSp>
      <p:grpSp>
        <p:nvGrpSpPr>
          <p:cNvPr id="97" name="组合 96"/>
          <p:cNvGrpSpPr>
            <a:grpSpLocks/>
          </p:cNvGrpSpPr>
          <p:nvPr/>
        </p:nvGrpSpPr>
        <p:grpSpPr bwMode="auto">
          <a:xfrm>
            <a:off x="5169694" y="3462016"/>
            <a:ext cx="561975" cy="561975"/>
            <a:chOff x="0" y="0"/>
            <a:chExt cx="1296000" cy="1296000"/>
          </a:xfrm>
        </p:grpSpPr>
        <p:sp>
          <p:nvSpPr>
            <p:cNvPr id="98" name="椭圆 97"/>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sp>
          <p:nvSpPr>
            <p:cNvPr id="99" name="椭圆 98"/>
            <p:cNvSpPr>
              <a:spLocks noChangeArrowheads="1"/>
            </p:cNvSpPr>
            <p:nvPr/>
          </p:nvSpPr>
          <p:spPr bwMode="auto">
            <a:xfrm>
              <a:off x="35932" y="35932"/>
              <a:ext cx="1224136" cy="1224136"/>
            </a:xfrm>
            <a:prstGeom prst="ellipse">
              <a:avLst/>
            </a:prstGeom>
            <a:solidFill>
              <a:srgbClr val="BD392F"/>
            </a:soli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grpSp>
      <p:sp>
        <p:nvSpPr>
          <p:cNvPr id="100" name="Content Placeholder 2"/>
          <p:cNvSpPr txBox="1">
            <a:spLocks/>
          </p:cNvSpPr>
          <p:nvPr/>
        </p:nvSpPr>
        <p:spPr bwMode="auto">
          <a:xfrm>
            <a:off x="3563888" y="915566"/>
            <a:ext cx="1998622" cy="71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ctr" defTabSz="685663">
              <a:spcBef>
                <a:spcPct val="20000"/>
              </a:spcBef>
              <a:defRPr/>
            </a:pPr>
            <a:r>
              <a:rPr lang="zh-CN" altLang="en-US" sz="1200" b="1" kern="0" dirty="0">
                <a:solidFill>
                  <a:schemeClr val="tx1">
                    <a:lumMod val="65000"/>
                    <a:lumOff val="35000"/>
                  </a:schemeClr>
                </a:solidFill>
                <a:latin typeface="微软雅黑" pitchFamily="34" charset="-122"/>
                <a:ea typeface="微软雅黑" pitchFamily="34" charset="-122"/>
                <a:cs typeface="Raleway"/>
              </a:rPr>
              <a:t>输入你的</a:t>
            </a:r>
            <a:r>
              <a:rPr lang="zh-CN" altLang="en-US" sz="1200" b="1" kern="0" dirty="0" smtClean="0">
                <a:solidFill>
                  <a:schemeClr val="tx1">
                    <a:lumMod val="65000"/>
                    <a:lumOff val="35000"/>
                  </a:schemeClr>
                </a:solidFill>
                <a:latin typeface="微软雅黑" pitchFamily="34" charset="-122"/>
                <a:ea typeface="微软雅黑" pitchFamily="34" charset="-122"/>
                <a:cs typeface="Raleway"/>
              </a:rPr>
              <a:t>标题</a:t>
            </a:r>
            <a:endParaRPr lang="en-US" altLang="zh-CN" sz="1200" b="1" kern="0" dirty="0" smtClean="0">
              <a:solidFill>
                <a:schemeClr val="tx1">
                  <a:lumMod val="65000"/>
                  <a:lumOff val="35000"/>
                </a:schemeClr>
              </a:solidFill>
              <a:latin typeface="微软雅黑" pitchFamily="34" charset="-122"/>
              <a:ea typeface="微软雅黑" pitchFamily="34" charset="-122"/>
              <a:cs typeface="Raleway"/>
            </a:endParaRPr>
          </a:p>
          <a:p>
            <a:pPr algn="ctr" defTabSz="685663">
              <a:spcBef>
                <a:spcPct val="20000"/>
              </a:spcBef>
              <a:defRPr/>
            </a:pPr>
            <a:r>
              <a:rPr lang="zh-CN" altLang="en-US" sz="800" kern="0" dirty="0">
                <a:solidFill>
                  <a:schemeClr val="tx1">
                    <a:lumMod val="65000"/>
                    <a:lumOff val="35000"/>
                  </a:schemeClr>
                </a:solidFill>
                <a:latin typeface="微软雅黑" pitchFamily="34" charset="-122"/>
                <a:ea typeface="微软雅黑" pitchFamily="34" charset="-122"/>
                <a:cs typeface="Raleway Light"/>
              </a:rPr>
              <a:t>这里输入简单的文字概述里输入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简单</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sp>
        <p:nvSpPr>
          <p:cNvPr id="101" name="Content Placeholder 2"/>
          <p:cNvSpPr txBox="1">
            <a:spLocks/>
          </p:cNvSpPr>
          <p:nvPr/>
        </p:nvSpPr>
        <p:spPr bwMode="auto">
          <a:xfrm>
            <a:off x="3502928" y="4329326"/>
            <a:ext cx="1998622" cy="47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ctr" defTabSz="685663">
              <a:spcBef>
                <a:spcPct val="20000"/>
              </a:spcBef>
              <a:defRPr/>
            </a:pPr>
            <a:r>
              <a:rPr lang="zh-CN" altLang="en-US" sz="1200" b="1" kern="0" dirty="0">
                <a:solidFill>
                  <a:schemeClr val="tx1">
                    <a:lumMod val="65000"/>
                    <a:lumOff val="35000"/>
                  </a:schemeClr>
                </a:solidFill>
                <a:latin typeface="微软雅黑" pitchFamily="34" charset="-122"/>
                <a:ea typeface="微软雅黑" pitchFamily="34" charset="-122"/>
                <a:cs typeface="Raleway"/>
              </a:rPr>
              <a:t>输入你的</a:t>
            </a:r>
            <a:r>
              <a:rPr lang="zh-CN" altLang="en-US" sz="1200" b="1" kern="0" dirty="0" smtClean="0">
                <a:solidFill>
                  <a:schemeClr val="tx1">
                    <a:lumMod val="65000"/>
                    <a:lumOff val="35000"/>
                  </a:schemeClr>
                </a:solidFill>
                <a:latin typeface="微软雅黑" pitchFamily="34" charset="-122"/>
                <a:ea typeface="微软雅黑" pitchFamily="34" charset="-122"/>
                <a:cs typeface="Raleway"/>
              </a:rPr>
              <a:t>标题</a:t>
            </a:r>
            <a:endParaRPr lang="en-US" altLang="zh-CN" sz="1200" b="1" kern="0" dirty="0" smtClean="0">
              <a:solidFill>
                <a:schemeClr val="tx1">
                  <a:lumMod val="65000"/>
                  <a:lumOff val="35000"/>
                </a:schemeClr>
              </a:solidFill>
              <a:latin typeface="微软雅黑" pitchFamily="34" charset="-122"/>
              <a:ea typeface="微软雅黑" pitchFamily="34" charset="-122"/>
              <a:cs typeface="Raleway"/>
            </a:endParaRPr>
          </a:p>
          <a:p>
            <a:pPr algn="ctr" defTabSz="685663">
              <a:spcBef>
                <a:spcPct val="20000"/>
              </a:spcBef>
              <a:defRPr/>
            </a:pPr>
            <a:r>
              <a:rPr lang="zh-CN" altLang="en-US" sz="800" kern="0" dirty="0">
                <a:solidFill>
                  <a:schemeClr val="tx1">
                    <a:lumMod val="65000"/>
                    <a:lumOff val="35000"/>
                  </a:schemeClr>
                </a:solidFill>
                <a:latin typeface="微软雅黑" pitchFamily="34" charset="-122"/>
                <a:ea typeface="微软雅黑" pitchFamily="34" charset="-122"/>
                <a:cs typeface="Raleway Light"/>
              </a:rPr>
              <a:t>这里输入简单的文字概述里输入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简单</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sp>
        <p:nvSpPr>
          <p:cNvPr id="102" name="Content Placeholder 2"/>
          <p:cNvSpPr txBox="1">
            <a:spLocks/>
          </p:cNvSpPr>
          <p:nvPr/>
        </p:nvSpPr>
        <p:spPr bwMode="auto">
          <a:xfrm>
            <a:off x="5735588" y="1730906"/>
            <a:ext cx="1998622" cy="47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200" b="1" kern="0" dirty="0">
                <a:solidFill>
                  <a:schemeClr val="tx1">
                    <a:lumMod val="65000"/>
                    <a:lumOff val="35000"/>
                  </a:schemeClr>
                </a:solidFill>
                <a:latin typeface="微软雅黑" pitchFamily="34" charset="-122"/>
                <a:ea typeface="微软雅黑" pitchFamily="34" charset="-122"/>
                <a:cs typeface="Raleway"/>
              </a:rPr>
              <a:t>输入你的</a:t>
            </a:r>
            <a:r>
              <a:rPr lang="zh-CN" altLang="en-US" sz="1200" b="1" kern="0" dirty="0" smtClean="0">
                <a:solidFill>
                  <a:schemeClr val="tx1">
                    <a:lumMod val="65000"/>
                    <a:lumOff val="35000"/>
                  </a:schemeClr>
                </a:solidFill>
                <a:latin typeface="微软雅黑" pitchFamily="34" charset="-122"/>
                <a:ea typeface="微软雅黑" pitchFamily="34" charset="-122"/>
                <a:cs typeface="Raleway"/>
              </a:rPr>
              <a:t>标题</a:t>
            </a:r>
            <a:endParaRPr lang="en-US" altLang="zh-CN" sz="1200" b="1" kern="0" dirty="0" smtClean="0">
              <a:solidFill>
                <a:schemeClr val="tx1">
                  <a:lumMod val="65000"/>
                  <a:lumOff val="3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tx1">
                    <a:lumMod val="65000"/>
                    <a:lumOff val="35000"/>
                  </a:schemeClr>
                </a:solidFill>
                <a:latin typeface="微软雅黑" pitchFamily="34" charset="-122"/>
                <a:ea typeface="微软雅黑" pitchFamily="34" charset="-122"/>
                <a:cs typeface="Raleway Light"/>
              </a:rPr>
              <a:t>这里输入简单的文字概述里输入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简单</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sp>
        <p:nvSpPr>
          <p:cNvPr id="103" name="Content Placeholder 2"/>
          <p:cNvSpPr txBox="1">
            <a:spLocks/>
          </p:cNvSpPr>
          <p:nvPr/>
        </p:nvSpPr>
        <p:spPr bwMode="auto">
          <a:xfrm>
            <a:off x="5994668" y="2675786"/>
            <a:ext cx="1998622" cy="47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200" b="1" kern="0" dirty="0">
                <a:solidFill>
                  <a:schemeClr val="tx1">
                    <a:lumMod val="65000"/>
                    <a:lumOff val="35000"/>
                  </a:schemeClr>
                </a:solidFill>
                <a:latin typeface="微软雅黑" pitchFamily="34" charset="-122"/>
                <a:ea typeface="微软雅黑" pitchFamily="34" charset="-122"/>
                <a:cs typeface="Raleway"/>
              </a:rPr>
              <a:t>输入你的</a:t>
            </a:r>
            <a:r>
              <a:rPr lang="zh-CN" altLang="en-US" sz="1200" b="1" kern="0" dirty="0" smtClean="0">
                <a:solidFill>
                  <a:schemeClr val="tx1">
                    <a:lumMod val="65000"/>
                    <a:lumOff val="35000"/>
                  </a:schemeClr>
                </a:solidFill>
                <a:latin typeface="微软雅黑" pitchFamily="34" charset="-122"/>
                <a:ea typeface="微软雅黑" pitchFamily="34" charset="-122"/>
                <a:cs typeface="Raleway"/>
              </a:rPr>
              <a:t>标题</a:t>
            </a:r>
            <a:endParaRPr lang="en-US" altLang="zh-CN" sz="1200" b="1" kern="0" dirty="0" smtClean="0">
              <a:solidFill>
                <a:schemeClr val="tx1">
                  <a:lumMod val="65000"/>
                  <a:lumOff val="3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tx1">
                    <a:lumMod val="65000"/>
                    <a:lumOff val="35000"/>
                  </a:schemeClr>
                </a:solidFill>
                <a:latin typeface="微软雅黑" pitchFamily="34" charset="-122"/>
                <a:ea typeface="微软雅黑" pitchFamily="34" charset="-122"/>
                <a:cs typeface="Raleway Light"/>
              </a:rPr>
              <a:t>这里输入简单的文字概述里输入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简单</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sp>
        <p:nvSpPr>
          <p:cNvPr id="104" name="Content Placeholder 2"/>
          <p:cNvSpPr txBox="1">
            <a:spLocks/>
          </p:cNvSpPr>
          <p:nvPr/>
        </p:nvSpPr>
        <p:spPr bwMode="auto">
          <a:xfrm>
            <a:off x="5758448" y="3590186"/>
            <a:ext cx="1998622" cy="47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200" b="1" kern="0" dirty="0">
                <a:solidFill>
                  <a:schemeClr val="tx1">
                    <a:lumMod val="65000"/>
                    <a:lumOff val="35000"/>
                  </a:schemeClr>
                </a:solidFill>
                <a:latin typeface="微软雅黑" pitchFamily="34" charset="-122"/>
                <a:ea typeface="微软雅黑" pitchFamily="34" charset="-122"/>
                <a:cs typeface="Raleway"/>
              </a:rPr>
              <a:t>输入你的</a:t>
            </a:r>
            <a:r>
              <a:rPr lang="zh-CN" altLang="en-US" sz="1200" b="1" kern="0" dirty="0" smtClean="0">
                <a:solidFill>
                  <a:schemeClr val="tx1">
                    <a:lumMod val="65000"/>
                    <a:lumOff val="35000"/>
                  </a:schemeClr>
                </a:solidFill>
                <a:latin typeface="微软雅黑" pitchFamily="34" charset="-122"/>
                <a:ea typeface="微软雅黑" pitchFamily="34" charset="-122"/>
                <a:cs typeface="Raleway"/>
              </a:rPr>
              <a:t>标题</a:t>
            </a:r>
            <a:endParaRPr lang="en-US" altLang="zh-CN" sz="1200" b="1" kern="0" dirty="0" smtClean="0">
              <a:solidFill>
                <a:schemeClr val="tx1">
                  <a:lumMod val="65000"/>
                  <a:lumOff val="3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tx1">
                    <a:lumMod val="65000"/>
                    <a:lumOff val="35000"/>
                  </a:schemeClr>
                </a:solidFill>
                <a:latin typeface="微软雅黑" pitchFamily="34" charset="-122"/>
                <a:ea typeface="微软雅黑" pitchFamily="34" charset="-122"/>
                <a:cs typeface="Raleway Light"/>
              </a:rPr>
              <a:t>这里输入简单的文字概述里输入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简单</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sp>
        <p:nvSpPr>
          <p:cNvPr id="105" name="Content Placeholder 2"/>
          <p:cNvSpPr txBox="1">
            <a:spLocks/>
          </p:cNvSpPr>
          <p:nvPr/>
        </p:nvSpPr>
        <p:spPr bwMode="auto">
          <a:xfrm>
            <a:off x="1330673" y="1747217"/>
            <a:ext cx="1998622" cy="47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200" b="1" kern="0" dirty="0">
                <a:solidFill>
                  <a:schemeClr val="tx1">
                    <a:lumMod val="65000"/>
                    <a:lumOff val="35000"/>
                  </a:schemeClr>
                </a:solidFill>
                <a:latin typeface="微软雅黑" pitchFamily="34" charset="-122"/>
                <a:ea typeface="微软雅黑" pitchFamily="34" charset="-122"/>
                <a:cs typeface="Raleway"/>
              </a:rPr>
              <a:t>输入你的</a:t>
            </a:r>
            <a:r>
              <a:rPr lang="zh-CN" altLang="en-US" sz="1200" b="1" kern="0" dirty="0" smtClean="0">
                <a:solidFill>
                  <a:schemeClr val="tx1">
                    <a:lumMod val="65000"/>
                    <a:lumOff val="35000"/>
                  </a:schemeClr>
                </a:solidFill>
                <a:latin typeface="微软雅黑" pitchFamily="34" charset="-122"/>
                <a:ea typeface="微软雅黑" pitchFamily="34" charset="-122"/>
                <a:cs typeface="Raleway"/>
              </a:rPr>
              <a:t>标题</a:t>
            </a:r>
            <a:endParaRPr lang="en-US" altLang="zh-CN" sz="1200" b="1" kern="0" dirty="0" smtClean="0">
              <a:solidFill>
                <a:schemeClr val="tx1">
                  <a:lumMod val="65000"/>
                  <a:lumOff val="3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tx1">
                    <a:lumMod val="65000"/>
                    <a:lumOff val="35000"/>
                  </a:schemeClr>
                </a:solidFill>
                <a:latin typeface="微软雅黑" pitchFamily="34" charset="-122"/>
                <a:ea typeface="微软雅黑" pitchFamily="34" charset="-122"/>
                <a:cs typeface="Raleway Light"/>
              </a:rPr>
              <a:t>这里输入简单的文字概述里输入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简单</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sp>
        <p:nvSpPr>
          <p:cNvPr id="106" name="Content Placeholder 2"/>
          <p:cNvSpPr txBox="1">
            <a:spLocks/>
          </p:cNvSpPr>
          <p:nvPr/>
        </p:nvSpPr>
        <p:spPr bwMode="auto">
          <a:xfrm>
            <a:off x="1041113" y="2699717"/>
            <a:ext cx="1998622" cy="47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200" b="1" kern="0" dirty="0">
                <a:solidFill>
                  <a:schemeClr val="tx1">
                    <a:lumMod val="65000"/>
                    <a:lumOff val="35000"/>
                  </a:schemeClr>
                </a:solidFill>
                <a:latin typeface="微软雅黑" pitchFamily="34" charset="-122"/>
                <a:ea typeface="微软雅黑" pitchFamily="34" charset="-122"/>
                <a:cs typeface="Raleway"/>
              </a:rPr>
              <a:t>输入你的</a:t>
            </a:r>
            <a:r>
              <a:rPr lang="zh-CN" altLang="en-US" sz="1200" b="1" kern="0" dirty="0" smtClean="0">
                <a:solidFill>
                  <a:schemeClr val="tx1">
                    <a:lumMod val="65000"/>
                    <a:lumOff val="35000"/>
                  </a:schemeClr>
                </a:solidFill>
                <a:latin typeface="微软雅黑" pitchFamily="34" charset="-122"/>
                <a:ea typeface="微软雅黑" pitchFamily="34" charset="-122"/>
                <a:cs typeface="Raleway"/>
              </a:rPr>
              <a:t>标题</a:t>
            </a:r>
            <a:endParaRPr lang="en-US" altLang="zh-CN" sz="1200" b="1" kern="0" dirty="0" smtClean="0">
              <a:solidFill>
                <a:schemeClr val="tx1">
                  <a:lumMod val="65000"/>
                  <a:lumOff val="3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tx1">
                    <a:lumMod val="65000"/>
                    <a:lumOff val="35000"/>
                  </a:schemeClr>
                </a:solidFill>
                <a:latin typeface="微软雅黑" pitchFamily="34" charset="-122"/>
                <a:ea typeface="微软雅黑" pitchFamily="34" charset="-122"/>
                <a:cs typeface="Raleway Light"/>
              </a:rPr>
              <a:t>这里输入简单的文字概述里输入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简单</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sp>
        <p:nvSpPr>
          <p:cNvPr id="107" name="Content Placeholder 2"/>
          <p:cNvSpPr txBox="1">
            <a:spLocks/>
          </p:cNvSpPr>
          <p:nvPr/>
        </p:nvSpPr>
        <p:spPr bwMode="auto">
          <a:xfrm>
            <a:off x="1330673" y="3652217"/>
            <a:ext cx="1998622" cy="47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200" b="1" kern="0" dirty="0">
                <a:solidFill>
                  <a:schemeClr val="tx1">
                    <a:lumMod val="65000"/>
                    <a:lumOff val="35000"/>
                  </a:schemeClr>
                </a:solidFill>
                <a:latin typeface="微软雅黑" pitchFamily="34" charset="-122"/>
                <a:ea typeface="微软雅黑" pitchFamily="34" charset="-122"/>
                <a:cs typeface="Raleway"/>
              </a:rPr>
              <a:t>输入你的</a:t>
            </a:r>
            <a:r>
              <a:rPr lang="zh-CN" altLang="en-US" sz="1200" b="1" kern="0" dirty="0" smtClean="0">
                <a:solidFill>
                  <a:schemeClr val="tx1">
                    <a:lumMod val="65000"/>
                    <a:lumOff val="35000"/>
                  </a:schemeClr>
                </a:solidFill>
                <a:latin typeface="微软雅黑" pitchFamily="34" charset="-122"/>
                <a:ea typeface="微软雅黑" pitchFamily="34" charset="-122"/>
                <a:cs typeface="Raleway"/>
              </a:rPr>
              <a:t>标题</a:t>
            </a:r>
            <a:endParaRPr lang="en-US" altLang="zh-CN" sz="1200" b="1" kern="0" dirty="0" smtClean="0">
              <a:solidFill>
                <a:schemeClr val="tx1">
                  <a:lumMod val="65000"/>
                  <a:lumOff val="3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tx1">
                    <a:lumMod val="65000"/>
                    <a:lumOff val="35000"/>
                  </a:schemeClr>
                </a:solidFill>
                <a:latin typeface="微软雅黑" pitchFamily="34" charset="-122"/>
                <a:ea typeface="微软雅黑" pitchFamily="34" charset="-122"/>
                <a:cs typeface="Raleway Light"/>
              </a:rPr>
              <a:t>这里输入简单的文字概述里输入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简单</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grpSp>
        <p:nvGrpSpPr>
          <p:cNvPr id="108" name="Group 58"/>
          <p:cNvGrpSpPr/>
          <p:nvPr/>
        </p:nvGrpSpPr>
        <p:grpSpPr>
          <a:xfrm>
            <a:off x="3074213" y="2745263"/>
            <a:ext cx="408128" cy="301459"/>
            <a:chOff x="2563427" y="3717902"/>
            <a:chExt cx="439257" cy="324452"/>
          </a:xfrm>
          <a:solidFill>
            <a:schemeClr val="bg1"/>
          </a:solidFill>
        </p:grpSpPr>
        <p:sp>
          <p:nvSpPr>
            <p:cNvPr id="109" name="Freeform 92"/>
            <p:cNvSpPr>
              <a:spLocks/>
            </p:cNvSpPr>
            <p:nvPr/>
          </p:nvSpPr>
          <p:spPr bwMode="auto">
            <a:xfrm>
              <a:off x="2720660" y="3942523"/>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 name="Freeform 93"/>
            <p:cNvSpPr>
              <a:spLocks/>
            </p:cNvSpPr>
            <p:nvPr/>
          </p:nvSpPr>
          <p:spPr bwMode="auto">
            <a:xfrm>
              <a:off x="2638300" y="3830213"/>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 name="Freeform 94"/>
            <p:cNvSpPr>
              <a:spLocks/>
            </p:cNvSpPr>
            <p:nvPr/>
          </p:nvSpPr>
          <p:spPr bwMode="auto">
            <a:xfrm>
              <a:off x="2563427" y="3717902"/>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12" name="Group 4"/>
          <p:cNvGrpSpPr>
            <a:grpSpLocks noChangeAspect="1"/>
          </p:cNvGrpSpPr>
          <p:nvPr/>
        </p:nvGrpSpPr>
        <p:grpSpPr bwMode="auto">
          <a:xfrm>
            <a:off x="3459888" y="1834555"/>
            <a:ext cx="315094" cy="346269"/>
            <a:chOff x="2602" y="1841"/>
            <a:chExt cx="566" cy="622"/>
          </a:xfrm>
          <a:solidFill>
            <a:schemeClr val="bg1"/>
          </a:solidFill>
        </p:grpSpPr>
        <p:sp>
          <p:nvSpPr>
            <p:cNvPr id="113" name="Freeform 5"/>
            <p:cNvSpPr>
              <a:spLocks noEditPoints="1"/>
            </p:cNvSpPr>
            <p:nvPr/>
          </p:nvSpPr>
          <p:spPr bwMode="auto">
            <a:xfrm>
              <a:off x="2602" y="2181"/>
              <a:ext cx="566" cy="229"/>
            </a:xfrm>
            <a:custGeom>
              <a:avLst/>
              <a:gdLst>
                <a:gd name="T0" fmla="*/ 2206 w 2497"/>
                <a:gd name="T1" fmla="*/ 47 h 1009"/>
                <a:gd name="T2" fmla="*/ 2073 w 2497"/>
                <a:gd name="T3" fmla="*/ 47 h 1009"/>
                <a:gd name="T4" fmla="*/ 2073 w 2497"/>
                <a:gd name="T5" fmla="*/ 21 h 1009"/>
                <a:gd name="T6" fmla="*/ 2053 w 2497"/>
                <a:gd name="T7" fmla="*/ 0 h 1009"/>
                <a:gd name="T8" fmla="*/ 21 w 2497"/>
                <a:gd name="T9" fmla="*/ 0 h 1009"/>
                <a:gd name="T10" fmla="*/ 0 w 2497"/>
                <a:gd name="T11" fmla="*/ 21 h 1009"/>
                <a:gd name="T12" fmla="*/ 695 w 2497"/>
                <a:gd name="T13" fmla="*/ 1009 h 1009"/>
                <a:gd name="T14" fmla="*/ 1378 w 2497"/>
                <a:gd name="T15" fmla="*/ 1009 h 1009"/>
                <a:gd name="T16" fmla="*/ 1890 w 2497"/>
                <a:gd name="T17" fmla="*/ 628 h 1009"/>
                <a:gd name="T18" fmla="*/ 2206 w 2497"/>
                <a:gd name="T19" fmla="*/ 628 h 1009"/>
                <a:gd name="T20" fmla="*/ 2497 w 2497"/>
                <a:gd name="T21" fmla="*/ 338 h 1009"/>
                <a:gd name="T22" fmla="*/ 2206 w 2497"/>
                <a:gd name="T23" fmla="*/ 47 h 1009"/>
                <a:gd name="T24" fmla="*/ 2206 w 2497"/>
                <a:gd name="T25" fmla="*/ 497 h 1009"/>
                <a:gd name="T26" fmla="*/ 2014 w 2497"/>
                <a:gd name="T27" fmla="*/ 497 h 1009"/>
                <a:gd name="T28" fmla="*/ 1985 w 2497"/>
                <a:gd name="T29" fmla="*/ 480 h 1009"/>
                <a:gd name="T30" fmla="*/ 1981 w 2497"/>
                <a:gd name="T31" fmla="*/ 463 h 1009"/>
                <a:gd name="T32" fmla="*/ 1983 w 2497"/>
                <a:gd name="T33" fmla="*/ 457 h 1009"/>
                <a:gd name="T34" fmla="*/ 2049 w 2497"/>
                <a:gd name="T35" fmla="*/ 252 h 1009"/>
                <a:gd name="T36" fmla="*/ 2136 w 2497"/>
                <a:gd name="T37" fmla="*/ 178 h 1009"/>
                <a:gd name="T38" fmla="*/ 2206 w 2497"/>
                <a:gd name="T39" fmla="*/ 178 h 1009"/>
                <a:gd name="T40" fmla="*/ 2365 w 2497"/>
                <a:gd name="T41" fmla="*/ 337 h 1009"/>
                <a:gd name="T42" fmla="*/ 2206 w 2497"/>
                <a:gd name="T43" fmla="*/ 497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97" h="1009">
                  <a:moveTo>
                    <a:pt x="2206" y="47"/>
                  </a:moveTo>
                  <a:lnTo>
                    <a:pt x="2073" y="47"/>
                  </a:lnTo>
                  <a:cubicBezTo>
                    <a:pt x="2073" y="39"/>
                    <a:pt x="2073" y="30"/>
                    <a:pt x="2073" y="21"/>
                  </a:cubicBezTo>
                  <a:cubicBezTo>
                    <a:pt x="2073" y="9"/>
                    <a:pt x="2064" y="0"/>
                    <a:pt x="2053" y="0"/>
                  </a:cubicBezTo>
                  <a:lnTo>
                    <a:pt x="21" y="0"/>
                  </a:lnTo>
                  <a:cubicBezTo>
                    <a:pt x="9" y="0"/>
                    <a:pt x="0" y="9"/>
                    <a:pt x="0" y="21"/>
                  </a:cubicBezTo>
                  <a:cubicBezTo>
                    <a:pt x="0" y="625"/>
                    <a:pt x="489" y="1009"/>
                    <a:pt x="695" y="1009"/>
                  </a:cubicBezTo>
                  <a:lnTo>
                    <a:pt x="1378" y="1009"/>
                  </a:lnTo>
                  <a:cubicBezTo>
                    <a:pt x="1539" y="1009"/>
                    <a:pt x="1767" y="813"/>
                    <a:pt x="1890" y="628"/>
                  </a:cubicBezTo>
                  <a:lnTo>
                    <a:pt x="2206" y="628"/>
                  </a:lnTo>
                  <a:cubicBezTo>
                    <a:pt x="2366" y="628"/>
                    <a:pt x="2497" y="498"/>
                    <a:pt x="2497" y="338"/>
                  </a:cubicBezTo>
                  <a:cubicBezTo>
                    <a:pt x="2497" y="177"/>
                    <a:pt x="2366" y="47"/>
                    <a:pt x="2206" y="47"/>
                  </a:cubicBezTo>
                  <a:close/>
                  <a:moveTo>
                    <a:pt x="2206" y="497"/>
                  </a:moveTo>
                  <a:lnTo>
                    <a:pt x="2014" y="497"/>
                  </a:lnTo>
                  <a:cubicBezTo>
                    <a:pt x="2004" y="497"/>
                    <a:pt x="1992" y="490"/>
                    <a:pt x="1985" y="480"/>
                  </a:cubicBezTo>
                  <a:cubicBezTo>
                    <a:pt x="1983" y="476"/>
                    <a:pt x="1979" y="470"/>
                    <a:pt x="1981" y="463"/>
                  </a:cubicBezTo>
                  <a:cubicBezTo>
                    <a:pt x="1982" y="461"/>
                    <a:pt x="1983" y="459"/>
                    <a:pt x="1983" y="457"/>
                  </a:cubicBezTo>
                  <a:cubicBezTo>
                    <a:pt x="2012" y="391"/>
                    <a:pt x="2034" y="322"/>
                    <a:pt x="2049" y="252"/>
                  </a:cubicBezTo>
                  <a:cubicBezTo>
                    <a:pt x="2064" y="205"/>
                    <a:pt x="2095" y="178"/>
                    <a:pt x="2136" y="178"/>
                  </a:cubicBezTo>
                  <a:lnTo>
                    <a:pt x="2206" y="178"/>
                  </a:lnTo>
                  <a:cubicBezTo>
                    <a:pt x="2294" y="178"/>
                    <a:pt x="2365" y="250"/>
                    <a:pt x="2365" y="337"/>
                  </a:cubicBezTo>
                  <a:cubicBezTo>
                    <a:pt x="2366" y="425"/>
                    <a:pt x="2294" y="497"/>
                    <a:pt x="2206" y="49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th-TH"/>
            </a:p>
          </p:txBody>
        </p:sp>
        <p:sp>
          <p:nvSpPr>
            <p:cNvPr id="114" name="Freeform 6"/>
            <p:cNvSpPr>
              <a:spLocks/>
            </p:cNvSpPr>
            <p:nvPr/>
          </p:nvSpPr>
          <p:spPr bwMode="auto">
            <a:xfrm>
              <a:off x="2668" y="2433"/>
              <a:ext cx="337" cy="30"/>
            </a:xfrm>
            <a:custGeom>
              <a:avLst/>
              <a:gdLst>
                <a:gd name="T0" fmla="*/ 1419 w 1486"/>
                <a:gd name="T1" fmla="*/ 0 h 134"/>
                <a:gd name="T2" fmla="*/ 67 w 1486"/>
                <a:gd name="T3" fmla="*/ 0 h 134"/>
                <a:gd name="T4" fmla="*/ 0 w 1486"/>
                <a:gd name="T5" fmla="*/ 67 h 134"/>
                <a:gd name="T6" fmla="*/ 67 w 1486"/>
                <a:gd name="T7" fmla="*/ 134 h 134"/>
                <a:gd name="T8" fmla="*/ 1419 w 1486"/>
                <a:gd name="T9" fmla="*/ 134 h 134"/>
                <a:gd name="T10" fmla="*/ 1486 w 1486"/>
                <a:gd name="T11" fmla="*/ 67 h 134"/>
                <a:gd name="T12" fmla="*/ 1419 w 1486"/>
                <a:gd name="T13" fmla="*/ 0 h 134"/>
              </a:gdLst>
              <a:ahLst/>
              <a:cxnLst>
                <a:cxn ang="0">
                  <a:pos x="T0" y="T1"/>
                </a:cxn>
                <a:cxn ang="0">
                  <a:pos x="T2" y="T3"/>
                </a:cxn>
                <a:cxn ang="0">
                  <a:pos x="T4" y="T5"/>
                </a:cxn>
                <a:cxn ang="0">
                  <a:pos x="T6" y="T7"/>
                </a:cxn>
                <a:cxn ang="0">
                  <a:pos x="T8" y="T9"/>
                </a:cxn>
                <a:cxn ang="0">
                  <a:pos x="T10" y="T11"/>
                </a:cxn>
                <a:cxn ang="0">
                  <a:pos x="T12" y="T13"/>
                </a:cxn>
              </a:cxnLst>
              <a:rect l="0" t="0" r="r" b="b"/>
              <a:pathLst>
                <a:path w="1486" h="134">
                  <a:moveTo>
                    <a:pt x="1419" y="0"/>
                  </a:moveTo>
                  <a:lnTo>
                    <a:pt x="67" y="0"/>
                  </a:lnTo>
                  <a:cubicBezTo>
                    <a:pt x="30" y="0"/>
                    <a:pt x="0" y="30"/>
                    <a:pt x="0" y="67"/>
                  </a:cubicBezTo>
                  <a:cubicBezTo>
                    <a:pt x="0" y="104"/>
                    <a:pt x="30" y="134"/>
                    <a:pt x="67" y="134"/>
                  </a:cubicBezTo>
                  <a:lnTo>
                    <a:pt x="1419" y="134"/>
                  </a:lnTo>
                  <a:cubicBezTo>
                    <a:pt x="1456" y="134"/>
                    <a:pt x="1486" y="104"/>
                    <a:pt x="1486" y="67"/>
                  </a:cubicBezTo>
                  <a:cubicBezTo>
                    <a:pt x="1486" y="30"/>
                    <a:pt x="1456" y="0"/>
                    <a:pt x="141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th-TH"/>
            </a:p>
          </p:txBody>
        </p:sp>
        <p:sp>
          <p:nvSpPr>
            <p:cNvPr id="115" name="Freeform 7"/>
            <p:cNvSpPr>
              <a:spLocks/>
            </p:cNvSpPr>
            <p:nvPr/>
          </p:nvSpPr>
          <p:spPr bwMode="auto">
            <a:xfrm>
              <a:off x="2735" y="1882"/>
              <a:ext cx="101" cy="229"/>
            </a:xfrm>
            <a:custGeom>
              <a:avLst/>
              <a:gdLst>
                <a:gd name="T0" fmla="*/ 112 w 445"/>
                <a:gd name="T1" fmla="*/ 1008 h 1008"/>
                <a:gd name="T2" fmla="*/ 31 w 445"/>
                <a:gd name="T3" fmla="*/ 935 h 1008"/>
                <a:gd name="T4" fmla="*/ 190 w 445"/>
                <a:gd name="T5" fmla="*/ 284 h 1008"/>
                <a:gd name="T6" fmla="*/ 276 w 445"/>
                <a:gd name="T7" fmla="*/ 77 h 1008"/>
                <a:gd name="T8" fmla="*/ 368 w 445"/>
                <a:gd name="T9" fmla="*/ 6 h 1008"/>
                <a:gd name="T10" fmla="*/ 439 w 445"/>
                <a:gd name="T11" fmla="*/ 98 h 1008"/>
                <a:gd name="T12" fmla="*/ 335 w 445"/>
                <a:gd name="T13" fmla="*/ 361 h 1008"/>
                <a:gd name="T14" fmla="*/ 194 w 445"/>
                <a:gd name="T15" fmla="*/ 917 h 1008"/>
                <a:gd name="T16" fmla="*/ 121 w 445"/>
                <a:gd name="T17" fmla="*/ 1008 h 1008"/>
                <a:gd name="T18" fmla="*/ 112 w 445"/>
                <a:gd name="T19" fmla="*/ 1008 h 1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5" h="1008">
                  <a:moveTo>
                    <a:pt x="112" y="1008"/>
                  </a:moveTo>
                  <a:cubicBezTo>
                    <a:pt x="71" y="1008"/>
                    <a:pt x="35" y="977"/>
                    <a:pt x="31" y="935"/>
                  </a:cubicBezTo>
                  <a:cubicBezTo>
                    <a:pt x="0" y="640"/>
                    <a:pt x="105" y="442"/>
                    <a:pt x="190" y="284"/>
                  </a:cubicBezTo>
                  <a:cubicBezTo>
                    <a:pt x="232" y="205"/>
                    <a:pt x="268" y="137"/>
                    <a:pt x="276" y="77"/>
                  </a:cubicBezTo>
                  <a:cubicBezTo>
                    <a:pt x="282" y="32"/>
                    <a:pt x="323" y="0"/>
                    <a:pt x="368" y="6"/>
                  </a:cubicBezTo>
                  <a:cubicBezTo>
                    <a:pt x="413" y="12"/>
                    <a:pt x="445" y="53"/>
                    <a:pt x="439" y="98"/>
                  </a:cubicBezTo>
                  <a:cubicBezTo>
                    <a:pt x="427" y="188"/>
                    <a:pt x="383" y="272"/>
                    <a:pt x="335" y="361"/>
                  </a:cubicBezTo>
                  <a:cubicBezTo>
                    <a:pt x="257" y="507"/>
                    <a:pt x="169" y="673"/>
                    <a:pt x="194" y="917"/>
                  </a:cubicBezTo>
                  <a:cubicBezTo>
                    <a:pt x="199" y="963"/>
                    <a:pt x="166" y="1003"/>
                    <a:pt x="121" y="1008"/>
                  </a:cubicBezTo>
                  <a:cubicBezTo>
                    <a:pt x="118" y="1008"/>
                    <a:pt x="115" y="1008"/>
                    <a:pt x="112" y="100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th-TH"/>
            </a:p>
          </p:txBody>
        </p:sp>
        <p:sp>
          <p:nvSpPr>
            <p:cNvPr id="116" name="Freeform 8"/>
            <p:cNvSpPr>
              <a:spLocks/>
            </p:cNvSpPr>
            <p:nvPr/>
          </p:nvSpPr>
          <p:spPr bwMode="auto">
            <a:xfrm>
              <a:off x="2798" y="1841"/>
              <a:ext cx="117" cy="306"/>
            </a:xfrm>
            <a:custGeom>
              <a:avLst/>
              <a:gdLst>
                <a:gd name="T0" fmla="*/ 154 w 518"/>
                <a:gd name="T1" fmla="*/ 1350 h 1350"/>
                <a:gd name="T2" fmla="*/ 74 w 518"/>
                <a:gd name="T3" fmla="*/ 1285 h 1350"/>
                <a:gd name="T4" fmla="*/ 205 w 518"/>
                <a:gd name="T5" fmla="*/ 558 h 1350"/>
                <a:gd name="T6" fmla="*/ 331 w 518"/>
                <a:gd name="T7" fmla="*/ 95 h 1350"/>
                <a:gd name="T8" fmla="*/ 405 w 518"/>
                <a:gd name="T9" fmla="*/ 5 h 1350"/>
                <a:gd name="T10" fmla="*/ 495 w 518"/>
                <a:gd name="T11" fmla="*/ 79 h 1350"/>
                <a:gd name="T12" fmla="*/ 351 w 518"/>
                <a:gd name="T13" fmla="*/ 635 h 1350"/>
                <a:gd name="T14" fmla="*/ 235 w 518"/>
                <a:gd name="T15" fmla="*/ 1250 h 1350"/>
                <a:gd name="T16" fmla="*/ 171 w 518"/>
                <a:gd name="T17" fmla="*/ 1348 h 1350"/>
                <a:gd name="T18" fmla="*/ 154 w 518"/>
                <a:gd name="T19" fmla="*/ 1350 h 1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8" h="1350">
                  <a:moveTo>
                    <a:pt x="154" y="1350"/>
                  </a:moveTo>
                  <a:cubicBezTo>
                    <a:pt x="116" y="1350"/>
                    <a:pt x="82" y="1323"/>
                    <a:pt x="74" y="1285"/>
                  </a:cubicBezTo>
                  <a:cubicBezTo>
                    <a:pt x="0" y="946"/>
                    <a:pt x="109" y="740"/>
                    <a:pt x="205" y="558"/>
                  </a:cubicBezTo>
                  <a:cubicBezTo>
                    <a:pt x="282" y="411"/>
                    <a:pt x="349" y="284"/>
                    <a:pt x="331" y="95"/>
                  </a:cubicBezTo>
                  <a:cubicBezTo>
                    <a:pt x="326" y="49"/>
                    <a:pt x="360" y="9"/>
                    <a:pt x="405" y="5"/>
                  </a:cubicBezTo>
                  <a:cubicBezTo>
                    <a:pt x="450" y="0"/>
                    <a:pt x="490" y="34"/>
                    <a:pt x="495" y="79"/>
                  </a:cubicBezTo>
                  <a:cubicBezTo>
                    <a:pt x="518" y="318"/>
                    <a:pt x="433" y="479"/>
                    <a:pt x="351" y="635"/>
                  </a:cubicBezTo>
                  <a:cubicBezTo>
                    <a:pt x="260" y="807"/>
                    <a:pt x="174" y="970"/>
                    <a:pt x="235" y="1250"/>
                  </a:cubicBezTo>
                  <a:cubicBezTo>
                    <a:pt x="244" y="1294"/>
                    <a:pt x="216" y="1338"/>
                    <a:pt x="171" y="1348"/>
                  </a:cubicBezTo>
                  <a:cubicBezTo>
                    <a:pt x="166" y="1349"/>
                    <a:pt x="160" y="1350"/>
                    <a:pt x="154" y="135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th-TH"/>
            </a:p>
          </p:txBody>
        </p:sp>
        <p:sp>
          <p:nvSpPr>
            <p:cNvPr id="117" name="Freeform 9"/>
            <p:cNvSpPr>
              <a:spLocks/>
            </p:cNvSpPr>
            <p:nvPr/>
          </p:nvSpPr>
          <p:spPr bwMode="auto">
            <a:xfrm>
              <a:off x="2874" y="1894"/>
              <a:ext cx="100" cy="217"/>
            </a:xfrm>
            <a:custGeom>
              <a:avLst/>
              <a:gdLst>
                <a:gd name="T0" fmla="*/ 108 w 441"/>
                <a:gd name="T1" fmla="*/ 961 h 961"/>
                <a:gd name="T2" fmla="*/ 27 w 441"/>
                <a:gd name="T3" fmla="*/ 891 h 961"/>
                <a:gd name="T4" fmla="*/ 137 w 441"/>
                <a:gd name="T5" fmla="*/ 463 h 961"/>
                <a:gd name="T6" fmla="*/ 273 w 441"/>
                <a:gd name="T7" fmla="*/ 79 h 961"/>
                <a:gd name="T8" fmla="*/ 362 w 441"/>
                <a:gd name="T9" fmla="*/ 4 h 961"/>
                <a:gd name="T10" fmla="*/ 437 w 441"/>
                <a:gd name="T11" fmla="*/ 93 h 961"/>
                <a:gd name="T12" fmla="*/ 281 w 441"/>
                <a:gd name="T13" fmla="*/ 544 h 961"/>
                <a:gd name="T14" fmla="*/ 190 w 441"/>
                <a:gd name="T15" fmla="*/ 867 h 961"/>
                <a:gd name="T16" fmla="*/ 120 w 441"/>
                <a:gd name="T17" fmla="*/ 961 h 961"/>
                <a:gd name="T18" fmla="*/ 108 w 441"/>
                <a:gd name="T19" fmla="*/ 961 h 9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1" h="961">
                  <a:moveTo>
                    <a:pt x="108" y="961"/>
                  </a:moveTo>
                  <a:cubicBezTo>
                    <a:pt x="68" y="961"/>
                    <a:pt x="33" y="932"/>
                    <a:pt x="27" y="891"/>
                  </a:cubicBezTo>
                  <a:cubicBezTo>
                    <a:pt x="0" y="705"/>
                    <a:pt x="70" y="582"/>
                    <a:pt x="137" y="463"/>
                  </a:cubicBezTo>
                  <a:cubicBezTo>
                    <a:pt x="197" y="358"/>
                    <a:pt x="258" y="250"/>
                    <a:pt x="273" y="79"/>
                  </a:cubicBezTo>
                  <a:cubicBezTo>
                    <a:pt x="277" y="33"/>
                    <a:pt x="317" y="0"/>
                    <a:pt x="362" y="4"/>
                  </a:cubicBezTo>
                  <a:cubicBezTo>
                    <a:pt x="407" y="8"/>
                    <a:pt x="441" y="48"/>
                    <a:pt x="437" y="93"/>
                  </a:cubicBezTo>
                  <a:cubicBezTo>
                    <a:pt x="419" y="300"/>
                    <a:pt x="342" y="436"/>
                    <a:pt x="281" y="544"/>
                  </a:cubicBezTo>
                  <a:cubicBezTo>
                    <a:pt x="217" y="656"/>
                    <a:pt x="171" y="737"/>
                    <a:pt x="190" y="867"/>
                  </a:cubicBezTo>
                  <a:cubicBezTo>
                    <a:pt x="196" y="912"/>
                    <a:pt x="165" y="954"/>
                    <a:pt x="120" y="961"/>
                  </a:cubicBezTo>
                  <a:cubicBezTo>
                    <a:pt x="116" y="961"/>
                    <a:pt x="112" y="961"/>
                    <a:pt x="108" y="9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th-TH"/>
            </a:p>
          </p:txBody>
        </p:sp>
      </p:grpSp>
      <p:sp>
        <p:nvSpPr>
          <p:cNvPr id="118" name="Freeform 144"/>
          <p:cNvSpPr>
            <a:spLocks noEditPoints="1"/>
          </p:cNvSpPr>
          <p:nvPr/>
        </p:nvSpPr>
        <p:spPr bwMode="auto">
          <a:xfrm>
            <a:off x="3439742" y="3609019"/>
            <a:ext cx="323653" cy="280668"/>
          </a:xfrm>
          <a:custGeom>
            <a:avLst/>
            <a:gdLst/>
            <a:ahLst/>
            <a:cxnLst>
              <a:cxn ang="0">
                <a:pos x="59" y="26"/>
              </a:cxn>
              <a:cxn ang="0">
                <a:pos x="57" y="28"/>
              </a:cxn>
              <a:cxn ang="0">
                <a:pos x="20" y="32"/>
              </a:cxn>
              <a:cxn ang="0">
                <a:pos x="20" y="35"/>
              </a:cxn>
              <a:cxn ang="0">
                <a:pos x="19" y="37"/>
              </a:cxn>
              <a:cxn ang="0">
                <a:pos x="52" y="37"/>
              </a:cxn>
              <a:cxn ang="0">
                <a:pos x="55" y="39"/>
              </a:cxn>
              <a:cxn ang="0">
                <a:pos x="52" y="42"/>
              </a:cxn>
              <a:cxn ang="0">
                <a:pos x="16" y="42"/>
              </a:cxn>
              <a:cxn ang="0">
                <a:pos x="13" y="39"/>
              </a:cxn>
              <a:cxn ang="0">
                <a:pos x="16" y="34"/>
              </a:cxn>
              <a:cxn ang="0">
                <a:pos x="9" y="5"/>
              </a:cxn>
              <a:cxn ang="0">
                <a:pos x="2" y="5"/>
              </a:cxn>
              <a:cxn ang="0">
                <a:pos x="0" y="3"/>
              </a:cxn>
              <a:cxn ang="0">
                <a:pos x="2" y="0"/>
              </a:cxn>
              <a:cxn ang="0">
                <a:pos x="11" y="0"/>
              </a:cxn>
              <a:cxn ang="0">
                <a:pos x="14" y="5"/>
              </a:cxn>
              <a:cxn ang="0">
                <a:pos x="57" y="5"/>
              </a:cxn>
              <a:cxn ang="0">
                <a:pos x="59" y="7"/>
              </a:cxn>
              <a:cxn ang="0">
                <a:pos x="59" y="26"/>
              </a:cxn>
              <a:cxn ang="0">
                <a:pos x="18" y="51"/>
              </a:cxn>
              <a:cxn ang="0">
                <a:pos x="13" y="46"/>
              </a:cxn>
              <a:cxn ang="0">
                <a:pos x="18" y="42"/>
              </a:cxn>
              <a:cxn ang="0">
                <a:pos x="23" y="46"/>
              </a:cxn>
              <a:cxn ang="0">
                <a:pos x="18" y="51"/>
              </a:cxn>
              <a:cxn ang="0">
                <a:pos x="50" y="51"/>
              </a:cxn>
              <a:cxn ang="0">
                <a:pos x="45" y="46"/>
              </a:cxn>
              <a:cxn ang="0">
                <a:pos x="50" y="42"/>
              </a:cxn>
              <a:cxn ang="0">
                <a:pos x="55" y="46"/>
              </a:cxn>
              <a:cxn ang="0">
                <a:pos x="50" y="51"/>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sp>
        <p:nvSpPr>
          <p:cNvPr id="119" name="Freeform 66"/>
          <p:cNvSpPr>
            <a:spLocks noEditPoints="1"/>
          </p:cNvSpPr>
          <p:nvPr/>
        </p:nvSpPr>
        <p:spPr bwMode="auto">
          <a:xfrm>
            <a:off x="5345411" y="1843526"/>
            <a:ext cx="262910" cy="307097"/>
          </a:xfrm>
          <a:custGeom>
            <a:avLst/>
            <a:gdLst/>
            <a:ahLst/>
            <a:cxnLst>
              <a:cxn ang="0">
                <a:pos x="55" y="9"/>
              </a:cxn>
              <a:cxn ang="0">
                <a:pos x="55" y="14"/>
              </a:cxn>
              <a:cxn ang="0">
                <a:pos x="27" y="23"/>
              </a:cxn>
              <a:cxn ang="0">
                <a:pos x="0" y="14"/>
              </a:cxn>
              <a:cxn ang="0">
                <a:pos x="0" y="9"/>
              </a:cxn>
              <a:cxn ang="0">
                <a:pos x="27" y="0"/>
              </a:cxn>
              <a:cxn ang="0">
                <a:pos x="55" y="9"/>
              </a:cxn>
              <a:cxn ang="0">
                <a:pos x="55" y="21"/>
              </a:cxn>
              <a:cxn ang="0">
                <a:pos x="55" y="27"/>
              </a:cxn>
              <a:cxn ang="0">
                <a:pos x="27" y="37"/>
              </a:cxn>
              <a:cxn ang="0">
                <a:pos x="0" y="27"/>
              </a:cxn>
              <a:cxn ang="0">
                <a:pos x="0" y="21"/>
              </a:cxn>
              <a:cxn ang="0">
                <a:pos x="27" y="27"/>
              </a:cxn>
              <a:cxn ang="0">
                <a:pos x="55" y="21"/>
              </a:cxn>
              <a:cxn ang="0">
                <a:pos x="55" y="35"/>
              </a:cxn>
              <a:cxn ang="0">
                <a:pos x="55" y="41"/>
              </a:cxn>
              <a:cxn ang="0">
                <a:pos x="27" y="50"/>
              </a:cxn>
              <a:cxn ang="0">
                <a:pos x="0" y="41"/>
              </a:cxn>
              <a:cxn ang="0">
                <a:pos x="0" y="35"/>
              </a:cxn>
              <a:cxn ang="0">
                <a:pos x="27" y="41"/>
              </a:cxn>
              <a:cxn ang="0">
                <a:pos x="55" y="35"/>
              </a:cxn>
              <a:cxn ang="0">
                <a:pos x="55" y="49"/>
              </a:cxn>
              <a:cxn ang="0">
                <a:pos x="55" y="55"/>
              </a:cxn>
              <a:cxn ang="0">
                <a:pos x="27" y="64"/>
              </a:cxn>
              <a:cxn ang="0">
                <a:pos x="0" y="55"/>
              </a:cxn>
              <a:cxn ang="0">
                <a:pos x="0" y="49"/>
              </a:cxn>
              <a:cxn ang="0">
                <a:pos x="27" y="55"/>
              </a:cxn>
              <a:cxn ang="0">
                <a:pos x="55" y="49"/>
              </a:cxn>
            </a:cxnLst>
            <a:rect l="0" t="0" r="r" b="b"/>
            <a:pathLst>
              <a:path w="55" h="64">
                <a:moveTo>
                  <a:pt x="55" y="9"/>
                </a:moveTo>
                <a:cubicBezTo>
                  <a:pt x="55" y="14"/>
                  <a:pt x="55" y="14"/>
                  <a:pt x="55" y="14"/>
                </a:cubicBezTo>
                <a:cubicBezTo>
                  <a:pt x="55" y="19"/>
                  <a:pt x="42" y="23"/>
                  <a:pt x="27" y="23"/>
                </a:cubicBezTo>
                <a:cubicBezTo>
                  <a:pt x="12" y="23"/>
                  <a:pt x="0" y="19"/>
                  <a:pt x="0" y="14"/>
                </a:cubicBezTo>
                <a:cubicBezTo>
                  <a:pt x="0" y="9"/>
                  <a:pt x="0" y="9"/>
                  <a:pt x="0" y="9"/>
                </a:cubicBezTo>
                <a:cubicBezTo>
                  <a:pt x="0" y="4"/>
                  <a:pt x="12" y="0"/>
                  <a:pt x="27" y="0"/>
                </a:cubicBezTo>
                <a:cubicBezTo>
                  <a:pt x="42" y="0"/>
                  <a:pt x="55" y="4"/>
                  <a:pt x="55" y="9"/>
                </a:cubicBezTo>
                <a:close/>
                <a:moveTo>
                  <a:pt x="55" y="21"/>
                </a:moveTo>
                <a:cubicBezTo>
                  <a:pt x="55" y="27"/>
                  <a:pt x="55" y="27"/>
                  <a:pt x="55" y="27"/>
                </a:cubicBezTo>
                <a:cubicBezTo>
                  <a:pt x="55" y="32"/>
                  <a:pt x="42" y="37"/>
                  <a:pt x="27" y="37"/>
                </a:cubicBezTo>
                <a:cubicBezTo>
                  <a:pt x="12" y="37"/>
                  <a:pt x="0" y="32"/>
                  <a:pt x="0" y="27"/>
                </a:cubicBezTo>
                <a:cubicBezTo>
                  <a:pt x="0" y="21"/>
                  <a:pt x="0" y="21"/>
                  <a:pt x="0" y="21"/>
                </a:cubicBezTo>
                <a:cubicBezTo>
                  <a:pt x="6" y="25"/>
                  <a:pt x="16" y="27"/>
                  <a:pt x="27" y="27"/>
                </a:cubicBezTo>
                <a:cubicBezTo>
                  <a:pt x="38" y="27"/>
                  <a:pt x="49" y="25"/>
                  <a:pt x="55" y="21"/>
                </a:cubicBezTo>
                <a:close/>
                <a:moveTo>
                  <a:pt x="55" y="35"/>
                </a:moveTo>
                <a:cubicBezTo>
                  <a:pt x="55" y="41"/>
                  <a:pt x="55" y="41"/>
                  <a:pt x="55" y="41"/>
                </a:cubicBezTo>
                <a:cubicBezTo>
                  <a:pt x="55" y="46"/>
                  <a:pt x="42" y="50"/>
                  <a:pt x="27" y="50"/>
                </a:cubicBezTo>
                <a:cubicBezTo>
                  <a:pt x="12" y="50"/>
                  <a:pt x="0" y="46"/>
                  <a:pt x="0" y="41"/>
                </a:cubicBezTo>
                <a:cubicBezTo>
                  <a:pt x="0" y="35"/>
                  <a:pt x="0" y="35"/>
                  <a:pt x="0" y="35"/>
                </a:cubicBezTo>
                <a:cubicBezTo>
                  <a:pt x="6" y="39"/>
                  <a:pt x="16" y="41"/>
                  <a:pt x="27" y="41"/>
                </a:cubicBezTo>
                <a:cubicBezTo>
                  <a:pt x="38" y="41"/>
                  <a:pt x="49" y="39"/>
                  <a:pt x="55" y="35"/>
                </a:cubicBezTo>
                <a:close/>
                <a:moveTo>
                  <a:pt x="55" y="49"/>
                </a:moveTo>
                <a:cubicBezTo>
                  <a:pt x="55" y="55"/>
                  <a:pt x="55" y="55"/>
                  <a:pt x="55" y="55"/>
                </a:cubicBezTo>
                <a:cubicBezTo>
                  <a:pt x="55" y="60"/>
                  <a:pt x="42" y="64"/>
                  <a:pt x="27" y="64"/>
                </a:cubicBezTo>
                <a:cubicBezTo>
                  <a:pt x="12" y="64"/>
                  <a:pt x="0" y="60"/>
                  <a:pt x="0" y="55"/>
                </a:cubicBezTo>
                <a:cubicBezTo>
                  <a:pt x="0" y="49"/>
                  <a:pt x="0" y="49"/>
                  <a:pt x="0" y="49"/>
                </a:cubicBezTo>
                <a:cubicBezTo>
                  <a:pt x="6" y="53"/>
                  <a:pt x="16" y="55"/>
                  <a:pt x="27" y="55"/>
                </a:cubicBezTo>
                <a:cubicBezTo>
                  <a:pt x="38" y="55"/>
                  <a:pt x="49" y="53"/>
                  <a:pt x="55" y="49"/>
                </a:cubicBez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dirty="0"/>
          </a:p>
        </p:txBody>
      </p:sp>
      <p:grpSp>
        <p:nvGrpSpPr>
          <p:cNvPr id="120" name="Group 92"/>
          <p:cNvGrpSpPr/>
          <p:nvPr/>
        </p:nvGrpSpPr>
        <p:grpSpPr>
          <a:xfrm>
            <a:off x="4361402" y="3965254"/>
            <a:ext cx="310071" cy="271908"/>
            <a:chOff x="6365875" y="1458913"/>
            <a:chExt cx="619125" cy="542925"/>
          </a:xfrm>
          <a:solidFill>
            <a:schemeClr val="bg1"/>
          </a:solidFill>
        </p:grpSpPr>
        <p:sp>
          <p:nvSpPr>
            <p:cNvPr id="121" name="Freeform 43"/>
            <p:cNvSpPr>
              <a:spLocks noEditPoints="1"/>
            </p:cNvSpPr>
            <p:nvPr/>
          </p:nvSpPr>
          <p:spPr bwMode="auto">
            <a:xfrm>
              <a:off x="6365875" y="1846263"/>
              <a:ext cx="619125" cy="155575"/>
            </a:xfrm>
            <a:custGeom>
              <a:avLst/>
              <a:gdLst/>
              <a:ahLst/>
              <a:cxnLst>
                <a:cxn ang="0">
                  <a:pos x="0" y="0"/>
                </a:cxn>
                <a:cxn ang="0">
                  <a:pos x="195" y="48"/>
                </a:cxn>
                <a:cxn ang="0">
                  <a:pos x="390" y="0"/>
                </a:cxn>
                <a:cxn ang="0">
                  <a:pos x="390" y="48"/>
                </a:cxn>
                <a:cxn ang="0">
                  <a:pos x="195" y="98"/>
                </a:cxn>
                <a:cxn ang="0">
                  <a:pos x="0" y="48"/>
                </a:cxn>
                <a:cxn ang="0">
                  <a:pos x="0" y="0"/>
                </a:cxn>
                <a:cxn ang="0">
                  <a:pos x="0" y="0"/>
                </a:cxn>
                <a:cxn ang="0">
                  <a:pos x="0" y="0"/>
                </a:cxn>
              </a:cxnLst>
              <a:rect l="0" t="0" r="r" b="b"/>
              <a:pathLst>
                <a:path w="390" h="98">
                  <a:moveTo>
                    <a:pt x="0" y="0"/>
                  </a:moveTo>
                  <a:lnTo>
                    <a:pt x="195" y="48"/>
                  </a:lnTo>
                  <a:lnTo>
                    <a:pt x="390" y="0"/>
                  </a:lnTo>
                  <a:lnTo>
                    <a:pt x="390" y="48"/>
                  </a:lnTo>
                  <a:lnTo>
                    <a:pt x="195" y="98"/>
                  </a:lnTo>
                  <a:lnTo>
                    <a:pt x="0" y="48"/>
                  </a:lnTo>
                  <a:lnTo>
                    <a:pt x="0" y="0"/>
                  </a:lnTo>
                  <a:close/>
                  <a:moveTo>
                    <a:pt x="0" y="0"/>
                  </a:move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 name="Freeform 44"/>
            <p:cNvSpPr>
              <a:spLocks noEditPoints="1"/>
            </p:cNvSpPr>
            <p:nvPr/>
          </p:nvSpPr>
          <p:spPr bwMode="auto">
            <a:xfrm>
              <a:off x="6365875" y="1846263"/>
              <a:ext cx="619125" cy="155575"/>
            </a:xfrm>
            <a:custGeom>
              <a:avLst/>
              <a:gdLst/>
              <a:ahLst/>
              <a:cxnLst>
                <a:cxn ang="0">
                  <a:pos x="0" y="0"/>
                </a:cxn>
                <a:cxn ang="0">
                  <a:pos x="195" y="48"/>
                </a:cxn>
                <a:cxn ang="0">
                  <a:pos x="390" y="0"/>
                </a:cxn>
                <a:cxn ang="0">
                  <a:pos x="390" y="48"/>
                </a:cxn>
                <a:cxn ang="0">
                  <a:pos x="195" y="98"/>
                </a:cxn>
                <a:cxn ang="0">
                  <a:pos x="0" y="48"/>
                </a:cxn>
                <a:cxn ang="0">
                  <a:pos x="0" y="0"/>
                </a:cxn>
                <a:cxn ang="0">
                  <a:pos x="0" y="0"/>
                </a:cxn>
                <a:cxn ang="0">
                  <a:pos x="0" y="0"/>
                </a:cxn>
              </a:cxnLst>
              <a:rect l="0" t="0" r="r" b="b"/>
              <a:pathLst>
                <a:path w="390" h="98">
                  <a:moveTo>
                    <a:pt x="0" y="0"/>
                  </a:moveTo>
                  <a:lnTo>
                    <a:pt x="195" y="48"/>
                  </a:lnTo>
                  <a:lnTo>
                    <a:pt x="390" y="0"/>
                  </a:lnTo>
                  <a:lnTo>
                    <a:pt x="390" y="48"/>
                  </a:lnTo>
                  <a:lnTo>
                    <a:pt x="195" y="98"/>
                  </a:lnTo>
                  <a:lnTo>
                    <a:pt x="0" y="48"/>
                  </a:lnTo>
                  <a:lnTo>
                    <a:pt x="0" y="0"/>
                  </a:lnTo>
                  <a:moveTo>
                    <a:pt x="0" y="0"/>
                  </a:moveTo>
                  <a:lnTo>
                    <a:pt x="0"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 name="Freeform 45"/>
            <p:cNvSpPr>
              <a:spLocks noEditPoints="1"/>
            </p:cNvSpPr>
            <p:nvPr/>
          </p:nvSpPr>
          <p:spPr bwMode="auto">
            <a:xfrm>
              <a:off x="6365875" y="1692276"/>
              <a:ext cx="619125" cy="153988"/>
            </a:xfrm>
            <a:custGeom>
              <a:avLst/>
              <a:gdLst/>
              <a:ahLst/>
              <a:cxnLst>
                <a:cxn ang="0">
                  <a:pos x="0" y="0"/>
                </a:cxn>
                <a:cxn ang="0">
                  <a:pos x="195" y="48"/>
                </a:cxn>
                <a:cxn ang="0">
                  <a:pos x="390" y="0"/>
                </a:cxn>
                <a:cxn ang="0">
                  <a:pos x="390" y="48"/>
                </a:cxn>
                <a:cxn ang="0">
                  <a:pos x="195" y="97"/>
                </a:cxn>
                <a:cxn ang="0">
                  <a:pos x="0" y="48"/>
                </a:cxn>
                <a:cxn ang="0">
                  <a:pos x="0" y="0"/>
                </a:cxn>
                <a:cxn ang="0">
                  <a:pos x="0" y="0"/>
                </a:cxn>
                <a:cxn ang="0">
                  <a:pos x="0" y="0"/>
                </a:cxn>
              </a:cxnLst>
              <a:rect l="0" t="0" r="r" b="b"/>
              <a:pathLst>
                <a:path w="390" h="97">
                  <a:moveTo>
                    <a:pt x="0" y="0"/>
                  </a:moveTo>
                  <a:lnTo>
                    <a:pt x="195" y="48"/>
                  </a:lnTo>
                  <a:lnTo>
                    <a:pt x="390" y="0"/>
                  </a:lnTo>
                  <a:lnTo>
                    <a:pt x="390" y="48"/>
                  </a:lnTo>
                  <a:lnTo>
                    <a:pt x="195" y="97"/>
                  </a:lnTo>
                  <a:lnTo>
                    <a:pt x="0" y="48"/>
                  </a:lnTo>
                  <a:lnTo>
                    <a:pt x="0" y="0"/>
                  </a:lnTo>
                  <a:close/>
                  <a:moveTo>
                    <a:pt x="0" y="0"/>
                  </a:move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4" name="Freeform 46"/>
            <p:cNvSpPr>
              <a:spLocks noEditPoints="1"/>
            </p:cNvSpPr>
            <p:nvPr/>
          </p:nvSpPr>
          <p:spPr bwMode="auto">
            <a:xfrm>
              <a:off x="6365875" y="1692276"/>
              <a:ext cx="619125" cy="153988"/>
            </a:xfrm>
            <a:custGeom>
              <a:avLst/>
              <a:gdLst/>
              <a:ahLst/>
              <a:cxnLst>
                <a:cxn ang="0">
                  <a:pos x="0" y="0"/>
                </a:cxn>
                <a:cxn ang="0">
                  <a:pos x="195" y="48"/>
                </a:cxn>
                <a:cxn ang="0">
                  <a:pos x="390" y="0"/>
                </a:cxn>
                <a:cxn ang="0">
                  <a:pos x="390" y="48"/>
                </a:cxn>
                <a:cxn ang="0">
                  <a:pos x="195" y="97"/>
                </a:cxn>
                <a:cxn ang="0">
                  <a:pos x="0" y="48"/>
                </a:cxn>
                <a:cxn ang="0">
                  <a:pos x="0" y="0"/>
                </a:cxn>
                <a:cxn ang="0">
                  <a:pos x="0" y="0"/>
                </a:cxn>
                <a:cxn ang="0">
                  <a:pos x="0" y="0"/>
                </a:cxn>
              </a:cxnLst>
              <a:rect l="0" t="0" r="r" b="b"/>
              <a:pathLst>
                <a:path w="390" h="97">
                  <a:moveTo>
                    <a:pt x="0" y="0"/>
                  </a:moveTo>
                  <a:lnTo>
                    <a:pt x="195" y="48"/>
                  </a:lnTo>
                  <a:lnTo>
                    <a:pt x="390" y="0"/>
                  </a:lnTo>
                  <a:lnTo>
                    <a:pt x="390" y="48"/>
                  </a:lnTo>
                  <a:lnTo>
                    <a:pt x="195" y="97"/>
                  </a:lnTo>
                  <a:lnTo>
                    <a:pt x="0" y="48"/>
                  </a:lnTo>
                  <a:lnTo>
                    <a:pt x="0" y="0"/>
                  </a:lnTo>
                  <a:moveTo>
                    <a:pt x="0" y="0"/>
                  </a:moveTo>
                  <a:lnTo>
                    <a:pt x="0"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5" name="Freeform 47"/>
            <p:cNvSpPr>
              <a:spLocks noEditPoints="1"/>
            </p:cNvSpPr>
            <p:nvPr/>
          </p:nvSpPr>
          <p:spPr bwMode="auto">
            <a:xfrm>
              <a:off x="6365875" y="1458913"/>
              <a:ext cx="619125" cy="233363"/>
            </a:xfrm>
            <a:custGeom>
              <a:avLst/>
              <a:gdLst/>
              <a:ahLst/>
              <a:cxnLst>
                <a:cxn ang="0">
                  <a:pos x="0" y="48"/>
                </a:cxn>
                <a:cxn ang="0">
                  <a:pos x="195" y="0"/>
                </a:cxn>
                <a:cxn ang="0">
                  <a:pos x="390" y="48"/>
                </a:cxn>
                <a:cxn ang="0">
                  <a:pos x="390" y="96"/>
                </a:cxn>
                <a:cxn ang="0">
                  <a:pos x="195" y="147"/>
                </a:cxn>
                <a:cxn ang="0">
                  <a:pos x="0" y="96"/>
                </a:cxn>
                <a:cxn ang="0">
                  <a:pos x="0" y="48"/>
                </a:cxn>
                <a:cxn ang="0">
                  <a:pos x="0" y="48"/>
                </a:cxn>
                <a:cxn ang="0">
                  <a:pos x="0" y="48"/>
                </a:cxn>
              </a:cxnLst>
              <a:rect l="0" t="0" r="r" b="b"/>
              <a:pathLst>
                <a:path w="390" h="147">
                  <a:moveTo>
                    <a:pt x="0" y="48"/>
                  </a:moveTo>
                  <a:lnTo>
                    <a:pt x="195" y="0"/>
                  </a:lnTo>
                  <a:lnTo>
                    <a:pt x="390" y="48"/>
                  </a:lnTo>
                  <a:lnTo>
                    <a:pt x="390" y="96"/>
                  </a:lnTo>
                  <a:lnTo>
                    <a:pt x="195" y="147"/>
                  </a:lnTo>
                  <a:lnTo>
                    <a:pt x="0" y="96"/>
                  </a:lnTo>
                  <a:lnTo>
                    <a:pt x="0" y="48"/>
                  </a:lnTo>
                  <a:close/>
                  <a:moveTo>
                    <a:pt x="0" y="48"/>
                  </a:moveTo>
                  <a:lnTo>
                    <a:pt x="0" y="4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6" name="Freeform 48"/>
            <p:cNvSpPr>
              <a:spLocks noEditPoints="1"/>
            </p:cNvSpPr>
            <p:nvPr/>
          </p:nvSpPr>
          <p:spPr bwMode="auto">
            <a:xfrm>
              <a:off x="6365875" y="1458913"/>
              <a:ext cx="619125" cy="233363"/>
            </a:xfrm>
            <a:custGeom>
              <a:avLst/>
              <a:gdLst/>
              <a:ahLst/>
              <a:cxnLst>
                <a:cxn ang="0">
                  <a:pos x="0" y="48"/>
                </a:cxn>
                <a:cxn ang="0">
                  <a:pos x="195" y="0"/>
                </a:cxn>
                <a:cxn ang="0">
                  <a:pos x="390" y="48"/>
                </a:cxn>
                <a:cxn ang="0">
                  <a:pos x="390" y="96"/>
                </a:cxn>
                <a:cxn ang="0">
                  <a:pos x="195" y="147"/>
                </a:cxn>
                <a:cxn ang="0">
                  <a:pos x="0" y="96"/>
                </a:cxn>
                <a:cxn ang="0">
                  <a:pos x="0" y="48"/>
                </a:cxn>
                <a:cxn ang="0">
                  <a:pos x="0" y="48"/>
                </a:cxn>
                <a:cxn ang="0">
                  <a:pos x="0" y="48"/>
                </a:cxn>
              </a:cxnLst>
              <a:rect l="0" t="0" r="r" b="b"/>
              <a:pathLst>
                <a:path w="390" h="147">
                  <a:moveTo>
                    <a:pt x="0" y="48"/>
                  </a:moveTo>
                  <a:lnTo>
                    <a:pt x="195" y="0"/>
                  </a:lnTo>
                  <a:lnTo>
                    <a:pt x="390" y="48"/>
                  </a:lnTo>
                  <a:lnTo>
                    <a:pt x="390" y="96"/>
                  </a:lnTo>
                  <a:lnTo>
                    <a:pt x="195" y="147"/>
                  </a:lnTo>
                  <a:lnTo>
                    <a:pt x="0" y="96"/>
                  </a:lnTo>
                  <a:lnTo>
                    <a:pt x="0" y="48"/>
                  </a:lnTo>
                  <a:moveTo>
                    <a:pt x="0" y="48"/>
                  </a:moveTo>
                  <a:lnTo>
                    <a:pt x="0" y="48"/>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27" name="Group 65"/>
          <p:cNvGrpSpPr/>
          <p:nvPr/>
        </p:nvGrpSpPr>
        <p:grpSpPr>
          <a:xfrm>
            <a:off x="4285713" y="1472424"/>
            <a:ext cx="433052" cy="326176"/>
            <a:chOff x="550885" y="1190671"/>
            <a:chExt cx="3840309" cy="2892537"/>
          </a:xfrm>
          <a:solidFill>
            <a:schemeClr val="bg1"/>
          </a:solidFill>
        </p:grpSpPr>
        <p:sp>
          <p:nvSpPr>
            <p:cNvPr id="128" name="Freeform 14"/>
            <p:cNvSpPr>
              <a:spLocks noEditPoints="1"/>
            </p:cNvSpPr>
            <p:nvPr/>
          </p:nvSpPr>
          <p:spPr bwMode="auto">
            <a:xfrm>
              <a:off x="2425794" y="2978264"/>
              <a:ext cx="149229" cy="239723"/>
            </a:xfrm>
            <a:custGeom>
              <a:avLst/>
              <a:gdLst/>
              <a:ahLst/>
              <a:cxnLst>
                <a:cxn ang="0">
                  <a:pos x="65" y="30"/>
                </a:cxn>
                <a:cxn ang="0">
                  <a:pos x="46" y="17"/>
                </a:cxn>
                <a:cxn ang="0">
                  <a:pos x="0" y="0"/>
                </a:cxn>
                <a:cxn ang="0">
                  <a:pos x="0" y="122"/>
                </a:cxn>
                <a:cxn ang="0">
                  <a:pos x="69" y="86"/>
                </a:cxn>
                <a:cxn ang="0">
                  <a:pos x="74" y="48"/>
                </a:cxn>
                <a:cxn ang="0">
                  <a:pos x="65" y="30"/>
                </a:cxn>
                <a:cxn ang="0">
                  <a:pos x="65" y="30"/>
                </a:cxn>
                <a:cxn ang="0">
                  <a:pos x="65" y="30"/>
                </a:cxn>
              </a:cxnLst>
              <a:rect l="0" t="0" r="r" b="b"/>
              <a:pathLst>
                <a:path w="76" h="122">
                  <a:moveTo>
                    <a:pt x="65" y="30"/>
                  </a:moveTo>
                  <a:cubicBezTo>
                    <a:pt x="59" y="24"/>
                    <a:pt x="53" y="20"/>
                    <a:pt x="46" y="17"/>
                  </a:cubicBezTo>
                  <a:cubicBezTo>
                    <a:pt x="32" y="9"/>
                    <a:pt x="16" y="4"/>
                    <a:pt x="0" y="0"/>
                  </a:cubicBezTo>
                  <a:cubicBezTo>
                    <a:pt x="0" y="122"/>
                    <a:pt x="0" y="122"/>
                    <a:pt x="0" y="122"/>
                  </a:cubicBezTo>
                  <a:cubicBezTo>
                    <a:pt x="26" y="119"/>
                    <a:pt x="55" y="110"/>
                    <a:pt x="69" y="86"/>
                  </a:cubicBezTo>
                  <a:cubicBezTo>
                    <a:pt x="75" y="75"/>
                    <a:pt x="76" y="61"/>
                    <a:pt x="74" y="48"/>
                  </a:cubicBezTo>
                  <a:cubicBezTo>
                    <a:pt x="72" y="41"/>
                    <a:pt x="69" y="35"/>
                    <a:pt x="65" y="30"/>
                  </a:cubicBezTo>
                  <a:close/>
                  <a:moveTo>
                    <a:pt x="65" y="30"/>
                  </a:moveTo>
                  <a:cubicBezTo>
                    <a:pt x="65" y="30"/>
                    <a:pt x="65" y="30"/>
                    <a:pt x="65" y="3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9" name="Freeform 15"/>
            <p:cNvSpPr>
              <a:spLocks noEditPoints="1"/>
            </p:cNvSpPr>
            <p:nvPr/>
          </p:nvSpPr>
          <p:spPr bwMode="auto">
            <a:xfrm>
              <a:off x="2559149" y="3148136"/>
              <a:ext cx="1587" cy="1587"/>
            </a:xfrm>
            <a:custGeom>
              <a:avLst/>
              <a:gdLst/>
              <a:ahLst/>
              <a:cxnLst>
                <a:cxn ang="0">
                  <a:pos x="0" y="0"/>
                </a:cxn>
                <a:cxn ang="0">
                  <a:pos x="1" y="0"/>
                </a:cxn>
                <a:cxn ang="0">
                  <a:pos x="0" y="0"/>
                </a:cxn>
                <a:cxn ang="0">
                  <a:pos x="0" y="0"/>
                </a:cxn>
                <a:cxn ang="0">
                  <a:pos x="0" y="0"/>
                </a:cxn>
              </a:cxnLst>
              <a:rect l="0" t="0" r="r" b="b"/>
              <a:pathLst>
                <a:path w="1">
                  <a:moveTo>
                    <a:pt x="0" y="0"/>
                  </a:moveTo>
                  <a:cubicBezTo>
                    <a:pt x="0" y="0"/>
                    <a:pt x="0" y="0"/>
                    <a:pt x="1" y="0"/>
                  </a:cubicBezTo>
                  <a:cubicBezTo>
                    <a:pt x="0" y="0"/>
                    <a:pt x="0" y="0"/>
                    <a:pt x="0" y="0"/>
                  </a:cubicBezTo>
                  <a:close/>
                  <a:moveTo>
                    <a:pt x="0" y="0"/>
                  </a:moveTo>
                  <a:cubicBezTo>
                    <a:pt x="0" y="0"/>
                    <a:pt x="0" y="0"/>
                    <a:pt x="0"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0" name="Freeform 16"/>
            <p:cNvSpPr>
              <a:spLocks noEditPoints="1"/>
            </p:cNvSpPr>
            <p:nvPr/>
          </p:nvSpPr>
          <p:spPr bwMode="auto">
            <a:xfrm>
              <a:off x="2174958" y="2597251"/>
              <a:ext cx="120655" cy="214319"/>
            </a:xfrm>
            <a:custGeom>
              <a:avLst/>
              <a:gdLst/>
              <a:ahLst/>
              <a:cxnLst>
                <a:cxn ang="0">
                  <a:pos x="9" y="30"/>
                </a:cxn>
                <a:cxn ang="0">
                  <a:pos x="1" y="52"/>
                </a:cxn>
                <a:cxn ang="0">
                  <a:pos x="4" y="75"/>
                </a:cxn>
                <a:cxn ang="0">
                  <a:pos x="18" y="92"/>
                </a:cxn>
                <a:cxn ang="0">
                  <a:pos x="40" y="103"/>
                </a:cxn>
                <a:cxn ang="0">
                  <a:pos x="61" y="110"/>
                </a:cxn>
                <a:cxn ang="0">
                  <a:pos x="61" y="0"/>
                </a:cxn>
                <a:cxn ang="0">
                  <a:pos x="9" y="30"/>
                </a:cxn>
                <a:cxn ang="0">
                  <a:pos x="9" y="30"/>
                </a:cxn>
                <a:cxn ang="0">
                  <a:pos x="9" y="30"/>
                </a:cxn>
              </a:cxnLst>
              <a:rect l="0" t="0" r="r" b="b"/>
              <a:pathLst>
                <a:path w="61" h="110">
                  <a:moveTo>
                    <a:pt x="9" y="30"/>
                  </a:moveTo>
                  <a:cubicBezTo>
                    <a:pt x="4" y="37"/>
                    <a:pt x="2" y="44"/>
                    <a:pt x="1" y="52"/>
                  </a:cubicBezTo>
                  <a:cubicBezTo>
                    <a:pt x="0" y="59"/>
                    <a:pt x="1" y="68"/>
                    <a:pt x="4" y="75"/>
                  </a:cubicBezTo>
                  <a:cubicBezTo>
                    <a:pt x="6" y="82"/>
                    <a:pt x="12" y="87"/>
                    <a:pt x="18" y="92"/>
                  </a:cubicBezTo>
                  <a:cubicBezTo>
                    <a:pt x="25" y="96"/>
                    <a:pt x="33" y="100"/>
                    <a:pt x="40" y="103"/>
                  </a:cubicBezTo>
                  <a:cubicBezTo>
                    <a:pt x="47" y="105"/>
                    <a:pt x="54" y="108"/>
                    <a:pt x="61" y="110"/>
                  </a:cubicBezTo>
                  <a:cubicBezTo>
                    <a:pt x="61" y="0"/>
                    <a:pt x="61" y="0"/>
                    <a:pt x="61" y="0"/>
                  </a:cubicBezTo>
                  <a:cubicBezTo>
                    <a:pt x="42" y="4"/>
                    <a:pt x="21" y="13"/>
                    <a:pt x="9" y="30"/>
                  </a:cubicBezTo>
                  <a:close/>
                  <a:moveTo>
                    <a:pt x="9" y="30"/>
                  </a:moveTo>
                  <a:cubicBezTo>
                    <a:pt x="9" y="30"/>
                    <a:pt x="9" y="30"/>
                    <a:pt x="9" y="3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 name="Freeform 17"/>
            <p:cNvSpPr>
              <a:spLocks noEditPoints="1"/>
            </p:cNvSpPr>
            <p:nvPr/>
          </p:nvSpPr>
          <p:spPr bwMode="auto">
            <a:xfrm>
              <a:off x="2560736" y="3144958"/>
              <a:ext cx="1587" cy="3174"/>
            </a:xfrm>
            <a:custGeom>
              <a:avLst/>
              <a:gdLst/>
              <a:ahLst/>
              <a:cxnLst>
                <a:cxn ang="0">
                  <a:pos x="0" y="0"/>
                </a:cxn>
                <a:cxn ang="0">
                  <a:pos x="0" y="1"/>
                </a:cxn>
                <a:cxn ang="0">
                  <a:pos x="0" y="0"/>
                </a:cxn>
                <a:cxn ang="0">
                  <a:pos x="0" y="0"/>
                </a:cxn>
                <a:cxn ang="0">
                  <a:pos x="0" y="0"/>
                </a:cxn>
              </a:cxnLst>
              <a:rect l="0" t="0" r="r" b="b"/>
              <a:pathLst>
                <a:path h="1">
                  <a:moveTo>
                    <a:pt x="0" y="0"/>
                  </a:moveTo>
                  <a:cubicBezTo>
                    <a:pt x="0" y="0"/>
                    <a:pt x="0" y="1"/>
                    <a:pt x="0" y="1"/>
                  </a:cubicBezTo>
                  <a:cubicBezTo>
                    <a:pt x="0" y="1"/>
                    <a:pt x="0" y="0"/>
                    <a:pt x="0" y="0"/>
                  </a:cubicBezTo>
                  <a:close/>
                  <a:moveTo>
                    <a:pt x="0" y="0"/>
                  </a:moveTo>
                  <a:cubicBezTo>
                    <a:pt x="0" y="0"/>
                    <a:pt x="0" y="0"/>
                    <a:pt x="0"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 name="Freeform 18"/>
            <p:cNvSpPr>
              <a:spLocks noEditPoints="1"/>
            </p:cNvSpPr>
            <p:nvPr/>
          </p:nvSpPr>
          <p:spPr bwMode="auto">
            <a:xfrm>
              <a:off x="550885" y="1190671"/>
              <a:ext cx="3840309" cy="2892537"/>
            </a:xfrm>
            <a:custGeom>
              <a:avLst/>
              <a:gdLst/>
              <a:ahLst/>
              <a:cxnLst>
                <a:cxn ang="0">
                  <a:pos x="1000" y="335"/>
                </a:cxn>
                <a:cxn ang="0">
                  <a:pos x="1130" y="44"/>
                </a:cxn>
                <a:cxn ang="0">
                  <a:pos x="892" y="91"/>
                </a:cxn>
                <a:cxn ang="0">
                  <a:pos x="664" y="57"/>
                </a:cxn>
                <a:cxn ang="0">
                  <a:pos x="807" y="343"/>
                </a:cxn>
                <a:cxn ang="0">
                  <a:pos x="822" y="1394"/>
                </a:cxn>
                <a:cxn ang="0">
                  <a:pos x="1000" y="335"/>
                </a:cxn>
                <a:cxn ang="0">
                  <a:pos x="1098" y="988"/>
                </a:cxn>
                <a:cxn ang="0">
                  <a:pos x="1052" y="1069"/>
                </a:cxn>
                <a:cxn ang="0">
                  <a:pos x="957" y="1102"/>
                </a:cxn>
                <a:cxn ang="0">
                  <a:pos x="957" y="1138"/>
                </a:cxn>
                <a:cxn ang="0">
                  <a:pos x="946" y="1163"/>
                </a:cxn>
                <a:cxn ang="0">
                  <a:pos x="910" y="1168"/>
                </a:cxn>
                <a:cxn ang="0">
                  <a:pos x="890" y="1138"/>
                </a:cxn>
                <a:cxn ang="0">
                  <a:pos x="890" y="1099"/>
                </a:cxn>
                <a:cxn ang="0">
                  <a:pos x="873" y="1095"/>
                </a:cxn>
                <a:cxn ang="0">
                  <a:pos x="792" y="1045"/>
                </a:cxn>
                <a:cxn ang="0">
                  <a:pos x="766" y="1003"/>
                </a:cxn>
                <a:cxn ang="0">
                  <a:pos x="762" y="991"/>
                </a:cxn>
                <a:cxn ang="0">
                  <a:pos x="759" y="979"/>
                </a:cxn>
                <a:cxn ang="0">
                  <a:pos x="763" y="961"/>
                </a:cxn>
                <a:cxn ang="0">
                  <a:pos x="796" y="943"/>
                </a:cxn>
                <a:cxn ang="0">
                  <a:pos x="825" y="966"/>
                </a:cxn>
                <a:cxn ang="0">
                  <a:pos x="828" y="977"/>
                </a:cxn>
                <a:cxn ang="0">
                  <a:pos x="833" y="988"/>
                </a:cxn>
                <a:cxn ang="0">
                  <a:pos x="848" y="1007"/>
                </a:cxn>
                <a:cxn ang="0">
                  <a:pos x="890" y="1030"/>
                </a:cxn>
                <a:cxn ang="0">
                  <a:pos x="890" y="898"/>
                </a:cxn>
                <a:cxn ang="0">
                  <a:pos x="803" y="860"/>
                </a:cxn>
                <a:cxn ang="0">
                  <a:pos x="773" y="824"/>
                </a:cxn>
                <a:cxn ang="0">
                  <a:pos x="763" y="776"/>
                </a:cxn>
                <a:cxn ang="0">
                  <a:pos x="773" y="728"/>
                </a:cxn>
                <a:cxn ang="0">
                  <a:pos x="800" y="690"/>
                </a:cxn>
                <a:cxn ang="0">
                  <a:pos x="890" y="650"/>
                </a:cxn>
                <a:cxn ang="0">
                  <a:pos x="890" y="613"/>
                </a:cxn>
                <a:cxn ang="0">
                  <a:pos x="902" y="588"/>
                </a:cxn>
                <a:cxn ang="0">
                  <a:pos x="938" y="583"/>
                </a:cxn>
                <a:cxn ang="0">
                  <a:pos x="957" y="613"/>
                </a:cxn>
                <a:cxn ang="0">
                  <a:pos x="957" y="650"/>
                </a:cxn>
                <a:cxn ang="0">
                  <a:pos x="970" y="652"/>
                </a:cxn>
                <a:cxn ang="0">
                  <a:pos x="1058" y="694"/>
                </a:cxn>
                <a:cxn ang="0">
                  <a:pos x="1085" y="733"/>
                </a:cxn>
                <a:cxn ang="0">
                  <a:pos x="1089" y="745"/>
                </a:cxn>
                <a:cxn ang="0">
                  <a:pos x="1092" y="757"/>
                </a:cxn>
                <a:cxn ang="0">
                  <a:pos x="1090" y="776"/>
                </a:cxn>
                <a:cxn ang="0">
                  <a:pos x="1058" y="795"/>
                </a:cxn>
                <a:cxn ang="0">
                  <a:pos x="1028" y="774"/>
                </a:cxn>
                <a:cxn ang="0">
                  <a:pos x="1025" y="763"/>
                </a:cxn>
                <a:cxn ang="0">
                  <a:pos x="1019" y="752"/>
                </a:cxn>
                <a:cxn ang="0">
                  <a:pos x="1003" y="736"/>
                </a:cxn>
                <a:cxn ang="0">
                  <a:pos x="957" y="718"/>
                </a:cxn>
                <a:cxn ang="0">
                  <a:pos x="957" y="844"/>
                </a:cxn>
                <a:cxn ang="0">
                  <a:pos x="1015" y="861"/>
                </a:cxn>
                <a:cxn ang="0">
                  <a:pos x="1084" y="916"/>
                </a:cxn>
                <a:cxn ang="0">
                  <a:pos x="1084" y="916"/>
                </a:cxn>
                <a:cxn ang="0">
                  <a:pos x="1084" y="916"/>
                </a:cxn>
                <a:cxn ang="0">
                  <a:pos x="1098" y="988"/>
                </a:cxn>
                <a:cxn ang="0">
                  <a:pos x="1098" y="988"/>
                </a:cxn>
                <a:cxn ang="0">
                  <a:pos x="1098" y="988"/>
                </a:cxn>
              </a:cxnLst>
              <a:rect l="0" t="0" r="r" b="b"/>
              <a:pathLst>
                <a:path w="1960" h="1477">
                  <a:moveTo>
                    <a:pt x="1000" y="335"/>
                  </a:moveTo>
                  <a:cubicBezTo>
                    <a:pt x="1104" y="248"/>
                    <a:pt x="1173" y="53"/>
                    <a:pt x="1130" y="44"/>
                  </a:cubicBezTo>
                  <a:cubicBezTo>
                    <a:pt x="1074" y="33"/>
                    <a:pt x="951" y="83"/>
                    <a:pt x="892" y="91"/>
                  </a:cubicBezTo>
                  <a:cubicBezTo>
                    <a:pt x="808" y="102"/>
                    <a:pt x="716" y="0"/>
                    <a:pt x="664" y="57"/>
                  </a:cubicBezTo>
                  <a:cubicBezTo>
                    <a:pt x="623" y="103"/>
                    <a:pt x="694" y="270"/>
                    <a:pt x="807" y="343"/>
                  </a:cubicBezTo>
                  <a:cubicBezTo>
                    <a:pt x="472" y="507"/>
                    <a:pt x="0" y="1334"/>
                    <a:pt x="822" y="1394"/>
                  </a:cubicBezTo>
                  <a:cubicBezTo>
                    <a:pt x="1960" y="1477"/>
                    <a:pt x="1390" y="496"/>
                    <a:pt x="1000" y="335"/>
                  </a:cubicBezTo>
                  <a:close/>
                  <a:moveTo>
                    <a:pt x="1098" y="988"/>
                  </a:moveTo>
                  <a:cubicBezTo>
                    <a:pt x="1094" y="1020"/>
                    <a:pt x="1077" y="1049"/>
                    <a:pt x="1052" y="1069"/>
                  </a:cubicBezTo>
                  <a:cubicBezTo>
                    <a:pt x="1025" y="1090"/>
                    <a:pt x="991" y="1099"/>
                    <a:pt x="957" y="1102"/>
                  </a:cubicBezTo>
                  <a:cubicBezTo>
                    <a:pt x="957" y="1138"/>
                    <a:pt x="957" y="1138"/>
                    <a:pt x="957" y="1138"/>
                  </a:cubicBezTo>
                  <a:cubicBezTo>
                    <a:pt x="957" y="1147"/>
                    <a:pt x="953" y="1156"/>
                    <a:pt x="946" y="1163"/>
                  </a:cubicBezTo>
                  <a:cubicBezTo>
                    <a:pt x="936" y="1171"/>
                    <a:pt x="922" y="1174"/>
                    <a:pt x="910" y="1168"/>
                  </a:cubicBezTo>
                  <a:cubicBezTo>
                    <a:pt x="898" y="1163"/>
                    <a:pt x="890" y="1151"/>
                    <a:pt x="890" y="1138"/>
                  </a:cubicBezTo>
                  <a:cubicBezTo>
                    <a:pt x="890" y="1099"/>
                    <a:pt x="890" y="1099"/>
                    <a:pt x="890" y="1099"/>
                  </a:cubicBezTo>
                  <a:cubicBezTo>
                    <a:pt x="885" y="1098"/>
                    <a:pt x="879" y="1096"/>
                    <a:pt x="873" y="1095"/>
                  </a:cubicBezTo>
                  <a:cubicBezTo>
                    <a:pt x="842" y="1086"/>
                    <a:pt x="813" y="1069"/>
                    <a:pt x="792" y="1045"/>
                  </a:cubicBezTo>
                  <a:cubicBezTo>
                    <a:pt x="781" y="1032"/>
                    <a:pt x="772" y="1018"/>
                    <a:pt x="766" y="1003"/>
                  </a:cubicBezTo>
                  <a:cubicBezTo>
                    <a:pt x="765" y="999"/>
                    <a:pt x="763" y="995"/>
                    <a:pt x="762" y="991"/>
                  </a:cubicBezTo>
                  <a:cubicBezTo>
                    <a:pt x="761" y="987"/>
                    <a:pt x="760" y="983"/>
                    <a:pt x="759" y="979"/>
                  </a:cubicBezTo>
                  <a:cubicBezTo>
                    <a:pt x="759" y="973"/>
                    <a:pt x="760" y="966"/>
                    <a:pt x="763" y="961"/>
                  </a:cubicBezTo>
                  <a:cubicBezTo>
                    <a:pt x="769" y="949"/>
                    <a:pt x="782" y="942"/>
                    <a:pt x="796" y="943"/>
                  </a:cubicBezTo>
                  <a:cubicBezTo>
                    <a:pt x="809" y="944"/>
                    <a:pt x="820" y="953"/>
                    <a:pt x="825" y="966"/>
                  </a:cubicBezTo>
                  <a:cubicBezTo>
                    <a:pt x="826" y="969"/>
                    <a:pt x="827" y="973"/>
                    <a:pt x="828" y="977"/>
                  </a:cubicBezTo>
                  <a:cubicBezTo>
                    <a:pt x="830" y="981"/>
                    <a:pt x="831" y="985"/>
                    <a:pt x="833" y="988"/>
                  </a:cubicBezTo>
                  <a:cubicBezTo>
                    <a:pt x="837" y="995"/>
                    <a:pt x="842" y="1001"/>
                    <a:pt x="848" y="1007"/>
                  </a:cubicBezTo>
                  <a:cubicBezTo>
                    <a:pt x="860" y="1018"/>
                    <a:pt x="875" y="1026"/>
                    <a:pt x="890" y="1030"/>
                  </a:cubicBezTo>
                  <a:cubicBezTo>
                    <a:pt x="890" y="898"/>
                    <a:pt x="890" y="898"/>
                    <a:pt x="890" y="898"/>
                  </a:cubicBezTo>
                  <a:cubicBezTo>
                    <a:pt x="860" y="890"/>
                    <a:pt x="828" y="880"/>
                    <a:pt x="803" y="860"/>
                  </a:cubicBezTo>
                  <a:cubicBezTo>
                    <a:pt x="790" y="850"/>
                    <a:pt x="780" y="838"/>
                    <a:pt x="773" y="824"/>
                  </a:cubicBezTo>
                  <a:cubicBezTo>
                    <a:pt x="766" y="809"/>
                    <a:pt x="763" y="793"/>
                    <a:pt x="763" y="776"/>
                  </a:cubicBezTo>
                  <a:cubicBezTo>
                    <a:pt x="763" y="760"/>
                    <a:pt x="766" y="743"/>
                    <a:pt x="773" y="728"/>
                  </a:cubicBezTo>
                  <a:cubicBezTo>
                    <a:pt x="779" y="714"/>
                    <a:pt x="789" y="701"/>
                    <a:pt x="800" y="690"/>
                  </a:cubicBezTo>
                  <a:cubicBezTo>
                    <a:pt x="825" y="668"/>
                    <a:pt x="858" y="655"/>
                    <a:pt x="890" y="650"/>
                  </a:cubicBezTo>
                  <a:cubicBezTo>
                    <a:pt x="890" y="613"/>
                    <a:pt x="890" y="613"/>
                    <a:pt x="890" y="613"/>
                  </a:cubicBezTo>
                  <a:cubicBezTo>
                    <a:pt x="890" y="604"/>
                    <a:pt x="895" y="595"/>
                    <a:pt x="902" y="588"/>
                  </a:cubicBezTo>
                  <a:cubicBezTo>
                    <a:pt x="912" y="580"/>
                    <a:pt x="926" y="577"/>
                    <a:pt x="938" y="583"/>
                  </a:cubicBezTo>
                  <a:cubicBezTo>
                    <a:pt x="950" y="588"/>
                    <a:pt x="957" y="600"/>
                    <a:pt x="957" y="613"/>
                  </a:cubicBezTo>
                  <a:cubicBezTo>
                    <a:pt x="957" y="650"/>
                    <a:pt x="957" y="650"/>
                    <a:pt x="957" y="650"/>
                  </a:cubicBezTo>
                  <a:cubicBezTo>
                    <a:pt x="962" y="651"/>
                    <a:pt x="966" y="651"/>
                    <a:pt x="970" y="652"/>
                  </a:cubicBezTo>
                  <a:cubicBezTo>
                    <a:pt x="1003" y="658"/>
                    <a:pt x="1034" y="671"/>
                    <a:pt x="1058" y="694"/>
                  </a:cubicBezTo>
                  <a:cubicBezTo>
                    <a:pt x="1069" y="705"/>
                    <a:pt x="1078" y="719"/>
                    <a:pt x="1085" y="733"/>
                  </a:cubicBezTo>
                  <a:cubicBezTo>
                    <a:pt x="1086" y="737"/>
                    <a:pt x="1088" y="741"/>
                    <a:pt x="1089" y="745"/>
                  </a:cubicBezTo>
                  <a:cubicBezTo>
                    <a:pt x="1091" y="749"/>
                    <a:pt x="1092" y="753"/>
                    <a:pt x="1092" y="757"/>
                  </a:cubicBezTo>
                  <a:cubicBezTo>
                    <a:pt x="1093" y="763"/>
                    <a:pt x="1092" y="770"/>
                    <a:pt x="1090" y="776"/>
                  </a:cubicBezTo>
                  <a:cubicBezTo>
                    <a:pt x="1084" y="788"/>
                    <a:pt x="1071" y="796"/>
                    <a:pt x="1058" y="795"/>
                  </a:cubicBezTo>
                  <a:cubicBezTo>
                    <a:pt x="1045" y="795"/>
                    <a:pt x="1033" y="786"/>
                    <a:pt x="1028" y="774"/>
                  </a:cubicBezTo>
                  <a:cubicBezTo>
                    <a:pt x="1027" y="770"/>
                    <a:pt x="1026" y="766"/>
                    <a:pt x="1025" y="763"/>
                  </a:cubicBezTo>
                  <a:cubicBezTo>
                    <a:pt x="1023" y="759"/>
                    <a:pt x="1021" y="756"/>
                    <a:pt x="1019" y="752"/>
                  </a:cubicBezTo>
                  <a:cubicBezTo>
                    <a:pt x="1015" y="746"/>
                    <a:pt x="1010" y="740"/>
                    <a:pt x="1003" y="736"/>
                  </a:cubicBezTo>
                  <a:cubicBezTo>
                    <a:pt x="990" y="726"/>
                    <a:pt x="974" y="721"/>
                    <a:pt x="957" y="718"/>
                  </a:cubicBezTo>
                  <a:cubicBezTo>
                    <a:pt x="957" y="844"/>
                    <a:pt x="957" y="844"/>
                    <a:pt x="957" y="844"/>
                  </a:cubicBezTo>
                  <a:cubicBezTo>
                    <a:pt x="977" y="849"/>
                    <a:pt x="996" y="854"/>
                    <a:pt x="1015" y="861"/>
                  </a:cubicBezTo>
                  <a:cubicBezTo>
                    <a:pt x="1043" y="872"/>
                    <a:pt x="1069" y="889"/>
                    <a:pt x="1084" y="916"/>
                  </a:cubicBezTo>
                  <a:cubicBezTo>
                    <a:pt x="1082" y="912"/>
                    <a:pt x="1080" y="908"/>
                    <a:pt x="1084" y="916"/>
                  </a:cubicBezTo>
                  <a:cubicBezTo>
                    <a:pt x="1089" y="924"/>
                    <a:pt x="1087" y="920"/>
                    <a:pt x="1084" y="916"/>
                  </a:cubicBezTo>
                  <a:cubicBezTo>
                    <a:pt x="1097" y="938"/>
                    <a:pt x="1101" y="963"/>
                    <a:pt x="1098" y="988"/>
                  </a:cubicBezTo>
                  <a:close/>
                  <a:moveTo>
                    <a:pt x="1098" y="988"/>
                  </a:moveTo>
                  <a:cubicBezTo>
                    <a:pt x="1098" y="988"/>
                    <a:pt x="1098" y="988"/>
                    <a:pt x="1098" y="988"/>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 name="Freeform 19"/>
            <p:cNvSpPr>
              <a:spLocks noEditPoints="1"/>
            </p:cNvSpPr>
            <p:nvPr/>
          </p:nvSpPr>
          <p:spPr bwMode="auto">
            <a:xfrm>
              <a:off x="2559051" y="3149601"/>
              <a:ext cx="1587" cy="1587"/>
            </a:xfrm>
            <a:custGeom>
              <a:avLst/>
              <a:gdLst/>
              <a:ahLst/>
              <a:cxnLst>
                <a:cxn ang="0">
                  <a:pos x="0" y="0"/>
                </a:cxn>
                <a:cxn ang="0">
                  <a:pos x="0" y="1"/>
                </a:cxn>
                <a:cxn ang="0">
                  <a:pos x="0" y="0"/>
                </a:cxn>
                <a:cxn ang="0">
                  <a:pos x="0" y="0"/>
                </a:cxn>
                <a:cxn ang="0">
                  <a:pos x="0" y="0"/>
                </a:cxn>
              </a:cxnLst>
              <a:rect l="0" t="0" r="r" b="b"/>
              <a:pathLst>
                <a:path h="1">
                  <a:moveTo>
                    <a:pt x="0" y="0"/>
                  </a:moveTo>
                  <a:cubicBezTo>
                    <a:pt x="0" y="0"/>
                    <a:pt x="0" y="1"/>
                    <a:pt x="0" y="1"/>
                  </a:cubicBezTo>
                  <a:cubicBezTo>
                    <a:pt x="0" y="1"/>
                    <a:pt x="0" y="0"/>
                    <a:pt x="0" y="0"/>
                  </a:cubicBezTo>
                  <a:close/>
                  <a:moveTo>
                    <a:pt x="0" y="0"/>
                  </a:moveTo>
                  <a:cubicBezTo>
                    <a:pt x="0" y="0"/>
                    <a:pt x="0" y="0"/>
                    <a:pt x="0"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34" name="AutoShape 137"/>
          <p:cNvSpPr>
            <a:spLocks/>
          </p:cNvSpPr>
          <p:nvPr/>
        </p:nvSpPr>
        <p:spPr bwMode="auto">
          <a:xfrm>
            <a:off x="5619937" y="2699717"/>
            <a:ext cx="327840" cy="327840"/>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a:noFill/>
          </a:ln>
          <a:effectLst/>
          <a:extLst/>
        </p:spPr>
        <p:txBody>
          <a:bodyPr lIns="14288" tIns="14288" rIns="14288" bIns="14288"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35" name="Freeform 118"/>
          <p:cNvSpPr>
            <a:spLocks noEditPoints="1"/>
          </p:cNvSpPr>
          <p:nvPr/>
        </p:nvSpPr>
        <p:spPr bwMode="auto">
          <a:xfrm>
            <a:off x="5254885" y="3557007"/>
            <a:ext cx="353436" cy="343948"/>
          </a:xfrm>
          <a:custGeom>
            <a:avLst/>
            <a:gdLst/>
            <a:ahLst/>
            <a:cxnLst>
              <a:cxn ang="0">
                <a:pos x="53" y="58"/>
              </a:cxn>
              <a:cxn ang="0">
                <a:pos x="31" y="67"/>
              </a:cxn>
              <a:cxn ang="0">
                <a:pos x="0" y="36"/>
              </a:cxn>
              <a:cxn ang="0">
                <a:pos x="31" y="5"/>
              </a:cxn>
              <a:cxn ang="0">
                <a:pos x="31" y="36"/>
              </a:cxn>
              <a:cxn ang="0">
                <a:pos x="53" y="58"/>
              </a:cxn>
              <a:cxn ang="0">
                <a:pos x="36" y="31"/>
              </a:cxn>
              <a:cxn ang="0">
                <a:pos x="36" y="0"/>
              </a:cxn>
              <a:cxn ang="0">
                <a:pos x="67" y="31"/>
              </a:cxn>
              <a:cxn ang="0">
                <a:pos x="36" y="31"/>
              </a:cxn>
              <a:cxn ang="0">
                <a:pos x="69" y="36"/>
              </a:cxn>
              <a:cxn ang="0">
                <a:pos x="60" y="58"/>
              </a:cxn>
              <a:cxn ang="0">
                <a:pos x="38" y="36"/>
              </a:cxn>
              <a:cxn ang="0">
                <a:pos x="69" y="36"/>
              </a:cxn>
            </a:cxnLst>
            <a:rect l="0" t="0" r="r" b="b"/>
            <a:pathLst>
              <a:path w="69" h="67">
                <a:moveTo>
                  <a:pt x="53" y="58"/>
                </a:moveTo>
                <a:cubicBezTo>
                  <a:pt x="47" y="64"/>
                  <a:pt x="39" y="67"/>
                  <a:pt x="31" y="67"/>
                </a:cubicBezTo>
                <a:cubicBezTo>
                  <a:pt x="14" y="67"/>
                  <a:pt x="0" y="53"/>
                  <a:pt x="0" y="36"/>
                </a:cubicBezTo>
                <a:cubicBezTo>
                  <a:pt x="0" y="19"/>
                  <a:pt x="14" y="5"/>
                  <a:pt x="31" y="5"/>
                </a:cubicBezTo>
                <a:cubicBezTo>
                  <a:pt x="31" y="36"/>
                  <a:pt x="31" y="36"/>
                  <a:pt x="31" y="36"/>
                </a:cubicBezTo>
                <a:lnTo>
                  <a:pt x="53" y="58"/>
                </a:lnTo>
                <a:close/>
                <a:moveTo>
                  <a:pt x="36" y="31"/>
                </a:moveTo>
                <a:cubicBezTo>
                  <a:pt x="36" y="0"/>
                  <a:pt x="36" y="0"/>
                  <a:pt x="36" y="0"/>
                </a:cubicBezTo>
                <a:cubicBezTo>
                  <a:pt x="53" y="0"/>
                  <a:pt x="67" y="14"/>
                  <a:pt x="67" y="31"/>
                </a:cubicBezTo>
                <a:lnTo>
                  <a:pt x="36" y="31"/>
                </a:lnTo>
                <a:close/>
                <a:moveTo>
                  <a:pt x="69" y="36"/>
                </a:moveTo>
                <a:cubicBezTo>
                  <a:pt x="69" y="45"/>
                  <a:pt x="66" y="53"/>
                  <a:pt x="60" y="58"/>
                </a:cubicBezTo>
                <a:cubicBezTo>
                  <a:pt x="38" y="36"/>
                  <a:pt x="38" y="36"/>
                  <a:pt x="38" y="36"/>
                </a:cubicBezTo>
                <a:lnTo>
                  <a:pt x="69" y="36"/>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grpSp>
        <p:nvGrpSpPr>
          <p:cNvPr id="136" name="Group 54"/>
          <p:cNvGrpSpPr/>
          <p:nvPr/>
        </p:nvGrpSpPr>
        <p:grpSpPr>
          <a:xfrm>
            <a:off x="4277059" y="2640024"/>
            <a:ext cx="478757" cy="478757"/>
            <a:chOff x="3119438" y="3767138"/>
            <a:chExt cx="552450" cy="552450"/>
          </a:xfrm>
          <a:solidFill>
            <a:srgbClr val="BD392F"/>
          </a:solidFill>
        </p:grpSpPr>
        <p:sp>
          <p:nvSpPr>
            <p:cNvPr id="137" name="Freeform 82"/>
            <p:cNvSpPr>
              <a:spLocks noEditPoints="1"/>
            </p:cNvSpPr>
            <p:nvPr/>
          </p:nvSpPr>
          <p:spPr bwMode="auto">
            <a:xfrm>
              <a:off x="3119438" y="3767138"/>
              <a:ext cx="552450" cy="552450"/>
            </a:xfrm>
            <a:custGeom>
              <a:avLst/>
              <a:gdLst/>
              <a:ahLst/>
              <a:cxnLst>
                <a:cxn ang="0">
                  <a:pos x="30" y="162"/>
                </a:cxn>
                <a:cxn ang="0">
                  <a:pos x="72" y="150"/>
                </a:cxn>
                <a:cxn ang="0">
                  <a:pos x="95" y="190"/>
                </a:cxn>
                <a:cxn ang="0">
                  <a:pos x="117" y="152"/>
                </a:cxn>
                <a:cxn ang="0">
                  <a:pos x="161" y="164"/>
                </a:cxn>
                <a:cxn ang="0">
                  <a:pos x="150" y="121"/>
                </a:cxn>
                <a:cxn ang="0">
                  <a:pos x="190" y="98"/>
                </a:cxn>
                <a:cxn ang="0">
                  <a:pos x="151" y="75"/>
                </a:cxn>
                <a:cxn ang="0">
                  <a:pos x="164" y="30"/>
                </a:cxn>
                <a:cxn ang="0">
                  <a:pos x="120" y="41"/>
                </a:cxn>
                <a:cxn ang="0">
                  <a:pos x="96" y="0"/>
                </a:cxn>
                <a:cxn ang="0">
                  <a:pos x="72" y="41"/>
                </a:cxn>
                <a:cxn ang="0">
                  <a:pos x="29" y="30"/>
                </a:cxn>
                <a:cxn ang="0">
                  <a:pos x="41" y="73"/>
                </a:cxn>
                <a:cxn ang="0">
                  <a:pos x="0" y="96"/>
                </a:cxn>
                <a:cxn ang="0">
                  <a:pos x="41" y="120"/>
                </a:cxn>
                <a:cxn ang="0">
                  <a:pos x="30" y="162"/>
                </a:cxn>
                <a:cxn ang="0">
                  <a:pos x="96" y="43"/>
                </a:cxn>
                <a:cxn ang="0">
                  <a:pos x="150" y="97"/>
                </a:cxn>
                <a:cxn ang="0">
                  <a:pos x="96" y="151"/>
                </a:cxn>
                <a:cxn ang="0">
                  <a:pos x="41" y="97"/>
                </a:cxn>
                <a:cxn ang="0">
                  <a:pos x="96" y="43"/>
                </a:cxn>
                <a:cxn ang="0">
                  <a:pos x="96" y="43"/>
                </a:cxn>
                <a:cxn ang="0">
                  <a:pos x="96" y="43"/>
                </a:cxn>
              </a:cxnLst>
              <a:rect l="0" t="0" r="r" b="b"/>
              <a:pathLst>
                <a:path w="190" h="190">
                  <a:moveTo>
                    <a:pt x="30" y="162"/>
                  </a:moveTo>
                  <a:cubicBezTo>
                    <a:pt x="72" y="150"/>
                    <a:pt x="72" y="150"/>
                    <a:pt x="72" y="150"/>
                  </a:cubicBezTo>
                  <a:cubicBezTo>
                    <a:pt x="95" y="190"/>
                    <a:pt x="95" y="190"/>
                    <a:pt x="95" y="190"/>
                  </a:cubicBezTo>
                  <a:cubicBezTo>
                    <a:pt x="117" y="152"/>
                    <a:pt x="117" y="152"/>
                    <a:pt x="117" y="152"/>
                  </a:cubicBezTo>
                  <a:cubicBezTo>
                    <a:pt x="161" y="164"/>
                    <a:pt x="161" y="164"/>
                    <a:pt x="161" y="164"/>
                  </a:cubicBezTo>
                  <a:cubicBezTo>
                    <a:pt x="150" y="121"/>
                    <a:pt x="150" y="121"/>
                    <a:pt x="150" y="121"/>
                  </a:cubicBezTo>
                  <a:cubicBezTo>
                    <a:pt x="190" y="98"/>
                    <a:pt x="190" y="98"/>
                    <a:pt x="190" y="98"/>
                  </a:cubicBezTo>
                  <a:cubicBezTo>
                    <a:pt x="151" y="75"/>
                    <a:pt x="151" y="75"/>
                    <a:pt x="151" y="75"/>
                  </a:cubicBezTo>
                  <a:cubicBezTo>
                    <a:pt x="164" y="30"/>
                    <a:pt x="164" y="30"/>
                    <a:pt x="164" y="30"/>
                  </a:cubicBezTo>
                  <a:cubicBezTo>
                    <a:pt x="120" y="41"/>
                    <a:pt x="120" y="41"/>
                    <a:pt x="120" y="41"/>
                  </a:cubicBezTo>
                  <a:cubicBezTo>
                    <a:pt x="96" y="0"/>
                    <a:pt x="96" y="0"/>
                    <a:pt x="96" y="0"/>
                  </a:cubicBezTo>
                  <a:cubicBezTo>
                    <a:pt x="72" y="41"/>
                    <a:pt x="72" y="41"/>
                    <a:pt x="72" y="41"/>
                  </a:cubicBezTo>
                  <a:cubicBezTo>
                    <a:pt x="29" y="30"/>
                    <a:pt x="29" y="30"/>
                    <a:pt x="29" y="30"/>
                  </a:cubicBezTo>
                  <a:cubicBezTo>
                    <a:pt x="41" y="73"/>
                    <a:pt x="41" y="73"/>
                    <a:pt x="41" y="73"/>
                  </a:cubicBezTo>
                  <a:cubicBezTo>
                    <a:pt x="0" y="96"/>
                    <a:pt x="0" y="96"/>
                    <a:pt x="0" y="96"/>
                  </a:cubicBezTo>
                  <a:cubicBezTo>
                    <a:pt x="41" y="120"/>
                    <a:pt x="41" y="120"/>
                    <a:pt x="41" y="120"/>
                  </a:cubicBezTo>
                  <a:lnTo>
                    <a:pt x="30" y="162"/>
                  </a:lnTo>
                  <a:close/>
                  <a:moveTo>
                    <a:pt x="96" y="43"/>
                  </a:moveTo>
                  <a:cubicBezTo>
                    <a:pt x="125" y="43"/>
                    <a:pt x="150" y="67"/>
                    <a:pt x="150" y="97"/>
                  </a:cubicBezTo>
                  <a:cubicBezTo>
                    <a:pt x="150" y="127"/>
                    <a:pt x="125" y="151"/>
                    <a:pt x="96" y="151"/>
                  </a:cubicBezTo>
                  <a:cubicBezTo>
                    <a:pt x="66" y="151"/>
                    <a:pt x="41" y="127"/>
                    <a:pt x="41" y="97"/>
                  </a:cubicBezTo>
                  <a:cubicBezTo>
                    <a:pt x="41" y="67"/>
                    <a:pt x="66" y="43"/>
                    <a:pt x="96" y="43"/>
                  </a:cubicBezTo>
                  <a:close/>
                  <a:moveTo>
                    <a:pt x="96" y="43"/>
                  </a:moveTo>
                  <a:cubicBezTo>
                    <a:pt x="96" y="43"/>
                    <a:pt x="96" y="43"/>
                    <a:pt x="96" y="4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 name="Freeform 83"/>
            <p:cNvSpPr>
              <a:spLocks noEditPoints="1"/>
            </p:cNvSpPr>
            <p:nvPr/>
          </p:nvSpPr>
          <p:spPr bwMode="auto">
            <a:xfrm>
              <a:off x="3259138" y="3910013"/>
              <a:ext cx="276225" cy="279400"/>
            </a:xfrm>
            <a:custGeom>
              <a:avLst/>
              <a:gdLst/>
              <a:ahLst/>
              <a:cxnLst>
                <a:cxn ang="0">
                  <a:pos x="48" y="96"/>
                </a:cxn>
                <a:cxn ang="0">
                  <a:pos x="95" y="48"/>
                </a:cxn>
                <a:cxn ang="0">
                  <a:pos x="48" y="0"/>
                </a:cxn>
                <a:cxn ang="0">
                  <a:pos x="0" y="48"/>
                </a:cxn>
                <a:cxn ang="0">
                  <a:pos x="48" y="96"/>
                </a:cxn>
                <a:cxn ang="0">
                  <a:pos x="48" y="96"/>
                </a:cxn>
                <a:cxn ang="0">
                  <a:pos x="48" y="96"/>
                </a:cxn>
              </a:cxnLst>
              <a:rect l="0" t="0" r="r" b="b"/>
              <a:pathLst>
                <a:path w="95" h="96">
                  <a:moveTo>
                    <a:pt x="48" y="96"/>
                  </a:moveTo>
                  <a:cubicBezTo>
                    <a:pt x="74" y="96"/>
                    <a:pt x="95" y="74"/>
                    <a:pt x="95" y="48"/>
                  </a:cubicBezTo>
                  <a:cubicBezTo>
                    <a:pt x="95" y="22"/>
                    <a:pt x="74" y="0"/>
                    <a:pt x="48" y="0"/>
                  </a:cubicBezTo>
                  <a:cubicBezTo>
                    <a:pt x="21" y="0"/>
                    <a:pt x="0" y="22"/>
                    <a:pt x="0" y="48"/>
                  </a:cubicBezTo>
                  <a:cubicBezTo>
                    <a:pt x="0" y="74"/>
                    <a:pt x="21" y="96"/>
                    <a:pt x="48" y="96"/>
                  </a:cubicBezTo>
                  <a:close/>
                  <a:moveTo>
                    <a:pt x="48" y="96"/>
                  </a:moveTo>
                  <a:cubicBezTo>
                    <a:pt x="48" y="96"/>
                    <a:pt x="48" y="96"/>
                    <a:pt x="48" y="9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41" name="组合 140"/>
          <p:cNvGrpSpPr/>
          <p:nvPr/>
        </p:nvGrpSpPr>
        <p:grpSpPr>
          <a:xfrm>
            <a:off x="0" y="352224"/>
            <a:ext cx="9144000" cy="131294"/>
            <a:chOff x="0" y="522362"/>
            <a:chExt cx="9144000" cy="213184"/>
          </a:xfrm>
        </p:grpSpPr>
        <p:grpSp>
          <p:nvGrpSpPr>
            <p:cNvPr id="142" name="组合 141"/>
            <p:cNvGrpSpPr/>
            <p:nvPr/>
          </p:nvGrpSpPr>
          <p:grpSpPr>
            <a:xfrm>
              <a:off x="127000" y="522362"/>
              <a:ext cx="8890000" cy="213184"/>
              <a:chOff x="127000" y="447551"/>
              <a:chExt cx="8890000" cy="498377"/>
            </a:xfrm>
          </p:grpSpPr>
          <p:grpSp>
            <p:nvGrpSpPr>
              <p:cNvPr id="144" name="组合 143"/>
              <p:cNvGrpSpPr/>
              <p:nvPr/>
            </p:nvGrpSpPr>
            <p:grpSpPr>
              <a:xfrm>
                <a:off x="838200" y="447552"/>
                <a:ext cx="7112000" cy="498376"/>
                <a:chOff x="814738" y="2145382"/>
                <a:chExt cx="7112000" cy="1439863"/>
              </a:xfrm>
            </p:grpSpPr>
            <p:cxnSp>
              <p:nvCxnSpPr>
                <p:cNvPr id="192" name="MH_Other_41"/>
                <p:cNvCxnSpPr/>
                <p:nvPr/>
              </p:nvCxnSpPr>
              <p:spPr>
                <a:xfrm>
                  <a:off x="814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3" name="MH_Other_43"/>
                <p:cNvCxnSpPr/>
                <p:nvPr/>
              </p:nvCxnSpPr>
              <p:spPr>
                <a:xfrm>
                  <a:off x="45485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4" name="MH_Other_42"/>
                <p:cNvCxnSpPr/>
                <p:nvPr/>
              </p:nvCxnSpPr>
              <p:spPr>
                <a:xfrm>
                  <a:off x="2592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5" name="MH_Other_45"/>
                <p:cNvCxnSpPr/>
                <p:nvPr/>
              </p:nvCxnSpPr>
              <p:spPr>
                <a:xfrm>
                  <a:off x="7926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6" name="MH_Other_44"/>
                <p:cNvCxnSpPr/>
                <p:nvPr/>
              </p:nvCxnSpPr>
              <p:spPr>
                <a:xfrm>
                  <a:off x="6148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45" name="MH_Other_1"/>
              <p:cNvCxnSpPr/>
              <p:nvPr/>
            </p:nvCxnSpPr>
            <p:spPr>
              <a:xfrm>
                <a:off x="12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6" name="MH_Other_2"/>
              <p:cNvCxnSpPr/>
              <p:nvPr/>
            </p:nvCxnSpPr>
            <p:spPr>
              <a:xfrm>
                <a:off x="304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7" name="MH_Other_3"/>
              <p:cNvCxnSpPr/>
              <p:nvPr/>
            </p:nvCxnSpPr>
            <p:spPr>
              <a:xfrm>
                <a:off x="482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8" name="MH_Other_4"/>
              <p:cNvCxnSpPr/>
              <p:nvPr/>
            </p:nvCxnSpPr>
            <p:spPr>
              <a:xfrm>
                <a:off x="660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9" name="MH_Other_5"/>
              <p:cNvCxnSpPr/>
              <p:nvPr/>
            </p:nvCxnSpPr>
            <p:spPr>
              <a:xfrm>
                <a:off x="1016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0" name="MH_Other_6"/>
              <p:cNvCxnSpPr/>
              <p:nvPr/>
            </p:nvCxnSpPr>
            <p:spPr>
              <a:xfrm>
                <a:off x="1193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1" name="MH_Other_7"/>
              <p:cNvCxnSpPr/>
              <p:nvPr/>
            </p:nvCxnSpPr>
            <p:spPr>
              <a:xfrm>
                <a:off x="1371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2" name="MH_Other_8"/>
              <p:cNvCxnSpPr/>
              <p:nvPr/>
            </p:nvCxnSpPr>
            <p:spPr>
              <a:xfrm>
                <a:off x="1549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3" name="MH_Other_10"/>
              <p:cNvCxnSpPr/>
              <p:nvPr/>
            </p:nvCxnSpPr>
            <p:spPr>
              <a:xfrm>
                <a:off x="1905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4" name="MH_Other_11"/>
              <p:cNvCxnSpPr/>
              <p:nvPr/>
            </p:nvCxnSpPr>
            <p:spPr>
              <a:xfrm>
                <a:off x="2082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5" name="MH_Other_12"/>
              <p:cNvCxnSpPr/>
              <p:nvPr/>
            </p:nvCxnSpPr>
            <p:spPr>
              <a:xfrm>
                <a:off x="2260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6" name="MH_Other_13"/>
              <p:cNvCxnSpPr/>
              <p:nvPr/>
            </p:nvCxnSpPr>
            <p:spPr>
              <a:xfrm>
                <a:off x="2438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7" name="MH_Other_14"/>
              <p:cNvCxnSpPr/>
              <p:nvPr/>
            </p:nvCxnSpPr>
            <p:spPr>
              <a:xfrm>
                <a:off x="2794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8" name="MH_Other_15"/>
              <p:cNvCxnSpPr/>
              <p:nvPr/>
            </p:nvCxnSpPr>
            <p:spPr>
              <a:xfrm>
                <a:off x="2971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9" name="MH_Other_16"/>
              <p:cNvCxnSpPr/>
              <p:nvPr/>
            </p:nvCxnSpPr>
            <p:spPr>
              <a:xfrm>
                <a:off x="3149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0" name="MH_Other_17"/>
              <p:cNvCxnSpPr/>
              <p:nvPr/>
            </p:nvCxnSpPr>
            <p:spPr>
              <a:xfrm>
                <a:off x="3327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1" name="MH_Other_19"/>
              <p:cNvCxnSpPr/>
              <p:nvPr/>
            </p:nvCxnSpPr>
            <p:spPr>
              <a:xfrm>
                <a:off x="3683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2" name="MH_Other_20"/>
              <p:cNvCxnSpPr/>
              <p:nvPr/>
            </p:nvCxnSpPr>
            <p:spPr>
              <a:xfrm>
                <a:off x="3860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3" name="MH_Other_21"/>
              <p:cNvCxnSpPr/>
              <p:nvPr/>
            </p:nvCxnSpPr>
            <p:spPr>
              <a:xfrm>
                <a:off x="4038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4" name="MH_Other_22"/>
              <p:cNvCxnSpPr/>
              <p:nvPr/>
            </p:nvCxnSpPr>
            <p:spPr>
              <a:xfrm>
                <a:off x="4216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5" name="MH_Other_23"/>
              <p:cNvCxnSpPr/>
              <p:nvPr/>
            </p:nvCxnSpPr>
            <p:spPr>
              <a:xfrm>
                <a:off x="4427984" y="447551"/>
                <a:ext cx="0" cy="358774"/>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6" name="MH_Other_24"/>
              <p:cNvCxnSpPr/>
              <p:nvPr/>
            </p:nvCxnSpPr>
            <p:spPr>
              <a:xfrm>
                <a:off x="4749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7" name="MH_Other_25"/>
              <p:cNvCxnSpPr/>
              <p:nvPr/>
            </p:nvCxnSpPr>
            <p:spPr>
              <a:xfrm>
                <a:off x="4927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8" name="MH_Other_26"/>
              <p:cNvCxnSpPr/>
              <p:nvPr/>
            </p:nvCxnSpPr>
            <p:spPr>
              <a:xfrm>
                <a:off x="5105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9" name="MH_Other_28"/>
              <p:cNvCxnSpPr/>
              <p:nvPr/>
            </p:nvCxnSpPr>
            <p:spPr>
              <a:xfrm>
                <a:off x="5461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0" name="MH_Other_29"/>
              <p:cNvCxnSpPr/>
              <p:nvPr/>
            </p:nvCxnSpPr>
            <p:spPr>
              <a:xfrm>
                <a:off x="5638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1" name="MH_Other_30"/>
              <p:cNvCxnSpPr/>
              <p:nvPr/>
            </p:nvCxnSpPr>
            <p:spPr>
              <a:xfrm>
                <a:off x="5816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2" name="MH_Other_31"/>
              <p:cNvCxnSpPr/>
              <p:nvPr/>
            </p:nvCxnSpPr>
            <p:spPr>
              <a:xfrm>
                <a:off x="5994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3" name="MH_Other_32"/>
              <p:cNvCxnSpPr/>
              <p:nvPr/>
            </p:nvCxnSpPr>
            <p:spPr>
              <a:xfrm>
                <a:off x="6350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4" name="MH_Other_33"/>
              <p:cNvCxnSpPr/>
              <p:nvPr/>
            </p:nvCxnSpPr>
            <p:spPr>
              <a:xfrm>
                <a:off x="6527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5" name="MH_Other_34"/>
              <p:cNvCxnSpPr/>
              <p:nvPr/>
            </p:nvCxnSpPr>
            <p:spPr>
              <a:xfrm>
                <a:off x="6705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6" name="MH_Other_35"/>
              <p:cNvCxnSpPr/>
              <p:nvPr/>
            </p:nvCxnSpPr>
            <p:spPr>
              <a:xfrm>
                <a:off x="6883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7" name="MH_Other_37"/>
              <p:cNvCxnSpPr/>
              <p:nvPr/>
            </p:nvCxnSpPr>
            <p:spPr>
              <a:xfrm>
                <a:off x="7239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8" name="MH_Other_38"/>
              <p:cNvCxnSpPr/>
              <p:nvPr/>
            </p:nvCxnSpPr>
            <p:spPr>
              <a:xfrm>
                <a:off x="7416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9" name="MH_Other_39"/>
              <p:cNvCxnSpPr/>
              <p:nvPr/>
            </p:nvCxnSpPr>
            <p:spPr>
              <a:xfrm>
                <a:off x="7594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0" name="MH_Other_40"/>
              <p:cNvCxnSpPr/>
              <p:nvPr/>
            </p:nvCxnSpPr>
            <p:spPr>
              <a:xfrm>
                <a:off x="7772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1" name="MH_Other_46"/>
              <p:cNvCxnSpPr/>
              <p:nvPr/>
            </p:nvCxnSpPr>
            <p:spPr>
              <a:xfrm>
                <a:off x="8128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2" name="MH_Other_47"/>
              <p:cNvCxnSpPr/>
              <p:nvPr/>
            </p:nvCxnSpPr>
            <p:spPr>
              <a:xfrm>
                <a:off x="8305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3" name="MH_Other_48"/>
              <p:cNvCxnSpPr/>
              <p:nvPr/>
            </p:nvCxnSpPr>
            <p:spPr>
              <a:xfrm>
                <a:off x="8483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4" name="MH_Other_49"/>
              <p:cNvCxnSpPr/>
              <p:nvPr/>
            </p:nvCxnSpPr>
            <p:spPr>
              <a:xfrm>
                <a:off x="8661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85" name="组合 184"/>
              <p:cNvGrpSpPr/>
              <p:nvPr/>
            </p:nvGrpSpPr>
            <p:grpSpPr>
              <a:xfrm>
                <a:off x="1727200" y="447551"/>
                <a:ext cx="7112000" cy="426368"/>
                <a:chOff x="1703738" y="2145382"/>
                <a:chExt cx="7112000" cy="719138"/>
              </a:xfrm>
            </p:grpSpPr>
            <p:cxnSp>
              <p:nvCxnSpPr>
                <p:cNvPr id="187" name="MH_Other_9"/>
                <p:cNvCxnSpPr/>
                <p:nvPr/>
              </p:nvCxnSpPr>
              <p:spPr>
                <a:xfrm>
                  <a:off x="1703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8" name="MH_Other_18"/>
                <p:cNvCxnSpPr/>
                <p:nvPr/>
              </p:nvCxnSpPr>
              <p:spPr>
                <a:xfrm>
                  <a:off x="3481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9" name="MH_Other_27"/>
                <p:cNvCxnSpPr/>
                <p:nvPr/>
              </p:nvCxnSpPr>
              <p:spPr>
                <a:xfrm>
                  <a:off x="5259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0" name="MH_Other_36"/>
                <p:cNvCxnSpPr/>
                <p:nvPr/>
              </p:nvCxnSpPr>
              <p:spPr>
                <a:xfrm>
                  <a:off x="7037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1" name="MH_Other_50"/>
                <p:cNvCxnSpPr/>
                <p:nvPr/>
              </p:nvCxnSpPr>
              <p:spPr>
                <a:xfrm>
                  <a:off x="8815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86" name="MH_Other_51"/>
              <p:cNvCxnSpPr/>
              <p:nvPr/>
            </p:nvCxnSpPr>
            <p:spPr>
              <a:xfrm>
                <a:off x="901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43" name="直接连接符 142"/>
            <p:cNvCxnSpPr/>
            <p:nvPr/>
          </p:nvCxnSpPr>
          <p:spPr>
            <a:xfrm>
              <a:off x="0" y="522362"/>
              <a:ext cx="9144000" cy="0"/>
            </a:xfrm>
            <a:prstGeom prst="line">
              <a:avLst/>
            </a:prstGeom>
            <a:ln>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97" name="矩形 196"/>
          <p:cNvSpPr/>
          <p:nvPr/>
        </p:nvSpPr>
        <p:spPr>
          <a:xfrm>
            <a:off x="3785275" y="224749"/>
            <a:ext cx="2031325" cy="369332"/>
          </a:xfrm>
          <a:prstGeom prst="rect">
            <a:avLst/>
          </a:prstGeom>
          <a:solidFill>
            <a:schemeClr val="bg1">
              <a:lumMod val="95000"/>
            </a:schemeClr>
          </a:solidFill>
        </p:spPr>
        <p:txBody>
          <a:bodyPr wrap="none">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单击此处添加</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内容</a:t>
            </a:r>
            <a:endParaRPr lang="zh-CN" altLang="en-US" dirty="0">
              <a:solidFill>
                <a:schemeClr val="tx1">
                  <a:lumMod val="75000"/>
                  <a:lumOff val="25000"/>
                </a:schemeClr>
              </a:solidFill>
            </a:endParaRPr>
          </a:p>
        </p:txBody>
      </p:sp>
    </p:spTree>
    <p:extLst>
      <p:ext uri="{BB962C8B-B14F-4D97-AF65-F5344CB8AC3E}">
        <p14:creationId xmlns:p14="http://schemas.microsoft.com/office/powerpoint/2010/main" val="29168648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2"/>
                                        </p:tgtEl>
                                        <p:attrNameLst>
                                          <p:attrName>style.visibility</p:attrName>
                                        </p:attrNameLst>
                                      </p:cBhvr>
                                      <p:to>
                                        <p:strVal val="visible"/>
                                      </p:to>
                                    </p:set>
                                  </p:childTnLst>
                                </p:cTn>
                              </p:par>
                            </p:childTnLst>
                          </p:cTn>
                        </p:par>
                        <p:par>
                          <p:cTn id="7" fill="hold">
                            <p:stCondLst>
                              <p:cond delay="0"/>
                            </p:stCondLst>
                            <p:childTnLst>
                              <p:par>
                                <p:cTn id="8" presetID="23" presetClass="entr" presetSubtype="528" fill="hold" nodeType="afterEffect">
                                  <p:stCondLst>
                                    <p:cond delay="0"/>
                                  </p:stCondLst>
                                  <p:childTnLst>
                                    <p:set>
                                      <p:cBhvr>
                                        <p:cTn id="9" dur="1" fill="hold">
                                          <p:stCondLst>
                                            <p:cond delay="0"/>
                                          </p:stCondLst>
                                        </p:cTn>
                                        <p:tgtEl>
                                          <p:spTgt spid="127"/>
                                        </p:tgtEl>
                                        <p:attrNameLst>
                                          <p:attrName>style.visibility</p:attrName>
                                        </p:attrNameLst>
                                      </p:cBhvr>
                                      <p:to>
                                        <p:strVal val="visible"/>
                                      </p:to>
                                    </p:set>
                                    <p:anim calcmode="lin" valueType="num">
                                      <p:cBhvr>
                                        <p:cTn id="10" dur="250" fill="hold"/>
                                        <p:tgtEl>
                                          <p:spTgt spid="127"/>
                                        </p:tgtEl>
                                        <p:attrNameLst>
                                          <p:attrName>ppt_w</p:attrName>
                                        </p:attrNameLst>
                                      </p:cBhvr>
                                      <p:tavLst>
                                        <p:tav tm="0">
                                          <p:val>
                                            <p:fltVal val="0"/>
                                          </p:val>
                                        </p:tav>
                                        <p:tav tm="100000">
                                          <p:val>
                                            <p:strVal val="#ppt_w"/>
                                          </p:val>
                                        </p:tav>
                                      </p:tavLst>
                                    </p:anim>
                                    <p:anim calcmode="lin" valueType="num">
                                      <p:cBhvr>
                                        <p:cTn id="11" dur="250" fill="hold"/>
                                        <p:tgtEl>
                                          <p:spTgt spid="127"/>
                                        </p:tgtEl>
                                        <p:attrNameLst>
                                          <p:attrName>ppt_h</p:attrName>
                                        </p:attrNameLst>
                                      </p:cBhvr>
                                      <p:tavLst>
                                        <p:tav tm="0">
                                          <p:val>
                                            <p:fltVal val="0"/>
                                          </p:val>
                                        </p:tav>
                                        <p:tav tm="100000">
                                          <p:val>
                                            <p:strVal val="#ppt_h"/>
                                          </p:val>
                                        </p:tav>
                                      </p:tavLst>
                                    </p:anim>
                                    <p:anim calcmode="lin" valueType="num">
                                      <p:cBhvr>
                                        <p:cTn id="12" dur="250" fill="hold"/>
                                        <p:tgtEl>
                                          <p:spTgt spid="127"/>
                                        </p:tgtEl>
                                        <p:attrNameLst>
                                          <p:attrName>ppt_x</p:attrName>
                                        </p:attrNameLst>
                                      </p:cBhvr>
                                      <p:tavLst>
                                        <p:tav tm="0">
                                          <p:val>
                                            <p:fltVal val="0.5"/>
                                          </p:val>
                                        </p:tav>
                                        <p:tav tm="100000">
                                          <p:val>
                                            <p:strVal val="#ppt_x"/>
                                          </p:val>
                                        </p:tav>
                                      </p:tavLst>
                                    </p:anim>
                                    <p:anim calcmode="lin" valueType="num">
                                      <p:cBhvr>
                                        <p:cTn id="13" dur="250" fill="hold"/>
                                        <p:tgtEl>
                                          <p:spTgt spid="127"/>
                                        </p:tgtEl>
                                        <p:attrNameLst>
                                          <p:attrName>ppt_y</p:attrName>
                                        </p:attrNameLst>
                                      </p:cBhvr>
                                      <p:tavLst>
                                        <p:tav tm="0">
                                          <p:val>
                                            <p:fltVal val="0.5"/>
                                          </p:val>
                                        </p:tav>
                                        <p:tav tm="100000">
                                          <p:val>
                                            <p:strVal val="#ppt_y"/>
                                          </p:val>
                                        </p:tav>
                                      </p:tavLst>
                                    </p:anim>
                                  </p:childTnLst>
                                </p:cTn>
                              </p:par>
                            </p:childTnLst>
                          </p:cTn>
                        </p:par>
                        <p:par>
                          <p:cTn id="14" fill="hold">
                            <p:stCondLst>
                              <p:cond delay="250"/>
                            </p:stCondLst>
                            <p:childTnLst>
                              <p:par>
                                <p:cTn id="15" presetID="10" presetClass="entr" presetSubtype="0" fill="hold" grpId="0" nodeType="afterEffect">
                                  <p:stCondLst>
                                    <p:cond delay="0"/>
                                  </p:stCondLst>
                                  <p:childTnLst>
                                    <p:set>
                                      <p:cBhvr>
                                        <p:cTn id="16" dur="1" fill="hold">
                                          <p:stCondLst>
                                            <p:cond delay="0"/>
                                          </p:stCondLst>
                                        </p:cTn>
                                        <p:tgtEl>
                                          <p:spTgt spid="100"/>
                                        </p:tgtEl>
                                        <p:attrNameLst>
                                          <p:attrName>style.visibility</p:attrName>
                                        </p:attrNameLst>
                                      </p:cBhvr>
                                      <p:to>
                                        <p:strVal val="visible"/>
                                      </p:to>
                                    </p:set>
                                    <p:animEffect transition="in" filter="fade">
                                      <p:cBhvr>
                                        <p:cTn id="17" dur="500"/>
                                        <p:tgtEl>
                                          <p:spTgt spid="100"/>
                                        </p:tgtEl>
                                      </p:cBhvr>
                                    </p:animEffect>
                                  </p:childTnLst>
                                </p:cTn>
                              </p:par>
                            </p:childTnLst>
                          </p:cTn>
                        </p:par>
                        <p:par>
                          <p:cTn id="18" fill="hold">
                            <p:stCondLst>
                              <p:cond delay="750"/>
                            </p:stCondLst>
                            <p:childTnLst>
                              <p:par>
                                <p:cTn id="19" presetID="1" presetClass="entr" presetSubtype="0" fill="hold" nodeType="afterEffect">
                                  <p:stCondLst>
                                    <p:cond delay="0"/>
                                  </p:stCondLst>
                                  <p:childTnLst>
                                    <p:set>
                                      <p:cBhvr>
                                        <p:cTn id="20" dur="1" fill="hold">
                                          <p:stCondLst>
                                            <p:cond delay="0"/>
                                          </p:stCondLst>
                                        </p:cTn>
                                        <p:tgtEl>
                                          <p:spTgt spid="91"/>
                                        </p:tgtEl>
                                        <p:attrNameLst>
                                          <p:attrName>style.visibility</p:attrName>
                                        </p:attrNameLst>
                                      </p:cBhvr>
                                      <p:to>
                                        <p:strVal val="visible"/>
                                      </p:to>
                                    </p:set>
                                  </p:childTnLst>
                                </p:cTn>
                              </p:par>
                            </p:childTnLst>
                          </p:cTn>
                        </p:par>
                        <p:par>
                          <p:cTn id="21" fill="hold">
                            <p:stCondLst>
                              <p:cond delay="750"/>
                            </p:stCondLst>
                            <p:childTnLst>
                              <p:par>
                                <p:cTn id="22" presetID="23" presetClass="entr" presetSubtype="528" fill="hold" grpId="0" nodeType="afterEffect">
                                  <p:stCondLst>
                                    <p:cond delay="0"/>
                                  </p:stCondLst>
                                  <p:childTnLst>
                                    <p:set>
                                      <p:cBhvr>
                                        <p:cTn id="23" dur="1" fill="hold">
                                          <p:stCondLst>
                                            <p:cond delay="0"/>
                                          </p:stCondLst>
                                        </p:cTn>
                                        <p:tgtEl>
                                          <p:spTgt spid="119"/>
                                        </p:tgtEl>
                                        <p:attrNameLst>
                                          <p:attrName>style.visibility</p:attrName>
                                        </p:attrNameLst>
                                      </p:cBhvr>
                                      <p:to>
                                        <p:strVal val="visible"/>
                                      </p:to>
                                    </p:set>
                                    <p:anim calcmode="lin" valueType="num">
                                      <p:cBhvr>
                                        <p:cTn id="24" dur="250" fill="hold"/>
                                        <p:tgtEl>
                                          <p:spTgt spid="119"/>
                                        </p:tgtEl>
                                        <p:attrNameLst>
                                          <p:attrName>ppt_w</p:attrName>
                                        </p:attrNameLst>
                                      </p:cBhvr>
                                      <p:tavLst>
                                        <p:tav tm="0">
                                          <p:val>
                                            <p:fltVal val="0"/>
                                          </p:val>
                                        </p:tav>
                                        <p:tav tm="100000">
                                          <p:val>
                                            <p:strVal val="#ppt_w"/>
                                          </p:val>
                                        </p:tav>
                                      </p:tavLst>
                                    </p:anim>
                                    <p:anim calcmode="lin" valueType="num">
                                      <p:cBhvr>
                                        <p:cTn id="25" dur="250" fill="hold"/>
                                        <p:tgtEl>
                                          <p:spTgt spid="119"/>
                                        </p:tgtEl>
                                        <p:attrNameLst>
                                          <p:attrName>ppt_h</p:attrName>
                                        </p:attrNameLst>
                                      </p:cBhvr>
                                      <p:tavLst>
                                        <p:tav tm="0">
                                          <p:val>
                                            <p:fltVal val="0"/>
                                          </p:val>
                                        </p:tav>
                                        <p:tav tm="100000">
                                          <p:val>
                                            <p:strVal val="#ppt_h"/>
                                          </p:val>
                                        </p:tav>
                                      </p:tavLst>
                                    </p:anim>
                                    <p:anim calcmode="lin" valueType="num">
                                      <p:cBhvr>
                                        <p:cTn id="26" dur="250" fill="hold"/>
                                        <p:tgtEl>
                                          <p:spTgt spid="119"/>
                                        </p:tgtEl>
                                        <p:attrNameLst>
                                          <p:attrName>ppt_x</p:attrName>
                                        </p:attrNameLst>
                                      </p:cBhvr>
                                      <p:tavLst>
                                        <p:tav tm="0">
                                          <p:val>
                                            <p:fltVal val="0.5"/>
                                          </p:val>
                                        </p:tav>
                                        <p:tav tm="100000">
                                          <p:val>
                                            <p:strVal val="#ppt_x"/>
                                          </p:val>
                                        </p:tav>
                                      </p:tavLst>
                                    </p:anim>
                                    <p:anim calcmode="lin" valueType="num">
                                      <p:cBhvr>
                                        <p:cTn id="27" dur="250" fill="hold"/>
                                        <p:tgtEl>
                                          <p:spTgt spid="119"/>
                                        </p:tgtEl>
                                        <p:attrNameLst>
                                          <p:attrName>ppt_y</p:attrName>
                                        </p:attrNameLst>
                                      </p:cBhvr>
                                      <p:tavLst>
                                        <p:tav tm="0">
                                          <p:val>
                                            <p:fltVal val="0.5"/>
                                          </p:val>
                                        </p:tav>
                                        <p:tav tm="100000">
                                          <p:val>
                                            <p:strVal val="#ppt_y"/>
                                          </p:val>
                                        </p:tav>
                                      </p:tavLst>
                                    </p:anim>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102"/>
                                        </p:tgtEl>
                                        <p:attrNameLst>
                                          <p:attrName>style.visibility</p:attrName>
                                        </p:attrNameLst>
                                      </p:cBhvr>
                                      <p:to>
                                        <p:strVal val="visible"/>
                                      </p:to>
                                    </p:set>
                                    <p:animEffect transition="in" filter="fade">
                                      <p:cBhvr>
                                        <p:cTn id="31" dur="500"/>
                                        <p:tgtEl>
                                          <p:spTgt spid="102"/>
                                        </p:tgtEl>
                                      </p:cBhvr>
                                    </p:animEffect>
                                  </p:childTnLst>
                                </p:cTn>
                              </p:par>
                            </p:childTnLst>
                          </p:cTn>
                        </p:par>
                        <p:par>
                          <p:cTn id="32" fill="hold">
                            <p:stCondLst>
                              <p:cond delay="1500"/>
                            </p:stCondLst>
                            <p:childTnLst>
                              <p:par>
                                <p:cTn id="33" presetID="1" presetClass="entr" presetSubtype="0" fill="hold" nodeType="afterEffect">
                                  <p:stCondLst>
                                    <p:cond delay="0"/>
                                  </p:stCondLst>
                                  <p:childTnLst>
                                    <p:set>
                                      <p:cBhvr>
                                        <p:cTn id="34" dur="1" fill="hold">
                                          <p:stCondLst>
                                            <p:cond delay="0"/>
                                          </p:stCondLst>
                                        </p:cTn>
                                        <p:tgtEl>
                                          <p:spTgt spid="78"/>
                                        </p:tgtEl>
                                        <p:attrNameLst>
                                          <p:attrName>style.visibility</p:attrName>
                                        </p:attrNameLst>
                                      </p:cBhvr>
                                      <p:to>
                                        <p:strVal val="visible"/>
                                      </p:to>
                                    </p:set>
                                  </p:childTnLst>
                                </p:cTn>
                              </p:par>
                            </p:childTnLst>
                          </p:cTn>
                        </p:par>
                        <p:par>
                          <p:cTn id="35" fill="hold">
                            <p:stCondLst>
                              <p:cond delay="1500"/>
                            </p:stCondLst>
                            <p:childTnLst>
                              <p:par>
                                <p:cTn id="36" presetID="23" presetClass="entr" presetSubtype="528" fill="hold" grpId="0" nodeType="afterEffect">
                                  <p:stCondLst>
                                    <p:cond delay="0"/>
                                  </p:stCondLst>
                                  <p:childTnLst>
                                    <p:set>
                                      <p:cBhvr>
                                        <p:cTn id="37" dur="1" fill="hold">
                                          <p:stCondLst>
                                            <p:cond delay="0"/>
                                          </p:stCondLst>
                                        </p:cTn>
                                        <p:tgtEl>
                                          <p:spTgt spid="134"/>
                                        </p:tgtEl>
                                        <p:attrNameLst>
                                          <p:attrName>style.visibility</p:attrName>
                                        </p:attrNameLst>
                                      </p:cBhvr>
                                      <p:to>
                                        <p:strVal val="visible"/>
                                      </p:to>
                                    </p:set>
                                    <p:anim calcmode="lin" valueType="num">
                                      <p:cBhvr>
                                        <p:cTn id="38" dur="250" fill="hold"/>
                                        <p:tgtEl>
                                          <p:spTgt spid="134"/>
                                        </p:tgtEl>
                                        <p:attrNameLst>
                                          <p:attrName>ppt_w</p:attrName>
                                        </p:attrNameLst>
                                      </p:cBhvr>
                                      <p:tavLst>
                                        <p:tav tm="0">
                                          <p:val>
                                            <p:fltVal val="0"/>
                                          </p:val>
                                        </p:tav>
                                        <p:tav tm="100000">
                                          <p:val>
                                            <p:strVal val="#ppt_w"/>
                                          </p:val>
                                        </p:tav>
                                      </p:tavLst>
                                    </p:anim>
                                    <p:anim calcmode="lin" valueType="num">
                                      <p:cBhvr>
                                        <p:cTn id="39" dur="250" fill="hold"/>
                                        <p:tgtEl>
                                          <p:spTgt spid="134"/>
                                        </p:tgtEl>
                                        <p:attrNameLst>
                                          <p:attrName>ppt_h</p:attrName>
                                        </p:attrNameLst>
                                      </p:cBhvr>
                                      <p:tavLst>
                                        <p:tav tm="0">
                                          <p:val>
                                            <p:fltVal val="0"/>
                                          </p:val>
                                        </p:tav>
                                        <p:tav tm="100000">
                                          <p:val>
                                            <p:strVal val="#ppt_h"/>
                                          </p:val>
                                        </p:tav>
                                      </p:tavLst>
                                    </p:anim>
                                    <p:anim calcmode="lin" valueType="num">
                                      <p:cBhvr>
                                        <p:cTn id="40" dur="250" fill="hold"/>
                                        <p:tgtEl>
                                          <p:spTgt spid="134"/>
                                        </p:tgtEl>
                                        <p:attrNameLst>
                                          <p:attrName>ppt_x</p:attrName>
                                        </p:attrNameLst>
                                      </p:cBhvr>
                                      <p:tavLst>
                                        <p:tav tm="0">
                                          <p:val>
                                            <p:fltVal val="0.5"/>
                                          </p:val>
                                        </p:tav>
                                        <p:tav tm="100000">
                                          <p:val>
                                            <p:strVal val="#ppt_x"/>
                                          </p:val>
                                        </p:tav>
                                      </p:tavLst>
                                    </p:anim>
                                    <p:anim calcmode="lin" valueType="num">
                                      <p:cBhvr>
                                        <p:cTn id="41" dur="250" fill="hold"/>
                                        <p:tgtEl>
                                          <p:spTgt spid="134"/>
                                        </p:tgtEl>
                                        <p:attrNameLst>
                                          <p:attrName>ppt_y</p:attrName>
                                        </p:attrNameLst>
                                      </p:cBhvr>
                                      <p:tavLst>
                                        <p:tav tm="0">
                                          <p:val>
                                            <p:fltVal val="0.5"/>
                                          </p:val>
                                        </p:tav>
                                        <p:tav tm="100000">
                                          <p:val>
                                            <p:strVal val="#ppt_y"/>
                                          </p:val>
                                        </p:tav>
                                      </p:tavLst>
                                    </p:anim>
                                  </p:childTnLst>
                                </p:cTn>
                              </p:par>
                            </p:childTnLst>
                          </p:cTn>
                        </p:par>
                        <p:par>
                          <p:cTn id="42" fill="hold">
                            <p:stCondLst>
                              <p:cond delay="1750"/>
                            </p:stCondLst>
                            <p:childTnLst>
                              <p:par>
                                <p:cTn id="43" presetID="10" presetClass="entr" presetSubtype="0" fill="hold" grpId="0" nodeType="afterEffect">
                                  <p:stCondLst>
                                    <p:cond delay="0"/>
                                  </p:stCondLst>
                                  <p:childTnLst>
                                    <p:set>
                                      <p:cBhvr>
                                        <p:cTn id="44" dur="1" fill="hold">
                                          <p:stCondLst>
                                            <p:cond delay="0"/>
                                          </p:stCondLst>
                                        </p:cTn>
                                        <p:tgtEl>
                                          <p:spTgt spid="103"/>
                                        </p:tgtEl>
                                        <p:attrNameLst>
                                          <p:attrName>style.visibility</p:attrName>
                                        </p:attrNameLst>
                                      </p:cBhvr>
                                      <p:to>
                                        <p:strVal val="visible"/>
                                      </p:to>
                                    </p:set>
                                    <p:animEffect transition="in" filter="fade">
                                      <p:cBhvr>
                                        <p:cTn id="45" dur="500"/>
                                        <p:tgtEl>
                                          <p:spTgt spid="103"/>
                                        </p:tgtEl>
                                      </p:cBhvr>
                                    </p:animEffect>
                                  </p:childTnLst>
                                </p:cTn>
                              </p:par>
                            </p:childTnLst>
                          </p:cTn>
                        </p:par>
                        <p:par>
                          <p:cTn id="46" fill="hold">
                            <p:stCondLst>
                              <p:cond delay="2250"/>
                            </p:stCondLst>
                            <p:childTnLst>
                              <p:par>
                                <p:cTn id="47" presetID="1" presetClass="entr" presetSubtype="0" fill="hold" nodeType="afterEffect">
                                  <p:stCondLst>
                                    <p:cond delay="0"/>
                                  </p:stCondLst>
                                  <p:childTnLst>
                                    <p:set>
                                      <p:cBhvr>
                                        <p:cTn id="48" dur="1" fill="hold">
                                          <p:stCondLst>
                                            <p:cond delay="0"/>
                                          </p:stCondLst>
                                        </p:cTn>
                                        <p:tgtEl>
                                          <p:spTgt spid="97"/>
                                        </p:tgtEl>
                                        <p:attrNameLst>
                                          <p:attrName>style.visibility</p:attrName>
                                        </p:attrNameLst>
                                      </p:cBhvr>
                                      <p:to>
                                        <p:strVal val="visible"/>
                                      </p:to>
                                    </p:set>
                                  </p:childTnLst>
                                </p:cTn>
                              </p:par>
                            </p:childTnLst>
                          </p:cTn>
                        </p:par>
                        <p:par>
                          <p:cTn id="49" fill="hold">
                            <p:stCondLst>
                              <p:cond delay="2250"/>
                            </p:stCondLst>
                            <p:childTnLst>
                              <p:par>
                                <p:cTn id="50" presetID="23" presetClass="entr" presetSubtype="528" fill="hold" grpId="0" nodeType="afterEffect">
                                  <p:stCondLst>
                                    <p:cond delay="0"/>
                                  </p:stCondLst>
                                  <p:childTnLst>
                                    <p:set>
                                      <p:cBhvr>
                                        <p:cTn id="51" dur="1" fill="hold">
                                          <p:stCondLst>
                                            <p:cond delay="0"/>
                                          </p:stCondLst>
                                        </p:cTn>
                                        <p:tgtEl>
                                          <p:spTgt spid="135"/>
                                        </p:tgtEl>
                                        <p:attrNameLst>
                                          <p:attrName>style.visibility</p:attrName>
                                        </p:attrNameLst>
                                      </p:cBhvr>
                                      <p:to>
                                        <p:strVal val="visible"/>
                                      </p:to>
                                    </p:set>
                                    <p:anim calcmode="lin" valueType="num">
                                      <p:cBhvr>
                                        <p:cTn id="52" dur="250" fill="hold"/>
                                        <p:tgtEl>
                                          <p:spTgt spid="135"/>
                                        </p:tgtEl>
                                        <p:attrNameLst>
                                          <p:attrName>ppt_w</p:attrName>
                                        </p:attrNameLst>
                                      </p:cBhvr>
                                      <p:tavLst>
                                        <p:tav tm="0">
                                          <p:val>
                                            <p:fltVal val="0"/>
                                          </p:val>
                                        </p:tav>
                                        <p:tav tm="100000">
                                          <p:val>
                                            <p:strVal val="#ppt_w"/>
                                          </p:val>
                                        </p:tav>
                                      </p:tavLst>
                                    </p:anim>
                                    <p:anim calcmode="lin" valueType="num">
                                      <p:cBhvr>
                                        <p:cTn id="53" dur="250" fill="hold"/>
                                        <p:tgtEl>
                                          <p:spTgt spid="135"/>
                                        </p:tgtEl>
                                        <p:attrNameLst>
                                          <p:attrName>ppt_h</p:attrName>
                                        </p:attrNameLst>
                                      </p:cBhvr>
                                      <p:tavLst>
                                        <p:tav tm="0">
                                          <p:val>
                                            <p:fltVal val="0"/>
                                          </p:val>
                                        </p:tav>
                                        <p:tav tm="100000">
                                          <p:val>
                                            <p:strVal val="#ppt_h"/>
                                          </p:val>
                                        </p:tav>
                                      </p:tavLst>
                                    </p:anim>
                                    <p:anim calcmode="lin" valueType="num">
                                      <p:cBhvr>
                                        <p:cTn id="54" dur="250" fill="hold"/>
                                        <p:tgtEl>
                                          <p:spTgt spid="135"/>
                                        </p:tgtEl>
                                        <p:attrNameLst>
                                          <p:attrName>ppt_x</p:attrName>
                                        </p:attrNameLst>
                                      </p:cBhvr>
                                      <p:tavLst>
                                        <p:tav tm="0">
                                          <p:val>
                                            <p:fltVal val="0.5"/>
                                          </p:val>
                                        </p:tav>
                                        <p:tav tm="100000">
                                          <p:val>
                                            <p:strVal val="#ppt_x"/>
                                          </p:val>
                                        </p:tav>
                                      </p:tavLst>
                                    </p:anim>
                                    <p:anim calcmode="lin" valueType="num">
                                      <p:cBhvr>
                                        <p:cTn id="55" dur="250" fill="hold"/>
                                        <p:tgtEl>
                                          <p:spTgt spid="135"/>
                                        </p:tgtEl>
                                        <p:attrNameLst>
                                          <p:attrName>ppt_y</p:attrName>
                                        </p:attrNameLst>
                                      </p:cBhvr>
                                      <p:tavLst>
                                        <p:tav tm="0">
                                          <p:val>
                                            <p:fltVal val="0.5"/>
                                          </p:val>
                                        </p:tav>
                                        <p:tav tm="100000">
                                          <p:val>
                                            <p:strVal val="#ppt_y"/>
                                          </p:val>
                                        </p:tav>
                                      </p:tavLst>
                                    </p:anim>
                                  </p:childTnLst>
                                </p:cTn>
                              </p:par>
                            </p:childTnLst>
                          </p:cTn>
                        </p:par>
                        <p:par>
                          <p:cTn id="56" fill="hold">
                            <p:stCondLst>
                              <p:cond delay="2500"/>
                            </p:stCondLst>
                            <p:childTnLst>
                              <p:par>
                                <p:cTn id="57" presetID="10" presetClass="entr" presetSubtype="0" fill="hold" grpId="0" nodeType="afterEffect">
                                  <p:stCondLst>
                                    <p:cond delay="0"/>
                                  </p:stCondLst>
                                  <p:childTnLst>
                                    <p:set>
                                      <p:cBhvr>
                                        <p:cTn id="58" dur="1" fill="hold">
                                          <p:stCondLst>
                                            <p:cond delay="0"/>
                                          </p:stCondLst>
                                        </p:cTn>
                                        <p:tgtEl>
                                          <p:spTgt spid="104"/>
                                        </p:tgtEl>
                                        <p:attrNameLst>
                                          <p:attrName>style.visibility</p:attrName>
                                        </p:attrNameLst>
                                      </p:cBhvr>
                                      <p:to>
                                        <p:strVal val="visible"/>
                                      </p:to>
                                    </p:set>
                                    <p:animEffect transition="in" filter="fade">
                                      <p:cBhvr>
                                        <p:cTn id="59" dur="500"/>
                                        <p:tgtEl>
                                          <p:spTgt spid="104"/>
                                        </p:tgtEl>
                                      </p:cBhvr>
                                    </p:animEffect>
                                  </p:childTnLst>
                                </p:cTn>
                              </p:par>
                            </p:childTnLst>
                          </p:cTn>
                        </p:par>
                        <p:par>
                          <p:cTn id="60" fill="hold">
                            <p:stCondLst>
                              <p:cond delay="3000"/>
                            </p:stCondLst>
                            <p:childTnLst>
                              <p:par>
                                <p:cTn id="61" presetID="23" presetClass="entr" presetSubtype="528" fill="hold" nodeType="afterEffect">
                                  <p:stCondLst>
                                    <p:cond delay="0"/>
                                  </p:stCondLst>
                                  <p:childTnLst>
                                    <p:set>
                                      <p:cBhvr>
                                        <p:cTn id="62" dur="1" fill="hold">
                                          <p:stCondLst>
                                            <p:cond delay="0"/>
                                          </p:stCondLst>
                                        </p:cTn>
                                        <p:tgtEl>
                                          <p:spTgt spid="85"/>
                                        </p:tgtEl>
                                        <p:attrNameLst>
                                          <p:attrName>style.visibility</p:attrName>
                                        </p:attrNameLst>
                                      </p:cBhvr>
                                      <p:to>
                                        <p:strVal val="visible"/>
                                      </p:to>
                                    </p:set>
                                    <p:anim calcmode="lin" valueType="num">
                                      <p:cBhvr>
                                        <p:cTn id="63" dur="500" fill="hold"/>
                                        <p:tgtEl>
                                          <p:spTgt spid="85"/>
                                        </p:tgtEl>
                                        <p:attrNameLst>
                                          <p:attrName>ppt_w</p:attrName>
                                        </p:attrNameLst>
                                      </p:cBhvr>
                                      <p:tavLst>
                                        <p:tav tm="0">
                                          <p:val>
                                            <p:fltVal val="0"/>
                                          </p:val>
                                        </p:tav>
                                        <p:tav tm="100000">
                                          <p:val>
                                            <p:strVal val="#ppt_w"/>
                                          </p:val>
                                        </p:tav>
                                      </p:tavLst>
                                    </p:anim>
                                    <p:anim calcmode="lin" valueType="num">
                                      <p:cBhvr>
                                        <p:cTn id="64" dur="500" fill="hold"/>
                                        <p:tgtEl>
                                          <p:spTgt spid="85"/>
                                        </p:tgtEl>
                                        <p:attrNameLst>
                                          <p:attrName>ppt_h</p:attrName>
                                        </p:attrNameLst>
                                      </p:cBhvr>
                                      <p:tavLst>
                                        <p:tav tm="0">
                                          <p:val>
                                            <p:fltVal val="0"/>
                                          </p:val>
                                        </p:tav>
                                        <p:tav tm="100000">
                                          <p:val>
                                            <p:strVal val="#ppt_h"/>
                                          </p:val>
                                        </p:tav>
                                      </p:tavLst>
                                    </p:anim>
                                    <p:anim calcmode="lin" valueType="num">
                                      <p:cBhvr>
                                        <p:cTn id="65" dur="500" fill="hold"/>
                                        <p:tgtEl>
                                          <p:spTgt spid="85"/>
                                        </p:tgtEl>
                                        <p:attrNameLst>
                                          <p:attrName>ppt_x</p:attrName>
                                        </p:attrNameLst>
                                      </p:cBhvr>
                                      <p:tavLst>
                                        <p:tav tm="0">
                                          <p:val>
                                            <p:fltVal val="0.5"/>
                                          </p:val>
                                        </p:tav>
                                        <p:tav tm="100000">
                                          <p:val>
                                            <p:strVal val="#ppt_x"/>
                                          </p:val>
                                        </p:tav>
                                      </p:tavLst>
                                    </p:anim>
                                    <p:anim calcmode="lin" valueType="num">
                                      <p:cBhvr>
                                        <p:cTn id="66" dur="500" fill="hold"/>
                                        <p:tgtEl>
                                          <p:spTgt spid="85"/>
                                        </p:tgtEl>
                                        <p:attrNameLst>
                                          <p:attrName>ppt_y</p:attrName>
                                        </p:attrNameLst>
                                      </p:cBhvr>
                                      <p:tavLst>
                                        <p:tav tm="0">
                                          <p:val>
                                            <p:fltVal val="0.5"/>
                                          </p:val>
                                        </p:tav>
                                        <p:tav tm="100000">
                                          <p:val>
                                            <p:strVal val="#ppt_y"/>
                                          </p:val>
                                        </p:tav>
                                      </p:tavLst>
                                    </p:anim>
                                  </p:childTnLst>
                                </p:cTn>
                              </p:par>
                            </p:childTnLst>
                          </p:cTn>
                        </p:par>
                        <p:par>
                          <p:cTn id="67" fill="hold">
                            <p:stCondLst>
                              <p:cond delay="3500"/>
                            </p:stCondLst>
                            <p:childTnLst>
                              <p:par>
                                <p:cTn id="68" presetID="23" presetClass="entr" presetSubtype="16" fill="hold" nodeType="afterEffect">
                                  <p:stCondLst>
                                    <p:cond delay="0"/>
                                  </p:stCondLst>
                                  <p:childTnLst>
                                    <p:set>
                                      <p:cBhvr>
                                        <p:cTn id="69" dur="1" fill="hold">
                                          <p:stCondLst>
                                            <p:cond delay="0"/>
                                          </p:stCondLst>
                                        </p:cTn>
                                        <p:tgtEl>
                                          <p:spTgt spid="120"/>
                                        </p:tgtEl>
                                        <p:attrNameLst>
                                          <p:attrName>style.visibility</p:attrName>
                                        </p:attrNameLst>
                                      </p:cBhvr>
                                      <p:to>
                                        <p:strVal val="visible"/>
                                      </p:to>
                                    </p:set>
                                    <p:anim calcmode="lin" valueType="num">
                                      <p:cBhvr>
                                        <p:cTn id="70" dur="250" fill="hold"/>
                                        <p:tgtEl>
                                          <p:spTgt spid="120"/>
                                        </p:tgtEl>
                                        <p:attrNameLst>
                                          <p:attrName>ppt_w</p:attrName>
                                        </p:attrNameLst>
                                      </p:cBhvr>
                                      <p:tavLst>
                                        <p:tav tm="0">
                                          <p:val>
                                            <p:fltVal val="0"/>
                                          </p:val>
                                        </p:tav>
                                        <p:tav tm="100000">
                                          <p:val>
                                            <p:strVal val="#ppt_w"/>
                                          </p:val>
                                        </p:tav>
                                      </p:tavLst>
                                    </p:anim>
                                    <p:anim calcmode="lin" valueType="num">
                                      <p:cBhvr>
                                        <p:cTn id="71" dur="250" fill="hold"/>
                                        <p:tgtEl>
                                          <p:spTgt spid="120"/>
                                        </p:tgtEl>
                                        <p:attrNameLst>
                                          <p:attrName>ppt_h</p:attrName>
                                        </p:attrNameLst>
                                      </p:cBhvr>
                                      <p:tavLst>
                                        <p:tav tm="0">
                                          <p:val>
                                            <p:fltVal val="0"/>
                                          </p:val>
                                        </p:tav>
                                        <p:tav tm="100000">
                                          <p:val>
                                            <p:strVal val="#ppt_h"/>
                                          </p:val>
                                        </p:tav>
                                      </p:tavLst>
                                    </p:anim>
                                  </p:childTnLst>
                                </p:cTn>
                              </p:par>
                            </p:childTnLst>
                          </p:cTn>
                        </p:par>
                        <p:par>
                          <p:cTn id="72" fill="hold">
                            <p:stCondLst>
                              <p:cond delay="3750"/>
                            </p:stCondLst>
                            <p:childTnLst>
                              <p:par>
                                <p:cTn id="73" presetID="10" presetClass="entr" presetSubtype="0" fill="hold" grpId="0" nodeType="afterEffect">
                                  <p:stCondLst>
                                    <p:cond delay="0"/>
                                  </p:stCondLst>
                                  <p:childTnLst>
                                    <p:set>
                                      <p:cBhvr>
                                        <p:cTn id="74" dur="1" fill="hold">
                                          <p:stCondLst>
                                            <p:cond delay="0"/>
                                          </p:stCondLst>
                                        </p:cTn>
                                        <p:tgtEl>
                                          <p:spTgt spid="101"/>
                                        </p:tgtEl>
                                        <p:attrNameLst>
                                          <p:attrName>style.visibility</p:attrName>
                                        </p:attrNameLst>
                                      </p:cBhvr>
                                      <p:to>
                                        <p:strVal val="visible"/>
                                      </p:to>
                                    </p:set>
                                    <p:animEffect transition="in" filter="fade">
                                      <p:cBhvr>
                                        <p:cTn id="75" dur="500"/>
                                        <p:tgtEl>
                                          <p:spTgt spid="101"/>
                                        </p:tgtEl>
                                      </p:cBhvr>
                                    </p:animEffect>
                                  </p:childTnLst>
                                </p:cTn>
                              </p:par>
                            </p:childTnLst>
                          </p:cTn>
                        </p:par>
                        <p:par>
                          <p:cTn id="76" fill="hold">
                            <p:stCondLst>
                              <p:cond delay="4250"/>
                            </p:stCondLst>
                            <p:childTnLst>
                              <p:par>
                                <p:cTn id="77" presetID="1" presetClass="entr" presetSubtype="0" fill="hold" nodeType="afterEffect">
                                  <p:stCondLst>
                                    <p:cond delay="0"/>
                                  </p:stCondLst>
                                  <p:childTnLst>
                                    <p:set>
                                      <p:cBhvr>
                                        <p:cTn id="78" dur="1" fill="hold">
                                          <p:stCondLst>
                                            <p:cond delay="0"/>
                                          </p:stCondLst>
                                        </p:cTn>
                                        <p:tgtEl>
                                          <p:spTgt spid="94"/>
                                        </p:tgtEl>
                                        <p:attrNameLst>
                                          <p:attrName>style.visibility</p:attrName>
                                        </p:attrNameLst>
                                      </p:cBhvr>
                                      <p:to>
                                        <p:strVal val="visible"/>
                                      </p:to>
                                    </p:set>
                                  </p:childTnLst>
                                </p:cTn>
                              </p:par>
                            </p:childTnLst>
                          </p:cTn>
                        </p:par>
                        <p:par>
                          <p:cTn id="79" fill="hold">
                            <p:stCondLst>
                              <p:cond delay="4250"/>
                            </p:stCondLst>
                            <p:childTnLst>
                              <p:par>
                                <p:cTn id="80" presetID="23" presetClass="entr" presetSubtype="528" fill="hold" grpId="0" nodeType="afterEffect">
                                  <p:stCondLst>
                                    <p:cond delay="0"/>
                                  </p:stCondLst>
                                  <p:childTnLst>
                                    <p:set>
                                      <p:cBhvr>
                                        <p:cTn id="81" dur="1" fill="hold">
                                          <p:stCondLst>
                                            <p:cond delay="0"/>
                                          </p:stCondLst>
                                        </p:cTn>
                                        <p:tgtEl>
                                          <p:spTgt spid="118"/>
                                        </p:tgtEl>
                                        <p:attrNameLst>
                                          <p:attrName>style.visibility</p:attrName>
                                        </p:attrNameLst>
                                      </p:cBhvr>
                                      <p:to>
                                        <p:strVal val="visible"/>
                                      </p:to>
                                    </p:set>
                                    <p:anim calcmode="lin" valueType="num">
                                      <p:cBhvr>
                                        <p:cTn id="82" dur="250" fill="hold"/>
                                        <p:tgtEl>
                                          <p:spTgt spid="118"/>
                                        </p:tgtEl>
                                        <p:attrNameLst>
                                          <p:attrName>ppt_w</p:attrName>
                                        </p:attrNameLst>
                                      </p:cBhvr>
                                      <p:tavLst>
                                        <p:tav tm="0">
                                          <p:val>
                                            <p:fltVal val="0"/>
                                          </p:val>
                                        </p:tav>
                                        <p:tav tm="100000">
                                          <p:val>
                                            <p:strVal val="#ppt_w"/>
                                          </p:val>
                                        </p:tav>
                                      </p:tavLst>
                                    </p:anim>
                                    <p:anim calcmode="lin" valueType="num">
                                      <p:cBhvr>
                                        <p:cTn id="83" dur="250" fill="hold"/>
                                        <p:tgtEl>
                                          <p:spTgt spid="118"/>
                                        </p:tgtEl>
                                        <p:attrNameLst>
                                          <p:attrName>ppt_h</p:attrName>
                                        </p:attrNameLst>
                                      </p:cBhvr>
                                      <p:tavLst>
                                        <p:tav tm="0">
                                          <p:val>
                                            <p:fltVal val="0"/>
                                          </p:val>
                                        </p:tav>
                                        <p:tav tm="100000">
                                          <p:val>
                                            <p:strVal val="#ppt_h"/>
                                          </p:val>
                                        </p:tav>
                                      </p:tavLst>
                                    </p:anim>
                                    <p:anim calcmode="lin" valueType="num">
                                      <p:cBhvr>
                                        <p:cTn id="84" dur="250" fill="hold"/>
                                        <p:tgtEl>
                                          <p:spTgt spid="118"/>
                                        </p:tgtEl>
                                        <p:attrNameLst>
                                          <p:attrName>ppt_x</p:attrName>
                                        </p:attrNameLst>
                                      </p:cBhvr>
                                      <p:tavLst>
                                        <p:tav tm="0">
                                          <p:val>
                                            <p:fltVal val="0.5"/>
                                          </p:val>
                                        </p:tav>
                                        <p:tav tm="100000">
                                          <p:val>
                                            <p:strVal val="#ppt_x"/>
                                          </p:val>
                                        </p:tav>
                                      </p:tavLst>
                                    </p:anim>
                                    <p:anim calcmode="lin" valueType="num">
                                      <p:cBhvr>
                                        <p:cTn id="85" dur="250" fill="hold"/>
                                        <p:tgtEl>
                                          <p:spTgt spid="118"/>
                                        </p:tgtEl>
                                        <p:attrNameLst>
                                          <p:attrName>ppt_y</p:attrName>
                                        </p:attrNameLst>
                                      </p:cBhvr>
                                      <p:tavLst>
                                        <p:tav tm="0">
                                          <p:val>
                                            <p:fltVal val="0.5"/>
                                          </p:val>
                                        </p:tav>
                                        <p:tav tm="100000">
                                          <p:val>
                                            <p:strVal val="#ppt_y"/>
                                          </p:val>
                                        </p:tav>
                                      </p:tavLst>
                                    </p:anim>
                                  </p:childTnLst>
                                </p:cTn>
                              </p:par>
                            </p:childTnLst>
                          </p:cTn>
                        </p:par>
                        <p:par>
                          <p:cTn id="86" fill="hold">
                            <p:stCondLst>
                              <p:cond delay="4500"/>
                            </p:stCondLst>
                            <p:childTnLst>
                              <p:par>
                                <p:cTn id="87" presetID="10" presetClass="entr" presetSubtype="0" fill="hold" grpId="0" nodeType="afterEffect">
                                  <p:stCondLst>
                                    <p:cond delay="0"/>
                                  </p:stCondLst>
                                  <p:childTnLst>
                                    <p:set>
                                      <p:cBhvr>
                                        <p:cTn id="88" dur="1" fill="hold">
                                          <p:stCondLst>
                                            <p:cond delay="0"/>
                                          </p:stCondLst>
                                        </p:cTn>
                                        <p:tgtEl>
                                          <p:spTgt spid="107"/>
                                        </p:tgtEl>
                                        <p:attrNameLst>
                                          <p:attrName>style.visibility</p:attrName>
                                        </p:attrNameLst>
                                      </p:cBhvr>
                                      <p:to>
                                        <p:strVal val="visible"/>
                                      </p:to>
                                    </p:set>
                                    <p:animEffect transition="in" filter="fade">
                                      <p:cBhvr>
                                        <p:cTn id="89" dur="500"/>
                                        <p:tgtEl>
                                          <p:spTgt spid="107"/>
                                        </p:tgtEl>
                                      </p:cBhvr>
                                    </p:animEffect>
                                  </p:childTnLst>
                                </p:cTn>
                              </p:par>
                            </p:childTnLst>
                          </p:cTn>
                        </p:par>
                        <p:par>
                          <p:cTn id="90" fill="hold">
                            <p:stCondLst>
                              <p:cond delay="5000"/>
                            </p:stCondLst>
                            <p:childTnLst>
                              <p:par>
                                <p:cTn id="91" presetID="1" presetClass="entr" presetSubtype="0" fill="hold" nodeType="afterEffect">
                                  <p:stCondLst>
                                    <p:cond delay="0"/>
                                  </p:stCondLst>
                                  <p:childTnLst>
                                    <p:set>
                                      <p:cBhvr>
                                        <p:cTn id="92" dur="1" fill="hold">
                                          <p:stCondLst>
                                            <p:cond delay="0"/>
                                          </p:stCondLst>
                                        </p:cTn>
                                        <p:tgtEl>
                                          <p:spTgt spid="75"/>
                                        </p:tgtEl>
                                        <p:attrNameLst>
                                          <p:attrName>style.visibility</p:attrName>
                                        </p:attrNameLst>
                                      </p:cBhvr>
                                      <p:to>
                                        <p:strVal val="visible"/>
                                      </p:to>
                                    </p:set>
                                  </p:childTnLst>
                                </p:cTn>
                              </p:par>
                            </p:childTnLst>
                          </p:cTn>
                        </p:par>
                        <p:par>
                          <p:cTn id="93" fill="hold">
                            <p:stCondLst>
                              <p:cond delay="5000"/>
                            </p:stCondLst>
                            <p:childTnLst>
                              <p:par>
                                <p:cTn id="94" presetID="23" presetClass="entr" presetSubtype="528" fill="hold" nodeType="afterEffect">
                                  <p:stCondLst>
                                    <p:cond delay="0"/>
                                  </p:stCondLst>
                                  <p:childTnLst>
                                    <p:set>
                                      <p:cBhvr>
                                        <p:cTn id="95" dur="1" fill="hold">
                                          <p:stCondLst>
                                            <p:cond delay="0"/>
                                          </p:stCondLst>
                                        </p:cTn>
                                        <p:tgtEl>
                                          <p:spTgt spid="108"/>
                                        </p:tgtEl>
                                        <p:attrNameLst>
                                          <p:attrName>style.visibility</p:attrName>
                                        </p:attrNameLst>
                                      </p:cBhvr>
                                      <p:to>
                                        <p:strVal val="visible"/>
                                      </p:to>
                                    </p:set>
                                    <p:anim calcmode="lin" valueType="num">
                                      <p:cBhvr>
                                        <p:cTn id="96" dur="250" fill="hold"/>
                                        <p:tgtEl>
                                          <p:spTgt spid="108"/>
                                        </p:tgtEl>
                                        <p:attrNameLst>
                                          <p:attrName>ppt_w</p:attrName>
                                        </p:attrNameLst>
                                      </p:cBhvr>
                                      <p:tavLst>
                                        <p:tav tm="0">
                                          <p:val>
                                            <p:fltVal val="0"/>
                                          </p:val>
                                        </p:tav>
                                        <p:tav tm="100000">
                                          <p:val>
                                            <p:strVal val="#ppt_w"/>
                                          </p:val>
                                        </p:tav>
                                      </p:tavLst>
                                    </p:anim>
                                    <p:anim calcmode="lin" valueType="num">
                                      <p:cBhvr>
                                        <p:cTn id="97" dur="250" fill="hold"/>
                                        <p:tgtEl>
                                          <p:spTgt spid="108"/>
                                        </p:tgtEl>
                                        <p:attrNameLst>
                                          <p:attrName>ppt_h</p:attrName>
                                        </p:attrNameLst>
                                      </p:cBhvr>
                                      <p:tavLst>
                                        <p:tav tm="0">
                                          <p:val>
                                            <p:fltVal val="0"/>
                                          </p:val>
                                        </p:tav>
                                        <p:tav tm="100000">
                                          <p:val>
                                            <p:strVal val="#ppt_h"/>
                                          </p:val>
                                        </p:tav>
                                      </p:tavLst>
                                    </p:anim>
                                    <p:anim calcmode="lin" valueType="num">
                                      <p:cBhvr>
                                        <p:cTn id="98" dur="250" fill="hold"/>
                                        <p:tgtEl>
                                          <p:spTgt spid="108"/>
                                        </p:tgtEl>
                                        <p:attrNameLst>
                                          <p:attrName>ppt_x</p:attrName>
                                        </p:attrNameLst>
                                      </p:cBhvr>
                                      <p:tavLst>
                                        <p:tav tm="0">
                                          <p:val>
                                            <p:fltVal val="0.5"/>
                                          </p:val>
                                        </p:tav>
                                        <p:tav tm="100000">
                                          <p:val>
                                            <p:strVal val="#ppt_x"/>
                                          </p:val>
                                        </p:tav>
                                      </p:tavLst>
                                    </p:anim>
                                    <p:anim calcmode="lin" valueType="num">
                                      <p:cBhvr>
                                        <p:cTn id="99" dur="250" fill="hold"/>
                                        <p:tgtEl>
                                          <p:spTgt spid="108"/>
                                        </p:tgtEl>
                                        <p:attrNameLst>
                                          <p:attrName>ppt_y</p:attrName>
                                        </p:attrNameLst>
                                      </p:cBhvr>
                                      <p:tavLst>
                                        <p:tav tm="0">
                                          <p:val>
                                            <p:fltVal val="0.5"/>
                                          </p:val>
                                        </p:tav>
                                        <p:tav tm="100000">
                                          <p:val>
                                            <p:strVal val="#ppt_y"/>
                                          </p:val>
                                        </p:tav>
                                      </p:tavLst>
                                    </p:anim>
                                  </p:childTnLst>
                                </p:cTn>
                              </p:par>
                            </p:childTnLst>
                          </p:cTn>
                        </p:par>
                        <p:par>
                          <p:cTn id="100" fill="hold">
                            <p:stCondLst>
                              <p:cond delay="5250"/>
                            </p:stCondLst>
                            <p:childTnLst>
                              <p:par>
                                <p:cTn id="101" presetID="10" presetClass="entr" presetSubtype="0" fill="hold" grpId="0" nodeType="afterEffect">
                                  <p:stCondLst>
                                    <p:cond delay="0"/>
                                  </p:stCondLst>
                                  <p:childTnLst>
                                    <p:set>
                                      <p:cBhvr>
                                        <p:cTn id="102" dur="1" fill="hold">
                                          <p:stCondLst>
                                            <p:cond delay="0"/>
                                          </p:stCondLst>
                                        </p:cTn>
                                        <p:tgtEl>
                                          <p:spTgt spid="106"/>
                                        </p:tgtEl>
                                        <p:attrNameLst>
                                          <p:attrName>style.visibility</p:attrName>
                                        </p:attrNameLst>
                                      </p:cBhvr>
                                      <p:to>
                                        <p:strVal val="visible"/>
                                      </p:to>
                                    </p:set>
                                    <p:animEffect transition="in" filter="fade">
                                      <p:cBhvr>
                                        <p:cTn id="103" dur="500"/>
                                        <p:tgtEl>
                                          <p:spTgt spid="106"/>
                                        </p:tgtEl>
                                      </p:cBhvr>
                                    </p:animEffect>
                                  </p:childTnLst>
                                </p:cTn>
                              </p:par>
                            </p:childTnLst>
                          </p:cTn>
                        </p:par>
                        <p:par>
                          <p:cTn id="104" fill="hold">
                            <p:stCondLst>
                              <p:cond delay="5750"/>
                            </p:stCondLst>
                            <p:childTnLst>
                              <p:par>
                                <p:cTn id="105" presetID="1" presetClass="entr" presetSubtype="0" fill="hold" nodeType="afterEffect">
                                  <p:stCondLst>
                                    <p:cond delay="0"/>
                                  </p:stCondLst>
                                  <p:childTnLst>
                                    <p:set>
                                      <p:cBhvr>
                                        <p:cTn id="106" dur="1" fill="hold">
                                          <p:stCondLst>
                                            <p:cond delay="0"/>
                                          </p:stCondLst>
                                        </p:cTn>
                                        <p:tgtEl>
                                          <p:spTgt spid="88"/>
                                        </p:tgtEl>
                                        <p:attrNameLst>
                                          <p:attrName>style.visibility</p:attrName>
                                        </p:attrNameLst>
                                      </p:cBhvr>
                                      <p:to>
                                        <p:strVal val="visible"/>
                                      </p:to>
                                    </p:set>
                                  </p:childTnLst>
                                </p:cTn>
                              </p:par>
                            </p:childTnLst>
                          </p:cTn>
                        </p:par>
                        <p:par>
                          <p:cTn id="107" fill="hold">
                            <p:stCondLst>
                              <p:cond delay="5750"/>
                            </p:stCondLst>
                            <p:childTnLst>
                              <p:par>
                                <p:cTn id="108" presetID="23" presetClass="entr" presetSubtype="528" fill="hold" nodeType="afterEffect">
                                  <p:stCondLst>
                                    <p:cond delay="0"/>
                                  </p:stCondLst>
                                  <p:childTnLst>
                                    <p:set>
                                      <p:cBhvr>
                                        <p:cTn id="109" dur="1" fill="hold">
                                          <p:stCondLst>
                                            <p:cond delay="0"/>
                                          </p:stCondLst>
                                        </p:cTn>
                                        <p:tgtEl>
                                          <p:spTgt spid="112"/>
                                        </p:tgtEl>
                                        <p:attrNameLst>
                                          <p:attrName>style.visibility</p:attrName>
                                        </p:attrNameLst>
                                      </p:cBhvr>
                                      <p:to>
                                        <p:strVal val="visible"/>
                                      </p:to>
                                    </p:set>
                                    <p:anim calcmode="lin" valueType="num">
                                      <p:cBhvr>
                                        <p:cTn id="110" dur="250" fill="hold"/>
                                        <p:tgtEl>
                                          <p:spTgt spid="112"/>
                                        </p:tgtEl>
                                        <p:attrNameLst>
                                          <p:attrName>ppt_w</p:attrName>
                                        </p:attrNameLst>
                                      </p:cBhvr>
                                      <p:tavLst>
                                        <p:tav tm="0">
                                          <p:val>
                                            <p:fltVal val="0"/>
                                          </p:val>
                                        </p:tav>
                                        <p:tav tm="100000">
                                          <p:val>
                                            <p:strVal val="#ppt_w"/>
                                          </p:val>
                                        </p:tav>
                                      </p:tavLst>
                                    </p:anim>
                                    <p:anim calcmode="lin" valueType="num">
                                      <p:cBhvr>
                                        <p:cTn id="111" dur="250" fill="hold"/>
                                        <p:tgtEl>
                                          <p:spTgt spid="112"/>
                                        </p:tgtEl>
                                        <p:attrNameLst>
                                          <p:attrName>ppt_h</p:attrName>
                                        </p:attrNameLst>
                                      </p:cBhvr>
                                      <p:tavLst>
                                        <p:tav tm="0">
                                          <p:val>
                                            <p:fltVal val="0"/>
                                          </p:val>
                                        </p:tav>
                                        <p:tav tm="100000">
                                          <p:val>
                                            <p:strVal val="#ppt_h"/>
                                          </p:val>
                                        </p:tav>
                                      </p:tavLst>
                                    </p:anim>
                                    <p:anim calcmode="lin" valueType="num">
                                      <p:cBhvr>
                                        <p:cTn id="112" dur="250" fill="hold"/>
                                        <p:tgtEl>
                                          <p:spTgt spid="112"/>
                                        </p:tgtEl>
                                        <p:attrNameLst>
                                          <p:attrName>ppt_x</p:attrName>
                                        </p:attrNameLst>
                                      </p:cBhvr>
                                      <p:tavLst>
                                        <p:tav tm="0">
                                          <p:val>
                                            <p:fltVal val="0.5"/>
                                          </p:val>
                                        </p:tav>
                                        <p:tav tm="100000">
                                          <p:val>
                                            <p:strVal val="#ppt_x"/>
                                          </p:val>
                                        </p:tav>
                                      </p:tavLst>
                                    </p:anim>
                                    <p:anim calcmode="lin" valueType="num">
                                      <p:cBhvr>
                                        <p:cTn id="113" dur="250" fill="hold"/>
                                        <p:tgtEl>
                                          <p:spTgt spid="112"/>
                                        </p:tgtEl>
                                        <p:attrNameLst>
                                          <p:attrName>ppt_y</p:attrName>
                                        </p:attrNameLst>
                                      </p:cBhvr>
                                      <p:tavLst>
                                        <p:tav tm="0">
                                          <p:val>
                                            <p:fltVal val="0.5"/>
                                          </p:val>
                                        </p:tav>
                                        <p:tav tm="100000">
                                          <p:val>
                                            <p:strVal val="#ppt_y"/>
                                          </p:val>
                                        </p:tav>
                                      </p:tavLst>
                                    </p:anim>
                                  </p:childTnLst>
                                </p:cTn>
                              </p:par>
                            </p:childTnLst>
                          </p:cTn>
                        </p:par>
                        <p:par>
                          <p:cTn id="114" fill="hold">
                            <p:stCondLst>
                              <p:cond delay="6000"/>
                            </p:stCondLst>
                            <p:childTnLst>
                              <p:par>
                                <p:cTn id="115" presetID="10" presetClass="entr" presetSubtype="0" fill="hold" grpId="0" nodeType="afterEffect">
                                  <p:stCondLst>
                                    <p:cond delay="0"/>
                                  </p:stCondLst>
                                  <p:childTnLst>
                                    <p:set>
                                      <p:cBhvr>
                                        <p:cTn id="116" dur="1" fill="hold">
                                          <p:stCondLst>
                                            <p:cond delay="0"/>
                                          </p:stCondLst>
                                        </p:cTn>
                                        <p:tgtEl>
                                          <p:spTgt spid="105"/>
                                        </p:tgtEl>
                                        <p:attrNameLst>
                                          <p:attrName>style.visibility</p:attrName>
                                        </p:attrNameLst>
                                      </p:cBhvr>
                                      <p:to>
                                        <p:strVal val="visible"/>
                                      </p:to>
                                    </p:set>
                                    <p:animEffect transition="in" filter="fade">
                                      <p:cBhvr>
                                        <p:cTn id="117"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P spid="102" grpId="0"/>
      <p:bldP spid="103" grpId="0"/>
      <p:bldP spid="104" grpId="0"/>
      <p:bldP spid="105" grpId="0"/>
      <p:bldP spid="106" grpId="0"/>
      <p:bldP spid="107" grpId="0"/>
      <p:bldP spid="118" grpId="0" animBg="1"/>
      <p:bldP spid="119" grpId="0" animBg="1"/>
      <p:bldP spid="134" grpId="0" animBg="1"/>
      <p:bldP spid="13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pPr/>
              <a:t>8</a:t>
            </a:fld>
            <a:endParaRPr lang="zh-CN" altLang="en-US"/>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77702" y="1275606"/>
            <a:ext cx="3224824" cy="3255087"/>
          </a:xfrm>
          <a:prstGeom prst="rect">
            <a:avLst/>
          </a:prstGeom>
        </p:spPr>
      </p:pic>
      <p:sp>
        <p:nvSpPr>
          <p:cNvPr id="11" name="Freeform 7"/>
          <p:cNvSpPr>
            <a:spLocks/>
          </p:cNvSpPr>
          <p:nvPr/>
        </p:nvSpPr>
        <p:spPr bwMode="auto">
          <a:xfrm>
            <a:off x="3973889" y="1502088"/>
            <a:ext cx="964850" cy="921030"/>
          </a:xfrm>
          <a:custGeom>
            <a:avLst/>
            <a:gdLst>
              <a:gd name="T0" fmla="*/ 551 w 1102"/>
              <a:gd name="T1" fmla="*/ 1051 h 1051"/>
              <a:gd name="T2" fmla="*/ 544 w 1102"/>
              <a:gd name="T3" fmla="*/ 1051 h 1051"/>
              <a:gd name="T4" fmla="*/ 188 w 1102"/>
              <a:gd name="T5" fmla="*/ 629 h 1051"/>
              <a:gd name="T6" fmla="*/ 1 w 1102"/>
              <a:gd name="T7" fmla="*/ 109 h 1051"/>
              <a:gd name="T8" fmla="*/ 8 w 1102"/>
              <a:gd name="T9" fmla="*/ 97 h 1051"/>
              <a:gd name="T10" fmla="*/ 551 w 1102"/>
              <a:gd name="T11" fmla="*/ 0 h 1051"/>
              <a:gd name="T12" fmla="*/ 1094 w 1102"/>
              <a:gd name="T13" fmla="*/ 97 h 1051"/>
              <a:gd name="T14" fmla="*/ 1101 w 1102"/>
              <a:gd name="T15" fmla="*/ 109 h 1051"/>
              <a:gd name="T16" fmla="*/ 914 w 1102"/>
              <a:gd name="T17" fmla="*/ 629 h 1051"/>
              <a:gd name="T18" fmla="*/ 558 w 1102"/>
              <a:gd name="T19" fmla="*/ 1051 h 1051"/>
              <a:gd name="T20" fmla="*/ 551 w 1102"/>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2" h="1051">
                <a:moveTo>
                  <a:pt x="551" y="1051"/>
                </a:moveTo>
                <a:cubicBezTo>
                  <a:pt x="548" y="1051"/>
                  <a:pt x="545" y="1051"/>
                  <a:pt x="544" y="1051"/>
                </a:cubicBezTo>
                <a:cubicBezTo>
                  <a:pt x="527" y="1041"/>
                  <a:pt x="372" y="948"/>
                  <a:pt x="188" y="629"/>
                </a:cubicBezTo>
                <a:cubicBezTo>
                  <a:pt x="4" y="309"/>
                  <a:pt x="0" y="129"/>
                  <a:pt x="1" y="109"/>
                </a:cubicBezTo>
                <a:cubicBezTo>
                  <a:pt x="2" y="106"/>
                  <a:pt x="5" y="100"/>
                  <a:pt x="8" y="97"/>
                </a:cubicBezTo>
                <a:cubicBezTo>
                  <a:pt x="24" y="87"/>
                  <a:pt x="182" y="0"/>
                  <a:pt x="551" y="0"/>
                </a:cubicBezTo>
                <a:cubicBezTo>
                  <a:pt x="927" y="0"/>
                  <a:pt x="1082" y="90"/>
                  <a:pt x="1094" y="97"/>
                </a:cubicBezTo>
                <a:cubicBezTo>
                  <a:pt x="1097" y="100"/>
                  <a:pt x="1100" y="106"/>
                  <a:pt x="1101" y="109"/>
                </a:cubicBezTo>
                <a:cubicBezTo>
                  <a:pt x="1102" y="129"/>
                  <a:pt x="1098" y="309"/>
                  <a:pt x="914" y="629"/>
                </a:cubicBezTo>
                <a:cubicBezTo>
                  <a:pt x="726" y="954"/>
                  <a:pt x="571" y="1043"/>
                  <a:pt x="558" y="1051"/>
                </a:cubicBezTo>
                <a:cubicBezTo>
                  <a:pt x="557" y="1051"/>
                  <a:pt x="554" y="1051"/>
                  <a:pt x="551" y="1051"/>
                </a:cubicBezTo>
                <a:close/>
              </a:path>
            </a:pathLst>
          </a:custGeom>
          <a:solidFill>
            <a:srgbClr val="1EA185"/>
          </a:solidFill>
          <a:ln>
            <a:noFill/>
          </a:ln>
          <a:extLst/>
        </p:spPr>
        <p:txBody>
          <a:bodyPr vert="horz" wrap="square" lIns="68580" tIns="34290" rIns="68580" bIns="34290" numCol="1" anchor="t" anchorCtr="0" compatLnSpc="1">
            <a:prstTxWarp prst="textNoShape">
              <a:avLst/>
            </a:prstTxWarp>
          </a:bodyPr>
          <a:lstStyle/>
          <a:p>
            <a:endParaRPr lang="zh-CN" altLang="en-US" sz="1400" dirty="0"/>
          </a:p>
        </p:txBody>
      </p:sp>
      <p:sp>
        <p:nvSpPr>
          <p:cNvPr id="12" name="文本框 68"/>
          <p:cNvSpPr txBox="1"/>
          <p:nvPr/>
        </p:nvSpPr>
        <p:spPr>
          <a:xfrm>
            <a:off x="4317658" y="2024979"/>
            <a:ext cx="337272" cy="284693"/>
          </a:xfrm>
          <a:prstGeom prst="rect">
            <a:avLst/>
          </a:prstGeom>
          <a:noFill/>
        </p:spPr>
        <p:txBody>
          <a:bodyPr wrap="none" lIns="68580" tIns="34290" rIns="68580" bIns="34290" rtlCol="0">
            <a:spAutoFit/>
          </a:bodyPr>
          <a:lstStyle/>
          <a:p>
            <a:r>
              <a:rPr lang="en-US" altLang="zh-CN" sz="1400" dirty="0">
                <a:solidFill>
                  <a:schemeClr val="bg1"/>
                </a:solidFill>
                <a:latin typeface="Arial" panose="020B0604020202020204" pitchFamily="34" charset="0"/>
                <a:ea typeface="Microsoft YaHei UI" panose="020B0503020204020204" pitchFamily="34" charset="-122"/>
                <a:cs typeface="Arial" panose="020B0604020202020204" pitchFamily="34" charset="0"/>
              </a:rPr>
              <a:t>02</a:t>
            </a:r>
            <a:endParaRPr lang="zh-CN" altLang="en-US" sz="1400" dirty="0">
              <a:solidFill>
                <a:schemeClr val="bg1"/>
              </a:solidFill>
              <a:latin typeface="Arial" panose="020B0604020202020204" pitchFamily="34" charset="0"/>
              <a:ea typeface="Microsoft YaHei UI" panose="020B0503020204020204" pitchFamily="34" charset="-122"/>
              <a:cs typeface="Arial" panose="020B0604020202020204" pitchFamily="34" charset="0"/>
            </a:endParaRPr>
          </a:p>
        </p:txBody>
      </p:sp>
      <p:sp>
        <p:nvSpPr>
          <p:cNvPr id="13" name="Freeform 6"/>
          <p:cNvSpPr>
            <a:spLocks/>
          </p:cNvSpPr>
          <p:nvPr/>
        </p:nvSpPr>
        <p:spPr bwMode="auto">
          <a:xfrm>
            <a:off x="4818030" y="1798901"/>
            <a:ext cx="964023" cy="921030"/>
          </a:xfrm>
          <a:custGeom>
            <a:avLst/>
            <a:gdLst>
              <a:gd name="T0" fmla="*/ 550 w 1101"/>
              <a:gd name="T1" fmla="*/ 1051 h 1051"/>
              <a:gd name="T2" fmla="*/ 7 w 1101"/>
              <a:gd name="T3" fmla="*/ 954 h 1051"/>
              <a:gd name="T4" fmla="*/ 0 w 1101"/>
              <a:gd name="T5" fmla="*/ 942 h 1051"/>
              <a:gd name="T6" fmla="*/ 187 w 1101"/>
              <a:gd name="T7" fmla="*/ 422 h 1051"/>
              <a:gd name="T8" fmla="*/ 543 w 1101"/>
              <a:gd name="T9" fmla="*/ 0 h 1051"/>
              <a:gd name="T10" fmla="*/ 550 w 1101"/>
              <a:gd name="T11" fmla="*/ 0 h 1051"/>
              <a:gd name="T12" fmla="*/ 557 w 1101"/>
              <a:gd name="T13" fmla="*/ 0 h 1051"/>
              <a:gd name="T14" fmla="*/ 913 w 1101"/>
              <a:gd name="T15" fmla="*/ 422 h 1051"/>
              <a:gd name="T16" fmla="*/ 1101 w 1101"/>
              <a:gd name="T17" fmla="*/ 941 h 1051"/>
              <a:gd name="T18" fmla="*/ 1094 w 1101"/>
              <a:gd name="T19" fmla="*/ 954 h 1051"/>
              <a:gd name="T20" fmla="*/ 550 w 1101"/>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1" h="1051">
                <a:moveTo>
                  <a:pt x="550" y="1051"/>
                </a:moveTo>
                <a:cubicBezTo>
                  <a:pt x="174" y="1051"/>
                  <a:pt x="19" y="961"/>
                  <a:pt x="7" y="954"/>
                </a:cubicBezTo>
                <a:cubicBezTo>
                  <a:pt x="4" y="951"/>
                  <a:pt x="1" y="945"/>
                  <a:pt x="0" y="942"/>
                </a:cubicBezTo>
                <a:cubicBezTo>
                  <a:pt x="0" y="922"/>
                  <a:pt x="3" y="742"/>
                  <a:pt x="187" y="422"/>
                </a:cubicBezTo>
                <a:cubicBezTo>
                  <a:pt x="371" y="103"/>
                  <a:pt x="526" y="10"/>
                  <a:pt x="543" y="0"/>
                </a:cubicBezTo>
                <a:cubicBezTo>
                  <a:pt x="544" y="0"/>
                  <a:pt x="547" y="0"/>
                  <a:pt x="550" y="0"/>
                </a:cubicBezTo>
                <a:cubicBezTo>
                  <a:pt x="553" y="0"/>
                  <a:pt x="556" y="0"/>
                  <a:pt x="557" y="0"/>
                </a:cubicBezTo>
                <a:cubicBezTo>
                  <a:pt x="574" y="10"/>
                  <a:pt x="729" y="103"/>
                  <a:pt x="913" y="422"/>
                </a:cubicBezTo>
                <a:cubicBezTo>
                  <a:pt x="1101" y="748"/>
                  <a:pt x="1101" y="927"/>
                  <a:pt x="1101" y="941"/>
                </a:cubicBezTo>
                <a:cubicBezTo>
                  <a:pt x="1099" y="945"/>
                  <a:pt x="1096" y="951"/>
                  <a:pt x="1094" y="954"/>
                </a:cubicBezTo>
                <a:cubicBezTo>
                  <a:pt x="1077" y="964"/>
                  <a:pt x="919" y="1051"/>
                  <a:pt x="550" y="1051"/>
                </a:cubicBezTo>
                <a:close/>
              </a:path>
            </a:pathLst>
          </a:custGeom>
          <a:solidFill>
            <a:srgbClr val="BD392F"/>
          </a:solidFill>
          <a:ln>
            <a:noFill/>
          </a:ln>
          <a:extLst/>
        </p:spPr>
        <p:txBody>
          <a:bodyPr vert="horz" wrap="square" lIns="68580" tIns="34290" rIns="68580" bIns="34290" numCol="1" anchor="t" anchorCtr="0" compatLnSpc="1">
            <a:prstTxWarp prst="textNoShape">
              <a:avLst/>
            </a:prstTxWarp>
          </a:bodyPr>
          <a:lstStyle/>
          <a:p>
            <a:endParaRPr lang="zh-CN" altLang="en-US" sz="1400"/>
          </a:p>
        </p:txBody>
      </p:sp>
      <p:sp>
        <p:nvSpPr>
          <p:cNvPr id="14" name="文本框 69"/>
          <p:cNvSpPr txBox="1"/>
          <p:nvPr/>
        </p:nvSpPr>
        <p:spPr>
          <a:xfrm>
            <a:off x="5164278" y="2024979"/>
            <a:ext cx="337272" cy="284693"/>
          </a:xfrm>
          <a:prstGeom prst="rect">
            <a:avLst/>
          </a:prstGeom>
          <a:noFill/>
        </p:spPr>
        <p:txBody>
          <a:bodyPr wrap="none" lIns="68580" tIns="34290" rIns="68580" bIns="34290" rtlCol="0">
            <a:spAutoFit/>
          </a:bodyPr>
          <a:lstStyle/>
          <a:p>
            <a:r>
              <a:rPr lang="en-US" altLang="zh-CN" sz="1400" dirty="0">
                <a:solidFill>
                  <a:schemeClr val="bg1"/>
                </a:solidFill>
                <a:latin typeface="Arial" panose="020B0604020202020204" pitchFamily="34" charset="0"/>
                <a:ea typeface="Microsoft YaHei UI" panose="020B0503020204020204" pitchFamily="34" charset="-122"/>
                <a:cs typeface="Arial" panose="020B0604020202020204" pitchFamily="34" charset="0"/>
              </a:rPr>
              <a:t>03</a:t>
            </a:r>
            <a:endParaRPr lang="zh-CN" altLang="en-US" sz="1400" dirty="0">
              <a:solidFill>
                <a:schemeClr val="bg1"/>
              </a:solidFill>
              <a:latin typeface="Arial" panose="020B0604020202020204" pitchFamily="34" charset="0"/>
              <a:ea typeface="Microsoft YaHei UI" panose="020B0503020204020204" pitchFamily="34" charset="-122"/>
              <a:cs typeface="Arial" panose="020B0604020202020204" pitchFamily="34" charset="0"/>
            </a:endParaRPr>
          </a:p>
        </p:txBody>
      </p:sp>
      <p:sp>
        <p:nvSpPr>
          <p:cNvPr id="15" name="Freeform 9"/>
          <p:cNvSpPr>
            <a:spLocks/>
          </p:cNvSpPr>
          <p:nvPr/>
        </p:nvSpPr>
        <p:spPr bwMode="auto">
          <a:xfrm>
            <a:off x="3132230" y="1803034"/>
            <a:ext cx="964850" cy="921030"/>
          </a:xfrm>
          <a:custGeom>
            <a:avLst/>
            <a:gdLst>
              <a:gd name="T0" fmla="*/ 551 w 1102"/>
              <a:gd name="T1" fmla="*/ 1051 h 1051"/>
              <a:gd name="T2" fmla="*/ 7 w 1102"/>
              <a:gd name="T3" fmla="*/ 954 h 1051"/>
              <a:gd name="T4" fmla="*/ 1 w 1102"/>
              <a:gd name="T5" fmla="*/ 942 h 1051"/>
              <a:gd name="T6" fmla="*/ 188 w 1102"/>
              <a:gd name="T7" fmla="*/ 423 h 1051"/>
              <a:gd name="T8" fmla="*/ 544 w 1102"/>
              <a:gd name="T9" fmla="*/ 1 h 1051"/>
              <a:gd name="T10" fmla="*/ 551 w 1102"/>
              <a:gd name="T11" fmla="*/ 0 h 1051"/>
              <a:gd name="T12" fmla="*/ 558 w 1102"/>
              <a:gd name="T13" fmla="*/ 1 h 1051"/>
              <a:gd name="T14" fmla="*/ 914 w 1102"/>
              <a:gd name="T15" fmla="*/ 423 h 1051"/>
              <a:gd name="T16" fmla="*/ 1101 w 1102"/>
              <a:gd name="T17" fmla="*/ 942 h 1051"/>
              <a:gd name="T18" fmla="*/ 1094 w 1102"/>
              <a:gd name="T19" fmla="*/ 954 h 1051"/>
              <a:gd name="T20" fmla="*/ 551 w 1102"/>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2" h="1051">
                <a:moveTo>
                  <a:pt x="551" y="1051"/>
                </a:moveTo>
                <a:cubicBezTo>
                  <a:pt x="182" y="1051"/>
                  <a:pt x="24" y="964"/>
                  <a:pt x="7" y="954"/>
                </a:cubicBezTo>
                <a:cubicBezTo>
                  <a:pt x="5" y="951"/>
                  <a:pt x="2" y="945"/>
                  <a:pt x="1" y="942"/>
                </a:cubicBezTo>
                <a:cubicBezTo>
                  <a:pt x="0" y="922"/>
                  <a:pt x="4" y="742"/>
                  <a:pt x="188" y="423"/>
                </a:cubicBezTo>
                <a:cubicBezTo>
                  <a:pt x="372" y="104"/>
                  <a:pt x="527" y="10"/>
                  <a:pt x="544" y="1"/>
                </a:cubicBezTo>
                <a:cubicBezTo>
                  <a:pt x="545" y="0"/>
                  <a:pt x="548" y="0"/>
                  <a:pt x="551" y="0"/>
                </a:cubicBezTo>
                <a:cubicBezTo>
                  <a:pt x="554" y="0"/>
                  <a:pt x="557" y="0"/>
                  <a:pt x="558" y="1"/>
                </a:cubicBezTo>
                <a:cubicBezTo>
                  <a:pt x="575" y="10"/>
                  <a:pt x="729" y="104"/>
                  <a:pt x="914" y="423"/>
                </a:cubicBezTo>
                <a:cubicBezTo>
                  <a:pt x="1102" y="748"/>
                  <a:pt x="1102" y="927"/>
                  <a:pt x="1101" y="942"/>
                </a:cubicBezTo>
                <a:cubicBezTo>
                  <a:pt x="1100" y="945"/>
                  <a:pt x="1097" y="951"/>
                  <a:pt x="1094" y="954"/>
                </a:cubicBezTo>
                <a:cubicBezTo>
                  <a:pt x="1078" y="964"/>
                  <a:pt x="920" y="1051"/>
                  <a:pt x="551" y="1051"/>
                </a:cubicBezTo>
                <a:close/>
              </a:path>
            </a:pathLst>
          </a:custGeom>
          <a:solidFill>
            <a:srgbClr val="333F4F"/>
          </a:solidFill>
          <a:ln>
            <a:noFill/>
          </a:ln>
          <a:extLst/>
        </p:spPr>
        <p:txBody>
          <a:bodyPr vert="horz" wrap="square" lIns="68580" tIns="34290" rIns="68580" bIns="34290" numCol="1" anchor="t" anchorCtr="0" compatLnSpc="1">
            <a:prstTxWarp prst="textNoShape">
              <a:avLst/>
            </a:prstTxWarp>
          </a:bodyPr>
          <a:lstStyle/>
          <a:p>
            <a:endParaRPr lang="zh-CN" altLang="en-US" sz="1400"/>
          </a:p>
        </p:txBody>
      </p:sp>
      <p:sp>
        <p:nvSpPr>
          <p:cNvPr id="16" name="文本框 60"/>
          <p:cNvSpPr txBox="1"/>
          <p:nvPr/>
        </p:nvSpPr>
        <p:spPr>
          <a:xfrm>
            <a:off x="3475998" y="2024979"/>
            <a:ext cx="337272" cy="284693"/>
          </a:xfrm>
          <a:prstGeom prst="rect">
            <a:avLst/>
          </a:prstGeom>
          <a:noFill/>
        </p:spPr>
        <p:txBody>
          <a:bodyPr wrap="none" lIns="68580" tIns="34290" rIns="68580" bIns="34290" rtlCol="0">
            <a:spAutoFit/>
          </a:bodyPr>
          <a:lstStyle/>
          <a:p>
            <a:r>
              <a:rPr lang="en-US" altLang="zh-CN" sz="1400" dirty="0">
                <a:solidFill>
                  <a:schemeClr val="bg1"/>
                </a:solidFill>
                <a:latin typeface="Arial" panose="020B0604020202020204" pitchFamily="34" charset="0"/>
                <a:ea typeface="Microsoft YaHei UI" panose="020B0503020204020204" pitchFamily="34" charset="-122"/>
                <a:cs typeface="Arial" panose="020B0604020202020204" pitchFamily="34" charset="0"/>
              </a:rPr>
              <a:t>01</a:t>
            </a:r>
            <a:endParaRPr lang="zh-CN" altLang="en-US" sz="1400" dirty="0">
              <a:solidFill>
                <a:schemeClr val="bg1"/>
              </a:solidFill>
              <a:latin typeface="Arial" panose="020B0604020202020204" pitchFamily="34" charset="0"/>
              <a:ea typeface="Microsoft YaHei UI" panose="020B0503020204020204" pitchFamily="34" charset="-122"/>
              <a:cs typeface="Arial" panose="020B0604020202020204" pitchFamily="34" charset="0"/>
            </a:endParaRPr>
          </a:p>
        </p:txBody>
      </p:sp>
      <p:sp>
        <p:nvSpPr>
          <p:cNvPr id="17" name="Freeform 11"/>
          <p:cNvSpPr>
            <a:spLocks/>
          </p:cNvSpPr>
          <p:nvPr/>
        </p:nvSpPr>
        <p:spPr bwMode="auto">
          <a:xfrm>
            <a:off x="3133884" y="2963005"/>
            <a:ext cx="964023" cy="921030"/>
          </a:xfrm>
          <a:custGeom>
            <a:avLst/>
            <a:gdLst>
              <a:gd name="T0" fmla="*/ 551 w 1101"/>
              <a:gd name="T1" fmla="*/ 1051 h 1051"/>
              <a:gd name="T2" fmla="*/ 544 w 1101"/>
              <a:gd name="T3" fmla="*/ 1051 h 1051"/>
              <a:gd name="T4" fmla="*/ 188 w 1101"/>
              <a:gd name="T5" fmla="*/ 629 h 1051"/>
              <a:gd name="T6" fmla="*/ 0 w 1101"/>
              <a:gd name="T7" fmla="*/ 109 h 1051"/>
              <a:gd name="T8" fmla="*/ 7 w 1101"/>
              <a:gd name="T9" fmla="*/ 97 h 1051"/>
              <a:gd name="T10" fmla="*/ 551 w 1101"/>
              <a:gd name="T11" fmla="*/ 0 h 1051"/>
              <a:gd name="T12" fmla="*/ 1094 w 1101"/>
              <a:gd name="T13" fmla="*/ 97 h 1051"/>
              <a:gd name="T14" fmla="*/ 1101 w 1101"/>
              <a:gd name="T15" fmla="*/ 109 h 1051"/>
              <a:gd name="T16" fmla="*/ 914 w 1101"/>
              <a:gd name="T17" fmla="*/ 629 h 1051"/>
              <a:gd name="T18" fmla="*/ 558 w 1101"/>
              <a:gd name="T19" fmla="*/ 1051 h 1051"/>
              <a:gd name="T20" fmla="*/ 551 w 1101"/>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1" h="1051">
                <a:moveTo>
                  <a:pt x="551" y="1051"/>
                </a:moveTo>
                <a:cubicBezTo>
                  <a:pt x="548" y="1051"/>
                  <a:pt x="545" y="1051"/>
                  <a:pt x="544" y="1051"/>
                </a:cubicBezTo>
                <a:cubicBezTo>
                  <a:pt x="527" y="1041"/>
                  <a:pt x="372" y="948"/>
                  <a:pt x="188" y="629"/>
                </a:cubicBezTo>
                <a:cubicBezTo>
                  <a:pt x="0" y="303"/>
                  <a:pt x="0" y="124"/>
                  <a:pt x="0" y="109"/>
                </a:cubicBezTo>
                <a:cubicBezTo>
                  <a:pt x="1" y="106"/>
                  <a:pt x="5" y="100"/>
                  <a:pt x="7" y="97"/>
                </a:cubicBezTo>
                <a:cubicBezTo>
                  <a:pt x="24" y="87"/>
                  <a:pt x="182" y="0"/>
                  <a:pt x="551" y="0"/>
                </a:cubicBezTo>
                <a:cubicBezTo>
                  <a:pt x="919" y="0"/>
                  <a:pt x="1077" y="87"/>
                  <a:pt x="1094" y="97"/>
                </a:cubicBezTo>
                <a:cubicBezTo>
                  <a:pt x="1097" y="100"/>
                  <a:pt x="1100" y="106"/>
                  <a:pt x="1101" y="109"/>
                </a:cubicBezTo>
                <a:cubicBezTo>
                  <a:pt x="1101" y="129"/>
                  <a:pt x="1098" y="309"/>
                  <a:pt x="914" y="629"/>
                </a:cubicBezTo>
                <a:cubicBezTo>
                  <a:pt x="729" y="948"/>
                  <a:pt x="575" y="1041"/>
                  <a:pt x="558" y="1051"/>
                </a:cubicBezTo>
                <a:cubicBezTo>
                  <a:pt x="556" y="1051"/>
                  <a:pt x="554" y="1051"/>
                  <a:pt x="551" y="1051"/>
                </a:cubicBezTo>
                <a:close/>
              </a:path>
            </a:pathLst>
          </a:custGeom>
          <a:solidFill>
            <a:srgbClr val="785448"/>
          </a:solidFill>
          <a:ln>
            <a:noFill/>
          </a:ln>
          <a:extLst/>
        </p:spPr>
        <p:txBody>
          <a:bodyPr vert="horz" wrap="square" lIns="68580" tIns="34290" rIns="68580" bIns="34290" numCol="1" anchor="t" anchorCtr="0" compatLnSpc="1">
            <a:prstTxWarp prst="textNoShape">
              <a:avLst/>
            </a:prstTxWarp>
          </a:bodyPr>
          <a:lstStyle/>
          <a:p>
            <a:endParaRPr lang="zh-CN" altLang="en-US" sz="1400"/>
          </a:p>
        </p:txBody>
      </p:sp>
      <p:sp>
        <p:nvSpPr>
          <p:cNvPr id="18" name="文本框 89"/>
          <p:cNvSpPr txBox="1"/>
          <p:nvPr/>
        </p:nvSpPr>
        <p:spPr>
          <a:xfrm>
            <a:off x="3475998" y="3392605"/>
            <a:ext cx="337272" cy="284693"/>
          </a:xfrm>
          <a:prstGeom prst="rect">
            <a:avLst/>
          </a:prstGeom>
          <a:noFill/>
        </p:spPr>
        <p:txBody>
          <a:bodyPr wrap="none" lIns="68580" tIns="34290" rIns="68580" bIns="34290" rtlCol="0">
            <a:spAutoFit/>
          </a:bodyPr>
          <a:lstStyle/>
          <a:p>
            <a:r>
              <a:rPr lang="en-US" altLang="zh-CN" sz="1400" dirty="0" smtClean="0">
                <a:solidFill>
                  <a:schemeClr val="bg1"/>
                </a:solidFill>
                <a:latin typeface="Arial" panose="020B0604020202020204" pitchFamily="34" charset="0"/>
                <a:ea typeface="Microsoft YaHei UI" panose="020B0503020204020204" pitchFamily="34" charset="-122"/>
                <a:cs typeface="Arial" panose="020B0604020202020204" pitchFamily="34" charset="0"/>
              </a:rPr>
              <a:t>06</a:t>
            </a:r>
            <a:endParaRPr lang="zh-CN" altLang="en-US" sz="1400" dirty="0">
              <a:solidFill>
                <a:schemeClr val="bg1"/>
              </a:solidFill>
              <a:latin typeface="Arial" panose="020B0604020202020204" pitchFamily="34" charset="0"/>
              <a:ea typeface="Microsoft YaHei UI" panose="020B0503020204020204" pitchFamily="34" charset="-122"/>
              <a:cs typeface="Arial" panose="020B0604020202020204" pitchFamily="34" charset="0"/>
            </a:endParaRPr>
          </a:p>
        </p:txBody>
      </p:sp>
      <p:sp>
        <p:nvSpPr>
          <p:cNvPr id="19" name="Freeform 10"/>
          <p:cNvSpPr>
            <a:spLocks/>
          </p:cNvSpPr>
          <p:nvPr/>
        </p:nvSpPr>
        <p:spPr bwMode="auto">
          <a:xfrm>
            <a:off x="3977196" y="3262297"/>
            <a:ext cx="964023" cy="920204"/>
          </a:xfrm>
          <a:custGeom>
            <a:avLst/>
            <a:gdLst>
              <a:gd name="T0" fmla="*/ 551 w 1101"/>
              <a:gd name="T1" fmla="*/ 1051 h 1051"/>
              <a:gd name="T2" fmla="*/ 7 w 1101"/>
              <a:gd name="T3" fmla="*/ 954 h 1051"/>
              <a:gd name="T4" fmla="*/ 0 w 1101"/>
              <a:gd name="T5" fmla="*/ 942 h 1051"/>
              <a:gd name="T6" fmla="*/ 188 w 1101"/>
              <a:gd name="T7" fmla="*/ 422 h 1051"/>
              <a:gd name="T8" fmla="*/ 544 w 1101"/>
              <a:gd name="T9" fmla="*/ 0 h 1051"/>
              <a:gd name="T10" fmla="*/ 551 w 1101"/>
              <a:gd name="T11" fmla="*/ 0 h 1051"/>
              <a:gd name="T12" fmla="*/ 558 w 1101"/>
              <a:gd name="T13" fmla="*/ 0 h 1051"/>
              <a:gd name="T14" fmla="*/ 914 w 1101"/>
              <a:gd name="T15" fmla="*/ 422 h 1051"/>
              <a:gd name="T16" fmla="*/ 1101 w 1101"/>
              <a:gd name="T17" fmla="*/ 942 h 1051"/>
              <a:gd name="T18" fmla="*/ 1094 w 1101"/>
              <a:gd name="T19" fmla="*/ 954 h 1051"/>
              <a:gd name="T20" fmla="*/ 551 w 1101"/>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1" h="1051">
                <a:moveTo>
                  <a:pt x="551" y="1051"/>
                </a:moveTo>
                <a:cubicBezTo>
                  <a:pt x="182" y="1051"/>
                  <a:pt x="24" y="964"/>
                  <a:pt x="7" y="954"/>
                </a:cubicBezTo>
                <a:cubicBezTo>
                  <a:pt x="5" y="951"/>
                  <a:pt x="2" y="945"/>
                  <a:pt x="0" y="942"/>
                </a:cubicBezTo>
                <a:cubicBezTo>
                  <a:pt x="0" y="922"/>
                  <a:pt x="4" y="742"/>
                  <a:pt x="188" y="422"/>
                </a:cubicBezTo>
                <a:cubicBezTo>
                  <a:pt x="372" y="103"/>
                  <a:pt x="527" y="10"/>
                  <a:pt x="544" y="0"/>
                </a:cubicBezTo>
                <a:cubicBezTo>
                  <a:pt x="545" y="0"/>
                  <a:pt x="548" y="0"/>
                  <a:pt x="551" y="0"/>
                </a:cubicBezTo>
                <a:cubicBezTo>
                  <a:pt x="554" y="0"/>
                  <a:pt x="556" y="0"/>
                  <a:pt x="558" y="0"/>
                </a:cubicBezTo>
                <a:cubicBezTo>
                  <a:pt x="575" y="10"/>
                  <a:pt x="729" y="103"/>
                  <a:pt x="914" y="422"/>
                </a:cubicBezTo>
                <a:cubicBezTo>
                  <a:pt x="1098" y="742"/>
                  <a:pt x="1101" y="922"/>
                  <a:pt x="1101" y="942"/>
                </a:cubicBezTo>
                <a:cubicBezTo>
                  <a:pt x="1100" y="945"/>
                  <a:pt x="1097" y="951"/>
                  <a:pt x="1094" y="954"/>
                </a:cubicBezTo>
                <a:cubicBezTo>
                  <a:pt x="1077" y="964"/>
                  <a:pt x="920" y="1051"/>
                  <a:pt x="551" y="1051"/>
                </a:cubicBezTo>
                <a:close/>
              </a:path>
            </a:pathLst>
          </a:custGeom>
          <a:solidFill>
            <a:srgbClr val="F29B26"/>
          </a:solidFill>
          <a:ln>
            <a:noFill/>
          </a:ln>
          <a:extLst/>
        </p:spPr>
        <p:txBody>
          <a:bodyPr vert="horz" wrap="square" lIns="68580" tIns="34290" rIns="68580" bIns="34290" numCol="1" anchor="t" anchorCtr="0" compatLnSpc="1">
            <a:prstTxWarp prst="textNoShape">
              <a:avLst/>
            </a:prstTxWarp>
          </a:bodyPr>
          <a:lstStyle/>
          <a:p>
            <a:endParaRPr lang="zh-CN" altLang="en-US" sz="1400"/>
          </a:p>
        </p:txBody>
      </p:sp>
      <p:sp>
        <p:nvSpPr>
          <p:cNvPr id="20" name="文本框 91"/>
          <p:cNvSpPr txBox="1"/>
          <p:nvPr/>
        </p:nvSpPr>
        <p:spPr>
          <a:xfrm>
            <a:off x="4317658" y="3392605"/>
            <a:ext cx="337272" cy="284693"/>
          </a:xfrm>
          <a:prstGeom prst="rect">
            <a:avLst/>
          </a:prstGeom>
          <a:noFill/>
        </p:spPr>
        <p:txBody>
          <a:bodyPr wrap="none" lIns="68580" tIns="34290" rIns="68580" bIns="34290" rtlCol="0">
            <a:spAutoFit/>
          </a:bodyPr>
          <a:lstStyle/>
          <a:p>
            <a:r>
              <a:rPr lang="en-US" altLang="zh-CN" sz="1400" dirty="0">
                <a:solidFill>
                  <a:schemeClr val="bg1"/>
                </a:solidFill>
                <a:latin typeface="Arial" panose="020B0604020202020204" pitchFamily="34" charset="0"/>
                <a:ea typeface="Microsoft YaHei UI" panose="020B0503020204020204" pitchFamily="34" charset="-122"/>
                <a:cs typeface="Arial" panose="020B0604020202020204" pitchFamily="34" charset="0"/>
              </a:rPr>
              <a:t>05</a:t>
            </a:r>
            <a:endParaRPr lang="zh-CN" altLang="en-US" sz="1400" dirty="0">
              <a:solidFill>
                <a:schemeClr val="bg1"/>
              </a:solidFill>
              <a:latin typeface="Arial" panose="020B0604020202020204" pitchFamily="34" charset="0"/>
              <a:ea typeface="Microsoft YaHei UI" panose="020B0503020204020204" pitchFamily="34" charset="-122"/>
              <a:cs typeface="Arial" panose="020B0604020202020204" pitchFamily="34" charset="0"/>
            </a:endParaRPr>
          </a:p>
        </p:txBody>
      </p:sp>
      <p:sp>
        <p:nvSpPr>
          <p:cNvPr id="21" name="Freeform 8"/>
          <p:cNvSpPr>
            <a:spLocks/>
          </p:cNvSpPr>
          <p:nvPr/>
        </p:nvSpPr>
        <p:spPr bwMode="auto">
          <a:xfrm>
            <a:off x="4818856" y="2960523"/>
            <a:ext cx="964850" cy="921030"/>
          </a:xfrm>
          <a:custGeom>
            <a:avLst/>
            <a:gdLst>
              <a:gd name="T0" fmla="*/ 551 w 1102"/>
              <a:gd name="T1" fmla="*/ 1051 h 1051"/>
              <a:gd name="T2" fmla="*/ 544 w 1102"/>
              <a:gd name="T3" fmla="*/ 1050 h 1051"/>
              <a:gd name="T4" fmla="*/ 188 w 1102"/>
              <a:gd name="T5" fmla="*/ 628 h 1051"/>
              <a:gd name="T6" fmla="*/ 1 w 1102"/>
              <a:gd name="T7" fmla="*/ 109 h 1051"/>
              <a:gd name="T8" fmla="*/ 7 w 1102"/>
              <a:gd name="T9" fmla="*/ 97 h 1051"/>
              <a:gd name="T10" fmla="*/ 551 w 1102"/>
              <a:gd name="T11" fmla="*/ 0 h 1051"/>
              <a:gd name="T12" fmla="*/ 1094 w 1102"/>
              <a:gd name="T13" fmla="*/ 97 h 1051"/>
              <a:gd name="T14" fmla="*/ 1101 w 1102"/>
              <a:gd name="T15" fmla="*/ 109 h 1051"/>
              <a:gd name="T16" fmla="*/ 914 w 1102"/>
              <a:gd name="T17" fmla="*/ 628 h 1051"/>
              <a:gd name="T18" fmla="*/ 558 w 1102"/>
              <a:gd name="T19" fmla="*/ 1050 h 1051"/>
              <a:gd name="T20" fmla="*/ 551 w 1102"/>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2" h="1051">
                <a:moveTo>
                  <a:pt x="551" y="1051"/>
                </a:moveTo>
                <a:cubicBezTo>
                  <a:pt x="548" y="1051"/>
                  <a:pt x="545" y="1051"/>
                  <a:pt x="544" y="1050"/>
                </a:cubicBezTo>
                <a:cubicBezTo>
                  <a:pt x="527" y="1041"/>
                  <a:pt x="372" y="947"/>
                  <a:pt x="188" y="628"/>
                </a:cubicBezTo>
                <a:cubicBezTo>
                  <a:pt x="4" y="309"/>
                  <a:pt x="0" y="129"/>
                  <a:pt x="1" y="109"/>
                </a:cubicBezTo>
                <a:cubicBezTo>
                  <a:pt x="2" y="106"/>
                  <a:pt x="5" y="100"/>
                  <a:pt x="7" y="97"/>
                </a:cubicBezTo>
                <a:cubicBezTo>
                  <a:pt x="24" y="87"/>
                  <a:pt x="182" y="0"/>
                  <a:pt x="551" y="0"/>
                </a:cubicBezTo>
                <a:cubicBezTo>
                  <a:pt x="920" y="0"/>
                  <a:pt x="1078" y="87"/>
                  <a:pt x="1094" y="97"/>
                </a:cubicBezTo>
                <a:cubicBezTo>
                  <a:pt x="1097" y="100"/>
                  <a:pt x="1100" y="106"/>
                  <a:pt x="1101" y="109"/>
                </a:cubicBezTo>
                <a:cubicBezTo>
                  <a:pt x="1102" y="128"/>
                  <a:pt x="1098" y="309"/>
                  <a:pt x="914" y="628"/>
                </a:cubicBezTo>
                <a:cubicBezTo>
                  <a:pt x="730" y="947"/>
                  <a:pt x="575" y="1041"/>
                  <a:pt x="558" y="1050"/>
                </a:cubicBezTo>
                <a:cubicBezTo>
                  <a:pt x="557" y="1051"/>
                  <a:pt x="554" y="1051"/>
                  <a:pt x="551" y="1051"/>
                </a:cubicBezTo>
                <a:close/>
              </a:path>
            </a:pathLst>
          </a:custGeom>
          <a:solidFill>
            <a:srgbClr val="9BBB5C"/>
          </a:solidFill>
          <a:ln>
            <a:noFill/>
          </a:ln>
          <a:extLst/>
        </p:spPr>
        <p:txBody>
          <a:bodyPr vert="horz" wrap="square" lIns="68580" tIns="34290" rIns="68580" bIns="34290" numCol="1" anchor="t" anchorCtr="0" compatLnSpc="1">
            <a:prstTxWarp prst="textNoShape">
              <a:avLst/>
            </a:prstTxWarp>
          </a:bodyPr>
          <a:lstStyle/>
          <a:p>
            <a:endParaRPr lang="zh-CN" altLang="en-US" sz="1400"/>
          </a:p>
        </p:txBody>
      </p:sp>
      <p:sp>
        <p:nvSpPr>
          <p:cNvPr id="22" name="文本框 92"/>
          <p:cNvSpPr txBox="1"/>
          <p:nvPr/>
        </p:nvSpPr>
        <p:spPr>
          <a:xfrm>
            <a:off x="5108338" y="3381159"/>
            <a:ext cx="337272" cy="284693"/>
          </a:xfrm>
          <a:prstGeom prst="rect">
            <a:avLst/>
          </a:prstGeom>
          <a:noFill/>
        </p:spPr>
        <p:txBody>
          <a:bodyPr wrap="none" lIns="68580" tIns="34290" rIns="68580" bIns="34290" rtlCol="0">
            <a:spAutoFit/>
          </a:bodyPr>
          <a:lstStyle/>
          <a:p>
            <a:r>
              <a:rPr lang="en-US" altLang="zh-CN" sz="1400" dirty="0" smtClean="0">
                <a:solidFill>
                  <a:schemeClr val="bg1"/>
                </a:solidFill>
                <a:latin typeface="Arial" panose="020B0604020202020204" pitchFamily="34" charset="0"/>
                <a:ea typeface="Microsoft YaHei UI" panose="020B0503020204020204" pitchFamily="34" charset="-122"/>
                <a:cs typeface="Arial" panose="020B0604020202020204" pitchFamily="34" charset="0"/>
              </a:rPr>
              <a:t>04</a:t>
            </a:r>
            <a:endParaRPr lang="zh-CN" altLang="en-US" sz="1400" dirty="0">
              <a:solidFill>
                <a:schemeClr val="bg1"/>
              </a:solidFill>
              <a:latin typeface="Arial" panose="020B0604020202020204" pitchFamily="34" charset="0"/>
              <a:ea typeface="Microsoft YaHei UI" panose="020B0503020204020204" pitchFamily="34" charset="-122"/>
              <a:cs typeface="Arial" panose="020B0604020202020204" pitchFamily="34" charset="0"/>
            </a:endParaRPr>
          </a:p>
        </p:txBody>
      </p:sp>
      <p:sp>
        <p:nvSpPr>
          <p:cNvPr id="23" name="Freeform 119"/>
          <p:cNvSpPr>
            <a:spLocks noChangeArrowheads="1"/>
          </p:cNvSpPr>
          <p:nvPr/>
        </p:nvSpPr>
        <p:spPr bwMode="auto">
          <a:xfrm>
            <a:off x="3437217" y="2301771"/>
            <a:ext cx="361723" cy="323054"/>
          </a:xfrm>
          <a:custGeom>
            <a:avLst/>
            <a:gdLst>
              <a:gd name="T0" fmla="*/ 531268 w 497"/>
              <a:gd name="T1" fmla="*/ 83989 h 444"/>
              <a:gd name="T2" fmla="*/ 531268 w 497"/>
              <a:gd name="T3" fmla="*/ 83989 h 444"/>
              <a:gd name="T4" fmla="*/ 510880 w 497"/>
              <a:gd name="T5" fmla="*/ 83989 h 444"/>
              <a:gd name="T6" fmla="*/ 510880 w 497"/>
              <a:gd name="T7" fmla="*/ 531532 h 444"/>
              <a:gd name="T8" fmla="*/ 531268 w 497"/>
              <a:gd name="T9" fmla="*/ 531532 h 444"/>
              <a:gd name="T10" fmla="*/ 594828 w 497"/>
              <a:gd name="T11" fmla="*/ 477539 h 444"/>
              <a:gd name="T12" fmla="*/ 594828 w 497"/>
              <a:gd name="T13" fmla="*/ 148781 h 444"/>
              <a:gd name="T14" fmla="*/ 531268 w 497"/>
              <a:gd name="T15" fmla="*/ 83989 h 444"/>
              <a:gd name="T16" fmla="*/ 0 w 497"/>
              <a:gd name="T17" fmla="*/ 148781 h 444"/>
              <a:gd name="T18" fmla="*/ 0 w 497"/>
              <a:gd name="T19" fmla="*/ 148781 h 444"/>
              <a:gd name="T20" fmla="*/ 0 w 497"/>
              <a:gd name="T21" fmla="*/ 477539 h 444"/>
              <a:gd name="T22" fmla="*/ 63560 w 497"/>
              <a:gd name="T23" fmla="*/ 531532 h 444"/>
              <a:gd name="T24" fmla="*/ 85147 w 497"/>
              <a:gd name="T25" fmla="*/ 531532 h 444"/>
              <a:gd name="T26" fmla="*/ 85147 w 497"/>
              <a:gd name="T27" fmla="*/ 83989 h 444"/>
              <a:gd name="T28" fmla="*/ 63560 w 497"/>
              <a:gd name="T29" fmla="*/ 83989 h 444"/>
              <a:gd name="T30" fmla="*/ 0 w 497"/>
              <a:gd name="T31" fmla="*/ 148781 h 444"/>
              <a:gd name="T32" fmla="*/ 404147 w 497"/>
              <a:gd name="T33" fmla="*/ 31196 h 444"/>
              <a:gd name="T34" fmla="*/ 404147 w 497"/>
              <a:gd name="T35" fmla="*/ 31196 h 444"/>
              <a:gd name="T36" fmla="*/ 297414 w 497"/>
              <a:gd name="T37" fmla="*/ 0 h 444"/>
              <a:gd name="T38" fmla="*/ 191880 w 497"/>
              <a:gd name="T39" fmla="*/ 31196 h 444"/>
              <a:gd name="T40" fmla="*/ 191880 w 497"/>
              <a:gd name="T41" fmla="*/ 83989 h 444"/>
              <a:gd name="T42" fmla="*/ 128320 w 497"/>
              <a:gd name="T43" fmla="*/ 83989 h 444"/>
              <a:gd name="T44" fmla="*/ 128320 w 497"/>
              <a:gd name="T45" fmla="*/ 531532 h 444"/>
              <a:gd name="T46" fmla="*/ 467707 w 497"/>
              <a:gd name="T47" fmla="*/ 531532 h 444"/>
              <a:gd name="T48" fmla="*/ 467707 w 497"/>
              <a:gd name="T49" fmla="*/ 83989 h 444"/>
              <a:gd name="T50" fmla="*/ 404147 w 497"/>
              <a:gd name="T51" fmla="*/ 83989 h 444"/>
              <a:gd name="T52" fmla="*/ 404147 w 497"/>
              <a:gd name="T53" fmla="*/ 31196 h 444"/>
              <a:gd name="T54" fmla="*/ 360974 w 497"/>
              <a:gd name="T55" fmla="*/ 83989 h 444"/>
              <a:gd name="T56" fmla="*/ 360974 w 497"/>
              <a:gd name="T57" fmla="*/ 83989 h 444"/>
              <a:gd name="T58" fmla="*/ 233854 w 497"/>
              <a:gd name="T59" fmla="*/ 83989 h 444"/>
              <a:gd name="T60" fmla="*/ 233854 w 497"/>
              <a:gd name="T61" fmla="*/ 52793 h 444"/>
              <a:gd name="T62" fmla="*/ 297414 w 497"/>
              <a:gd name="T63" fmla="*/ 31196 h 444"/>
              <a:gd name="T64" fmla="*/ 360974 w 497"/>
              <a:gd name="T65" fmla="*/ 52793 h 444"/>
              <a:gd name="T66" fmla="*/ 360974 w 497"/>
              <a:gd name="T67" fmla="*/ 83989 h 4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chemeClr val="bg1"/>
          </a:solidFill>
          <a:ln>
            <a:noFill/>
          </a:ln>
          <a:effectLst/>
          <a:extLst/>
        </p:spPr>
        <p:txBody>
          <a:bodyPr wrap="none" lIns="34290" tIns="17145" rIns="34290" bIns="17145" anchor="ctr"/>
          <a:lstStyle/>
          <a:p>
            <a:pPr>
              <a:defRPr/>
            </a:pPr>
            <a:endParaRPr lang="zh-CN" altLang="en-US"/>
          </a:p>
        </p:txBody>
      </p:sp>
      <p:sp>
        <p:nvSpPr>
          <p:cNvPr id="24" name="Freeform 23"/>
          <p:cNvSpPr>
            <a:spLocks noChangeArrowheads="1"/>
          </p:cNvSpPr>
          <p:nvPr/>
        </p:nvSpPr>
        <p:spPr bwMode="auto">
          <a:xfrm>
            <a:off x="4350102" y="1679551"/>
            <a:ext cx="292057" cy="286540"/>
          </a:xfrm>
          <a:custGeom>
            <a:avLst/>
            <a:gdLst>
              <a:gd name="T0" fmla="*/ 498453 w 427"/>
              <a:gd name="T1" fmla="*/ 63687 h 417"/>
              <a:gd name="T2" fmla="*/ 498453 w 427"/>
              <a:gd name="T3" fmla="*/ 63687 h 417"/>
              <a:gd name="T4" fmla="*/ 424164 w 427"/>
              <a:gd name="T5" fmla="*/ 10815 h 417"/>
              <a:gd name="T6" fmla="*/ 393011 w 427"/>
              <a:gd name="T7" fmla="*/ 0 h 417"/>
              <a:gd name="T8" fmla="*/ 106640 w 427"/>
              <a:gd name="T9" fmla="*/ 0 h 417"/>
              <a:gd name="T10" fmla="*/ 74289 w 427"/>
              <a:gd name="T11" fmla="*/ 10815 h 417"/>
              <a:gd name="T12" fmla="*/ 10784 w 427"/>
              <a:gd name="T13" fmla="*/ 63687 h 417"/>
              <a:gd name="T14" fmla="*/ 0 w 427"/>
              <a:gd name="T15" fmla="*/ 96132 h 417"/>
              <a:gd name="T16" fmla="*/ 52721 w 427"/>
              <a:gd name="T17" fmla="*/ 479457 h 417"/>
              <a:gd name="T18" fmla="*/ 86271 w 427"/>
              <a:gd name="T19" fmla="*/ 499885 h 417"/>
              <a:gd name="T20" fmla="*/ 424164 w 427"/>
              <a:gd name="T21" fmla="*/ 499885 h 417"/>
              <a:gd name="T22" fmla="*/ 456516 w 427"/>
              <a:gd name="T23" fmla="*/ 479457 h 417"/>
              <a:gd name="T24" fmla="*/ 510435 w 427"/>
              <a:gd name="T25" fmla="*/ 96132 h 417"/>
              <a:gd name="T26" fmla="*/ 498453 w 427"/>
              <a:gd name="T27" fmla="*/ 63687 h 417"/>
              <a:gd name="T28" fmla="*/ 255217 w 427"/>
              <a:gd name="T29" fmla="*/ 319638 h 417"/>
              <a:gd name="T30" fmla="*/ 255217 w 427"/>
              <a:gd name="T31" fmla="*/ 319638 h 417"/>
              <a:gd name="T32" fmla="*/ 128208 w 427"/>
              <a:gd name="T33" fmla="*/ 149004 h 417"/>
              <a:gd name="T34" fmla="*/ 191713 w 427"/>
              <a:gd name="T35" fmla="*/ 149004 h 417"/>
              <a:gd name="T36" fmla="*/ 255217 w 427"/>
              <a:gd name="T37" fmla="*/ 266766 h 417"/>
              <a:gd name="T38" fmla="*/ 318722 w 427"/>
              <a:gd name="T39" fmla="*/ 149004 h 417"/>
              <a:gd name="T40" fmla="*/ 371443 w 427"/>
              <a:gd name="T41" fmla="*/ 149004 h 417"/>
              <a:gd name="T42" fmla="*/ 255217 w 427"/>
              <a:gd name="T43" fmla="*/ 319638 h 417"/>
              <a:gd name="T44" fmla="*/ 43135 w 427"/>
              <a:gd name="T45" fmla="*/ 96132 h 417"/>
              <a:gd name="T46" fmla="*/ 43135 w 427"/>
              <a:gd name="T47" fmla="*/ 96132 h 417"/>
              <a:gd name="T48" fmla="*/ 106640 w 427"/>
              <a:gd name="T49" fmla="*/ 32444 h 417"/>
              <a:gd name="T50" fmla="*/ 393011 w 427"/>
              <a:gd name="T51" fmla="*/ 32444 h 417"/>
              <a:gd name="T52" fmla="*/ 468498 w 427"/>
              <a:gd name="T53" fmla="*/ 96132 h 417"/>
              <a:gd name="T54" fmla="*/ 43135 w 427"/>
              <a:gd name="T55" fmla="*/ 96132 h 41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27" h="417">
                <a:moveTo>
                  <a:pt x="416" y="53"/>
                </a:moveTo>
                <a:lnTo>
                  <a:pt x="416" y="53"/>
                </a:lnTo>
                <a:cubicBezTo>
                  <a:pt x="408" y="44"/>
                  <a:pt x="363" y="9"/>
                  <a:pt x="354" y="9"/>
                </a:cubicBezTo>
                <a:cubicBezTo>
                  <a:pt x="354" y="0"/>
                  <a:pt x="337" y="0"/>
                  <a:pt x="328" y="0"/>
                </a:cubicBezTo>
                <a:cubicBezTo>
                  <a:pt x="89" y="0"/>
                  <a:pt x="89" y="0"/>
                  <a:pt x="89" y="0"/>
                </a:cubicBezTo>
                <a:cubicBezTo>
                  <a:pt x="89" y="0"/>
                  <a:pt x="72" y="0"/>
                  <a:pt x="62" y="9"/>
                </a:cubicBezTo>
                <a:cubicBezTo>
                  <a:pt x="62" y="9"/>
                  <a:pt x="18" y="44"/>
                  <a:pt x="9" y="53"/>
                </a:cubicBezTo>
                <a:cubicBezTo>
                  <a:pt x="0" y="53"/>
                  <a:pt x="0" y="62"/>
                  <a:pt x="0" y="80"/>
                </a:cubicBezTo>
                <a:cubicBezTo>
                  <a:pt x="0" y="88"/>
                  <a:pt x="44" y="399"/>
                  <a:pt x="44" y="399"/>
                </a:cubicBezTo>
                <a:cubicBezTo>
                  <a:pt x="53" y="407"/>
                  <a:pt x="62" y="416"/>
                  <a:pt x="72" y="416"/>
                </a:cubicBezTo>
                <a:cubicBezTo>
                  <a:pt x="354" y="416"/>
                  <a:pt x="354" y="416"/>
                  <a:pt x="354" y="416"/>
                </a:cubicBezTo>
                <a:cubicBezTo>
                  <a:pt x="363" y="416"/>
                  <a:pt x="372" y="407"/>
                  <a:pt x="381" y="399"/>
                </a:cubicBezTo>
                <a:cubicBezTo>
                  <a:pt x="381" y="399"/>
                  <a:pt x="426" y="88"/>
                  <a:pt x="426" y="80"/>
                </a:cubicBezTo>
                <a:cubicBezTo>
                  <a:pt x="426" y="62"/>
                  <a:pt x="416" y="53"/>
                  <a:pt x="416" y="53"/>
                </a:cubicBezTo>
                <a:close/>
                <a:moveTo>
                  <a:pt x="213" y="266"/>
                </a:moveTo>
                <a:lnTo>
                  <a:pt x="213" y="266"/>
                </a:lnTo>
                <a:cubicBezTo>
                  <a:pt x="133" y="266"/>
                  <a:pt x="116" y="150"/>
                  <a:pt x="107" y="124"/>
                </a:cubicBezTo>
                <a:cubicBezTo>
                  <a:pt x="160" y="124"/>
                  <a:pt x="160" y="124"/>
                  <a:pt x="160" y="124"/>
                </a:cubicBezTo>
                <a:cubicBezTo>
                  <a:pt x="160" y="159"/>
                  <a:pt x="178" y="222"/>
                  <a:pt x="213" y="222"/>
                </a:cubicBezTo>
                <a:cubicBezTo>
                  <a:pt x="248" y="222"/>
                  <a:pt x="257" y="159"/>
                  <a:pt x="266" y="124"/>
                </a:cubicBezTo>
                <a:cubicBezTo>
                  <a:pt x="310" y="124"/>
                  <a:pt x="310" y="124"/>
                  <a:pt x="310" y="124"/>
                </a:cubicBezTo>
                <a:cubicBezTo>
                  <a:pt x="310" y="150"/>
                  <a:pt x="293" y="266"/>
                  <a:pt x="213" y="266"/>
                </a:cubicBezTo>
                <a:close/>
                <a:moveTo>
                  <a:pt x="36" y="80"/>
                </a:moveTo>
                <a:lnTo>
                  <a:pt x="36" y="80"/>
                </a:lnTo>
                <a:cubicBezTo>
                  <a:pt x="89" y="27"/>
                  <a:pt x="89" y="27"/>
                  <a:pt x="89" y="27"/>
                </a:cubicBezTo>
                <a:cubicBezTo>
                  <a:pt x="328" y="27"/>
                  <a:pt x="328" y="27"/>
                  <a:pt x="328" y="27"/>
                </a:cubicBezTo>
                <a:cubicBezTo>
                  <a:pt x="391" y="80"/>
                  <a:pt x="391" y="80"/>
                  <a:pt x="391" y="80"/>
                </a:cubicBezTo>
                <a:lnTo>
                  <a:pt x="36" y="80"/>
                </a:lnTo>
                <a:close/>
              </a:path>
            </a:pathLst>
          </a:custGeom>
          <a:solidFill>
            <a:schemeClr val="bg1"/>
          </a:solidFill>
          <a:ln>
            <a:noFill/>
          </a:ln>
          <a:effectLst/>
          <a:extLst/>
        </p:spPr>
        <p:txBody>
          <a:bodyPr wrap="none" lIns="34290" tIns="17145" rIns="34290" bIns="17145" anchor="ctr"/>
          <a:lstStyle/>
          <a:p>
            <a:pPr>
              <a:defRPr/>
            </a:pPr>
            <a:endParaRPr lang="zh-CN" altLang="en-US"/>
          </a:p>
        </p:txBody>
      </p:sp>
      <p:sp>
        <p:nvSpPr>
          <p:cNvPr id="25" name="Freeform 79"/>
          <p:cNvSpPr>
            <a:spLocks noChangeArrowheads="1"/>
          </p:cNvSpPr>
          <p:nvPr/>
        </p:nvSpPr>
        <p:spPr bwMode="auto">
          <a:xfrm>
            <a:off x="5006326" y="2301771"/>
            <a:ext cx="315904" cy="316694"/>
          </a:xfrm>
          <a:custGeom>
            <a:avLst/>
            <a:gdLst>
              <a:gd name="T0" fmla="*/ 286865 w 479"/>
              <a:gd name="T1" fmla="*/ 0 h 479"/>
              <a:gd name="T2" fmla="*/ 286865 w 479"/>
              <a:gd name="T3" fmla="*/ 0 h 479"/>
              <a:gd name="T4" fmla="*/ 0 w 479"/>
              <a:gd name="T5" fmla="*/ 286865 h 479"/>
              <a:gd name="T6" fmla="*/ 286865 w 479"/>
              <a:gd name="T7" fmla="*/ 573730 h 479"/>
              <a:gd name="T8" fmla="*/ 573730 w 479"/>
              <a:gd name="T9" fmla="*/ 286865 h 479"/>
              <a:gd name="T10" fmla="*/ 286865 w 479"/>
              <a:gd name="T11" fmla="*/ 0 h 479"/>
              <a:gd name="T12" fmla="*/ 531720 w 479"/>
              <a:gd name="T13" fmla="*/ 286865 h 479"/>
              <a:gd name="T14" fmla="*/ 531720 w 479"/>
              <a:gd name="T15" fmla="*/ 286865 h 479"/>
              <a:gd name="T16" fmla="*/ 478908 w 479"/>
              <a:gd name="T17" fmla="*/ 435699 h 479"/>
              <a:gd name="T18" fmla="*/ 468106 w 479"/>
              <a:gd name="T19" fmla="*/ 393689 h 479"/>
              <a:gd name="T20" fmla="*/ 478908 w 479"/>
              <a:gd name="T21" fmla="*/ 308470 h 479"/>
              <a:gd name="T22" fmla="*/ 446501 w 479"/>
              <a:gd name="T23" fmla="*/ 244855 h 479"/>
              <a:gd name="T24" fmla="*/ 382887 w 479"/>
              <a:gd name="T25" fmla="*/ 213648 h 479"/>
              <a:gd name="T26" fmla="*/ 415294 w 479"/>
              <a:gd name="T27" fmla="*/ 105624 h 479"/>
              <a:gd name="T28" fmla="*/ 351680 w 479"/>
              <a:gd name="T29" fmla="*/ 74417 h 479"/>
              <a:gd name="T30" fmla="*/ 361282 w 479"/>
              <a:gd name="T31" fmla="*/ 63614 h 479"/>
              <a:gd name="T32" fmla="*/ 531720 w 479"/>
              <a:gd name="T33" fmla="*/ 286865 h 479"/>
              <a:gd name="T34" fmla="*/ 254458 w 479"/>
              <a:gd name="T35" fmla="*/ 52812 h 479"/>
              <a:gd name="T36" fmla="*/ 254458 w 479"/>
              <a:gd name="T37" fmla="*/ 52812 h 479"/>
              <a:gd name="T38" fmla="*/ 223250 w 479"/>
              <a:gd name="T39" fmla="*/ 74417 h 479"/>
              <a:gd name="T40" fmla="*/ 180041 w 479"/>
              <a:gd name="T41" fmla="*/ 105624 h 479"/>
              <a:gd name="T42" fmla="*/ 138031 w 479"/>
              <a:gd name="T43" fmla="*/ 159636 h 479"/>
              <a:gd name="T44" fmla="*/ 159636 w 479"/>
              <a:gd name="T45" fmla="*/ 190843 h 479"/>
              <a:gd name="T46" fmla="*/ 212448 w 479"/>
              <a:gd name="T47" fmla="*/ 190843 h 479"/>
              <a:gd name="T48" fmla="*/ 297667 w 479"/>
              <a:gd name="T49" fmla="*/ 286865 h 479"/>
              <a:gd name="T50" fmla="*/ 223250 w 479"/>
              <a:gd name="T51" fmla="*/ 350479 h 479"/>
              <a:gd name="T52" fmla="*/ 212448 w 479"/>
              <a:gd name="T53" fmla="*/ 404491 h 479"/>
              <a:gd name="T54" fmla="*/ 212448 w 479"/>
              <a:gd name="T55" fmla="*/ 468106 h 479"/>
              <a:gd name="T56" fmla="*/ 159636 w 479"/>
              <a:gd name="T57" fmla="*/ 414094 h 479"/>
              <a:gd name="T58" fmla="*/ 148834 w 479"/>
              <a:gd name="T59" fmla="*/ 340877 h 479"/>
              <a:gd name="T60" fmla="*/ 105624 w 479"/>
              <a:gd name="T61" fmla="*/ 286865 h 479"/>
              <a:gd name="T62" fmla="*/ 127229 w 479"/>
              <a:gd name="T63" fmla="*/ 223250 h 479"/>
              <a:gd name="T64" fmla="*/ 63614 w 479"/>
              <a:gd name="T65" fmla="*/ 202846 h 479"/>
              <a:gd name="T66" fmla="*/ 254458 w 479"/>
              <a:gd name="T67" fmla="*/ 52812 h 479"/>
              <a:gd name="T68" fmla="*/ 212448 w 479"/>
              <a:gd name="T69" fmla="*/ 520918 h 479"/>
              <a:gd name="T70" fmla="*/ 212448 w 479"/>
              <a:gd name="T71" fmla="*/ 520918 h 479"/>
              <a:gd name="T72" fmla="*/ 244855 w 479"/>
              <a:gd name="T73" fmla="*/ 499313 h 479"/>
              <a:gd name="T74" fmla="*/ 286865 w 479"/>
              <a:gd name="T75" fmla="*/ 488510 h 479"/>
              <a:gd name="T76" fmla="*/ 351680 w 479"/>
              <a:gd name="T77" fmla="*/ 468106 h 479"/>
              <a:gd name="T78" fmla="*/ 424896 w 479"/>
              <a:gd name="T79" fmla="*/ 488510 h 479"/>
              <a:gd name="T80" fmla="*/ 286865 w 479"/>
              <a:gd name="T81" fmla="*/ 531720 h 479"/>
              <a:gd name="T82" fmla="*/ 212448 w 479"/>
              <a:gd name="T83" fmla="*/ 520918 h 47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79" h="479">
                <a:moveTo>
                  <a:pt x="239" y="0"/>
                </a:moveTo>
                <a:lnTo>
                  <a:pt x="239" y="0"/>
                </a:lnTo>
                <a:cubicBezTo>
                  <a:pt x="106" y="0"/>
                  <a:pt x="0" y="106"/>
                  <a:pt x="0" y="239"/>
                </a:cubicBezTo>
                <a:cubicBezTo>
                  <a:pt x="0" y="372"/>
                  <a:pt x="106" y="478"/>
                  <a:pt x="239" y="478"/>
                </a:cubicBezTo>
                <a:cubicBezTo>
                  <a:pt x="372" y="478"/>
                  <a:pt x="478" y="372"/>
                  <a:pt x="478" y="239"/>
                </a:cubicBezTo>
                <a:cubicBezTo>
                  <a:pt x="478" y="106"/>
                  <a:pt x="372" y="0"/>
                  <a:pt x="239" y="0"/>
                </a:cubicBezTo>
                <a:close/>
                <a:moveTo>
                  <a:pt x="443" y="239"/>
                </a:moveTo>
                <a:lnTo>
                  <a:pt x="443" y="239"/>
                </a:lnTo>
                <a:cubicBezTo>
                  <a:pt x="443" y="292"/>
                  <a:pt x="425" y="328"/>
                  <a:pt x="399" y="363"/>
                </a:cubicBezTo>
                <a:cubicBezTo>
                  <a:pt x="390" y="363"/>
                  <a:pt x="381" y="345"/>
                  <a:pt x="390" y="328"/>
                </a:cubicBezTo>
                <a:cubicBezTo>
                  <a:pt x="399" y="310"/>
                  <a:pt x="399" y="275"/>
                  <a:pt x="399" y="257"/>
                </a:cubicBezTo>
                <a:cubicBezTo>
                  <a:pt x="399" y="239"/>
                  <a:pt x="390" y="204"/>
                  <a:pt x="372" y="204"/>
                </a:cubicBezTo>
                <a:cubicBezTo>
                  <a:pt x="346" y="204"/>
                  <a:pt x="337" y="204"/>
                  <a:pt x="319" y="178"/>
                </a:cubicBezTo>
                <a:cubicBezTo>
                  <a:pt x="301" y="124"/>
                  <a:pt x="372" y="115"/>
                  <a:pt x="346" y="88"/>
                </a:cubicBezTo>
                <a:cubicBezTo>
                  <a:pt x="337" y="80"/>
                  <a:pt x="301" y="115"/>
                  <a:pt x="293" y="62"/>
                </a:cubicBezTo>
                <a:lnTo>
                  <a:pt x="301" y="53"/>
                </a:lnTo>
                <a:cubicBezTo>
                  <a:pt x="381" y="80"/>
                  <a:pt x="443" y="150"/>
                  <a:pt x="443" y="239"/>
                </a:cubicBezTo>
                <a:close/>
                <a:moveTo>
                  <a:pt x="212" y="44"/>
                </a:moveTo>
                <a:lnTo>
                  <a:pt x="212" y="44"/>
                </a:lnTo>
                <a:cubicBezTo>
                  <a:pt x="204" y="53"/>
                  <a:pt x="194" y="53"/>
                  <a:pt x="186" y="62"/>
                </a:cubicBezTo>
                <a:cubicBezTo>
                  <a:pt x="168" y="80"/>
                  <a:pt x="159" y="71"/>
                  <a:pt x="150" y="88"/>
                </a:cubicBezTo>
                <a:cubicBezTo>
                  <a:pt x="141" y="106"/>
                  <a:pt x="115" y="124"/>
                  <a:pt x="115" y="133"/>
                </a:cubicBezTo>
                <a:cubicBezTo>
                  <a:pt x="115" y="142"/>
                  <a:pt x="133" y="159"/>
                  <a:pt x="133" y="159"/>
                </a:cubicBezTo>
                <a:cubicBezTo>
                  <a:pt x="141" y="150"/>
                  <a:pt x="159" y="150"/>
                  <a:pt x="177" y="159"/>
                </a:cubicBezTo>
                <a:cubicBezTo>
                  <a:pt x="186" y="159"/>
                  <a:pt x="275" y="169"/>
                  <a:pt x="248" y="239"/>
                </a:cubicBezTo>
                <a:cubicBezTo>
                  <a:pt x="239" y="266"/>
                  <a:pt x="194" y="257"/>
                  <a:pt x="186" y="292"/>
                </a:cubicBezTo>
                <a:cubicBezTo>
                  <a:pt x="186" y="301"/>
                  <a:pt x="186" y="328"/>
                  <a:pt x="177" y="337"/>
                </a:cubicBezTo>
                <a:cubicBezTo>
                  <a:pt x="177" y="345"/>
                  <a:pt x="186" y="390"/>
                  <a:pt x="177" y="390"/>
                </a:cubicBezTo>
                <a:cubicBezTo>
                  <a:pt x="168" y="390"/>
                  <a:pt x="133" y="345"/>
                  <a:pt x="133" y="345"/>
                </a:cubicBezTo>
                <a:cubicBezTo>
                  <a:pt x="133" y="337"/>
                  <a:pt x="124" y="310"/>
                  <a:pt x="124" y="284"/>
                </a:cubicBezTo>
                <a:cubicBezTo>
                  <a:pt x="124" y="266"/>
                  <a:pt x="88" y="266"/>
                  <a:pt x="88" y="239"/>
                </a:cubicBezTo>
                <a:cubicBezTo>
                  <a:pt x="88" y="213"/>
                  <a:pt x="106" y="195"/>
                  <a:pt x="106" y="186"/>
                </a:cubicBezTo>
                <a:cubicBezTo>
                  <a:pt x="97" y="169"/>
                  <a:pt x="62" y="169"/>
                  <a:pt x="53" y="169"/>
                </a:cubicBezTo>
                <a:cubicBezTo>
                  <a:pt x="80" y="97"/>
                  <a:pt x="141" y="53"/>
                  <a:pt x="212" y="44"/>
                </a:cubicBezTo>
                <a:close/>
                <a:moveTo>
                  <a:pt x="177" y="434"/>
                </a:moveTo>
                <a:lnTo>
                  <a:pt x="177" y="434"/>
                </a:lnTo>
                <a:cubicBezTo>
                  <a:pt x="186" y="425"/>
                  <a:pt x="186" y="416"/>
                  <a:pt x="204" y="416"/>
                </a:cubicBezTo>
                <a:cubicBezTo>
                  <a:pt x="212" y="416"/>
                  <a:pt x="221" y="416"/>
                  <a:pt x="239" y="407"/>
                </a:cubicBezTo>
                <a:cubicBezTo>
                  <a:pt x="248" y="407"/>
                  <a:pt x="275" y="398"/>
                  <a:pt x="293" y="390"/>
                </a:cubicBezTo>
                <a:cubicBezTo>
                  <a:pt x="310" y="390"/>
                  <a:pt x="346" y="398"/>
                  <a:pt x="354" y="407"/>
                </a:cubicBezTo>
                <a:cubicBezTo>
                  <a:pt x="319" y="434"/>
                  <a:pt x="284" y="443"/>
                  <a:pt x="239" y="443"/>
                </a:cubicBezTo>
                <a:cubicBezTo>
                  <a:pt x="221" y="443"/>
                  <a:pt x="194" y="443"/>
                  <a:pt x="177" y="434"/>
                </a:cubicBezTo>
                <a:close/>
              </a:path>
            </a:pathLst>
          </a:custGeom>
          <a:solidFill>
            <a:schemeClr val="bg1"/>
          </a:solidFill>
          <a:ln>
            <a:noFill/>
          </a:ln>
          <a:effectLst/>
          <a:extLst/>
        </p:spPr>
        <p:txBody>
          <a:bodyPr wrap="none" lIns="34290" tIns="17145" rIns="34290" bIns="17145" anchor="ctr"/>
          <a:lstStyle/>
          <a:p>
            <a:pPr>
              <a:defRPr/>
            </a:pPr>
            <a:endParaRPr lang="zh-CN" altLang="en-US"/>
          </a:p>
        </p:txBody>
      </p:sp>
      <p:sp>
        <p:nvSpPr>
          <p:cNvPr id="26" name="Freeform 70"/>
          <p:cNvSpPr>
            <a:spLocks noChangeArrowheads="1"/>
          </p:cNvSpPr>
          <p:nvPr/>
        </p:nvSpPr>
        <p:spPr bwMode="auto">
          <a:xfrm>
            <a:off x="3460696" y="3089617"/>
            <a:ext cx="338244" cy="302988"/>
          </a:xfrm>
          <a:custGeom>
            <a:avLst/>
            <a:gdLst>
              <a:gd name="T0" fmla="*/ 170295 w 497"/>
              <a:gd name="T1" fmla="*/ 329219 h 445"/>
              <a:gd name="T2" fmla="*/ 170295 w 497"/>
              <a:gd name="T3" fmla="*/ 329219 h 445"/>
              <a:gd name="T4" fmla="*/ 170295 w 497"/>
              <a:gd name="T5" fmla="*/ 149645 h 445"/>
              <a:gd name="T6" fmla="*/ 63561 w 497"/>
              <a:gd name="T7" fmla="*/ 149645 h 445"/>
              <a:gd name="T8" fmla="*/ 0 w 497"/>
              <a:gd name="T9" fmla="*/ 213094 h 445"/>
              <a:gd name="T10" fmla="*/ 0 w 497"/>
              <a:gd name="T11" fmla="*/ 381894 h 445"/>
              <a:gd name="T12" fmla="*/ 63561 w 497"/>
              <a:gd name="T13" fmla="*/ 446541 h 445"/>
              <a:gd name="T14" fmla="*/ 85147 w 497"/>
              <a:gd name="T15" fmla="*/ 446541 h 445"/>
              <a:gd name="T16" fmla="*/ 85147 w 497"/>
              <a:gd name="T17" fmla="*/ 531539 h 445"/>
              <a:gd name="T18" fmla="*/ 181088 w 497"/>
              <a:gd name="T19" fmla="*/ 446541 h 445"/>
              <a:gd name="T20" fmla="*/ 328597 w 497"/>
              <a:gd name="T21" fmla="*/ 446541 h 445"/>
              <a:gd name="T22" fmla="*/ 382563 w 497"/>
              <a:gd name="T23" fmla="*/ 381894 h 445"/>
              <a:gd name="T24" fmla="*/ 382563 w 497"/>
              <a:gd name="T25" fmla="*/ 329219 h 445"/>
              <a:gd name="T26" fmla="*/ 382563 w 497"/>
              <a:gd name="T27" fmla="*/ 329219 h 445"/>
              <a:gd name="T28" fmla="*/ 170295 w 497"/>
              <a:gd name="T29" fmla="*/ 329219 h 445"/>
              <a:gd name="T30" fmla="*/ 531271 w 497"/>
              <a:gd name="T31" fmla="*/ 0 h 445"/>
              <a:gd name="T32" fmla="*/ 531271 w 497"/>
              <a:gd name="T33" fmla="*/ 0 h 445"/>
              <a:gd name="T34" fmla="*/ 265036 w 497"/>
              <a:gd name="T35" fmla="*/ 0 h 445"/>
              <a:gd name="T36" fmla="*/ 212269 w 497"/>
              <a:gd name="T37" fmla="*/ 64647 h 445"/>
              <a:gd name="T38" fmla="*/ 212269 w 497"/>
              <a:gd name="T39" fmla="*/ 296896 h 445"/>
              <a:gd name="T40" fmla="*/ 414943 w 497"/>
              <a:gd name="T41" fmla="*/ 296896 h 445"/>
              <a:gd name="T42" fmla="*/ 509684 w 497"/>
              <a:gd name="T43" fmla="*/ 381894 h 445"/>
              <a:gd name="T44" fmla="*/ 509684 w 497"/>
              <a:gd name="T45" fmla="*/ 296896 h 445"/>
              <a:gd name="T46" fmla="*/ 531271 w 497"/>
              <a:gd name="T47" fmla="*/ 296896 h 445"/>
              <a:gd name="T48" fmla="*/ 594832 w 497"/>
              <a:gd name="T49" fmla="*/ 233446 h 445"/>
              <a:gd name="T50" fmla="*/ 594832 w 497"/>
              <a:gd name="T51" fmla="*/ 64647 h 445"/>
              <a:gd name="T52" fmla="*/ 531271 w 497"/>
              <a:gd name="T53" fmla="*/ 0 h 44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97" h="445">
                <a:moveTo>
                  <a:pt x="142" y="275"/>
                </a:moveTo>
                <a:lnTo>
                  <a:pt x="142" y="275"/>
                </a:lnTo>
                <a:cubicBezTo>
                  <a:pt x="142" y="125"/>
                  <a:pt x="142" y="125"/>
                  <a:pt x="142" y="125"/>
                </a:cubicBezTo>
                <a:cubicBezTo>
                  <a:pt x="53" y="125"/>
                  <a:pt x="53" y="125"/>
                  <a:pt x="53" y="125"/>
                </a:cubicBezTo>
                <a:cubicBezTo>
                  <a:pt x="18" y="125"/>
                  <a:pt x="0" y="151"/>
                  <a:pt x="0" y="178"/>
                </a:cubicBezTo>
                <a:cubicBezTo>
                  <a:pt x="0" y="319"/>
                  <a:pt x="0" y="319"/>
                  <a:pt x="0" y="319"/>
                </a:cubicBezTo>
                <a:cubicBezTo>
                  <a:pt x="0" y="354"/>
                  <a:pt x="18" y="373"/>
                  <a:pt x="53" y="373"/>
                </a:cubicBezTo>
                <a:cubicBezTo>
                  <a:pt x="71" y="373"/>
                  <a:pt x="71" y="373"/>
                  <a:pt x="71" y="373"/>
                </a:cubicBezTo>
                <a:cubicBezTo>
                  <a:pt x="71" y="444"/>
                  <a:pt x="71" y="444"/>
                  <a:pt x="71" y="444"/>
                </a:cubicBezTo>
                <a:cubicBezTo>
                  <a:pt x="151" y="373"/>
                  <a:pt x="151" y="373"/>
                  <a:pt x="151" y="373"/>
                </a:cubicBezTo>
                <a:cubicBezTo>
                  <a:pt x="274" y="373"/>
                  <a:pt x="274" y="373"/>
                  <a:pt x="274" y="373"/>
                </a:cubicBezTo>
                <a:cubicBezTo>
                  <a:pt x="302" y="373"/>
                  <a:pt x="319" y="354"/>
                  <a:pt x="319" y="319"/>
                </a:cubicBezTo>
                <a:cubicBezTo>
                  <a:pt x="319" y="275"/>
                  <a:pt x="319" y="275"/>
                  <a:pt x="319" y="275"/>
                </a:cubicBezTo>
                <a:lnTo>
                  <a:pt x="142" y="275"/>
                </a:lnTo>
                <a:close/>
                <a:moveTo>
                  <a:pt x="443" y="0"/>
                </a:moveTo>
                <a:lnTo>
                  <a:pt x="443" y="0"/>
                </a:lnTo>
                <a:cubicBezTo>
                  <a:pt x="221" y="0"/>
                  <a:pt x="221" y="0"/>
                  <a:pt x="221" y="0"/>
                </a:cubicBezTo>
                <a:cubicBezTo>
                  <a:pt x="195" y="0"/>
                  <a:pt x="177" y="27"/>
                  <a:pt x="177" y="54"/>
                </a:cubicBezTo>
                <a:cubicBezTo>
                  <a:pt x="177" y="248"/>
                  <a:pt x="177" y="248"/>
                  <a:pt x="177" y="248"/>
                </a:cubicBezTo>
                <a:cubicBezTo>
                  <a:pt x="346" y="248"/>
                  <a:pt x="346" y="248"/>
                  <a:pt x="346" y="248"/>
                </a:cubicBezTo>
                <a:cubicBezTo>
                  <a:pt x="425" y="319"/>
                  <a:pt x="425" y="319"/>
                  <a:pt x="425" y="319"/>
                </a:cubicBezTo>
                <a:cubicBezTo>
                  <a:pt x="425" y="248"/>
                  <a:pt x="425" y="248"/>
                  <a:pt x="425" y="248"/>
                </a:cubicBezTo>
                <a:cubicBezTo>
                  <a:pt x="443" y="248"/>
                  <a:pt x="443" y="248"/>
                  <a:pt x="443" y="248"/>
                </a:cubicBezTo>
                <a:cubicBezTo>
                  <a:pt x="470" y="248"/>
                  <a:pt x="496" y="231"/>
                  <a:pt x="496" y="195"/>
                </a:cubicBezTo>
                <a:cubicBezTo>
                  <a:pt x="496" y="54"/>
                  <a:pt x="496" y="54"/>
                  <a:pt x="496" y="54"/>
                </a:cubicBezTo>
                <a:cubicBezTo>
                  <a:pt x="496" y="27"/>
                  <a:pt x="470" y="0"/>
                  <a:pt x="443" y="0"/>
                </a:cubicBezTo>
                <a:close/>
              </a:path>
            </a:pathLst>
          </a:custGeom>
          <a:solidFill>
            <a:schemeClr val="bg1"/>
          </a:solidFill>
          <a:ln>
            <a:noFill/>
          </a:ln>
          <a:effectLst/>
          <a:extLst/>
        </p:spPr>
        <p:txBody>
          <a:bodyPr wrap="none" lIns="34290" tIns="17145" rIns="34290" bIns="17145" anchor="ctr"/>
          <a:lstStyle/>
          <a:p>
            <a:pPr>
              <a:defRPr/>
            </a:pPr>
            <a:endParaRPr lang="zh-CN" altLang="en-US"/>
          </a:p>
        </p:txBody>
      </p:sp>
      <p:sp>
        <p:nvSpPr>
          <p:cNvPr id="27" name="Freeform 111"/>
          <p:cNvSpPr>
            <a:spLocks noChangeArrowheads="1"/>
          </p:cNvSpPr>
          <p:nvPr/>
        </p:nvSpPr>
        <p:spPr bwMode="auto">
          <a:xfrm>
            <a:off x="4336090" y="3722399"/>
            <a:ext cx="247296" cy="302376"/>
          </a:xfrm>
          <a:custGeom>
            <a:avLst/>
            <a:gdLst>
              <a:gd name="T0" fmla="*/ 416411 w 355"/>
              <a:gd name="T1" fmla="*/ 339721 h 435"/>
              <a:gd name="T2" fmla="*/ 416411 w 355"/>
              <a:gd name="T3" fmla="*/ 339721 h 435"/>
              <a:gd name="T4" fmla="*/ 214223 w 355"/>
              <a:gd name="T5" fmla="*/ 414148 h 435"/>
              <a:gd name="T6" fmla="*/ 10832 w 355"/>
              <a:gd name="T7" fmla="*/ 339721 h 435"/>
              <a:gd name="T8" fmla="*/ 0 w 355"/>
              <a:gd name="T9" fmla="*/ 339721 h 435"/>
              <a:gd name="T10" fmla="*/ 0 w 355"/>
              <a:gd name="T11" fmla="*/ 403344 h 435"/>
              <a:gd name="T12" fmla="*/ 214223 w 355"/>
              <a:gd name="T13" fmla="*/ 520986 h 435"/>
              <a:gd name="T14" fmla="*/ 426039 w 355"/>
              <a:gd name="T15" fmla="*/ 403344 h 435"/>
              <a:gd name="T16" fmla="*/ 426039 w 355"/>
              <a:gd name="T17" fmla="*/ 339721 h 435"/>
              <a:gd name="T18" fmla="*/ 416411 w 355"/>
              <a:gd name="T19" fmla="*/ 339721 h 435"/>
              <a:gd name="T20" fmla="*/ 416411 w 355"/>
              <a:gd name="T21" fmla="*/ 192068 h 435"/>
              <a:gd name="T22" fmla="*/ 416411 w 355"/>
              <a:gd name="T23" fmla="*/ 192068 h 435"/>
              <a:gd name="T24" fmla="*/ 214223 w 355"/>
              <a:gd name="T25" fmla="*/ 255691 h 435"/>
              <a:gd name="T26" fmla="*/ 10832 w 355"/>
              <a:gd name="T27" fmla="*/ 192068 h 435"/>
              <a:gd name="T28" fmla="*/ 0 w 355"/>
              <a:gd name="T29" fmla="*/ 192068 h 435"/>
              <a:gd name="T30" fmla="*/ 0 w 355"/>
              <a:gd name="T31" fmla="*/ 266495 h 435"/>
              <a:gd name="T32" fmla="*/ 214223 w 355"/>
              <a:gd name="T33" fmla="*/ 350525 h 435"/>
              <a:gd name="T34" fmla="*/ 426039 w 355"/>
              <a:gd name="T35" fmla="*/ 266495 h 435"/>
              <a:gd name="T36" fmla="*/ 426039 w 355"/>
              <a:gd name="T37" fmla="*/ 192068 h 435"/>
              <a:gd name="T38" fmla="*/ 416411 w 355"/>
              <a:gd name="T39" fmla="*/ 192068 h 435"/>
              <a:gd name="T40" fmla="*/ 214223 w 355"/>
              <a:gd name="T41" fmla="*/ 0 h 435"/>
              <a:gd name="T42" fmla="*/ 214223 w 355"/>
              <a:gd name="T43" fmla="*/ 0 h 435"/>
              <a:gd name="T44" fmla="*/ 0 w 355"/>
              <a:gd name="T45" fmla="*/ 74427 h 435"/>
              <a:gd name="T46" fmla="*/ 0 w 355"/>
              <a:gd name="T47" fmla="*/ 116441 h 435"/>
              <a:gd name="T48" fmla="*/ 214223 w 355"/>
              <a:gd name="T49" fmla="*/ 192068 h 435"/>
              <a:gd name="T50" fmla="*/ 426039 w 355"/>
              <a:gd name="T51" fmla="*/ 116441 h 435"/>
              <a:gd name="T52" fmla="*/ 426039 w 355"/>
              <a:gd name="T53" fmla="*/ 74427 h 435"/>
              <a:gd name="T54" fmla="*/ 214223 w 355"/>
              <a:gd name="T55" fmla="*/ 0 h 43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55" h="435">
                <a:moveTo>
                  <a:pt x="346" y="283"/>
                </a:moveTo>
                <a:lnTo>
                  <a:pt x="346" y="283"/>
                </a:lnTo>
                <a:cubicBezTo>
                  <a:pt x="328" y="319"/>
                  <a:pt x="257" y="345"/>
                  <a:pt x="178" y="345"/>
                </a:cubicBezTo>
                <a:cubicBezTo>
                  <a:pt x="97" y="345"/>
                  <a:pt x="36" y="319"/>
                  <a:pt x="9" y="283"/>
                </a:cubicBezTo>
                <a:cubicBezTo>
                  <a:pt x="9" y="275"/>
                  <a:pt x="0" y="283"/>
                  <a:pt x="0" y="283"/>
                </a:cubicBezTo>
                <a:cubicBezTo>
                  <a:pt x="0" y="292"/>
                  <a:pt x="0" y="336"/>
                  <a:pt x="0" y="336"/>
                </a:cubicBezTo>
                <a:cubicBezTo>
                  <a:pt x="0" y="381"/>
                  <a:pt x="80" y="434"/>
                  <a:pt x="178" y="434"/>
                </a:cubicBezTo>
                <a:cubicBezTo>
                  <a:pt x="275" y="434"/>
                  <a:pt x="354" y="381"/>
                  <a:pt x="354" y="336"/>
                </a:cubicBezTo>
                <a:cubicBezTo>
                  <a:pt x="354" y="336"/>
                  <a:pt x="354" y="292"/>
                  <a:pt x="354" y="283"/>
                </a:cubicBezTo>
                <a:cubicBezTo>
                  <a:pt x="354" y="283"/>
                  <a:pt x="346" y="275"/>
                  <a:pt x="346" y="283"/>
                </a:cubicBezTo>
                <a:close/>
                <a:moveTo>
                  <a:pt x="346" y="160"/>
                </a:moveTo>
                <a:lnTo>
                  <a:pt x="346" y="160"/>
                </a:lnTo>
                <a:cubicBezTo>
                  <a:pt x="328" y="186"/>
                  <a:pt x="257" y="213"/>
                  <a:pt x="178" y="213"/>
                </a:cubicBezTo>
                <a:cubicBezTo>
                  <a:pt x="97" y="213"/>
                  <a:pt x="36" y="186"/>
                  <a:pt x="9" y="160"/>
                </a:cubicBezTo>
                <a:cubicBezTo>
                  <a:pt x="9" y="151"/>
                  <a:pt x="0" y="160"/>
                  <a:pt x="0" y="160"/>
                </a:cubicBezTo>
                <a:lnTo>
                  <a:pt x="0" y="222"/>
                </a:lnTo>
                <a:cubicBezTo>
                  <a:pt x="0" y="257"/>
                  <a:pt x="80" y="292"/>
                  <a:pt x="178" y="292"/>
                </a:cubicBezTo>
                <a:cubicBezTo>
                  <a:pt x="275" y="292"/>
                  <a:pt x="354" y="257"/>
                  <a:pt x="354" y="222"/>
                </a:cubicBezTo>
                <a:lnTo>
                  <a:pt x="354" y="160"/>
                </a:lnTo>
                <a:cubicBezTo>
                  <a:pt x="354" y="160"/>
                  <a:pt x="346" y="151"/>
                  <a:pt x="346" y="160"/>
                </a:cubicBezTo>
                <a:close/>
                <a:moveTo>
                  <a:pt x="178" y="0"/>
                </a:moveTo>
                <a:lnTo>
                  <a:pt x="178" y="0"/>
                </a:lnTo>
                <a:cubicBezTo>
                  <a:pt x="80" y="0"/>
                  <a:pt x="0" y="26"/>
                  <a:pt x="0" y="62"/>
                </a:cubicBezTo>
                <a:cubicBezTo>
                  <a:pt x="0" y="97"/>
                  <a:pt x="0" y="97"/>
                  <a:pt x="0" y="97"/>
                </a:cubicBezTo>
                <a:cubicBezTo>
                  <a:pt x="0" y="133"/>
                  <a:pt x="80" y="160"/>
                  <a:pt x="178" y="160"/>
                </a:cubicBezTo>
                <a:cubicBezTo>
                  <a:pt x="275" y="160"/>
                  <a:pt x="354" y="133"/>
                  <a:pt x="354" y="97"/>
                </a:cubicBezTo>
                <a:cubicBezTo>
                  <a:pt x="354" y="62"/>
                  <a:pt x="354" y="62"/>
                  <a:pt x="354" y="62"/>
                </a:cubicBezTo>
                <a:cubicBezTo>
                  <a:pt x="354" y="26"/>
                  <a:pt x="275" y="0"/>
                  <a:pt x="178" y="0"/>
                </a:cubicBezTo>
                <a:close/>
              </a:path>
            </a:pathLst>
          </a:custGeom>
          <a:solidFill>
            <a:schemeClr val="bg1"/>
          </a:solidFill>
          <a:ln>
            <a:noFill/>
          </a:ln>
          <a:effectLst/>
          <a:extLst/>
        </p:spPr>
        <p:txBody>
          <a:bodyPr wrap="none" lIns="34290" tIns="17145" rIns="34290" bIns="17145" anchor="ctr"/>
          <a:lstStyle/>
          <a:p>
            <a:pPr>
              <a:defRPr/>
            </a:pPr>
            <a:endParaRPr lang="zh-CN" altLang="en-US"/>
          </a:p>
        </p:txBody>
      </p:sp>
      <p:sp>
        <p:nvSpPr>
          <p:cNvPr id="28" name="Freeform 74"/>
          <p:cNvSpPr>
            <a:spLocks noChangeArrowheads="1"/>
          </p:cNvSpPr>
          <p:nvPr/>
        </p:nvSpPr>
        <p:spPr bwMode="auto">
          <a:xfrm>
            <a:off x="5122368" y="3089617"/>
            <a:ext cx="326070" cy="288622"/>
          </a:xfrm>
          <a:custGeom>
            <a:avLst/>
            <a:gdLst>
              <a:gd name="T0" fmla="*/ 541820 w 461"/>
              <a:gd name="T1" fmla="*/ 255464 h 409"/>
              <a:gd name="T2" fmla="*/ 541820 w 461"/>
              <a:gd name="T3" fmla="*/ 255464 h 409"/>
              <a:gd name="T4" fmla="*/ 296740 w 461"/>
              <a:gd name="T5" fmla="*/ 20389 h 409"/>
              <a:gd name="T6" fmla="*/ 254692 w 461"/>
              <a:gd name="T7" fmla="*/ 20389 h 409"/>
              <a:gd name="T8" fmla="*/ 10812 w 461"/>
              <a:gd name="T9" fmla="*/ 255464 h 409"/>
              <a:gd name="T10" fmla="*/ 21625 w 461"/>
              <a:gd name="T11" fmla="*/ 275853 h 409"/>
              <a:gd name="T12" fmla="*/ 74485 w 461"/>
              <a:gd name="T13" fmla="*/ 275853 h 409"/>
              <a:gd name="T14" fmla="*/ 74485 w 461"/>
              <a:gd name="T15" fmla="*/ 467750 h 409"/>
              <a:gd name="T16" fmla="*/ 94909 w 461"/>
              <a:gd name="T17" fmla="*/ 489339 h 409"/>
              <a:gd name="T18" fmla="*/ 212643 w 461"/>
              <a:gd name="T19" fmla="*/ 489339 h 409"/>
              <a:gd name="T20" fmla="*/ 212643 w 461"/>
              <a:gd name="T21" fmla="*/ 297441 h 409"/>
              <a:gd name="T22" fmla="*/ 339989 w 461"/>
              <a:gd name="T23" fmla="*/ 297441 h 409"/>
              <a:gd name="T24" fmla="*/ 339989 w 461"/>
              <a:gd name="T25" fmla="*/ 489339 h 409"/>
              <a:gd name="T26" fmla="*/ 457724 w 461"/>
              <a:gd name="T27" fmla="*/ 489339 h 409"/>
              <a:gd name="T28" fmla="*/ 478147 w 461"/>
              <a:gd name="T29" fmla="*/ 467750 h 409"/>
              <a:gd name="T30" fmla="*/ 478147 w 461"/>
              <a:gd name="T31" fmla="*/ 275853 h 409"/>
              <a:gd name="T32" fmla="*/ 532209 w 461"/>
              <a:gd name="T33" fmla="*/ 275853 h 409"/>
              <a:gd name="T34" fmla="*/ 541820 w 461"/>
              <a:gd name="T35" fmla="*/ 255464 h 40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61" h="409">
                <a:moveTo>
                  <a:pt x="451" y="213"/>
                </a:moveTo>
                <a:lnTo>
                  <a:pt x="451" y="213"/>
                </a:lnTo>
                <a:cubicBezTo>
                  <a:pt x="247" y="17"/>
                  <a:pt x="247" y="17"/>
                  <a:pt x="247" y="17"/>
                </a:cubicBezTo>
                <a:cubicBezTo>
                  <a:pt x="238" y="0"/>
                  <a:pt x="221" y="0"/>
                  <a:pt x="212" y="17"/>
                </a:cubicBezTo>
                <a:cubicBezTo>
                  <a:pt x="9" y="213"/>
                  <a:pt x="9" y="213"/>
                  <a:pt x="9" y="213"/>
                </a:cubicBezTo>
                <a:cubicBezTo>
                  <a:pt x="0" y="221"/>
                  <a:pt x="9" y="230"/>
                  <a:pt x="18" y="230"/>
                </a:cubicBezTo>
                <a:cubicBezTo>
                  <a:pt x="62" y="230"/>
                  <a:pt x="62" y="230"/>
                  <a:pt x="62" y="230"/>
                </a:cubicBezTo>
                <a:cubicBezTo>
                  <a:pt x="62" y="390"/>
                  <a:pt x="62" y="390"/>
                  <a:pt x="62" y="390"/>
                </a:cubicBezTo>
                <a:cubicBezTo>
                  <a:pt x="62" y="399"/>
                  <a:pt x="62" y="408"/>
                  <a:pt x="79" y="408"/>
                </a:cubicBezTo>
                <a:cubicBezTo>
                  <a:pt x="177" y="408"/>
                  <a:pt x="177" y="408"/>
                  <a:pt x="177" y="408"/>
                </a:cubicBezTo>
                <a:cubicBezTo>
                  <a:pt x="177" y="248"/>
                  <a:pt x="177" y="248"/>
                  <a:pt x="177" y="248"/>
                </a:cubicBezTo>
                <a:cubicBezTo>
                  <a:pt x="283" y="248"/>
                  <a:pt x="283" y="248"/>
                  <a:pt x="283" y="248"/>
                </a:cubicBezTo>
                <a:cubicBezTo>
                  <a:pt x="283" y="408"/>
                  <a:pt x="283" y="408"/>
                  <a:pt x="283" y="408"/>
                </a:cubicBezTo>
                <a:cubicBezTo>
                  <a:pt x="381" y="408"/>
                  <a:pt x="381" y="408"/>
                  <a:pt x="381" y="408"/>
                </a:cubicBezTo>
                <a:cubicBezTo>
                  <a:pt x="398" y="408"/>
                  <a:pt x="398" y="399"/>
                  <a:pt x="398" y="390"/>
                </a:cubicBezTo>
                <a:cubicBezTo>
                  <a:pt x="398" y="230"/>
                  <a:pt x="398" y="230"/>
                  <a:pt x="398" y="230"/>
                </a:cubicBezTo>
                <a:cubicBezTo>
                  <a:pt x="443" y="230"/>
                  <a:pt x="443" y="230"/>
                  <a:pt x="443" y="230"/>
                </a:cubicBezTo>
                <a:cubicBezTo>
                  <a:pt x="451" y="230"/>
                  <a:pt x="460" y="221"/>
                  <a:pt x="451" y="213"/>
                </a:cubicBezTo>
              </a:path>
            </a:pathLst>
          </a:custGeom>
          <a:solidFill>
            <a:schemeClr val="bg1"/>
          </a:solidFill>
          <a:ln>
            <a:noFill/>
          </a:ln>
          <a:effectLst/>
          <a:extLst/>
        </p:spPr>
        <p:txBody>
          <a:bodyPr wrap="none" lIns="34290" tIns="17145" rIns="34290" bIns="17145" anchor="ctr"/>
          <a:lstStyle/>
          <a:p>
            <a:pPr>
              <a:defRPr/>
            </a:pPr>
            <a:endParaRPr lang="zh-CN" altLang="en-US"/>
          </a:p>
        </p:txBody>
      </p:sp>
      <p:sp>
        <p:nvSpPr>
          <p:cNvPr id="29" name="Content Placeholder 2"/>
          <p:cNvSpPr txBox="1">
            <a:spLocks/>
          </p:cNvSpPr>
          <p:nvPr/>
        </p:nvSpPr>
        <p:spPr bwMode="auto">
          <a:xfrm>
            <a:off x="5879486" y="1981270"/>
            <a:ext cx="2358296" cy="74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200" b="1" kern="0" dirty="0">
                <a:solidFill>
                  <a:schemeClr val="tx1">
                    <a:lumMod val="65000"/>
                    <a:lumOff val="35000"/>
                  </a:schemeClr>
                </a:solidFill>
                <a:latin typeface="微软雅黑" pitchFamily="34" charset="-122"/>
                <a:ea typeface="微软雅黑" pitchFamily="34" charset="-122"/>
                <a:cs typeface="Raleway"/>
              </a:rPr>
              <a:t>输入你的</a:t>
            </a:r>
            <a:r>
              <a:rPr lang="zh-CN" altLang="en-US" sz="1200" b="1" kern="0" dirty="0" smtClean="0">
                <a:solidFill>
                  <a:schemeClr val="tx1">
                    <a:lumMod val="65000"/>
                    <a:lumOff val="35000"/>
                  </a:schemeClr>
                </a:solidFill>
                <a:latin typeface="微软雅黑" pitchFamily="34" charset="-122"/>
                <a:ea typeface="微软雅黑" pitchFamily="34" charset="-122"/>
                <a:cs typeface="Raleway"/>
              </a:rPr>
              <a:t>标题</a:t>
            </a:r>
            <a:endParaRPr lang="en-US" altLang="zh-CN" sz="1200" b="1" kern="0" dirty="0" smtClean="0">
              <a:solidFill>
                <a:schemeClr val="tx1">
                  <a:lumMod val="65000"/>
                  <a:lumOff val="3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里这里</a:t>
            </a:r>
            <a:r>
              <a:rPr lang="zh-CN" altLang="en-US" sz="800" kern="0" dirty="0">
                <a:solidFill>
                  <a:schemeClr val="tx1">
                    <a:lumMod val="65000"/>
                    <a:lumOff val="3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概述</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sp>
        <p:nvSpPr>
          <p:cNvPr id="30" name="Content Placeholder 2"/>
          <p:cNvSpPr txBox="1">
            <a:spLocks/>
          </p:cNvSpPr>
          <p:nvPr/>
        </p:nvSpPr>
        <p:spPr bwMode="auto">
          <a:xfrm>
            <a:off x="5886112" y="2995062"/>
            <a:ext cx="2358296" cy="74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200" b="1" kern="0" dirty="0">
                <a:solidFill>
                  <a:schemeClr val="tx1">
                    <a:lumMod val="65000"/>
                    <a:lumOff val="35000"/>
                  </a:schemeClr>
                </a:solidFill>
                <a:latin typeface="微软雅黑" pitchFamily="34" charset="-122"/>
                <a:ea typeface="微软雅黑" pitchFamily="34" charset="-122"/>
                <a:cs typeface="Raleway"/>
              </a:rPr>
              <a:t>输入你的</a:t>
            </a:r>
            <a:r>
              <a:rPr lang="zh-CN" altLang="en-US" sz="1200" b="1" kern="0" dirty="0" smtClean="0">
                <a:solidFill>
                  <a:schemeClr val="tx1">
                    <a:lumMod val="65000"/>
                    <a:lumOff val="35000"/>
                  </a:schemeClr>
                </a:solidFill>
                <a:latin typeface="微软雅黑" pitchFamily="34" charset="-122"/>
                <a:ea typeface="微软雅黑" pitchFamily="34" charset="-122"/>
                <a:cs typeface="Raleway"/>
              </a:rPr>
              <a:t>标题</a:t>
            </a:r>
            <a:endParaRPr lang="en-US" altLang="zh-CN" sz="1200" b="1" kern="0" dirty="0" smtClean="0">
              <a:solidFill>
                <a:schemeClr val="tx1">
                  <a:lumMod val="65000"/>
                  <a:lumOff val="3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里这里</a:t>
            </a:r>
            <a:r>
              <a:rPr lang="zh-CN" altLang="en-US" sz="800" kern="0" dirty="0">
                <a:solidFill>
                  <a:schemeClr val="tx1">
                    <a:lumMod val="65000"/>
                    <a:lumOff val="3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概述</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sp>
        <p:nvSpPr>
          <p:cNvPr id="31" name="Content Placeholder 2"/>
          <p:cNvSpPr txBox="1">
            <a:spLocks/>
          </p:cNvSpPr>
          <p:nvPr/>
        </p:nvSpPr>
        <p:spPr bwMode="auto">
          <a:xfrm>
            <a:off x="611560" y="1974644"/>
            <a:ext cx="2358296" cy="74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200" b="1" kern="0" dirty="0">
                <a:solidFill>
                  <a:schemeClr val="tx1">
                    <a:lumMod val="65000"/>
                    <a:lumOff val="35000"/>
                  </a:schemeClr>
                </a:solidFill>
                <a:latin typeface="微软雅黑" pitchFamily="34" charset="-122"/>
                <a:ea typeface="微软雅黑" pitchFamily="34" charset="-122"/>
                <a:cs typeface="Raleway"/>
              </a:rPr>
              <a:t>输入你的</a:t>
            </a:r>
            <a:r>
              <a:rPr lang="zh-CN" altLang="en-US" sz="1200" b="1" kern="0" dirty="0" smtClean="0">
                <a:solidFill>
                  <a:schemeClr val="tx1">
                    <a:lumMod val="65000"/>
                    <a:lumOff val="35000"/>
                  </a:schemeClr>
                </a:solidFill>
                <a:latin typeface="微软雅黑" pitchFamily="34" charset="-122"/>
                <a:ea typeface="微软雅黑" pitchFamily="34" charset="-122"/>
                <a:cs typeface="Raleway"/>
              </a:rPr>
              <a:t>标题</a:t>
            </a:r>
            <a:endParaRPr lang="en-US" altLang="zh-CN" sz="1200" b="1" kern="0" dirty="0" smtClean="0">
              <a:solidFill>
                <a:schemeClr val="tx1">
                  <a:lumMod val="65000"/>
                  <a:lumOff val="3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里这里</a:t>
            </a:r>
            <a:r>
              <a:rPr lang="zh-CN" altLang="en-US" sz="800" kern="0" dirty="0">
                <a:solidFill>
                  <a:schemeClr val="tx1">
                    <a:lumMod val="65000"/>
                    <a:lumOff val="3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概述</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sp>
        <p:nvSpPr>
          <p:cNvPr id="32" name="Content Placeholder 2"/>
          <p:cNvSpPr txBox="1">
            <a:spLocks/>
          </p:cNvSpPr>
          <p:nvPr/>
        </p:nvSpPr>
        <p:spPr bwMode="auto">
          <a:xfrm>
            <a:off x="624812" y="3008314"/>
            <a:ext cx="2358296" cy="74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200" b="1" kern="0" dirty="0">
                <a:solidFill>
                  <a:schemeClr val="tx1">
                    <a:lumMod val="65000"/>
                    <a:lumOff val="35000"/>
                  </a:schemeClr>
                </a:solidFill>
                <a:latin typeface="微软雅黑" pitchFamily="34" charset="-122"/>
                <a:ea typeface="微软雅黑" pitchFamily="34" charset="-122"/>
                <a:cs typeface="Raleway"/>
              </a:rPr>
              <a:t>输入你的</a:t>
            </a:r>
            <a:r>
              <a:rPr lang="zh-CN" altLang="en-US" sz="1200" b="1" kern="0" dirty="0" smtClean="0">
                <a:solidFill>
                  <a:schemeClr val="tx1">
                    <a:lumMod val="65000"/>
                    <a:lumOff val="35000"/>
                  </a:schemeClr>
                </a:solidFill>
                <a:latin typeface="微软雅黑" pitchFamily="34" charset="-122"/>
                <a:ea typeface="微软雅黑" pitchFamily="34" charset="-122"/>
                <a:cs typeface="Raleway"/>
              </a:rPr>
              <a:t>标题</a:t>
            </a:r>
            <a:endParaRPr lang="en-US" altLang="zh-CN" sz="1200" b="1" kern="0" dirty="0" smtClean="0">
              <a:solidFill>
                <a:schemeClr val="tx1">
                  <a:lumMod val="65000"/>
                  <a:lumOff val="3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里这里</a:t>
            </a:r>
            <a:r>
              <a:rPr lang="zh-CN" altLang="en-US" sz="800" kern="0" dirty="0">
                <a:solidFill>
                  <a:schemeClr val="tx1">
                    <a:lumMod val="65000"/>
                    <a:lumOff val="3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概述</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sp>
        <p:nvSpPr>
          <p:cNvPr id="33" name="Content Placeholder 2"/>
          <p:cNvSpPr txBox="1">
            <a:spLocks/>
          </p:cNvSpPr>
          <p:nvPr/>
        </p:nvSpPr>
        <p:spPr bwMode="auto">
          <a:xfrm>
            <a:off x="3336050" y="4274360"/>
            <a:ext cx="2358296" cy="601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ctr" defTabSz="685663">
              <a:spcBef>
                <a:spcPct val="20000"/>
              </a:spcBef>
              <a:defRPr/>
            </a:pPr>
            <a:r>
              <a:rPr lang="zh-CN" altLang="en-US" sz="1200" b="1" kern="0" dirty="0">
                <a:solidFill>
                  <a:schemeClr val="tx1">
                    <a:lumMod val="65000"/>
                    <a:lumOff val="35000"/>
                  </a:schemeClr>
                </a:solidFill>
                <a:latin typeface="微软雅黑" pitchFamily="34" charset="-122"/>
                <a:ea typeface="微软雅黑" pitchFamily="34" charset="-122"/>
                <a:cs typeface="Raleway"/>
              </a:rPr>
              <a:t>输入你的</a:t>
            </a:r>
            <a:r>
              <a:rPr lang="zh-CN" altLang="en-US" sz="1200" b="1" kern="0" dirty="0" smtClean="0">
                <a:solidFill>
                  <a:schemeClr val="tx1">
                    <a:lumMod val="65000"/>
                    <a:lumOff val="35000"/>
                  </a:schemeClr>
                </a:solidFill>
                <a:latin typeface="微软雅黑" pitchFamily="34" charset="-122"/>
                <a:ea typeface="微软雅黑" pitchFamily="34" charset="-122"/>
                <a:cs typeface="Raleway"/>
              </a:rPr>
              <a:t>标题</a:t>
            </a:r>
            <a:endParaRPr lang="en-US" altLang="zh-CN" sz="1200" b="1" kern="0" dirty="0" smtClean="0">
              <a:solidFill>
                <a:schemeClr val="tx1">
                  <a:lumMod val="65000"/>
                  <a:lumOff val="35000"/>
                </a:schemeClr>
              </a:solidFill>
              <a:latin typeface="微软雅黑" pitchFamily="34" charset="-122"/>
              <a:ea typeface="微软雅黑" pitchFamily="34" charset="-122"/>
              <a:cs typeface="Raleway"/>
            </a:endParaRPr>
          </a:p>
          <a:p>
            <a:pPr algn="ctr" defTabSz="685663">
              <a:spcBef>
                <a:spcPct val="20000"/>
              </a:spcBef>
              <a:defRPr/>
            </a:pPr>
            <a:r>
              <a:rPr lang="zh-CN" altLang="en-US" sz="8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里这里</a:t>
            </a:r>
            <a:r>
              <a:rPr lang="zh-CN" altLang="en-US" sz="800" kern="0" dirty="0">
                <a:solidFill>
                  <a:schemeClr val="tx1">
                    <a:lumMod val="65000"/>
                    <a:lumOff val="35000"/>
                  </a:schemeClr>
                </a:solidFill>
                <a:latin typeface="微软雅黑" pitchFamily="34" charset="-122"/>
                <a:ea typeface="微软雅黑" pitchFamily="34" charset="-122"/>
                <a:cs typeface="Raleway Light"/>
              </a:rPr>
              <a:t>输入简单</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的</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sp>
        <p:nvSpPr>
          <p:cNvPr id="34" name="Content Placeholder 2"/>
          <p:cNvSpPr txBox="1">
            <a:spLocks/>
          </p:cNvSpPr>
          <p:nvPr/>
        </p:nvSpPr>
        <p:spPr bwMode="auto">
          <a:xfrm>
            <a:off x="3275856" y="843558"/>
            <a:ext cx="2358296" cy="56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ctr" defTabSz="685663">
              <a:spcBef>
                <a:spcPct val="20000"/>
              </a:spcBef>
              <a:defRPr/>
            </a:pPr>
            <a:r>
              <a:rPr lang="zh-CN" altLang="en-US" sz="1200" b="1" kern="0" dirty="0">
                <a:solidFill>
                  <a:schemeClr val="tx1">
                    <a:lumMod val="65000"/>
                    <a:lumOff val="35000"/>
                  </a:schemeClr>
                </a:solidFill>
                <a:latin typeface="微软雅黑" pitchFamily="34" charset="-122"/>
                <a:ea typeface="微软雅黑" pitchFamily="34" charset="-122"/>
                <a:cs typeface="Raleway"/>
              </a:rPr>
              <a:t>输入你的</a:t>
            </a:r>
            <a:r>
              <a:rPr lang="zh-CN" altLang="en-US" sz="1200" b="1" kern="0" dirty="0" smtClean="0">
                <a:solidFill>
                  <a:schemeClr val="tx1">
                    <a:lumMod val="65000"/>
                    <a:lumOff val="35000"/>
                  </a:schemeClr>
                </a:solidFill>
                <a:latin typeface="微软雅黑" pitchFamily="34" charset="-122"/>
                <a:ea typeface="微软雅黑" pitchFamily="34" charset="-122"/>
                <a:cs typeface="Raleway"/>
              </a:rPr>
              <a:t>标题</a:t>
            </a:r>
            <a:endParaRPr lang="en-US" altLang="zh-CN" sz="1200" b="1" kern="0" dirty="0" smtClean="0">
              <a:solidFill>
                <a:schemeClr val="tx1">
                  <a:lumMod val="65000"/>
                  <a:lumOff val="35000"/>
                </a:schemeClr>
              </a:solidFill>
              <a:latin typeface="微软雅黑" pitchFamily="34" charset="-122"/>
              <a:ea typeface="微软雅黑" pitchFamily="34" charset="-122"/>
              <a:cs typeface="Raleway"/>
            </a:endParaRPr>
          </a:p>
          <a:p>
            <a:pPr algn="ctr" defTabSz="685663">
              <a:spcBef>
                <a:spcPct val="20000"/>
              </a:spcBef>
              <a:defRPr/>
            </a:pPr>
            <a:r>
              <a:rPr lang="zh-CN" altLang="en-US" sz="8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里这里</a:t>
            </a:r>
            <a:r>
              <a:rPr lang="zh-CN" altLang="en-US" sz="800" kern="0" dirty="0">
                <a:solidFill>
                  <a:schemeClr val="tx1">
                    <a:lumMod val="65000"/>
                    <a:lumOff val="35000"/>
                  </a:schemeClr>
                </a:solidFill>
                <a:latin typeface="微软雅黑" pitchFamily="34" charset="-122"/>
                <a:ea typeface="微软雅黑" pitchFamily="34" charset="-122"/>
                <a:cs typeface="Raleway Light"/>
              </a:rPr>
              <a:t>输入简单</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的</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grpSp>
        <p:nvGrpSpPr>
          <p:cNvPr id="35" name="组合 34"/>
          <p:cNvGrpSpPr/>
          <p:nvPr/>
        </p:nvGrpSpPr>
        <p:grpSpPr>
          <a:xfrm>
            <a:off x="0" y="352224"/>
            <a:ext cx="9144000" cy="131294"/>
            <a:chOff x="0" y="522362"/>
            <a:chExt cx="9144000" cy="213184"/>
          </a:xfrm>
        </p:grpSpPr>
        <p:grpSp>
          <p:nvGrpSpPr>
            <p:cNvPr id="36" name="组合 35"/>
            <p:cNvGrpSpPr/>
            <p:nvPr/>
          </p:nvGrpSpPr>
          <p:grpSpPr>
            <a:xfrm>
              <a:off x="127000" y="522362"/>
              <a:ext cx="8890000" cy="213184"/>
              <a:chOff x="127000" y="447551"/>
              <a:chExt cx="8890000" cy="498377"/>
            </a:xfrm>
          </p:grpSpPr>
          <p:grpSp>
            <p:nvGrpSpPr>
              <p:cNvPr id="38" name="组合 37"/>
              <p:cNvGrpSpPr/>
              <p:nvPr/>
            </p:nvGrpSpPr>
            <p:grpSpPr>
              <a:xfrm>
                <a:off x="838200" y="447552"/>
                <a:ext cx="7112000" cy="498376"/>
                <a:chOff x="814738" y="2145382"/>
                <a:chExt cx="7112000" cy="1439863"/>
              </a:xfrm>
            </p:grpSpPr>
            <p:cxnSp>
              <p:nvCxnSpPr>
                <p:cNvPr id="86" name="MH_Other_41"/>
                <p:cNvCxnSpPr/>
                <p:nvPr/>
              </p:nvCxnSpPr>
              <p:spPr>
                <a:xfrm>
                  <a:off x="814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7" name="MH_Other_43"/>
                <p:cNvCxnSpPr/>
                <p:nvPr/>
              </p:nvCxnSpPr>
              <p:spPr>
                <a:xfrm>
                  <a:off x="45485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8" name="MH_Other_42"/>
                <p:cNvCxnSpPr/>
                <p:nvPr/>
              </p:nvCxnSpPr>
              <p:spPr>
                <a:xfrm>
                  <a:off x="2592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9" name="MH_Other_45"/>
                <p:cNvCxnSpPr/>
                <p:nvPr/>
              </p:nvCxnSpPr>
              <p:spPr>
                <a:xfrm>
                  <a:off x="7926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0" name="MH_Other_44"/>
                <p:cNvCxnSpPr/>
                <p:nvPr/>
              </p:nvCxnSpPr>
              <p:spPr>
                <a:xfrm>
                  <a:off x="6148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39" name="MH_Other_1"/>
              <p:cNvCxnSpPr/>
              <p:nvPr/>
            </p:nvCxnSpPr>
            <p:spPr>
              <a:xfrm>
                <a:off x="12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MH_Other_2"/>
              <p:cNvCxnSpPr/>
              <p:nvPr/>
            </p:nvCxnSpPr>
            <p:spPr>
              <a:xfrm>
                <a:off x="304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MH_Other_3"/>
              <p:cNvCxnSpPr/>
              <p:nvPr/>
            </p:nvCxnSpPr>
            <p:spPr>
              <a:xfrm>
                <a:off x="482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MH_Other_4"/>
              <p:cNvCxnSpPr/>
              <p:nvPr/>
            </p:nvCxnSpPr>
            <p:spPr>
              <a:xfrm>
                <a:off x="660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MH_Other_5"/>
              <p:cNvCxnSpPr/>
              <p:nvPr/>
            </p:nvCxnSpPr>
            <p:spPr>
              <a:xfrm>
                <a:off x="1016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MH_Other_6"/>
              <p:cNvCxnSpPr/>
              <p:nvPr/>
            </p:nvCxnSpPr>
            <p:spPr>
              <a:xfrm>
                <a:off x="1193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5" name="MH_Other_7"/>
              <p:cNvCxnSpPr/>
              <p:nvPr/>
            </p:nvCxnSpPr>
            <p:spPr>
              <a:xfrm>
                <a:off x="1371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MH_Other_8"/>
              <p:cNvCxnSpPr/>
              <p:nvPr/>
            </p:nvCxnSpPr>
            <p:spPr>
              <a:xfrm>
                <a:off x="1549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MH_Other_10"/>
              <p:cNvCxnSpPr/>
              <p:nvPr/>
            </p:nvCxnSpPr>
            <p:spPr>
              <a:xfrm>
                <a:off x="1905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MH_Other_11"/>
              <p:cNvCxnSpPr/>
              <p:nvPr/>
            </p:nvCxnSpPr>
            <p:spPr>
              <a:xfrm>
                <a:off x="2082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MH_Other_12"/>
              <p:cNvCxnSpPr/>
              <p:nvPr/>
            </p:nvCxnSpPr>
            <p:spPr>
              <a:xfrm>
                <a:off x="2260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MH_Other_13"/>
              <p:cNvCxnSpPr/>
              <p:nvPr/>
            </p:nvCxnSpPr>
            <p:spPr>
              <a:xfrm>
                <a:off x="2438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MH_Other_14"/>
              <p:cNvCxnSpPr/>
              <p:nvPr/>
            </p:nvCxnSpPr>
            <p:spPr>
              <a:xfrm>
                <a:off x="2794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MH_Other_15"/>
              <p:cNvCxnSpPr/>
              <p:nvPr/>
            </p:nvCxnSpPr>
            <p:spPr>
              <a:xfrm>
                <a:off x="2971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MH_Other_16"/>
              <p:cNvCxnSpPr/>
              <p:nvPr/>
            </p:nvCxnSpPr>
            <p:spPr>
              <a:xfrm>
                <a:off x="3149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MH_Other_17"/>
              <p:cNvCxnSpPr/>
              <p:nvPr/>
            </p:nvCxnSpPr>
            <p:spPr>
              <a:xfrm>
                <a:off x="3327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MH_Other_19"/>
              <p:cNvCxnSpPr/>
              <p:nvPr/>
            </p:nvCxnSpPr>
            <p:spPr>
              <a:xfrm>
                <a:off x="3683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MH_Other_20"/>
              <p:cNvCxnSpPr/>
              <p:nvPr/>
            </p:nvCxnSpPr>
            <p:spPr>
              <a:xfrm>
                <a:off x="3860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MH_Other_21"/>
              <p:cNvCxnSpPr/>
              <p:nvPr/>
            </p:nvCxnSpPr>
            <p:spPr>
              <a:xfrm>
                <a:off x="4038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MH_Other_22"/>
              <p:cNvCxnSpPr/>
              <p:nvPr/>
            </p:nvCxnSpPr>
            <p:spPr>
              <a:xfrm>
                <a:off x="4216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MH_Other_23"/>
              <p:cNvCxnSpPr/>
              <p:nvPr/>
            </p:nvCxnSpPr>
            <p:spPr>
              <a:xfrm>
                <a:off x="4427984" y="447551"/>
                <a:ext cx="0" cy="358774"/>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MH_Other_24"/>
              <p:cNvCxnSpPr/>
              <p:nvPr/>
            </p:nvCxnSpPr>
            <p:spPr>
              <a:xfrm>
                <a:off x="4749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MH_Other_25"/>
              <p:cNvCxnSpPr/>
              <p:nvPr/>
            </p:nvCxnSpPr>
            <p:spPr>
              <a:xfrm>
                <a:off x="4927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MH_Other_26"/>
              <p:cNvCxnSpPr/>
              <p:nvPr/>
            </p:nvCxnSpPr>
            <p:spPr>
              <a:xfrm>
                <a:off x="5105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MH_Other_28"/>
              <p:cNvCxnSpPr/>
              <p:nvPr/>
            </p:nvCxnSpPr>
            <p:spPr>
              <a:xfrm>
                <a:off x="5461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MH_Other_29"/>
              <p:cNvCxnSpPr/>
              <p:nvPr/>
            </p:nvCxnSpPr>
            <p:spPr>
              <a:xfrm>
                <a:off x="5638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MH_Other_30"/>
              <p:cNvCxnSpPr/>
              <p:nvPr/>
            </p:nvCxnSpPr>
            <p:spPr>
              <a:xfrm>
                <a:off x="5816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MH_Other_31"/>
              <p:cNvCxnSpPr/>
              <p:nvPr/>
            </p:nvCxnSpPr>
            <p:spPr>
              <a:xfrm>
                <a:off x="5994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MH_Other_32"/>
              <p:cNvCxnSpPr/>
              <p:nvPr/>
            </p:nvCxnSpPr>
            <p:spPr>
              <a:xfrm>
                <a:off x="6350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MH_Other_33"/>
              <p:cNvCxnSpPr/>
              <p:nvPr/>
            </p:nvCxnSpPr>
            <p:spPr>
              <a:xfrm>
                <a:off x="6527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MH_Other_34"/>
              <p:cNvCxnSpPr/>
              <p:nvPr/>
            </p:nvCxnSpPr>
            <p:spPr>
              <a:xfrm>
                <a:off x="6705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 name="MH_Other_35"/>
              <p:cNvCxnSpPr/>
              <p:nvPr/>
            </p:nvCxnSpPr>
            <p:spPr>
              <a:xfrm>
                <a:off x="6883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MH_Other_37"/>
              <p:cNvCxnSpPr/>
              <p:nvPr/>
            </p:nvCxnSpPr>
            <p:spPr>
              <a:xfrm>
                <a:off x="7239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2" name="MH_Other_38"/>
              <p:cNvCxnSpPr/>
              <p:nvPr/>
            </p:nvCxnSpPr>
            <p:spPr>
              <a:xfrm>
                <a:off x="7416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MH_Other_39"/>
              <p:cNvCxnSpPr/>
              <p:nvPr/>
            </p:nvCxnSpPr>
            <p:spPr>
              <a:xfrm>
                <a:off x="7594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 name="MH_Other_40"/>
              <p:cNvCxnSpPr/>
              <p:nvPr/>
            </p:nvCxnSpPr>
            <p:spPr>
              <a:xfrm>
                <a:off x="7772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5" name="MH_Other_46"/>
              <p:cNvCxnSpPr/>
              <p:nvPr/>
            </p:nvCxnSpPr>
            <p:spPr>
              <a:xfrm>
                <a:off x="8128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 name="MH_Other_47"/>
              <p:cNvCxnSpPr/>
              <p:nvPr/>
            </p:nvCxnSpPr>
            <p:spPr>
              <a:xfrm>
                <a:off x="8305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 name="MH_Other_48"/>
              <p:cNvCxnSpPr/>
              <p:nvPr/>
            </p:nvCxnSpPr>
            <p:spPr>
              <a:xfrm>
                <a:off x="8483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MH_Other_49"/>
              <p:cNvCxnSpPr/>
              <p:nvPr/>
            </p:nvCxnSpPr>
            <p:spPr>
              <a:xfrm>
                <a:off x="8661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9" name="组合 78"/>
              <p:cNvGrpSpPr/>
              <p:nvPr/>
            </p:nvGrpSpPr>
            <p:grpSpPr>
              <a:xfrm>
                <a:off x="1727200" y="447551"/>
                <a:ext cx="7112000" cy="426368"/>
                <a:chOff x="1703738" y="2145382"/>
                <a:chExt cx="7112000" cy="719138"/>
              </a:xfrm>
            </p:grpSpPr>
            <p:cxnSp>
              <p:nvCxnSpPr>
                <p:cNvPr id="81" name="MH_Other_9"/>
                <p:cNvCxnSpPr/>
                <p:nvPr/>
              </p:nvCxnSpPr>
              <p:spPr>
                <a:xfrm>
                  <a:off x="1703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2" name="MH_Other_18"/>
                <p:cNvCxnSpPr/>
                <p:nvPr/>
              </p:nvCxnSpPr>
              <p:spPr>
                <a:xfrm>
                  <a:off x="3481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3" name="MH_Other_27"/>
                <p:cNvCxnSpPr/>
                <p:nvPr/>
              </p:nvCxnSpPr>
              <p:spPr>
                <a:xfrm>
                  <a:off x="5259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4" name="MH_Other_36"/>
                <p:cNvCxnSpPr/>
                <p:nvPr/>
              </p:nvCxnSpPr>
              <p:spPr>
                <a:xfrm>
                  <a:off x="7037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5" name="MH_Other_50"/>
                <p:cNvCxnSpPr/>
                <p:nvPr/>
              </p:nvCxnSpPr>
              <p:spPr>
                <a:xfrm>
                  <a:off x="8815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80" name="MH_Other_51"/>
              <p:cNvCxnSpPr/>
              <p:nvPr/>
            </p:nvCxnSpPr>
            <p:spPr>
              <a:xfrm>
                <a:off x="901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37" name="直接连接符 36"/>
            <p:cNvCxnSpPr/>
            <p:nvPr/>
          </p:nvCxnSpPr>
          <p:spPr>
            <a:xfrm>
              <a:off x="0" y="522362"/>
              <a:ext cx="9144000" cy="0"/>
            </a:xfrm>
            <a:prstGeom prst="line">
              <a:avLst/>
            </a:prstGeom>
            <a:ln>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91" name="矩形 90"/>
          <p:cNvSpPr/>
          <p:nvPr/>
        </p:nvSpPr>
        <p:spPr>
          <a:xfrm>
            <a:off x="3785275" y="224749"/>
            <a:ext cx="2031325" cy="369332"/>
          </a:xfrm>
          <a:prstGeom prst="rect">
            <a:avLst/>
          </a:prstGeom>
          <a:solidFill>
            <a:schemeClr val="bg1">
              <a:lumMod val="95000"/>
            </a:schemeClr>
          </a:solidFill>
        </p:spPr>
        <p:txBody>
          <a:bodyPr wrap="none">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单击此处添加</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内容</a:t>
            </a:r>
            <a:endParaRPr lang="zh-CN" altLang="en-US" dirty="0">
              <a:solidFill>
                <a:schemeClr val="tx1">
                  <a:lumMod val="75000"/>
                  <a:lumOff val="25000"/>
                </a:schemeClr>
              </a:solidFill>
            </a:endParaRPr>
          </a:p>
        </p:txBody>
      </p:sp>
    </p:spTree>
    <p:extLst>
      <p:ext uri="{BB962C8B-B14F-4D97-AF65-F5344CB8AC3E}">
        <p14:creationId xmlns:p14="http://schemas.microsoft.com/office/powerpoint/2010/main" val="20719242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childTnLst>
                                </p:cTn>
                              </p:par>
                            </p:childTnLst>
                          </p:cTn>
                        </p:par>
                        <p:par>
                          <p:cTn id="14" fill="hold">
                            <p:stCondLst>
                              <p:cond delay="500"/>
                            </p:stCondLst>
                            <p:childTnLst>
                              <p:par>
                                <p:cTn id="15" presetID="53" presetClass="entr" presetSubtype="16"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500"/>
                                        <p:tgtEl>
                                          <p:spTgt spid="31"/>
                                        </p:tgtEl>
                                      </p:cBhvr>
                                    </p:animEffect>
                                  </p:childTnLst>
                                </p:cTn>
                              </p:par>
                            </p:childTnLst>
                          </p:cTn>
                        </p:par>
                        <p:par>
                          <p:cTn id="24" fill="hold">
                            <p:stCondLst>
                              <p:cond delay="1500"/>
                            </p:stCondLst>
                            <p:childTnLst>
                              <p:par>
                                <p:cTn id="25" presetID="1"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par>
                          <p:cTn id="27" fill="hold">
                            <p:stCondLst>
                              <p:cond delay="1500"/>
                            </p:stCondLst>
                            <p:childTnLst>
                              <p:par>
                                <p:cTn id="28" presetID="1" presetClass="entr" presetSubtype="0"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childTnLst>
                                </p:cTn>
                              </p:par>
                            </p:childTnLst>
                          </p:cTn>
                        </p:par>
                        <p:par>
                          <p:cTn id="30" fill="hold">
                            <p:stCondLst>
                              <p:cond delay="1500"/>
                            </p:stCondLst>
                            <p:childTnLst>
                              <p:par>
                                <p:cTn id="31" presetID="53" presetClass="entr" presetSubtype="16" fill="hold" grpId="0" nodeType="after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p:cTn id="33" dur="500" fill="hold"/>
                                        <p:tgtEl>
                                          <p:spTgt spid="24"/>
                                        </p:tgtEl>
                                        <p:attrNameLst>
                                          <p:attrName>ppt_w</p:attrName>
                                        </p:attrNameLst>
                                      </p:cBhvr>
                                      <p:tavLst>
                                        <p:tav tm="0">
                                          <p:val>
                                            <p:fltVal val="0"/>
                                          </p:val>
                                        </p:tav>
                                        <p:tav tm="100000">
                                          <p:val>
                                            <p:strVal val="#ppt_w"/>
                                          </p:val>
                                        </p:tav>
                                      </p:tavLst>
                                    </p:anim>
                                    <p:anim calcmode="lin" valueType="num">
                                      <p:cBhvr>
                                        <p:cTn id="34" dur="500" fill="hold"/>
                                        <p:tgtEl>
                                          <p:spTgt spid="24"/>
                                        </p:tgtEl>
                                        <p:attrNameLst>
                                          <p:attrName>ppt_h</p:attrName>
                                        </p:attrNameLst>
                                      </p:cBhvr>
                                      <p:tavLst>
                                        <p:tav tm="0">
                                          <p:val>
                                            <p:fltVal val="0"/>
                                          </p:val>
                                        </p:tav>
                                        <p:tav tm="100000">
                                          <p:val>
                                            <p:strVal val="#ppt_h"/>
                                          </p:val>
                                        </p:tav>
                                      </p:tavLst>
                                    </p:anim>
                                    <p:animEffect transition="in" filter="fade">
                                      <p:cBhvr>
                                        <p:cTn id="35" dur="500"/>
                                        <p:tgtEl>
                                          <p:spTgt spid="24"/>
                                        </p:tgtEl>
                                      </p:cBhvr>
                                    </p:animEffect>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500"/>
                                        <p:tgtEl>
                                          <p:spTgt spid="34"/>
                                        </p:tgtEl>
                                      </p:cBhvr>
                                    </p:animEffect>
                                  </p:childTnLst>
                                </p:cTn>
                              </p:par>
                            </p:childTnLst>
                          </p:cTn>
                        </p:par>
                        <p:par>
                          <p:cTn id="40" fill="hold">
                            <p:stCondLst>
                              <p:cond delay="2500"/>
                            </p:stCondLst>
                            <p:childTnLst>
                              <p:par>
                                <p:cTn id="41" presetID="1"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par>
                          <p:cTn id="43" fill="hold">
                            <p:stCondLst>
                              <p:cond delay="2500"/>
                            </p:stCondLst>
                            <p:childTnLst>
                              <p:par>
                                <p:cTn id="44" presetID="1" presetClass="entr" presetSubtype="0"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childTnLst>
                                </p:cTn>
                              </p:par>
                            </p:childTnLst>
                          </p:cTn>
                        </p:par>
                        <p:par>
                          <p:cTn id="46" fill="hold">
                            <p:stCondLst>
                              <p:cond delay="2500"/>
                            </p:stCondLst>
                            <p:childTnLst>
                              <p:par>
                                <p:cTn id="47" presetID="53" presetClass="entr" presetSubtype="16" fill="hold" grpId="0" nodeType="after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p:cTn id="49" dur="500" fill="hold"/>
                                        <p:tgtEl>
                                          <p:spTgt spid="25"/>
                                        </p:tgtEl>
                                        <p:attrNameLst>
                                          <p:attrName>ppt_w</p:attrName>
                                        </p:attrNameLst>
                                      </p:cBhvr>
                                      <p:tavLst>
                                        <p:tav tm="0">
                                          <p:val>
                                            <p:fltVal val="0"/>
                                          </p:val>
                                        </p:tav>
                                        <p:tav tm="100000">
                                          <p:val>
                                            <p:strVal val="#ppt_w"/>
                                          </p:val>
                                        </p:tav>
                                      </p:tavLst>
                                    </p:anim>
                                    <p:anim calcmode="lin" valueType="num">
                                      <p:cBhvr>
                                        <p:cTn id="50" dur="500" fill="hold"/>
                                        <p:tgtEl>
                                          <p:spTgt spid="25"/>
                                        </p:tgtEl>
                                        <p:attrNameLst>
                                          <p:attrName>ppt_h</p:attrName>
                                        </p:attrNameLst>
                                      </p:cBhvr>
                                      <p:tavLst>
                                        <p:tav tm="0">
                                          <p:val>
                                            <p:fltVal val="0"/>
                                          </p:val>
                                        </p:tav>
                                        <p:tav tm="100000">
                                          <p:val>
                                            <p:strVal val="#ppt_h"/>
                                          </p:val>
                                        </p:tav>
                                      </p:tavLst>
                                    </p:anim>
                                    <p:animEffect transition="in" filter="fade">
                                      <p:cBhvr>
                                        <p:cTn id="51" dur="500"/>
                                        <p:tgtEl>
                                          <p:spTgt spid="25"/>
                                        </p:tgtEl>
                                      </p:cBhvr>
                                    </p:animEffect>
                                  </p:childTnLst>
                                </p:cTn>
                              </p:par>
                            </p:childTnLst>
                          </p:cTn>
                        </p:par>
                        <p:par>
                          <p:cTn id="52" fill="hold">
                            <p:stCondLst>
                              <p:cond delay="3000"/>
                            </p:stCondLst>
                            <p:childTnLst>
                              <p:par>
                                <p:cTn id="53" presetID="10" presetClass="entr" presetSubtype="0" fill="hold" grpId="0"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500"/>
                                        <p:tgtEl>
                                          <p:spTgt spid="29"/>
                                        </p:tgtEl>
                                      </p:cBhvr>
                                    </p:animEffect>
                                  </p:childTnLst>
                                </p:cTn>
                              </p:par>
                            </p:childTnLst>
                          </p:cTn>
                        </p:par>
                        <p:par>
                          <p:cTn id="56" fill="hold">
                            <p:stCondLst>
                              <p:cond delay="3500"/>
                            </p:stCondLst>
                            <p:childTnLst>
                              <p:par>
                                <p:cTn id="57" presetID="1" presetClass="entr" presetSubtype="0" fill="hold" grpId="0" nodeType="afterEffect">
                                  <p:stCondLst>
                                    <p:cond delay="0"/>
                                  </p:stCondLst>
                                  <p:childTnLst>
                                    <p:set>
                                      <p:cBhvr>
                                        <p:cTn id="58" dur="1" fill="hold">
                                          <p:stCondLst>
                                            <p:cond delay="0"/>
                                          </p:stCondLst>
                                        </p:cTn>
                                        <p:tgtEl>
                                          <p:spTgt spid="21"/>
                                        </p:tgtEl>
                                        <p:attrNameLst>
                                          <p:attrName>style.visibility</p:attrName>
                                        </p:attrNameLst>
                                      </p:cBhvr>
                                      <p:to>
                                        <p:strVal val="visible"/>
                                      </p:to>
                                    </p:set>
                                  </p:childTnLst>
                                </p:cTn>
                              </p:par>
                            </p:childTnLst>
                          </p:cTn>
                        </p:par>
                        <p:par>
                          <p:cTn id="59" fill="hold">
                            <p:stCondLst>
                              <p:cond delay="3500"/>
                            </p:stCondLst>
                            <p:childTnLst>
                              <p:par>
                                <p:cTn id="60" presetID="1" presetClass="entr" presetSubtype="0" fill="hold" grpId="0" nodeType="afterEffect">
                                  <p:stCondLst>
                                    <p:cond delay="0"/>
                                  </p:stCondLst>
                                  <p:childTnLst>
                                    <p:set>
                                      <p:cBhvr>
                                        <p:cTn id="61" dur="1" fill="hold">
                                          <p:stCondLst>
                                            <p:cond delay="0"/>
                                          </p:stCondLst>
                                        </p:cTn>
                                        <p:tgtEl>
                                          <p:spTgt spid="22"/>
                                        </p:tgtEl>
                                        <p:attrNameLst>
                                          <p:attrName>style.visibility</p:attrName>
                                        </p:attrNameLst>
                                      </p:cBhvr>
                                      <p:to>
                                        <p:strVal val="visible"/>
                                      </p:to>
                                    </p:set>
                                  </p:childTnLst>
                                </p:cTn>
                              </p:par>
                            </p:childTnLst>
                          </p:cTn>
                        </p:par>
                        <p:par>
                          <p:cTn id="62" fill="hold">
                            <p:stCondLst>
                              <p:cond delay="3500"/>
                            </p:stCondLst>
                            <p:childTnLst>
                              <p:par>
                                <p:cTn id="63" presetID="53" presetClass="entr" presetSubtype="16" fill="hold" grpId="0" nodeType="afterEffect">
                                  <p:stCondLst>
                                    <p:cond delay="0"/>
                                  </p:stCondLst>
                                  <p:childTnLst>
                                    <p:set>
                                      <p:cBhvr>
                                        <p:cTn id="64" dur="1" fill="hold">
                                          <p:stCondLst>
                                            <p:cond delay="0"/>
                                          </p:stCondLst>
                                        </p:cTn>
                                        <p:tgtEl>
                                          <p:spTgt spid="28"/>
                                        </p:tgtEl>
                                        <p:attrNameLst>
                                          <p:attrName>style.visibility</p:attrName>
                                        </p:attrNameLst>
                                      </p:cBhvr>
                                      <p:to>
                                        <p:strVal val="visible"/>
                                      </p:to>
                                    </p:set>
                                    <p:anim calcmode="lin" valueType="num">
                                      <p:cBhvr>
                                        <p:cTn id="65" dur="500" fill="hold"/>
                                        <p:tgtEl>
                                          <p:spTgt spid="28"/>
                                        </p:tgtEl>
                                        <p:attrNameLst>
                                          <p:attrName>ppt_w</p:attrName>
                                        </p:attrNameLst>
                                      </p:cBhvr>
                                      <p:tavLst>
                                        <p:tav tm="0">
                                          <p:val>
                                            <p:fltVal val="0"/>
                                          </p:val>
                                        </p:tav>
                                        <p:tav tm="100000">
                                          <p:val>
                                            <p:strVal val="#ppt_w"/>
                                          </p:val>
                                        </p:tav>
                                      </p:tavLst>
                                    </p:anim>
                                    <p:anim calcmode="lin" valueType="num">
                                      <p:cBhvr>
                                        <p:cTn id="66" dur="500" fill="hold"/>
                                        <p:tgtEl>
                                          <p:spTgt spid="28"/>
                                        </p:tgtEl>
                                        <p:attrNameLst>
                                          <p:attrName>ppt_h</p:attrName>
                                        </p:attrNameLst>
                                      </p:cBhvr>
                                      <p:tavLst>
                                        <p:tav tm="0">
                                          <p:val>
                                            <p:fltVal val="0"/>
                                          </p:val>
                                        </p:tav>
                                        <p:tav tm="100000">
                                          <p:val>
                                            <p:strVal val="#ppt_h"/>
                                          </p:val>
                                        </p:tav>
                                      </p:tavLst>
                                    </p:anim>
                                    <p:animEffect transition="in" filter="fade">
                                      <p:cBhvr>
                                        <p:cTn id="67" dur="500"/>
                                        <p:tgtEl>
                                          <p:spTgt spid="28"/>
                                        </p:tgtEl>
                                      </p:cBhvr>
                                    </p:animEffect>
                                  </p:childTnLst>
                                </p:cTn>
                              </p:par>
                            </p:childTnLst>
                          </p:cTn>
                        </p:par>
                        <p:par>
                          <p:cTn id="68" fill="hold">
                            <p:stCondLst>
                              <p:cond delay="4000"/>
                            </p:stCondLst>
                            <p:childTnLst>
                              <p:par>
                                <p:cTn id="69" presetID="10" presetClass="entr" presetSubtype="0" fill="hold" grpId="0" nodeType="after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fade">
                                      <p:cBhvr>
                                        <p:cTn id="71" dur="500"/>
                                        <p:tgtEl>
                                          <p:spTgt spid="30"/>
                                        </p:tgtEl>
                                      </p:cBhvr>
                                    </p:animEffect>
                                  </p:childTnLst>
                                </p:cTn>
                              </p:par>
                            </p:childTnLst>
                          </p:cTn>
                        </p:par>
                        <p:par>
                          <p:cTn id="72" fill="hold">
                            <p:stCondLst>
                              <p:cond delay="4500"/>
                            </p:stCondLst>
                            <p:childTnLst>
                              <p:par>
                                <p:cTn id="73" presetID="1" presetClass="entr" presetSubtype="0" fill="hold" grpId="0" nodeType="afterEffect">
                                  <p:stCondLst>
                                    <p:cond delay="0"/>
                                  </p:stCondLst>
                                  <p:childTnLst>
                                    <p:set>
                                      <p:cBhvr>
                                        <p:cTn id="74" dur="1" fill="hold">
                                          <p:stCondLst>
                                            <p:cond delay="0"/>
                                          </p:stCondLst>
                                        </p:cTn>
                                        <p:tgtEl>
                                          <p:spTgt spid="19"/>
                                        </p:tgtEl>
                                        <p:attrNameLst>
                                          <p:attrName>style.visibility</p:attrName>
                                        </p:attrNameLst>
                                      </p:cBhvr>
                                      <p:to>
                                        <p:strVal val="visible"/>
                                      </p:to>
                                    </p:set>
                                  </p:childTnLst>
                                </p:cTn>
                              </p:par>
                            </p:childTnLst>
                          </p:cTn>
                        </p:par>
                        <p:par>
                          <p:cTn id="75" fill="hold">
                            <p:stCondLst>
                              <p:cond delay="4500"/>
                            </p:stCondLst>
                            <p:childTnLst>
                              <p:par>
                                <p:cTn id="76" presetID="1" presetClass="entr" presetSubtype="0" fill="hold" grpId="0" nodeType="afterEffect">
                                  <p:stCondLst>
                                    <p:cond delay="0"/>
                                  </p:stCondLst>
                                  <p:childTnLst>
                                    <p:set>
                                      <p:cBhvr>
                                        <p:cTn id="77" dur="1" fill="hold">
                                          <p:stCondLst>
                                            <p:cond delay="0"/>
                                          </p:stCondLst>
                                        </p:cTn>
                                        <p:tgtEl>
                                          <p:spTgt spid="20"/>
                                        </p:tgtEl>
                                        <p:attrNameLst>
                                          <p:attrName>style.visibility</p:attrName>
                                        </p:attrNameLst>
                                      </p:cBhvr>
                                      <p:to>
                                        <p:strVal val="visible"/>
                                      </p:to>
                                    </p:set>
                                  </p:childTnLst>
                                </p:cTn>
                              </p:par>
                            </p:childTnLst>
                          </p:cTn>
                        </p:par>
                        <p:par>
                          <p:cTn id="78" fill="hold">
                            <p:stCondLst>
                              <p:cond delay="4500"/>
                            </p:stCondLst>
                            <p:childTnLst>
                              <p:par>
                                <p:cTn id="79" presetID="53" presetClass="entr" presetSubtype="16" fill="hold" grpId="0" nodeType="afterEffect">
                                  <p:stCondLst>
                                    <p:cond delay="0"/>
                                  </p:stCondLst>
                                  <p:childTnLst>
                                    <p:set>
                                      <p:cBhvr>
                                        <p:cTn id="80" dur="1" fill="hold">
                                          <p:stCondLst>
                                            <p:cond delay="0"/>
                                          </p:stCondLst>
                                        </p:cTn>
                                        <p:tgtEl>
                                          <p:spTgt spid="27"/>
                                        </p:tgtEl>
                                        <p:attrNameLst>
                                          <p:attrName>style.visibility</p:attrName>
                                        </p:attrNameLst>
                                      </p:cBhvr>
                                      <p:to>
                                        <p:strVal val="visible"/>
                                      </p:to>
                                    </p:set>
                                    <p:anim calcmode="lin" valueType="num">
                                      <p:cBhvr>
                                        <p:cTn id="81" dur="500" fill="hold"/>
                                        <p:tgtEl>
                                          <p:spTgt spid="27"/>
                                        </p:tgtEl>
                                        <p:attrNameLst>
                                          <p:attrName>ppt_w</p:attrName>
                                        </p:attrNameLst>
                                      </p:cBhvr>
                                      <p:tavLst>
                                        <p:tav tm="0">
                                          <p:val>
                                            <p:fltVal val="0"/>
                                          </p:val>
                                        </p:tav>
                                        <p:tav tm="100000">
                                          <p:val>
                                            <p:strVal val="#ppt_w"/>
                                          </p:val>
                                        </p:tav>
                                      </p:tavLst>
                                    </p:anim>
                                    <p:anim calcmode="lin" valueType="num">
                                      <p:cBhvr>
                                        <p:cTn id="82" dur="500" fill="hold"/>
                                        <p:tgtEl>
                                          <p:spTgt spid="27"/>
                                        </p:tgtEl>
                                        <p:attrNameLst>
                                          <p:attrName>ppt_h</p:attrName>
                                        </p:attrNameLst>
                                      </p:cBhvr>
                                      <p:tavLst>
                                        <p:tav tm="0">
                                          <p:val>
                                            <p:fltVal val="0"/>
                                          </p:val>
                                        </p:tav>
                                        <p:tav tm="100000">
                                          <p:val>
                                            <p:strVal val="#ppt_h"/>
                                          </p:val>
                                        </p:tav>
                                      </p:tavLst>
                                    </p:anim>
                                    <p:animEffect transition="in" filter="fade">
                                      <p:cBhvr>
                                        <p:cTn id="83" dur="500"/>
                                        <p:tgtEl>
                                          <p:spTgt spid="27"/>
                                        </p:tgtEl>
                                      </p:cBhvr>
                                    </p:animEffect>
                                  </p:childTnLst>
                                </p:cTn>
                              </p:par>
                            </p:childTnLst>
                          </p:cTn>
                        </p:par>
                        <p:par>
                          <p:cTn id="84" fill="hold">
                            <p:stCondLst>
                              <p:cond delay="5000"/>
                            </p:stCondLst>
                            <p:childTnLst>
                              <p:par>
                                <p:cTn id="85" presetID="10" presetClass="entr" presetSubtype="0" fill="hold" grpId="0" nodeType="afterEffect">
                                  <p:stCondLst>
                                    <p:cond delay="0"/>
                                  </p:stCondLst>
                                  <p:childTnLst>
                                    <p:set>
                                      <p:cBhvr>
                                        <p:cTn id="86" dur="1" fill="hold">
                                          <p:stCondLst>
                                            <p:cond delay="0"/>
                                          </p:stCondLst>
                                        </p:cTn>
                                        <p:tgtEl>
                                          <p:spTgt spid="33"/>
                                        </p:tgtEl>
                                        <p:attrNameLst>
                                          <p:attrName>style.visibility</p:attrName>
                                        </p:attrNameLst>
                                      </p:cBhvr>
                                      <p:to>
                                        <p:strVal val="visible"/>
                                      </p:to>
                                    </p:set>
                                    <p:animEffect transition="in" filter="fade">
                                      <p:cBhvr>
                                        <p:cTn id="87" dur="500"/>
                                        <p:tgtEl>
                                          <p:spTgt spid="33"/>
                                        </p:tgtEl>
                                      </p:cBhvr>
                                    </p:animEffect>
                                  </p:childTnLst>
                                </p:cTn>
                              </p:par>
                            </p:childTnLst>
                          </p:cTn>
                        </p:par>
                        <p:par>
                          <p:cTn id="88" fill="hold">
                            <p:stCondLst>
                              <p:cond delay="5500"/>
                            </p:stCondLst>
                            <p:childTnLst>
                              <p:par>
                                <p:cTn id="89" presetID="1" presetClass="entr" presetSubtype="0" fill="hold" grpId="0" nodeType="afterEffect">
                                  <p:stCondLst>
                                    <p:cond delay="0"/>
                                  </p:stCondLst>
                                  <p:childTnLst>
                                    <p:set>
                                      <p:cBhvr>
                                        <p:cTn id="90" dur="1" fill="hold">
                                          <p:stCondLst>
                                            <p:cond delay="0"/>
                                          </p:stCondLst>
                                        </p:cTn>
                                        <p:tgtEl>
                                          <p:spTgt spid="17"/>
                                        </p:tgtEl>
                                        <p:attrNameLst>
                                          <p:attrName>style.visibility</p:attrName>
                                        </p:attrNameLst>
                                      </p:cBhvr>
                                      <p:to>
                                        <p:strVal val="visible"/>
                                      </p:to>
                                    </p:set>
                                  </p:childTnLst>
                                </p:cTn>
                              </p:par>
                            </p:childTnLst>
                          </p:cTn>
                        </p:par>
                        <p:par>
                          <p:cTn id="91" fill="hold">
                            <p:stCondLst>
                              <p:cond delay="5500"/>
                            </p:stCondLst>
                            <p:childTnLst>
                              <p:par>
                                <p:cTn id="92" presetID="53" presetClass="entr" presetSubtype="16" fill="hold" grpId="0" nodeType="afterEffect">
                                  <p:stCondLst>
                                    <p:cond delay="0"/>
                                  </p:stCondLst>
                                  <p:childTnLst>
                                    <p:set>
                                      <p:cBhvr>
                                        <p:cTn id="93" dur="1" fill="hold">
                                          <p:stCondLst>
                                            <p:cond delay="0"/>
                                          </p:stCondLst>
                                        </p:cTn>
                                        <p:tgtEl>
                                          <p:spTgt spid="26"/>
                                        </p:tgtEl>
                                        <p:attrNameLst>
                                          <p:attrName>style.visibility</p:attrName>
                                        </p:attrNameLst>
                                      </p:cBhvr>
                                      <p:to>
                                        <p:strVal val="visible"/>
                                      </p:to>
                                    </p:set>
                                    <p:anim calcmode="lin" valueType="num">
                                      <p:cBhvr>
                                        <p:cTn id="94" dur="500" fill="hold"/>
                                        <p:tgtEl>
                                          <p:spTgt spid="26"/>
                                        </p:tgtEl>
                                        <p:attrNameLst>
                                          <p:attrName>ppt_w</p:attrName>
                                        </p:attrNameLst>
                                      </p:cBhvr>
                                      <p:tavLst>
                                        <p:tav tm="0">
                                          <p:val>
                                            <p:fltVal val="0"/>
                                          </p:val>
                                        </p:tav>
                                        <p:tav tm="100000">
                                          <p:val>
                                            <p:strVal val="#ppt_w"/>
                                          </p:val>
                                        </p:tav>
                                      </p:tavLst>
                                    </p:anim>
                                    <p:anim calcmode="lin" valueType="num">
                                      <p:cBhvr>
                                        <p:cTn id="95" dur="500" fill="hold"/>
                                        <p:tgtEl>
                                          <p:spTgt spid="26"/>
                                        </p:tgtEl>
                                        <p:attrNameLst>
                                          <p:attrName>ppt_h</p:attrName>
                                        </p:attrNameLst>
                                      </p:cBhvr>
                                      <p:tavLst>
                                        <p:tav tm="0">
                                          <p:val>
                                            <p:fltVal val="0"/>
                                          </p:val>
                                        </p:tav>
                                        <p:tav tm="100000">
                                          <p:val>
                                            <p:strVal val="#ppt_h"/>
                                          </p:val>
                                        </p:tav>
                                      </p:tavLst>
                                    </p:anim>
                                    <p:animEffect transition="in" filter="fade">
                                      <p:cBhvr>
                                        <p:cTn id="96" dur="500"/>
                                        <p:tgtEl>
                                          <p:spTgt spid="26"/>
                                        </p:tgtEl>
                                      </p:cBhvr>
                                    </p:animEffect>
                                  </p:childTnLst>
                                </p:cTn>
                              </p:par>
                            </p:childTnLst>
                          </p:cTn>
                        </p:par>
                        <p:par>
                          <p:cTn id="97" fill="hold">
                            <p:stCondLst>
                              <p:cond delay="6000"/>
                            </p:stCondLst>
                            <p:childTnLst>
                              <p:par>
                                <p:cTn id="98" presetID="1" presetClass="entr" presetSubtype="0" fill="hold" grpId="0" nodeType="afterEffect">
                                  <p:stCondLst>
                                    <p:cond delay="0"/>
                                  </p:stCondLst>
                                  <p:childTnLst>
                                    <p:set>
                                      <p:cBhvr>
                                        <p:cTn id="99" dur="1" fill="hold">
                                          <p:stCondLst>
                                            <p:cond delay="0"/>
                                          </p:stCondLst>
                                        </p:cTn>
                                        <p:tgtEl>
                                          <p:spTgt spid="18"/>
                                        </p:tgtEl>
                                        <p:attrNameLst>
                                          <p:attrName>style.visibility</p:attrName>
                                        </p:attrNameLst>
                                      </p:cBhvr>
                                      <p:to>
                                        <p:strVal val="visible"/>
                                      </p:to>
                                    </p:set>
                                  </p:childTnLst>
                                </p:cTn>
                              </p:par>
                            </p:childTnLst>
                          </p:cTn>
                        </p:par>
                        <p:par>
                          <p:cTn id="100" fill="hold">
                            <p:stCondLst>
                              <p:cond delay="6000"/>
                            </p:stCondLst>
                            <p:childTnLst>
                              <p:par>
                                <p:cTn id="101" presetID="10" presetClass="entr" presetSubtype="0" fill="hold" grpId="0" nodeType="afterEffect">
                                  <p:stCondLst>
                                    <p:cond delay="0"/>
                                  </p:stCondLst>
                                  <p:childTnLst>
                                    <p:set>
                                      <p:cBhvr>
                                        <p:cTn id="102" dur="1" fill="hold">
                                          <p:stCondLst>
                                            <p:cond delay="0"/>
                                          </p:stCondLst>
                                        </p:cTn>
                                        <p:tgtEl>
                                          <p:spTgt spid="32"/>
                                        </p:tgtEl>
                                        <p:attrNameLst>
                                          <p:attrName>style.visibility</p:attrName>
                                        </p:attrNameLst>
                                      </p:cBhvr>
                                      <p:to>
                                        <p:strVal val="visible"/>
                                      </p:to>
                                    </p:set>
                                    <p:animEffect transition="in" filter="fade">
                                      <p:cBhvr>
                                        <p:cTn id="10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animBg="1"/>
      <p:bldP spid="14" grpId="0"/>
      <p:bldP spid="15" grpId="0" animBg="1"/>
      <p:bldP spid="16" grpId="0"/>
      <p:bldP spid="17" grpId="0" animBg="1"/>
      <p:bldP spid="18" grpId="0"/>
      <p:bldP spid="19" grpId="0" animBg="1"/>
      <p:bldP spid="20" grpId="0"/>
      <p:bldP spid="21" grpId="0" animBg="1"/>
      <p:bldP spid="22" grpId="0"/>
      <p:bldP spid="23" grpId="0" animBg="1"/>
      <p:bldP spid="24" grpId="0" animBg="1"/>
      <p:bldP spid="25" grpId="0" animBg="1"/>
      <p:bldP spid="26" grpId="0" animBg="1"/>
      <p:bldP spid="27" grpId="0" animBg="1"/>
      <p:bldP spid="28" grpId="0" animBg="1"/>
      <p:bldP spid="29" grpId="0"/>
      <p:bldP spid="30" grpId="0"/>
      <p:bldP spid="31" grpId="0"/>
      <p:bldP spid="32" grpId="0"/>
      <p:bldP spid="33" grpId="0"/>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pPr/>
              <a:t>9</a:t>
            </a:fld>
            <a:endParaRPr lang="zh-CN" altLang="en-US"/>
          </a:p>
        </p:txBody>
      </p:sp>
      <p:sp>
        <p:nvSpPr>
          <p:cNvPr id="8" name="Freeform 7"/>
          <p:cNvSpPr>
            <a:spLocks noEditPoints="1"/>
          </p:cNvSpPr>
          <p:nvPr/>
        </p:nvSpPr>
        <p:spPr bwMode="auto">
          <a:xfrm>
            <a:off x="6228789" y="2353417"/>
            <a:ext cx="345052" cy="542381"/>
          </a:xfrm>
          <a:custGeom>
            <a:avLst/>
            <a:gdLst>
              <a:gd name="T0" fmla="*/ 3 w 223"/>
              <a:gd name="T1" fmla="*/ 196 h 351"/>
              <a:gd name="T2" fmla="*/ 10 w 223"/>
              <a:gd name="T3" fmla="*/ 177 h 351"/>
              <a:gd name="T4" fmla="*/ 53 w 223"/>
              <a:gd name="T5" fmla="*/ 157 h 351"/>
              <a:gd name="T6" fmla="*/ 76 w 223"/>
              <a:gd name="T7" fmla="*/ 97 h 351"/>
              <a:gd name="T8" fmla="*/ 90 w 223"/>
              <a:gd name="T9" fmla="*/ 88 h 351"/>
              <a:gd name="T10" fmla="*/ 90 w 223"/>
              <a:gd name="T11" fmla="*/ 88 h 351"/>
              <a:gd name="T12" fmla="*/ 119 w 223"/>
              <a:gd name="T13" fmla="*/ 88 h 351"/>
              <a:gd name="T14" fmla="*/ 119 w 223"/>
              <a:gd name="T15" fmla="*/ 88 h 351"/>
              <a:gd name="T16" fmla="*/ 125 w 223"/>
              <a:gd name="T17" fmla="*/ 89 h 351"/>
              <a:gd name="T18" fmla="*/ 184 w 223"/>
              <a:gd name="T19" fmla="*/ 118 h 351"/>
              <a:gd name="T20" fmla="*/ 190 w 223"/>
              <a:gd name="T21" fmla="*/ 123 h 351"/>
              <a:gd name="T22" fmla="*/ 219 w 223"/>
              <a:gd name="T23" fmla="*/ 167 h 351"/>
              <a:gd name="T24" fmla="*/ 215 w 223"/>
              <a:gd name="T25" fmla="*/ 187 h 351"/>
              <a:gd name="T26" fmla="*/ 207 w 223"/>
              <a:gd name="T27" fmla="*/ 190 h 351"/>
              <a:gd name="T28" fmla="*/ 195 w 223"/>
              <a:gd name="T29" fmla="*/ 183 h 351"/>
              <a:gd name="T30" fmla="*/ 167 w 223"/>
              <a:gd name="T31" fmla="*/ 143 h 351"/>
              <a:gd name="T32" fmla="*/ 134 w 223"/>
              <a:gd name="T33" fmla="*/ 126 h 351"/>
              <a:gd name="T34" fmla="*/ 135 w 223"/>
              <a:gd name="T35" fmla="*/ 131 h 351"/>
              <a:gd name="T36" fmla="*/ 148 w 223"/>
              <a:gd name="T37" fmla="*/ 190 h 351"/>
              <a:gd name="T38" fmla="*/ 138 w 223"/>
              <a:gd name="T39" fmla="*/ 222 h 351"/>
              <a:gd name="T40" fmla="*/ 87 w 223"/>
              <a:gd name="T41" fmla="*/ 273 h 351"/>
              <a:gd name="T42" fmla="*/ 59 w 223"/>
              <a:gd name="T43" fmla="*/ 342 h 351"/>
              <a:gd name="T44" fmla="*/ 46 w 223"/>
              <a:gd name="T45" fmla="*/ 351 h 351"/>
              <a:gd name="T46" fmla="*/ 40 w 223"/>
              <a:gd name="T47" fmla="*/ 350 h 351"/>
              <a:gd name="T48" fmla="*/ 32 w 223"/>
              <a:gd name="T49" fmla="*/ 331 h 351"/>
              <a:gd name="T50" fmla="*/ 61 w 223"/>
              <a:gd name="T51" fmla="*/ 258 h 351"/>
              <a:gd name="T52" fmla="*/ 63 w 223"/>
              <a:gd name="T53" fmla="*/ 254 h 351"/>
              <a:gd name="T54" fmla="*/ 72 w 223"/>
              <a:gd name="T55" fmla="*/ 242 h 351"/>
              <a:gd name="T56" fmla="*/ 97 w 223"/>
              <a:gd name="T57" fmla="*/ 203 h 351"/>
              <a:gd name="T58" fmla="*/ 86 w 223"/>
              <a:gd name="T59" fmla="*/ 152 h 351"/>
              <a:gd name="T60" fmla="*/ 78 w 223"/>
              <a:gd name="T61" fmla="*/ 173 h 351"/>
              <a:gd name="T62" fmla="*/ 71 w 223"/>
              <a:gd name="T63" fmla="*/ 181 h 351"/>
              <a:gd name="T64" fmla="*/ 22 w 223"/>
              <a:gd name="T65" fmla="*/ 203 h 351"/>
              <a:gd name="T66" fmla="*/ 16 w 223"/>
              <a:gd name="T67" fmla="*/ 205 h 351"/>
              <a:gd name="T68" fmla="*/ 3 w 223"/>
              <a:gd name="T69" fmla="*/ 196 h 351"/>
              <a:gd name="T70" fmla="*/ 82 w 223"/>
              <a:gd name="T71" fmla="*/ 73 h 351"/>
              <a:gd name="T72" fmla="*/ 119 w 223"/>
              <a:gd name="T73" fmla="*/ 36 h 351"/>
              <a:gd name="T74" fmla="*/ 82 w 223"/>
              <a:gd name="T75" fmla="*/ 0 h 351"/>
              <a:gd name="T76" fmla="*/ 46 w 223"/>
              <a:gd name="T77" fmla="*/ 36 h 351"/>
              <a:gd name="T78" fmla="*/ 82 w 223"/>
              <a:gd name="T79" fmla="*/ 73 h 351"/>
              <a:gd name="T80" fmla="*/ 153 w 223"/>
              <a:gd name="T81" fmla="*/ 225 h 351"/>
              <a:gd name="T82" fmla="*/ 147 w 223"/>
              <a:gd name="T83" fmla="*/ 232 h 351"/>
              <a:gd name="T84" fmla="*/ 123 w 223"/>
              <a:gd name="T85" fmla="*/ 256 h 351"/>
              <a:gd name="T86" fmla="*/ 133 w 223"/>
              <a:gd name="T87" fmla="*/ 281 h 351"/>
              <a:gd name="T88" fmla="*/ 138 w 223"/>
              <a:gd name="T89" fmla="*/ 288 h 351"/>
              <a:gd name="T90" fmla="*/ 180 w 223"/>
              <a:gd name="T91" fmla="*/ 345 h 351"/>
              <a:gd name="T92" fmla="*/ 192 w 223"/>
              <a:gd name="T93" fmla="*/ 351 h 351"/>
              <a:gd name="T94" fmla="*/ 201 w 223"/>
              <a:gd name="T95" fmla="*/ 348 h 351"/>
              <a:gd name="T96" fmla="*/ 204 w 223"/>
              <a:gd name="T97" fmla="*/ 328 h 351"/>
              <a:gd name="T98" fmla="*/ 162 w 223"/>
              <a:gd name="T99" fmla="*/ 272 h 351"/>
              <a:gd name="T100" fmla="*/ 153 w 223"/>
              <a:gd name="T101" fmla="*/ 225 h 351"/>
              <a:gd name="T102" fmla="*/ 153 w 223"/>
              <a:gd name="T103" fmla="*/ 225 h 351"/>
              <a:gd name="T104" fmla="*/ 153 w 223"/>
              <a:gd name="T105" fmla="*/ 225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3" h="351">
                <a:moveTo>
                  <a:pt x="3" y="196"/>
                </a:moveTo>
                <a:cubicBezTo>
                  <a:pt x="0" y="189"/>
                  <a:pt x="3" y="180"/>
                  <a:pt x="10" y="177"/>
                </a:cubicBezTo>
                <a:cubicBezTo>
                  <a:pt x="53" y="157"/>
                  <a:pt x="53" y="157"/>
                  <a:pt x="53" y="157"/>
                </a:cubicBezTo>
                <a:cubicBezTo>
                  <a:pt x="76" y="97"/>
                  <a:pt x="76" y="97"/>
                  <a:pt x="76" y="97"/>
                </a:cubicBezTo>
                <a:cubicBezTo>
                  <a:pt x="78" y="91"/>
                  <a:pt x="84" y="88"/>
                  <a:pt x="90" y="88"/>
                </a:cubicBezTo>
                <a:cubicBezTo>
                  <a:pt x="90" y="88"/>
                  <a:pt x="90" y="88"/>
                  <a:pt x="90" y="88"/>
                </a:cubicBezTo>
                <a:cubicBezTo>
                  <a:pt x="119" y="88"/>
                  <a:pt x="119" y="88"/>
                  <a:pt x="119" y="88"/>
                </a:cubicBezTo>
                <a:cubicBezTo>
                  <a:pt x="119" y="88"/>
                  <a:pt x="119" y="88"/>
                  <a:pt x="119" y="88"/>
                </a:cubicBezTo>
                <a:cubicBezTo>
                  <a:pt x="121" y="88"/>
                  <a:pt x="123" y="88"/>
                  <a:pt x="125" y="89"/>
                </a:cubicBezTo>
                <a:cubicBezTo>
                  <a:pt x="184" y="118"/>
                  <a:pt x="184" y="118"/>
                  <a:pt x="184" y="118"/>
                </a:cubicBezTo>
                <a:cubicBezTo>
                  <a:pt x="186" y="119"/>
                  <a:pt x="188" y="121"/>
                  <a:pt x="190" y="123"/>
                </a:cubicBezTo>
                <a:cubicBezTo>
                  <a:pt x="219" y="167"/>
                  <a:pt x="219" y="167"/>
                  <a:pt x="219" y="167"/>
                </a:cubicBezTo>
                <a:cubicBezTo>
                  <a:pt x="223" y="174"/>
                  <a:pt x="222" y="183"/>
                  <a:pt x="215" y="187"/>
                </a:cubicBezTo>
                <a:cubicBezTo>
                  <a:pt x="212" y="189"/>
                  <a:pt x="209" y="190"/>
                  <a:pt x="207" y="190"/>
                </a:cubicBezTo>
                <a:cubicBezTo>
                  <a:pt x="202" y="190"/>
                  <a:pt x="197" y="188"/>
                  <a:pt x="195" y="183"/>
                </a:cubicBezTo>
                <a:cubicBezTo>
                  <a:pt x="167" y="143"/>
                  <a:pt x="167" y="143"/>
                  <a:pt x="167" y="143"/>
                </a:cubicBezTo>
                <a:cubicBezTo>
                  <a:pt x="134" y="126"/>
                  <a:pt x="134" y="126"/>
                  <a:pt x="134" y="126"/>
                </a:cubicBezTo>
                <a:cubicBezTo>
                  <a:pt x="135" y="129"/>
                  <a:pt x="135" y="131"/>
                  <a:pt x="135" y="131"/>
                </a:cubicBezTo>
                <a:cubicBezTo>
                  <a:pt x="139" y="153"/>
                  <a:pt x="145" y="181"/>
                  <a:pt x="148" y="190"/>
                </a:cubicBezTo>
                <a:cubicBezTo>
                  <a:pt x="153" y="210"/>
                  <a:pt x="138" y="222"/>
                  <a:pt x="138" y="222"/>
                </a:cubicBezTo>
                <a:cubicBezTo>
                  <a:pt x="87" y="273"/>
                  <a:pt x="87" y="273"/>
                  <a:pt x="87" y="273"/>
                </a:cubicBezTo>
                <a:cubicBezTo>
                  <a:pt x="59" y="342"/>
                  <a:pt x="59" y="342"/>
                  <a:pt x="59" y="342"/>
                </a:cubicBezTo>
                <a:cubicBezTo>
                  <a:pt x="57" y="348"/>
                  <a:pt x="52" y="351"/>
                  <a:pt x="46" y="351"/>
                </a:cubicBezTo>
                <a:cubicBezTo>
                  <a:pt x="44" y="351"/>
                  <a:pt x="42" y="351"/>
                  <a:pt x="40" y="350"/>
                </a:cubicBezTo>
                <a:cubicBezTo>
                  <a:pt x="33" y="347"/>
                  <a:pt x="29" y="338"/>
                  <a:pt x="32" y="331"/>
                </a:cubicBezTo>
                <a:cubicBezTo>
                  <a:pt x="61" y="258"/>
                  <a:pt x="61" y="258"/>
                  <a:pt x="61" y="258"/>
                </a:cubicBezTo>
                <a:cubicBezTo>
                  <a:pt x="62" y="256"/>
                  <a:pt x="62" y="255"/>
                  <a:pt x="63" y="254"/>
                </a:cubicBezTo>
                <a:cubicBezTo>
                  <a:pt x="72" y="242"/>
                  <a:pt x="72" y="242"/>
                  <a:pt x="72" y="242"/>
                </a:cubicBezTo>
                <a:cubicBezTo>
                  <a:pt x="97" y="203"/>
                  <a:pt x="97" y="203"/>
                  <a:pt x="97" y="203"/>
                </a:cubicBezTo>
                <a:cubicBezTo>
                  <a:pt x="86" y="152"/>
                  <a:pt x="86" y="152"/>
                  <a:pt x="86" y="152"/>
                </a:cubicBezTo>
                <a:cubicBezTo>
                  <a:pt x="78" y="173"/>
                  <a:pt x="78" y="173"/>
                  <a:pt x="78" y="173"/>
                </a:cubicBezTo>
                <a:cubicBezTo>
                  <a:pt x="77" y="177"/>
                  <a:pt x="74" y="180"/>
                  <a:pt x="71" y="181"/>
                </a:cubicBezTo>
                <a:cubicBezTo>
                  <a:pt x="22" y="203"/>
                  <a:pt x="22" y="203"/>
                  <a:pt x="22" y="203"/>
                </a:cubicBezTo>
                <a:cubicBezTo>
                  <a:pt x="20" y="204"/>
                  <a:pt x="18" y="205"/>
                  <a:pt x="16" y="205"/>
                </a:cubicBezTo>
                <a:cubicBezTo>
                  <a:pt x="11" y="205"/>
                  <a:pt x="6" y="201"/>
                  <a:pt x="3" y="196"/>
                </a:cubicBezTo>
                <a:close/>
                <a:moveTo>
                  <a:pt x="82" y="73"/>
                </a:moveTo>
                <a:cubicBezTo>
                  <a:pt x="102" y="73"/>
                  <a:pt x="119" y="56"/>
                  <a:pt x="119" y="36"/>
                </a:cubicBezTo>
                <a:cubicBezTo>
                  <a:pt x="119" y="16"/>
                  <a:pt x="102" y="0"/>
                  <a:pt x="82" y="0"/>
                </a:cubicBezTo>
                <a:cubicBezTo>
                  <a:pt x="62" y="0"/>
                  <a:pt x="46" y="16"/>
                  <a:pt x="46" y="36"/>
                </a:cubicBezTo>
                <a:cubicBezTo>
                  <a:pt x="46" y="56"/>
                  <a:pt x="62" y="73"/>
                  <a:pt x="82" y="73"/>
                </a:cubicBezTo>
                <a:close/>
                <a:moveTo>
                  <a:pt x="153" y="225"/>
                </a:moveTo>
                <a:cubicBezTo>
                  <a:pt x="151" y="228"/>
                  <a:pt x="148" y="231"/>
                  <a:pt x="147" y="232"/>
                </a:cubicBezTo>
                <a:cubicBezTo>
                  <a:pt x="123" y="256"/>
                  <a:pt x="123" y="256"/>
                  <a:pt x="123" y="256"/>
                </a:cubicBezTo>
                <a:cubicBezTo>
                  <a:pt x="133" y="281"/>
                  <a:pt x="133" y="281"/>
                  <a:pt x="133" y="281"/>
                </a:cubicBezTo>
                <a:cubicBezTo>
                  <a:pt x="134" y="284"/>
                  <a:pt x="136" y="286"/>
                  <a:pt x="138" y="288"/>
                </a:cubicBezTo>
                <a:cubicBezTo>
                  <a:pt x="180" y="345"/>
                  <a:pt x="180" y="345"/>
                  <a:pt x="180" y="345"/>
                </a:cubicBezTo>
                <a:cubicBezTo>
                  <a:pt x="183" y="349"/>
                  <a:pt x="188" y="351"/>
                  <a:pt x="192" y="351"/>
                </a:cubicBezTo>
                <a:cubicBezTo>
                  <a:pt x="195" y="351"/>
                  <a:pt x="198" y="350"/>
                  <a:pt x="201" y="348"/>
                </a:cubicBezTo>
                <a:cubicBezTo>
                  <a:pt x="207" y="343"/>
                  <a:pt x="209" y="334"/>
                  <a:pt x="204" y="328"/>
                </a:cubicBezTo>
                <a:cubicBezTo>
                  <a:pt x="162" y="272"/>
                  <a:pt x="162" y="272"/>
                  <a:pt x="162" y="272"/>
                </a:cubicBezTo>
                <a:cubicBezTo>
                  <a:pt x="153" y="225"/>
                  <a:pt x="153" y="225"/>
                  <a:pt x="153" y="225"/>
                </a:cubicBezTo>
                <a:close/>
                <a:moveTo>
                  <a:pt x="153" y="225"/>
                </a:moveTo>
                <a:cubicBezTo>
                  <a:pt x="153" y="225"/>
                  <a:pt x="153" y="225"/>
                  <a:pt x="153" y="225"/>
                </a:cubicBezTo>
              </a:path>
            </a:pathLst>
          </a:custGeom>
          <a:solidFill>
            <a:schemeClr val="tx1">
              <a:lumMod val="65000"/>
              <a:lumOff val="35000"/>
            </a:schemeClr>
          </a:soli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grpSp>
        <p:nvGrpSpPr>
          <p:cNvPr id="9" name="组合 8"/>
          <p:cNvGrpSpPr/>
          <p:nvPr/>
        </p:nvGrpSpPr>
        <p:grpSpPr>
          <a:xfrm>
            <a:off x="5204159" y="1461158"/>
            <a:ext cx="463008" cy="500490"/>
            <a:chOff x="6902450" y="3638551"/>
            <a:chExt cx="666750" cy="720725"/>
          </a:xfrm>
          <a:solidFill>
            <a:schemeClr val="tx1">
              <a:lumMod val="65000"/>
              <a:lumOff val="35000"/>
            </a:schemeClr>
          </a:solidFill>
        </p:grpSpPr>
        <p:sp>
          <p:nvSpPr>
            <p:cNvPr id="10" name="Oval 8"/>
            <p:cNvSpPr>
              <a:spLocks noChangeArrowheads="1"/>
            </p:cNvSpPr>
            <p:nvPr/>
          </p:nvSpPr>
          <p:spPr bwMode="auto">
            <a:xfrm>
              <a:off x="6996112" y="3638551"/>
              <a:ext cx="150813" cy="1508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11" name="Freeform 9"/>
            <p:cNvSpPr>
              <a:spLocks/>
            </p:cNvSpPr>
            <p:nvPr/>
          </p:nvSpPr>
          <p:spPr bwMode="auto">
            <a:xfrm>
              <a:off x="7286625" y="4048126"/>
              <a:ext cx="282575" cy="134938"/>
            </a:xfrm>
            <a:custGeom>
              <a:avLst/>
              <a:gdLst>
                <a:gd name="T0" fmla="*/ 27 w 127"/>
                <a:gd name="T1" fmla="*/ 0 h 61"/>
                <a:gd name="T2" fmla="*/ 0 w 127"/>
                <a:gd name="T3" fmla="*/ 26 h 61"/>
                <a:gd name="T4" fmla="*/ 17 w 127"/>
                <a:gd name="T5" fmla="*/ 51 h 61"/>
                <a:gd name="T6" fmla="*/ 34 w 127"/>
                <a:gd name="T7" fmla="*/ 61 h 61"/>
                <a:gd name="T8" fmla="*/ 108 w 127"/>
                <a:gd name="T9" fmla="*/ 61 h 61"/>
                <a:gd name="T10" fmla="*/ 127 w 127"/>
                <a:gd name="T11" fmla="*/ 42 h 61"/>
                <a:gd name="T12" fmla="*/ 108 w 127"/>
                <a:gd name="T13" fmla="*/ 24 h 61"/>
                <a:gd name="T14" fmla="*/ 44 w 127"/>
                <a:gd name="T15" fmla="*/ 24 h 61"/>
                <a:gd name="T16" fmla="*/ 27 w 127"/>
                <a:gd name="T1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61">
                  <a:moveTo>
                    <a:pt x="27" y="0"/>
                  </a:moveTo>
                  <a:cubicBezTo>
                    <a:pt x="25" y="9"/>
                    <a:pt x="1" y="26"/>
                    <a:pt x="0" y="26"/>
                  </a:cubicBezTo>
                  <a:cubicBezTo>
                    <a:pt x="17" y="51"/>
                    <a:pt x="17" y="51"/>
                    <a:pt x="17" y="51"/>
                  </a:cubicBezTo>
                  <a:cubicBezTo>
                    <a:pt x="21" y="58"/>
                    <a:pt x="27" y="61"/>
                    <a:pt x="34" y="61"/>
                  </a:cubicBezTo>
                  <a:cubicBezTo>
                    <a:pt x="108" y="61"/>
                    <a:pt x="108" y="61"/>
                    <a:pt x="108" y="61"/>
                  </a:cubicBezTo>
                  <a:cubicBezTo>
                    <a:pt x="119" y="61"/>
                    <a:pt x="127" y="53"/>
                    <a:pt x="127" y="42"/>
                  </a:cubicBezTo>
                  <a:cubicBezTo>
                    <a:pt x="127" y="32"/>
                    <a:pt x="118" y="24"/>
                    <a:pt x="108" y="24"/>
                  </a:cubicBezTo>
                  <a:cubicBezTo>
                    <a:pt x="44" y="24"/>
                    <a:pt x="44" y="24"/>
                    <a:pt x="44" y="24"/>
                  </a:cubicBezTo>
                  <a:cubicBezTo>
                    <a:pt x="27" y="0"/>
                    <a:pt x="27"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12" name="Freeform 10"/>
            <p:cNvSpPr>
              <a:spLocks/>
            </p:cNvSpPr>
            <p:nvPr/>
          </p:nvSpPr>
          <p:spPr bwMode="auto">
            <a:xfrm>
              <a:off x="6902450" y="3729038"/>
              <a:ext cx="549275" cy="630238"/>
            </a:xfrm>
            <a:custGeom>
              <a:avLst/>
              <a:gdLst>
                <a:gd name="T0" fmla="*/ 14 w 247"/>
                <a:gd name="T1" fmla="*/ 106 h 283"/>
                <a:gd name="T2" fmla="*/ 3 w 247"/>
                <a:gd name="T3" fmla="*/ 125 h 283"/>
                <a:gd name="T4" fmla="*/ 19 w 247"/>
                <a:gd name="T5" fmla="*/ 137 h 283"/>
                <a:gd name="T6" fmla="*/ 20 w 247"/>
                <a:gd name="T7" fmla="*/ 137 h 283"/>
                <a:gd name="T8" fmla="*/ 79 w 247"/>
                <a:gd name="T9" fmla="*/ 122 h 283"/>
                <a:gd name="T10" fmla="*/ 90 w 247"/>
                <a:gd name="T11" fmla="*/ 112 h 283"/>
                <a:gd name="T12" fmla="*/ 99 w 247"/>
                <a:gd name="T13" fmla="*/ 83 h 283"/>
                <a:gd name="T14" fmla="*/ 131 w 247"/>
                <a:gd name="T15" fmla="*/ 136 h 283"/>
                <a:gd name="T16" fmla="*/ 91 w 247"/>
                <a:gd name="T17" fmla="*/ 166 h 283"/>
                <a:gd name="T18" fmla="*/ 86 w 247"/>
                <a:gd name="T19" fmla="*/ 188 h 283"/>
                <a:gd name="T20" fmla="*/ 122 w 247"/>
                <a:gd name="T21" fmla="*/ 272 h 283"/>
                <a:gd name="T22" fmla="*/ 139 w 247"/>
                <a:gd name="T23" fmla="*/ 283 h 283"/>
                <a:gd name="T24" fmla="*/ 147 w 247"/>
                <a:gd name="T25" fmla="*/ 281 h 283"/>
                <a:gd name="T26" fmla="*/ 156 w 247"/>
                <a:gd name="T27" fmla="*/ 257 h 283"/>
                <a:gd name="T28" fmla="*/ 125 w 247"/>
                <a:gd name="T29" fmla="*/ 188 h 283"/>
                <a:gd name="T30" fmla="*/ 177 w 247"/>
                <a:gd name="T31" fmla="*/ 150 h 283"/>
                <a:gd name="T32" fmla="*/ 183 w 247"/>
                <a:gd name="T33" fmla="*/ 143 h 283"/>
                <a:gd name="T34" fmla="*/ 179 w 247"/>
                <a:gd name="T35" fmla="*/ 106 h 283"/>
                <a:gd name="T36" fmla="*/ 139 w 247"/>
                <a:gd name="T37" fmla="*/ 44 h 283"/>
                <a:gd name="T38" fmla="*/ 170 w 247"/>
                <a:gd name="T39" fmla="*/ 33 h 283"/>
                <a:gd name="T40" fmla="*/ 223 w 247"/>
                <a:gd name="T41" fmla="*/ 60 h 283"/>
                <a:gd name="T42" fmla="*/ 231 w 247"/>
                <a:gd name="T43" fmla="*/ 61 h 283"/>
                <a:gd name="T44" fmla="*/ 243 w 247"/>
                <a:gd name="T45" fmla="*/ 53 h 283"/>
                <a:gd name="T46" fmla="*/ 236 w 247"/>
                <a:gd name="T47" fmla="*/ 33 h 283"/>
                <a:gd name="T48" fmla="*/ 178 w 247"/>
                <a:gd name="T49" fmla="*/ 1 h 283"/>
                <a:gd name="T50" fmla="*/ 166 w 247"/>
                <a:gd name="T51" fmla="*/ 1 h 283"/>
                <a:gd name="T52" fmla="*/ 114 w 247"/>
                <a:gd name="T53" fmla="*/ 19 h 283"/>
                <a:gd name="T54" fmla="*/ 108 w 247"/>
                <a:gd name="T55" fmla="*/ 23 h 283"/>
                <a:gd name="T56" fmla="*/ 86 w 247"/>
                <a:gd name="T57" fmla="*/ 38 h 283"/>
                <a:gd name="T58" fmla="*/ 80 w 247"/>
                <a:gd name="T59" fmla="*/ 45 h 283"/>
                <a:gd name="T60" fmla="*/ 79 w 247"/>
                <a:gd name="T61" fmla="*/ 48 h 283"/>
                <a:gd name="T62" fmla="*/ 64 w 247"/>
                <a:gd name="T63" fmla="*/ 94 h 283"/>
                <a:gd name="T64" fmla="*/ 14 w 247"/>
                <a:gd name="T65" fmla="*/ 10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7" h="283">
                  <a:moveTo>
                    <a:pt x="14" y="106"/>
                  </a:moveTo>
                  <a:cubicBezTo>
                    <a:pt x="5" y="107"/>
                    <a:pt x="0" y="116"/>
                    <a:pt x="3" y="125"/>
                  </a:cubicBezTo>
                  <a:cubicBezTo>
                    <a:pt x="4" y="133"/>
                    <a:pt x="11" y="139"/>
                    <a:pt x="19" y="137"/>
                  </a:cubicBezTo>
                  <a:cubicBezTo>
                    <a:pt x="20" y="137"/>
                    <a:pt x="20" y="137"/>
                    <a:pt x="20" y="137"/>
                  </a:cubicBezTo>
                  <a:cubicBezTo>
                    <a:pt x="79" y="122"/>
                    <a:pt x="79" y="122"/>
                    <a:pt x="79" y="122"/>
                  </a:cubicBezTo>
                  <a:cubicBezTo>
                    <a:pt x="84" y="121"/>
                    <a:pt x="88" y="117"/>
                    <a:pt x="90" y="112"/>
                  </a:cubicBezTo>
                  <a:cubicBezTo>
                    <a:pt x="99" y="83"/>
                    <a:pt x="99" y="83"/>
                    <a:pt x="99" y="83"/>
                  </a:cubicBezTo>
                  <a:cubicBezTo>
                    <a:pt x="131" y="136"/>
                    <a:pt x="131" y="136"/>
                    <a:pt x="131" y="136"/>
                  </a:cubicBezTo>
                  <a:cubicBezTo>
                    <a:pt x="91" y="166"/>
                    <a:pt x="91" y="166"/>
                    <a:pt x="91" y="166"/>
                  </a:cubicBezTo>
                  <a:cubicBezTo>
                    <a:pt x="84" y="171"/>
                    <a:pt x="82" y="181"/>
                    <a:pt x="86" y="188"/>
                  </a:cubicBezTo>
                  <a:cubicBezTo>
                    <a:pt x="122" y="272"/>
                    <a:pt x="122" y="272"/>
                    <a:pt x="122" y="272"/>
                  </a:cubicBezTo>
                  <a:cubicBezTo>
                    <a:pt x="125" y="279"/>
                    <a:pt x="132" y="283"/>
                    <a:pt x="139" y="283"/>
                  </a:cubicBezTo>
                  <a:cubicBezTo>
                    <a:pt x="141" y="283"/>
                    <a:pt x="144" y="283"/>
                    <a:pt x="147" y="281"/>
                  </a:cubicBezTo>
                  <a:cubicBezTo>
                    <a:pt x="156" y="277"/>
                    <a:pt x="160" y="266"/>
                    <a:pt x="156" y="257"/>
                  </a:cubicBezTo>
                  <a:cubicBezTo>
                    <a:pt x="125" y="188"/>
                    <a:pt x="125" y="188"/>
                    <a:pt x="125" y="188"/>
                  </a:cubicBezTo>
                  <a:cubicBezTo>
                    <a:pt x="177" y="150"/>
                    <a:pt x="177" y="150"/>
                    <a:pt x="177" y="150"/>
                  </a:cubicBezTo>
                  <a:cubicBezTo>
                    <a:pt x="180" y="148"/>
                    <a:pt x="182" y="145"/>
                    <a:pt x="183" y="143"/>
                  </a:cubicBezTo>
                  <a:cubicBezTo>
                    <a:pt x="191" y="132"/>
                    <a:pt x="187" y="119"/>
                    <a:pt x="179" y="106"/>
                  </a:cubicBezTo>
                  <a:cubicBezTo>
                    <a:pt x="139" y="44"/>
                    <a:pt x="139" y="44"/>
                    <a:pt x="139" y="44"/>
                  </a:cubicBezTo>
                  <a:cubicBezTo>
                    <a:pt x="170" y="33"/>
                    <a:pt x="170" y="33"/>
                    <a:pt x="170" y="33"/>
                  </a:cubicBezTo>
                  <a:cubicBezTo>
                    <a:pt x="223" y="60"/>
                    <a:pt x="223" y="60"/>
                    <a:pt x="223" y="60"/>
                  </a:cubicBezTo>
                  <a:cubicBezTo>
                    <a:pt x="226" y="61"/>
                    <a:pt x="228" y="61"/>
                    <a:pt x="231" y="61"/>
                  </a:cubicBezTo>
                  <a:cubicBezTo>
                    <a:pt x="236" y="61"/>
                    <a:pt x="241" y="58"/>
                    <a:pt x="243" y="53"/>
                  </a:cubicBezTo>
                  <a:cubicBezTo>
                    <a:pt x="247" y="46"/>
                    <a:pt x="245" y="37"/>
                    <a:pt x="236" y="33"/>
                  </a:cubicBezTo>
                  <a:cubicBezTo>
                    <a:pt x="178" y="1"/>
                    <a:pt x="178" y="1"/>
                    <a:pt x="178" y="1"/>
                  </a:cubicBezTo>
                  <a:cubicBezTo>
                    <a:pt x="175" y="0"/>
                    <a:pt x="170" y="0"/>
                    <a:pt x="166" y="1"/>
                  </a:cubicBezTo>
                  <a:cubicBezTo>
                    <a:pt x="114" y="19"/>
                    <a:pt x="114" y="19"/>
                    <a:pt x="114" y="19"/>
                  </a:cubicBezTo>
                  <a:cubicBezTo>
                    <a:pt x="112" y="20"/>
                    <a:pt x="110" y="21"/>
                    <a:pt x="108" y="23"/>
                  </a:cubicBezTo>
                  <a:cubicBezTo>
                    <a:pt x="86" y="38"/>
                    <a:pt x="86" y="38"/>
                    <a:pt x="86" y="38"/>
                  </a:cubicBezTo>
                  <a:cubicBezTo>
                    <a:pt x="83" y="40"/>
                    <a:pt x="81" y="43"/>
                    <a:pt x="80" y="45"/>
                  </a:cubicBezTo>
                  <a:cubicBezTo>
                    <a:pt x="80" y="46"/>
                    <a:pt x="79" y="47"/>
                    <a:pt x="79" y="48"/>
                  </a:cubicBezTo>
                  <a:cubicBezTo>
                    <a:pt x="64" y="94"/>
                    <a:pt x="64" y="94"/>
                    <a:pt x="64" y="94"/>
                  </a:cubicBezTo>
                  <a:cubicBezTo>
                    <a:pt x="14" y="106"/>
                    <a:pt x="14" y="106"/>
                    <a:pt x="14" y="1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13" name="组合 12"/>
          <p:cNvGrpSpPr/>
          <p:nvPr/>
        </p:nvGrpSpPr>
        <p:grpSpPr>
          <a:xfrm>
            <a:off x="4028157" y="2286435"/>
            <a:ext cx="510412" cy="456394"/>
            <a:chOff x="5514975" y="2330451"/>
            <a:chExt cx="735013" cy="657225"/>
          </a:xfrm>
          <a:solidFill>
            <a:schemeClr val="tx1">
              <a:lumMod val="65000"/>
              <a:lumOff val="35000"/>
            </a:schemeClr>
          </a:solidFill>
        </p:grpSpPr>
        <p:sp>
          <p:nvSpPr>
            <p:cNvPr id="14" name="Freeform 11"/>
            <p:cNvSpPr>
              <a:spLocks noEditPoints="1"/>
            </p:cNvSpPr>
            <p:nvPr/>
          </p:nvSpPr>
          <p:spPr bwMode="auto">
            <a:xfrm>
              <a:off x="5962650" y="2709863"/>
              <a:ext cx="287338" cy="174625"/>
            </a:xfrm>
            <a:custGeom>
              <a:avLst/>
              <a:gdLst>
                <a:gd name="T0" fmla="*/ 52 w 129"/>
                <a:gd name="T1" fmla="*/ 35 h 79"/>
                <a:gd name="T2" fmla="*/ 24 w 129"/>
                <a:gd name="T3" fmla="*/ 0 h 79"/>
                <a:gd name="T4" fmla="*/ 10 w 129"/>
                <a:gd name="T5" fmla="*/ 18 h 79"/>
                <a:gd name="T6" fmla="*/ 0 w 129"/>
                <a:gd name="T7" fmla="*/ 23 h 79"/>
                <a:gd name="T8" fmla="*/ 29 w 129"/>
                <a:gd name="T9" fmla="*/ 60 h 79"/>
                <a:gd name="T10" fmla="*/ 39 w 129"/>
                <a:gd name="T11" fmla="*/ 66 h 79"/>
                <a:gd name="T12" fmla="*/ 107 w 129"/>
                <a:gd name="T13" fmla="*/ 79 h 79"/>
                <a:gd name="T14" fmla="*/ 111 w 129"/>
                <a:gd name="T15" fmla="*/ 79 h 79"/>
                <a:gd name="T16" fmla="*/ 127 w 129"/>
                <a:gd name="T17" fmla="*/ 66 h 79"/>
                <a:gd name="T18" fmla="*/ 114 w 129"/>
                <a:gd name="T19" fmla="*/ 47 h 79"/>
                <a:gd name="T20" fmla="*/ 52 w 129"/>
                <a:gd name="T21" fmla="*/ 35 h 79"/>
                <a:gd name="T22" fmla="*/ 114 w 129"/>
                <a:gd name="T23" fmla="*/ 47 h 79"/>
                <a:gd name="T24" fmla="*/ 114 w 129"/>
                <a:gd name="T25" fmla="*/ 4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79">
                  <a:moveTo>
                    <a:pt x="52" y="35"/>
                  </a:moveTo>
                  <a:cubicBezTo>
                    <a:pt x="24" y="0"/>
                    <a:pt x="24" y="0"/>
                    <a:pt x="24" y="0"/>
                  </a:cubicBezTo>
                  <a:cubicBezTo>
                    <a:pt x="22" y="8"/>
                    <a:pt x="17" y="14"/>
                    <a:pt x="10" y="18"/>
                  </a:cubicBezTo>
                  <a:cubicBezTo>
                    <a:pt x="0" y="23"/>
                    <a:pt x="0" y="23"/>
                    <a:pt x="0" y="23"/>
                  </a:cubicBezTo>
                  <a:cubicBezTo>
                    <a:pt x="29" y="60"/>
                    <a:pt x="29" y="60"/>
                    <a:pt x="29" y="60"/>
                  </a:cubicBezTo>
                  <a:cubicBezTo>
                    <a:pt x="32" y="63"/>
                    <a:pt x="35" y="65"/>
                    <a:pt x="39" y="66"/>
                  </a:cubicBezTo>
                  <a:cubicBezTo>
                    <a:pt x="107" y="79"/>
                    <a:pt x="107" y="79"/>
                    <a:pt x="107" y="79"/>
                  </a:cubicBezTo>
                  <a:cubicBezTo>
                    <a:pt x="108" y="79"/>
                    <a:pt x="110" y="79"/>
                    <a:pt x="111" y="79"/>
                  </a:cubicBezTo>
                  <a:cubicBezTo>
                    <a:pt x="118" y="79"/>
                    <a:pt x="125" y="74"/>
                    <a:pt x="127" y="66"/>
                  </a:cubicBezTo>
                  <a:cubicBezTo>
                    <a:pt x="129" y="57"/>
                    <a:pt x="123" y="48"/>
                    <a:pt x="114" y="47"/>
                  </a:cubicBezTo>
                  <a:lnTo>
                    <a:pt x="52" y="35"/>
                  </a:lnTo>
                  <a:close/>
                  <a:moveTo>
                    <a:pt x="114" y="47"/>
                  </a:moveTo>
                  <a:cubicBezTo>
                    <a:pt x="114" y="47"/>
                    <a:pt x="114" y="47"/>
                    <a:pt x="114" y="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15" name="Freeform 12"/>
            <p:cNvSpPr>
              <a:spLocks noEditPoints="1"/>
            </p:cNvSpPr>
            <p:nvPr/>
          </p:nvSpPr>
          <p:spPr bwMode="auto">
            <a:xfrm>
              <a:off x="5594350" y="2330451"/>
              <a:ext cx="160338" cy="161925"/>
            </a:xfrm>
            <a:custGeom>
              <a:avLst/>
              <a:gdLst>
                <a:gd name="T0" fmla="*/ 0 w 72"/>
                <a:gd name="T1" fmla="*/ 36 h 73"/>
                <a:gd name="T2" fmla="*/ 36 w 72"/>
                <a:gd name="T3" fmla="*/ 0 h 73"/>
                <a:gd name="T4" fmla="*/ 72 w 72"/>
                <a:gd name="T5" fmla="*/ 36 h 73"/>
                <a:gd name="T6" fmla="*/ 36 w 72"/>
                <a:gd name="T7" fmla="*/ 73 h 73"/>
                <a:gd name="T8" fmla="*/ 0 w 72"/>
                <a:gd name="T9" fmla="*/ 36 h 73"/>
                <a:gd name="T10" fmla="*/ 0 w 72"/>
                <a:gd name="T11" fmla="*/ 36 h 73"/>
                <a:gd name="T12" fmla="*/ 0 w 72"/>
                <a:gd name="T13" fmla="*/ 36 h 73"/>
              </a:gdLst>
              <a:ahLst/>
              <a:cxnLst>
                <a:cxn ang="0">
                  <a:pos x="T0" y="T1"/>
                </a:cxn>
                <a:cxn ang="0">
                  <a:pos x="T2" y="T3"/>
                </a:cxn>
                <a:cxn ang="0">
                  <a:pos x="T4" y="T5"/>
                </a:cxn>
                <a:cxn ang="0">
                  <a:pos x="T6" y="T7"/>
                </a:cxn>
                <a:cxn ang="0">
                  <a:pos x="T8" y="T9"/>
                </a:cxn>
                <a:cxn ang="0">
                  <a:pos x="T10" y="T11"/>
                </a:cxn>
                <a:cxn ang="0">
                  <a:pos x="T12" y="T13"/>
                </a:cxn>
              </a:cxnLst>
              <a:rect l="0" t="0" r="r" b="b"/>
              <a:pathLst>
                <a:path w="72" h="73">
                  <a:moveTo>
                    <a:pt x="0" y="36"/>
                  </a:moveTo>
                  <a:cubicBezTo>
                    <a:pt x="0" y="16"/>
                    <a:pt x="16" y="0"/>
                    <a:pt x="36" y="0"/>
                  </a:cubicBezTo>
                  <a:cubicBezTo>
                    <a:pt x="56" y="0"/>
                    <a:pt x="72" y="16"/>
                    <a:pt x="72" y="36"/>
                  </a:cubicBezTo>
                  <a:cubicBezTo>
                    <a:pt x="72" y="56"/>
                    <a:pt x="56" y="73"/>
                    <a:pt x="36" y="73"/>
                  </a:cubicBezTo>
                  <a:cubicBezTo>
                    <a:pt x="16" y="73"/>
                    <a:pt x="0" y="56"/>
                    <a:pt x="0" y="36"/>
                  </a:cubicBezTo>
                  <a:close/>
                  <a:moveTo>
                    <a:pt x="0" y="36"/>
                  </a:moveTo>
                  <a:cubicBezTo>
                    <a:pt x="0" y="36"/>
                    <a:pt x="0" y="36"/>
                    <a:pt x="0" y="3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16" name="Freeform 13"/>
            <p:cNvSpPr>
              <a:spLocks noEditPoints="1"/>
            </p:cNvSpPr>
            <p:nvPr/>
          </p:nvSpPr>
          <p:spPr bwMode="auto">
            <a:xfrm>
              <a:off x="5514975" y="2379663"/>
              <a:ext cx="541338" cy="608013"/>
            </a:xfrm>
            <a:custGeom>
              <a:avLst/>
              <a:gdLst>
                <a:gd name="T0" fmla="*/ 151 w 243"/>
                <a:gd name="T1" fmla="*/ 5 h 273"/>
                <a:gd name="T2" fmla="*/ 60 w 243"/>
                <a:gd name="T3" fmla="*/ 92 h 273"/>
                <a:gd name="T4" fmla="*/ 29 w 243"/>
                <a:gd name="T5" fmla="*/ 64 h 273"/>
                <a:gd name="T6" fmla="*/ 18 w 243"/>
                <a:gd name="T7" fmla="*/ 59 h 273"/>
                <a:gd name="T8" fmla="*/ 6 w 243"/>
                <a:gd name="T9" fmla="*/ 64 h 273"/>
                <a:gd name="T10" fmla="*/ 7 w 243"/>
                <a:gd name="T11" fmla="*/ 87 h 273"/>
                <a:gd name="T12" fmla="*/ 48 w 243"/>
                <a:gd name="T13" fmla="*/ 126 h 273"/>
                <a:gd name="T14" fmla="*/ 59 w 243"/>
                <a:gd name="T15" fmla="*/ 130 h 273"/>
                <a:gd name="T16" fmla="*/ 70 w 243"/>
                <a:gd name="T17" fmla="*/ 126 h 273"/>
                <a:gd name="T18" fmla="*/ 106 w 243"/>
                <a:gd name="T19" fmla="*/ 95 h 273"/>
                <a:gd name="T20" fmla="*/ 154 w 243"/>
                <a:gd name="T21" fmla="*/ 147 h 273"/>
                <a:gd name="T22" fmla="*/ 108 w 243"/>
                <a:gd name="T23" fmla="*/ 170 h 273"/>
                <a:gd name="T24" fmla="*/ 100 w 243"/>
                <a:gd name="T25" fmla="*/ 180 h 273"/>
                <a:gd name="T26" fmla="*/ 101 w 243"/>
                <a:gd name="T27" fmla="*/ 193 h 273"/>
                <a:gd name="T28" fmla="*/ 146 w 243"/>
                <a:gd name="T29" fmla="*/ 265 h 273"/>
                <a:gd name="T30" fmla="*/ 160 w 243"/>
                <a:gd name="T31" fmla="*/ 273 h 273"/>
                <a:gd name="T32" fmla="*/ 169 w 243"/>
                <a:gd name="T33" fmla="*/ 270 h 273"/>
                <a:gd name="T34" fmla="*/ 174 w 243"/>
                <a:gd name="T35" fmla="*/ 248 h 273"/>
                <a:gd name="T36" fmla="*/ 139 w 243"/>
                <a:gd name="T37" fmla="*/ 191 h 273"/>
                <a:gd name="T38" fmla="*/ 195 w 243"/>
                <a:gd name="T39" fmla="*/ 163 h 273"/>
                <a:gd name="T40" fmla="*/ 206 w 243"/>
                <a:gd name="T41" fmla="*/ 157 h 273"/>
                <a:gd name="T42" fmla="*/ 211 w 243"/>
                <a:gd name="T43" fmla="*/ 131 h 273"/>
                <a:gd name="T44" fmla="*/ 210 w 243"/>
                <a:gd name="T45" fmla="*/ 130 h 273"/>
                <a:gd name="T46" fmla="*/ 145 w 243"/>
                <a:gd name="T47" fmla="*/ 60 h 273"/>
                <a:gd name="T48" fmla="*/ 169 w 243"/>
                <a:gd name="T49" fmla="*/ 34 h 273"/>
                <a:gd name="T50" fmla="*/ 222 w 243"/>
                <a:gd name="T51" fmla="*/ 46 h 273"/>
                <a:gd name="T52" fmla="*/ 225 w 243"/>
                <a:gd name="T53" fmla="*/ 47 h 273"/>
                <a:gd name="T54" fmla="*/ 241 w 243"/>
                <a:gd name="T55" fmla="*/ 34 h 273"/>
                <a:gd name="T56" fmla="*/ 229 w 243"/>
                <a:gd name="T57" fmla="*/ 15 h 273"/>
                <a:gd name="T58" fmla="*/ 167 w 243"/>
                <a:gd name="T59" fmla="*/ 0 h 273"/>
                <a:gd name="T60" fmla="*/ 162 w 243"/>
                <a:gd name="T61" fmla="*/ 0 h 273"/>
                <a:gd name="T62" fmla="*/ 151 w 243"/>
                <a:gd name="T63" fmla="*/ 5 h 273"/>
                <a:gd name="T64" fmla="*/ 151 w 243"/>
                <a:gd name="T65" fmla="*/ 5 h 273"/>
                <a:gd name="T66" fmla="*/ 151 w 243"/>
                <a:gd name="T67" fmla="*/ 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43" h="273">
                  <a:moveTo>
                    <a:pt x="151" y="5"/>
                  </a:moveTo>
                  <a:cubicBezTo>
                    <a:pt x="137" y="19"/>
                    <a:pt x="60" y="92"/>
                    <a:pt x="60" y="92"/>
                  </a:cubicBezTo>
                  <a:cubicBezTo>
                    <a:pt x="29" y="64"/>
                    <a:pt x="29" y="64"/>
                    <a:pt x="29" y="64"/>
                  </a:cubicBezTo>
                  <a:cubicBezTo>
                    <a:pt x="26" y="61"/>
                    <a:pt x="22" y="59"/>
                    <a:pt x="18" y="59"/>
                  </a:cubicBezTo>
                  <a:cubicBezTo>
                    <a:pt x="13" y="59"/>
                    <a:pt x="9" y="61"/>
                    <a:pt x="6" y="64"/>
                  </a:cubicBezTo>
                  <a:cubicBezTo>
                    <a:pt x="0" y="71"/>
                    <a:pt x="0" y="81"/>
                    <a:pt x="7" y="87"/>
                  </a:cubicBezTo>
                  <a:cubicBezTo>
                    <a:pt x="48" y="126"/>
                    <a:pt x="48" y="126"/>
                    <a:pt x="48" y="126"/>
                  </a:cubicBezTo>
                  <a:cubicBezTo>
                    <a:pt x="51" y="128"/>
                    <a:pt x="55" y="130"/>
                    <a:pt x="59" y="130"/>
                  </a:cubicBezTo>
                  <a:cubicBezTo>
                    <a:pt x="63" y="130"/>
                    <a:pt x="67" y="129"/>
                    <a:pt x="70" y="126"/>
                  </a:cubicBezTo>
                  <a:cubicBezTo>
                    <a:pt x="106" y="95"/>
                    <a:pt x="106" y="95"/>
                    <a:pt x="106" y="95"/>
                  </a:cubicBezTo>
                  <a:cubicBezTo>
                    <a:pt x="154" y="147"/>
                    <a:pt x="154" y="147"/>
                    <a:pt x="154" y="147"/>
                  </a:cubicBezTo>
                  <a:cubicBezTo>
                    <a:pt x="108" y="170"/>
                    <a:pt x="108" y="170"/>
                    <a:pt x="108" y="170"/>
                  </a:cubicBezTo>
                  <a:cubicBezTo>
                    <a:pt x="104" y="172"/>
                    <a:pt x="101" y="176"/>
                    <a:pt x="100" y="180"/>
                  </a:cubicBezTo>
                  <a:cubicBezTo>
                    <a:pt x="98" y="185"/>
                    <a:pt x="99" y="189"/>
                    <a:pt x="101" y="193"/>
                  </a:cubicBezTo>
                  <a:cubicBezTo>
                    <a:pt x="146" y="265"/>
                    <a:pt x="146" y="265"/>
                    <a:pt x="146" y="265"/>
                  </a:cubicBezTo>
                  <a:cubicBezTo>
                    <a:pt x="149" y="270"/>
                    <a:pt x="154" y="273"/>
                    <a:pt x="160" y="273"/>
                  </a:cubicBezTo>
                  <a:cubicBezTo>
                    <a:pt x="163" y="273"/>
                    <a:pt x="166" y="272"/>
                    <a:pt x="169" y="270"/>
                  </a:cubicBezTo>
                  <a:cubicBezTo>
                    <a:pt x="176" y="266"/>
                    <a:pt x="179" y="255"/>
                    <a:pt x="174" y="248"/>
                  </a:cubicBezTo>
                  <a:cubicBezTo>
                    <a:pt x="139" y="191"/>
                    <a:pt x="139" y="191"/>
                    <a:pt x="139" y="191"/>
                  </a:cubicBezTo>
                  <a:cubicBezTo>
                    <a:pt x="195" y="163"/>
                    <a:pt x="195" y="163"/>
                    <a:pt x="195" y="163"/>
                  </a:cubicBezTo>
                  <a:cubicBezTo>
                    <a:pt x="206" y="157"/>
                    <a:pt x="206" y="157"/>
                    <a:pt x="206" y="157"/>
                  </a:cubicBezTo>
                  <a:cubicBezTo>
                    <a:pt x="216" y="152"/>
                    <a:pt x="218" y="139"/>
                    <a:pt x="211" y="131"/>
                  </a:cubicBezTo>
                  <a:cubicBezTo>
                    <a:pt x="211" y="131"/>
                    <a:pt x="211" y="130"/>
                    <a:pt x="210" y="130"/>
                  </a:cubicBezTo>
                  <a:cubicBezTo>
                    <a:pt x="189" y="106"/>
                    <a:pt x="167" y="83"/>
                    <a:pt x="145" y="60"/>
                  </a:cubicBezTo>
                  <a:cubicBezTo>
                    <a:pt x="148" y="56"/>
                    <a:pt x="165" y="38"/>
                    <a:pt x="169" y="34"/>
                  </a:cubicBezTo>
                  <a:cubicBezTo>
                    <a:pt x="222" y="46"/>
                    <a:pt x="222" y="46"/>
                    <a:pt x="222" y="46"/>
                  </a:cubicBezTo>
                  <a:cubicBezTo>
                    <a:pt x="223" y="47"/>
                    <a:pt x="224" y="47"/>
                    <a:pt x="225" y="47"/>
                  </a:cubicBezTo>
                  <a:cubicBezTo>
                    <a:pt x="233" y="47"/>
                    <a:pt x="239" y="42"/>
                    <a:pt x="241" y="34"/>
                  </a:cubicBezTo>
                  <a:cubicBezTo>
                    <a:pt x="243" y="26"/>
                    <a:pt x="238" y="17"/>
                    <a:pt x="229" y="15"/>
                  </a:cubicBezTo>
                  <a:cubicBezTo>
                    <a:pt x="167" y="0"/>
                    <a:pt x="167" y="0"/>
                    <a:pt x="167" y="0"/>
                  </a:cubicBezTo>
                  <a:cubicBezTo>
                    <a:pt x="165" y="0"/>
                    <a:pt x="164" y="0"/>
                    <a:pt x="162" y="0"/>
                  </a:cubicBezTo>
                  <a:cubicBezTo>
                    <a:pt x="158" y="0"/>
                    <a:pt x="155" y="1"/>
                    <a:pt x="151" y="5"/>
                  </a:cubicBezTo>
                  <a:close/>
                  <a:moveTo>
                    <a:pt x="151" y="5"/>
                  </a:moveTo>
                  <a:cubicBezTo>
                    <a:pt x="151" y="5"/>
                    <a:pt x="151" y="5"/>
                    <a:pt x="151"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17" name="组合 16"/>
          <p:cNvGrpSpPr/>
          <p:nvPr/>
        </p:nvGrpSpPr>
        <p:grpSpPr>
          <a:xfrm>
            <a:off x="3044737" y="1024015"/>
            <a:ext cx="357178" cy="513719"/>
            <a:chOff x="4256087" y="1109663"/>
            <a:chExt cx="514350" cy="739775"/>
          </a:xfrm>
          <a:solidFill>
            <a:schemeClr val="tx1">
              <a:lumMod val="65000"/>
              <a:lumOff val="35000"/>
            </a:schemeClr>
          </a:solidFill>
        </p:grpSpPr>
        <p:sp>
          <p:nvSpPr>
            <p:cNvPr id="18" name="Freeform 14"/>
            <p:cNvSpPr>
              <a:spLocks noEditPoints="1"/>
            </p:cNvSpPr>
            <p:nvPr/>
          </p:nvSpPr>
          <p:spPr bwMode="auto">
            <a:xfrm>
              <a:off x="4427537" y="1130301"/>
              <a:ext cx="171450" cy="168275"/>
            </a:xfrm>
            <a:custGeom>
              <a:avLst/>
              <a:gdLst>
                <a:gd name="T0" fmla="*/ 39 w 77"/>
                <a:gd name="T1" fmla="*/ 76 h 76"/>
                <a:gd name="T2" fmla="*/ 52 w 77"/>
                <a:gd name="T3" fmla="*/ 74 h 76"/>
                <a:gd name="T4" fmla="*/ 73 w 77"/>
                <a:gd name="T5" fmla="*/ 53 h 76"/>
                <a:gd name="T6" fmla="*/ 72 w 77"/>
                <a:gd name="T7" fmla="*/ 22 h 76"/>
                <a:gd name="T8" fmla="*/ 48 w 77"/>
                <a:gd name="T9" fmla="*/ 3 h 76"/>
                <a:gd name="T10" fmla="*/ 17 w 77"/>
                <a:gd name="T11" fmla="*/ 8 h 76"/>
                <a:gd name="T12" fmla="*/ 2 w 77"/>
                <a:gd name="T13" fmla="*/ 34 h 76"/>
                <a:gd name="T14" fmla="*/ 11 w 77"/>
                <a:gd name="T15" fmla="*/ 64 h 76"/>
                <a:gd name="T16" fmla="*/ 39 w 77"/>
                <a:gd name="T17" fmla="*/ 76 h 76"/>
                <a:gd name="T18" fmla="*/ 39 w 77"/>
                <a:gd name="T19" fmla="*/ 76 h 76"/>
                <a:gd name="T20" fmla="*/ 39 w 77"/>
                <a:gd name="T21"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76">
                  <a:moveTo>
                    <a:pt x="39" y="76"/>
                  </a:moveTo>
                  <a:cubicBezTo>
                    <a:pt x="43" y="76"/>
                    <a:pt x="48" y="75"/>
                    <a:pt x="52" y="74"/>
                  </a:cubicBezTo>
                  <a:cubicBezTo>
                    <a:pt x="62" y="70"/>
                    <a:pt x="69" y="62"/>
                    <a:pt x="73" y="53"/>
                  </a:cubicBezTo>
                  <a:cubicBezTo>
                    <a:pt x="77" y="43"/>
                    <a:pt x="77" y="31"/>
                    <a:pt x="72" y="22"/>
                  </a:cubicBezTo>
                  <a:cubicBezTo>
                    <a:pt x="67" y="12"/>
                    <a:pt x="58" y="5"/>
                    <a:pt x="48" y="3"/>
                  </a:cubicBezTo>
                  <a:cubicBezTo>
                    <a:pt x="38" y="0"/>
                    <a:pt x="26" y="2"/>
                    <a:pt x="17" y="8"/>
                  </a:cubicBezTo>
                  <a:cubicBezTo>
                    <a:pt x="9" y="14"/>
                    <a:pt x="3" y="24"/>
                    <a:pt x="2" y="34"/>
                  </a:cubicBezTo>
                  <a:cubicBezTo>
                    <a:pt x="0" y="45"/>
                    <a:pt x="4" y="56"/>
                    <a:pt x="11" y="64"/>
                  </a:cubicBezTo>
                  <a:cubicBezTo>
                    <a:pt x="18" y="71"/>
                    <a:pt x="28" y="76"/>
                    <a:pt x="39" y="76"/>
                  </a:cubicBezTo>
                  <a:close/>
                  <a:moveTo>
                    <a:pt x="39" y="76"/>
                  </a:moveTo>
                  <a:cubicBezTo>
                    <a:pt x="39" y="76"/>
                    <a:pt x="39" y="76"/>
                    <a:pt x="39"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19" name="Freeform 15"/>
            <p:cNvSpPr>
              <a:spLocks noEditPoints="1"/>
            </p:cNvSpPr>
            <p:nvPr/>
          </p:nvSpPr>
          <p:spPr bwMode="auto">
            <a:xfrm>
              <a:off x="4256087" y="1109663"/>
              <a:ext cx="514350" cy="739775"/>
            </a:xfrm>
            <a:custGeom>
              <a:avLst/>
              <a:gdLst>
                <a:gd name="T0" fmla="*/ 7 w 231"/>
                <a:gd name="T1" fmla="*/ 4 h 332"/>
                <a:gd name="T2" fmla="*/ 7 w 231"/>
                <a:gd name="T3" fmla="*/ 4 h 332"/>
                <a:gd name="T4" fmla="*/ 3 w 231"/>
                <a:gd name="T5" fmla="*/ 21 h 332"/>
                <a:gd name="T6" fmla="*/ 50 w 231"/>
                <a:gd name="T7" fmla="*/ 108 h 332"/>
                <a:gd name="T8" fmla="*/ 43 w 231"/>
                <a:gd name="T9" fmla="*/ 121 h 332"/>
                <a:gd name="T10" fmla="*/ 29 w 231"/>
                <a:gd name="T11" fmla="*/ 172 h 332"/>
                <a:gd name="T12" fmla="*/ 25 w 231"/>
                <a:gd name="T13" fmla="*/ 197 h 332"/>
                <a:gd name="T14" fmla="*/ 24 w 231"/>
                <a:gd name="T15" fmla="*/ 208 h 332"/>
                <a:gd name="T16" fmla="*/ 24 w 231"/>
                <a:gd name="T17" fmla="*/ 219 h 332"/>
                <a:gd name="T18" fmla="*/ 23 w 231"/>
                <a:gd name="T19" fmla="*/ 222 h 332"/>
                <a:gd name="T20" fmla="*/ 17 w 231"/>
                <a:gd name="T21" fmla="*/ 238 h 332"/>
                <a:gd name="T22" fmla="*/ 10 w 231"/>
                <a:gd name="T23" fmla="*/ 264 h 332"/>
                <a:gd name="T24" fmla="*/ 6 w 231"/>
                <a:gd name="T25" fmla="*/ 312 h 332"/>
                <a:gd name="T26" fmla="*/ 21 w 231"/>
                <a:gd name="T27" fmla="*/ 327 h 332"/>
                <a:gd name="T28" fmla="*/ 31 w 231"/>
                <a:gd name="T29" fmla="*/ 326 h 332"/>
                <a:gd name="T30" fmla="*/ 48 w 231"/>
                <a:gd name="T31" fmla="*/ 315 h 332"/>
                <a:gd name="T32" fmla="*/ 57 w 231"/>
                <a:gd name="T33" fmla="*/ 300 h 332"/>
                <a:gd name="T34" fmla="*/ 48 w 231"/>
                <a:gd name="T35" fmla="*/ 279 h 332"/>
                <a:gd name="T36" fmla="*/ 59 w 231"/>
                <a:gd name="T37" fmla="*/ 255 h 332"/>
                <a:gd name="T38" fmla="*/ 65 w 231"/>
                <a:gd name="T39" fmla="*/ 256 h 332"/>
                <a:gd name="T40" fmla="*/ 69 w 231"/>
                <a:gd name="T41" fmla="*/ 272 h 332"/>
                <a:gd name="T42" fmla="*/ 76 w 231"/>
                <a:gd name="T43" fmla="*/ 296 h 332"/>
                <a:gd name="T44" fmla="*/ 81 w 231"/>
                <a:gd name="T45" fmla="*/ 308 h 332"/>
                <a:gd name="T46" fmla="*/ 85 w 231"/>
                <a:gd name="T47" fmla="*/ 313 h 332"/>
                <a:gd name="T48" fmla="*/ 87 w 231"/>
                <a:gd name="T49" fmla="*/ 316 h 332"/>
                <a:gd name="T50" fmla="*/ 87 w 231"/>
                <a:gd name="T51" fmla="*/ 316 h 332"/>
                <a:gd name="T52" fmla="*/ 87 w 231"/>
                <a:gd name="T53" fmla="*/ 316 h 332"/>
                <a:gd name="T54" fmla="*/ 91 w 231"/>
                <a:gd name="T55" fmla="*/ 321 h 332"/>
                <a:gd name="T56" fmla="*/ 112 w 231"/>
                <a:gd name="T57" fmla="*/ 331 h 332"/>
                <a:gd name="T58" fmla="*/ 136 w 231"/>
                <a:gd name="T59" fmla="*/ 330 h 332"/>
                <a:gd name="T60" fmla="*/ 176 w 231"/>
                <a:gd name="T61" fmla="*/ 314 h 332"/>
                <a:gd name="T62" fmla="*/ 184 w 231"/>
                <a:gd name="T63" fmla="*/ 304 h 332"/>
                <a:gd name="T64" fmla="*/ 178 w 231"/>
                <a:gd name="T65" fmla="*/ 287 h 332"/>
                <a:gd name="T66" fmla="*/ 170 w 231"/>
                <a:gd name="T67" fmla="*/ 284 h 332"/>
                <a:gd name="T68" fmla="*/ 165 w 231"/>
                <a:gd name="T69" fmla="*/ 284 h 332"/>
                <a:gd name="T70" fmla="*/ 161 w 231"/>
                <a:gd name="T71" fmla="*/ 286 h 332"/>
                <a:gd name="T72" fmla="*/ 153 w 231"/>
                <a:gd name="T73" fmla="*/ 289 h 332"/>
                <a:gd name="T74" fmla="*/ 142 w 231"/>
                <a:gd name="T75" fmla="*/ 293 h 332"/>
                <a:gd name="T76" fmla="*/ 129 w 231"/>
                <a:gd name="T77" fmla="*/ 296 h 332"/>
                <a:gd name="T78" fmla="*/ 117 w 231"/>
                <a:gd name="T79" fmla="*/ 296 h 332"/>
                <a:gd name="T80" fmla="*/ 112 w 231"/>
                <a:gd name="T81" fmla="*/ 280 h 332"/>
                <a:gd name="T82" fmla="*/ 109 w 231"/>
                <a:gd name="T83" fmla="*/ 254 h 332"/>
                <a:gd name="T84" fmla="*/ 107 w 231"/>
                <a:gd name="T85" fmla="*/ 229 h 332"/>
                <a:gd name="T86" fmla="*/ 111 w 231"/>
                <a:gd name="T87" fmla="*/ 211 h 332"/>
                <a:gd name="T88" fmla="*/ 111 w 231"/>
                <a:gd name="T89" fmla="*/ 192 h 332"/>
                <a:gd name="T90" fmla="*/ 114 w 231"/>
                <a:gd name="T91" fmla="*/ 166 h 332"/>
                <a:gd name="T92" fmla="*/ 122 w 231"/>
                <a:gd name="T93" fmla="*/ 137 h 332"/>
                <a:gd name="T94" fmla="*/ 221 w 231"/>
                <a:gd name="T95" fmla="*/ 101 h 332"/>
                <a:gd name="T96" fmla="*/ 222 w 231"/>
                <a:gd name="T97" fmla="*/ 100 h 332"/>
                <a:gd name="T98" fmla="*/ 229 w 231"/>
                <a:gd name="T99" fmla="*/ 84 h 332"/>
                <a:gd name="T100" fmla="*/ 213 w 231"/>
                <a:gd name="T101" fmla="*/ 76 h 332"/>
                <a:gd name="T102" fmla="*/ 115 w 231"/>
                <a:gd name="T103" fmla="*/ 100 h 332"/>
                <a:gd name="T104" fmla="*/ 80 w 231"/>
                <a:gd name="T105" fmla="*/ 86 h 332"/>
                <a:gd name="T106" fmla="*/ 26 w 231"/>
                <a:gd name="T107" fmla="*/ 8 h 332"/>
                <a:gd name="T108" fmla="*/ 7 w 231"/>
                <a:gd name="T109" fmla="*/ 4 h 332"/>
                <a:gd name="T110" fmla="*/ 7 w 231"/>
                <a:gd name="T111" fmla="*/ 4 h 332"/>
                <a:gd name="T112" fmla="*/ 7 w 231"/>
                <a:gd name="T113" fmla="*/ 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1" h="332">
                  <a:moveTo>
                    <a:pt x="7" y="4"/>
                  </a:moveTo>
                  <a:cubicBezTo>
                    <a:pt x="2" y="8"/>
                    <a:pt x="13" y="0"/>
                    <a:pt x="7" y="4"/>
                  </a:cubicBezTo>
                  <a:cubicBezTo>
                    <a:pt x="2" y="8"/>
                    <a:pt x="0" y="15"/>
                    <a:pt x="3" y="21"/>
                  </a:cubicBezTo>
                  <a:cubicBezTo>
                    <a:pt x="50" y="108"/>
                    <a:pt x="50" y="108"/>
                    <a:pt x="50" y="108"/>
                  </a:cubicBezTo>
                  <a:cubicBezTo>
                    <a:pt x="47" y="112"/>
                    <a:pt x="45" y="116"/>
                    <a:pt x="43" y="121"/>
                  </a:cubicBezTo>
                  <a:cubicBezTo>
                    <a:pt x="37" y="137"/>
                    <a:pt x="32" y="154"/>
                    <a:pt x="29" y="172"/>
                  </a:cubicBezTo>
                  <a:cubicBezTo>
                    <a:pt x="27" y="180"/>
                    <a:pt x="26" y="189"/>
                    <a:pt x="25" y="197"/>
                  </a:cubicBezTo>
                  <a:cubicBezTo>
                    <a:pt x="25" y="201"/>
                    <a:pt x="24" y="204"/>
                    <a:pt x="24" y="208"/>
                  </a:cubicBezTo>
                  <a:cubicBezTo>
                    <a:pt x="24" y="211"/>
                    <a:pt x="24" y="215"/>
                    <a:pt x="24" y="219"/>
                  </a:cubicBezTo>
                  <a:cubicBezTo>
                    <a:pt x="24" y="220"/>
                    <a:pt x="23" y="221"/>
                    <a:pt x="23" y="222"/>
                  </a:cubicBezTo>
                  <a:cubicBezTo>
                    <a:pt x="21" y="227"/>
                    <a:pt x="19" y="233"/>
                    <a:pt x="17" y="238"/>
                  </a:cubicBezTo>
                  <a:cubicBezTo>
                    <a:pt x="14" y="247"/>
                    <a:pt x="12" y="255"/>
                    <a:pt x="10" y="264"/>
                  </a:cubicBezTo>
                  <a:cubicBezTo>
                    <a:pt x="6" y="279"/>
                    <a:pt x="4" y="296"/>
                    <a:pt x="6" y="312"/>
                  </a:cubicBezTo>
                  <a:cubicBezTo>
                    <a:pt x="8" y="320"/>
                    <a:pt x="14" y="325"/>
                    <a:pt x="21" y="327"/>
                  </a:cubicBezTo>
                  <a:cubicBezTo>
                    <a:pt x="24" y="327"/>
                    <a:pt x="28" y="327"/>
                    <a:pt x="31" y="326"/>
                  </a:cubicBezTo>
                  <a:cubicBezTo>
                    <a:pt x="38" y="324"/>
                    <a:pt x="43" y="320"/>
                    <a:pt x="48" y="315"/>
                  </a:cubicBezTo>
                  <a:cubicBezTo>
                    <a:pt x="52" y="311"/>
                    <a:pt x="55" y="306"/>
                    <a:pt x="57" y="300"/>
                  </a:cubicBezTo>
                  <a:cubicBezTo>
                    <a:pt x="61" y="292"/>
                    <a:pt x="57" y="282"/>
                    <a:pt x="48" y="279"/>
                  </a:cubicBezTo>
                  <a:cubicBezTo>
                    <a:pt x="51" y="271"/>
                    <a:pt x="55" y="263"/>
                    <a:pt x="59" y="255"/>
                  </a:cubicBezTo>
                  <a:cubicBezTo>
                    <a:pt x="61" y="255"/>
                    <a:pt x="63" y="255"/>
                    <a:pt x="65" y="256"/>
                  </a:cubicBezTo>
                  <a:cubicBezTo>
                    <a:pt x="67" y="261"/>
                    <a:pt x="68" y="266"/>
                    <a:pt x="69" y="272"/>
                  </a:cubicBezTo>
                  <a:cubicBezTo>
                    <a:pt x="71" y="280"/>
                    <a:pt x="73" y="288"/>
                    <a:pt x="76" y="296"/>
                  </a:cubicBezTo>
                  <a:cubicBezTo>
                    <a:pt x="78" y="300"/>
                    <a:pt x="79" y="304"/>
                    <a:pt x="81" y="308"/>
                  </a:cubicBezTo>
                  <a:cubicBezTo>
                    <a:pt x="82" y="310"/>
                    <a:pt x="83" y="311"/>
                    <a:pt x="85" y="313"/>
                  </a:cubicBezTo>
                  <a:cubicBezTo>
                    <a:pt x="85" y="314"/>
                    <a:pt x="86" y="315"/>
                    <a:pt x="87" y="316"/>
                  </a:cubicBezTo>
                  <a:cubicBezTo>
                    <a:pt x="87" y="316"/>
                    <a:pt x="87" y="316"/>
                    <a:pt x="87" y="316"/>
                  </a:cubicBezTo>
                  <a:cubicBezTo>
                    <a:pt x="87" y="316"/>
                    <a:pt x="87" y="316"/>
                    <a:pt x="87" y="316"/>
                  </a:cubicBezTo>
                  <a:cubicBezTo>
                    <a:pt x="88" y="318"/>
                    <a:pt x="89" y="319"/>
                    <a:pt x="91" y="321"/>
                  </a:cubicBezTo>
                  <a:cubicBezTo>
                    <a:pt x="96" y="326"/>
                    <a:pt x="104" y="330"/>
                    <a:pt x="112" y="331"/>
                  </a:cubicBezTo>
                  <a:cubicBezTo>
                    <a:pt x="120" y="332"/>
                    <a:pt x="128" y="331"/>
                    <a:pt x="136" y="330"/>
                  </a:cubicBezTo>
                  <a:cubicBezTo>
                    <a:pt x="150" y="327"/>
                    <a:pt x="163" y="321"/>
                    <a:pt x="176" y="314"/>
                  </a:cubicBezTo>
                  <a:cubicBezTo>
                    <a:pt x="180" y="312"/>
                    <a:pt x="183" y="308"/>
                    <a:pt x="184" y="304"/>
                  </a:cubicBezTo>
                  <a:cubicBezTo>
                    <a:pt x="185" y="298"/>
                    <a:pt x="183" y="291"/>
                    <a:pt x="178" y="287"/>
                  </a:cubicBezTo>
                  <a:cubicBezTo>
                    <a:pt x="176" y="285"/>
                    <a:pt x="173" y="284"/>
                    <a:pt x="170" y="284"/>
                  </a:cubicBezTo>
                  <a:cubicBezTo>
                    <a:pt x="168" y="284"/>
                    <a:pt x="167" y="284"/>
                    <a:pt x="165" y="284"/>
                  </a:cubicBezTo>
                  <a:cubicBezTo>
                    <a:pt x="164" y="285"/>
                    <a:pt x="162" y="285"/>
                    <a:pt x="161" y="286"/>
                  </a:cubicBezTo>
                  <a:cubicBezTo>
                    <a:pt x="158" y="287"/>
                    <a:pt x="155" y="288"/>
                    <a:pt x="153" y="289"/>
                  </a:cubicBezTo>
                  <a:cubicBezTo>
                    <a:pt x="149" y="291"/>
                    <a:pt x="145" y="292"/>
                    <a:pt x="142" y="293"/>
                  </a:cubicBezTo>
                  <a:cubicBezTo>
                    <a:pt x="137" y="294"/>
                    <a:pt x="133" y="295"/>
                    <a:pt x="129" y="296"/>
                  </a:cubicBezTo>
                  <a:cubicBezTo>
                    <a:pt x="125" y="296"/>
                    <a:pt x="121" y="297"/>
                    <a:pt x="117" y="296"/>
                  </a:cubicBezTo>
                  <a:cubicBezTo>
                    <a:pt x="117" y="295"/>
                    <a:pt x="114" y="291"/>
                    <a:pt x="112" y="280"/>
                  </a:cubicBezTo>
                  <a:cubicBezTo>
                    <a:pt x="111" y="271"/>
                    <a:pt x="109" y="262"/>
                    <a:pt x="109" y="254"/>
                  </a:cubicBezTo>
                  <a:cubicBezTo>
                    <a:pt x="108" y="245"/>
                    <a:pt x="108" y="237"/>
                    <a:pt x="107" y="229"/>
                  </a:cubicBezTo>
                  <a:cubicBezTo>
                    <a:pt x="110" y="223"/>
                    <a:pt x="111" y="217"/>
                    <a:pt x="111" y="211"/>
                  </a:cubicBezTo>
                  <a:cubicBezTo>
                    <a:pt x="111" y="204"/>
                    <a:pt x="111" y="198"/>
                    <a:pt x="111" y="192"/>
                  </a:cubicBezTo>
                  <a:cubicBezTo>
                    <a:pt x="112" y="183"/>
                    <a:pt x="112" y="174"/>
                    <a:pt x="114" y="166"/>
                  </a:cubicBezTo>
                  <a:cubicBezTo>
                    <a:pt x="117" y="152"/>
                    <a:pt x="122" y="139"/>
                    <a:pt x="122" y="137"/>
                  </a:cubicBezTo>
                  <a:cubicBezTo>
                    <a:pt x="221" y="101"/>
                    <a:pt x="221" y="101"/>
                    <a:pt x="221" y="101"/>
                  </a:cubicBezTo>
                  <a:cubicBezTo>
                    <a:pt x="221" y="101"/>
                    <a:pt x="222" y="100"/>
                    <a:pt x="222" y="100"/>
                  </a:cubicBezTo>
                  <a:cubicBezTo>
                    <a:pt x="228" y="97"/>
                    <a:pt x="231" y="90"/>
                    <a:pt x="229" y="84"/>
                  </a:cubicBezTo>
                  <a:cubicBezTo>
                    <a:pt x="226" y="78"/>
                    <a:pt x="220" y="74"/>
                    <a:pt x="213" y="76"/>
                  </a:cubicBezTo>
                  <a:cubicBezTo>
                    <a:pt x="213" y="76"/>
                    <a:pt x="122" y="99"/>
                    <a:pt x="115" y="100"/>
                  </a:cubicBezTo>
                  <a:cubicBezTo>
                    <a:pt x="100" y="102"/>
                    <a:pt x="90" y="98"/>
                    <a:pt x="80" y="86"/>
                  </a:cubicBezTo>
                  <a:cubicBezTo>
                    <a:pt x="66" y="69"/>
                    <a:pt x="26" y="8"/>
                    <a:pt x="26" y="8"/>
                  </a:cubicBezTo>
                  <a:cubicBezTo>
                    <a:pt x="21" y="2"/>
                    <a:pt x="13" y="0"/>
                    <a:pt x="7" y="4"/>
                  </a:cubicBezTo>
                  <a:close/>
                  <a:moveTo>
                    <a:pt x="7" y="4"/>
                  </a:moveTo>
                  <a:cubicBezTo>
                    <a:pt x="7" y="4"/>
                    <a:pt x="7" y="4"/>
                    <a:pt x="7"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sp>
        <p:nvSpPr>
          <p:cNvPr id="20" name="Freeform 16"/>
          <p:cNvSpPr>
            <a:spLocks noEditPoints="1"/>
          </p:cNvSpPr>
          <p:nvPr/>
        </p:nvSpPr>
        <p:spPr bwMode="auto">
          <a:xfrm>
            <a:off x="3354365" y="2821272"/>
            <a:ext cx="1751069" cy="1741348"/>
          </a:xfrm>
          <a:custGeom>
            <a:avLst/>
            <a:gdLst>
              <a:gd name="T0" fmla="*/ 880 w 899"/>
              <a:gd name="T1" fmla="*/ 316 h 894"/>
              <a:gd name="T2" fmla="*/ 809 w 899"/>
              <a:gd name="T3" fmla="*/ 177 h 894"/>
              <a:gd name="T4" fmla="*/ 695 w 899"/>
              <a:gd name="T5" fmla="*/ 70 h 894"/>
              <a:gd name="T6" fmla="*/ 551 w 899"/>
              <a:gd name="T7" fmla="*/ 9 h 894"/>
              <a:gd name="T8" fmla="*/ 395 w 899"/>
              <a:gd name="T9" fmla="*/ 0 h 894"/>
              <a:gd name="T10" fmla="*/ 245 w 899"/>
              <a:gd name="T11" fmla="*/ 46 h 894"/>
              <a:gd name="T12" fmla="*/ 120 w 899"/>
              <a:gd name="T13" fmla="*/ 140 h 894"/>
              <a:gd name="T14" fmla="*/ 35 w 899"/>
              <a:gd name="T15" fmla="*/ 271 h 894"/>
              <a:gd name="T16" fmla="*/ 0 w 899"/>
              <a:gd name="T17" fmla="*/ 423 h 894"/>
              <a:gd name="T18" fmla="*/ 0 w 899"/>
              <a:gd name="T19" fmla="*/ 471 h 894"/>
              <a:gd name="T20" fmla="*/ 35 w 899"/>
              <a:gd name="T21" fmla="*/ 623 h 894"/>
              <a:gd name="T22" fmla="*/ 120 w 899"/>
              <a:gd name="T23" fmla="*/ 754 h 894"/>
              <a:gd name="T24" fmla="*/ 245 w 899"/>
              <a:gd name="T25" fmla="*/ 849 h 894"/>
              <a:gd name="T26" fmla="*/ 395 w 899"/>
              <a:gd name="T27" fmla="*/ 894 h 894"/>
              <a:gd name="T28" fmla="*/ 551 w 899"/>
              <a:gd name="T29" fmla="*/ 886 h 894"/>
              <a:gd name="T30" fmla="*/ 695 w 899"/>
              <a:gd name="T31" fmla="*/ 825 h 894"/>
              <a:gd name="T32" fmla="*/ 809 w 899"/>
              <a:gd name="T33" fmla="*/ 718 h 894"/>
              <a:gd name="T34" fmla="*/ 880 w 899"/>
              <a:gd name="T35" fmla="*/ 579 h 894"/>
              <a:gd name="T36" fmla="*/ 499 w 899"/>
              <a:gd name="T37" fmla="*/ 149 h 894"/>
              <a:gd name="T38" fmla="*/ 499 w 899"/>
              <a:gd name="T39" fmla="*/ 149 h 894"/>
              <a:gd name="T40" fmla="*/ 577 w 899"/>
              <a:gd name="T41" fmla="*/ 348 h 894"/>
              <a:gd name="T42" fmla="*/ 544 w 899"/>
              <a:gd name="T43" fmla="*/ 560 h 894"/>
              <a:gd name="T44" fmla="*/ 576 w 899"/>
              <a:gd name="T45" fmla="*/ 372 h 894"/>
              <a:gd name="T46" fmla="*/ 605 w 899"/>
              <a:gd name="T47" fmla="*/ 402 h 894"/>
              <a:gd name="T48" fmla="*/ 605 w 899"/>
              <a:gd name="T49" fmla="*/ 402 h 894"/>
              <a:gd name="T50" fmla="*/ 569 w 899"/>
              <a:gd name="T51" fmla="*/ 533 h 894"/>
              <a:gd name="T52" fmla="*/ 606 w 899"/>
              <a:gd name="T53" fmla="*/ 487 h 894"/>
              <a:gd name="T54" fmla="*/ 597 w 899"/>
              <a:gd name="T55" fmla="*/ 447 h 894"/>
              <a:gd name="T56" fmla="*/ 610 w 899"/>
              <a:gd name="T57" fmla="*/ 467 h 894"/>
              <a:gd name="T58" fmla="*/ 525 w 899"/>
              <a:gd name="T59" fmla="*/ 321 h 894"/>
              <a:gd name="T60" fmla="*/ 514 w 899"/>
              <a:gd name="T61" fmla="*/ 299 h 894"/>
              <a:gd name="T62" fmla="*/ 455 w 899"/>
              <a:gd name="T63" fmla="*/ 286 h 894"/>
              <a:gd name="T64" fmla="*/ 455 w 899"/>
              <a:gd name="T65" fmla="*/ 286 h 894"/>
              <a:gd name="T66" fmla="*/ 449 w 899"/>
              <a:gd name="T67" fmla="*/ 342 h 894"/>
              <a:gd name="T68" fmla="*/ 513 w 899"/>
              <a:gd name="T69" fmla="*/ 580 h 894"/>
              <a:gd name="T70" fmla="*/ 382 w 899"/>
              <a:gd name="T71" fmla="*/ 594 h 894"/>
              <a:gd name="T72" fmla="*/ 306 w 899"/>
              <a:gd name="T73" fmla="*/ 413 h 894"/>
              <a:gd name="T74" fmla="*/ 306 w 899"/>
              <a:gd name="T75" fmla="*/ 413 h 894"/>
              <a:gd name="T76" fmla="*/ 311 w 899"/>
              <a:gd name="T77" fmla="*/ 396 h 894"/>
              <a:gd name="T78" fmla="*/ 289 w 899"/>
              <a:gd name="T79" fmla="*/ 470 h 894"/>
              <a:gd name="T80" fmla="*/ 313 w 899"/>
              <a:gd name="T81" fmla="*/ 504 h 894"/>
              <a:gd name="T82" fmla="*/ 321 w 899"/>
              <a:gd name="T83" fmla="*/ 520 h 894"/>
              <a:gd name="T84" fmla="*/ 321 w 899"/>
              <a:gd name="T85" fmla="*/ 520 h 894"/>
              <a:gd name="T86" fmla="*/ 340 w 899"/>
              <a:gd name="T87" fmla="*/ 349 h 894"/>
              <a:gd name="T88" fmla="*/ 348 w 899"/>
              <a:gd name="T89" fmla="*/ 573 h 894"/>
              <a:gd name="T90" fmla="*/ 359 w 899"/>
              <a:gd name="T91" fmla="*/ 313 h 894"/>
              <a:gd name="T92" fmla="*/ 435 w 899"/>
              <a:gd name="T93" fmla="*/ 286 h 894"/>
              <a:gd name="T94" fmla="*/ 435 w 899"/>
              <a:gd name="T95" fmla="*/ 286 h 894"/>
              <a:gd name="T96" fmla="*/ 400 w 899"/>
              <a:gd name="T97" fmla="*/ 308 h 894"/>
              <a:gd name="T98" fmla="*/ 312 w 899"/>
              <a:gd name="T99" fmla="*/ 311 h 894"/>
              <a:gd name="T100" fmla="*/ 147 w 899"/>
              <a:gd name="T101" fmla="*/ 447 h 894"/>
              <a:gd name="T102" fmla="*/ 263 w 899"/>
              <a:gd name="T103" fmla="*/ 498 h 894"/>
              <a:gd name="T104" fmla="*/ 312 w 899"/>
              <a:gd name="T105" fmla="*/ 583 h 894"/>
              <a:gd name="T106" fmla="*/ 401 w 899"/>
              <a:gd name="T107" fmla="*/ 602 h 894"/>
              <a:gd name="T108" fmla="*/ 449 w 899"/>
              <a:gd name="T109" fmla="*/ 609 h 894"/>
              <a:gd name="T110" fmla="*/ 461 w 899"/>
              <a:gd name="T111" fmla="*/ 609 h 894"/>
              <a:gd name="T112" fmla="*/ 500 w 899"/>
              <a:gd name="T113" fmla="*/ 601 h 894"/>
              <a:gd name="T114" fmla="*/ 499 w 899"/>
              <a:gd name="T115" fmla="*/ 634 h 894"/>
              <a:gd name="T116" fmla="*/ 732 w 899"/>
              <a:gd name="T117" fmla="*/ 554 h 894"/>
              <a:gd name="T118" fmla="*/ 732 w 899"/>
              <a:gd name="T119" fmla="*/ 341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99" h="894">
                <a:moveTo>
                  <a:pt x="828" y="447"/>
                </a:moveTo>
                <a:cubicBezTo>
                  <a:pt x="828" y="443"/>
                  <a:pt x="828" y="440"/>
                  <a:pt x="828" y="436"/>
                </a:cubicBezTo>
                <a:cubicBezTo>
                  <a:pt x="899" y="423"/>
                  <a:pt x="899" y="423"/>
                  <a:pt x="899" y="423"/>
                </a:cubicBezTo>
                <a:cubicBezTo>
                  <a:pt x="880" y="316"/>
                  <a:pt x="880" y="316"/>
                  <a:pt x="880" y="316"/>
                </a:cubicBezTo>
                <a:cubicBezTo>
                  <a:pt x="809" y="328"/>
                  <a:pt x="809" y="328"/>
                  <a:pt x="809" y="328"/>
                </a:cubicBezTo>
                <a:cubicBezTo>
                  <a:pt x="806" y="321"/>
                  <a:pt x="804" y="314"/>
                  <a:pt x="801" y="307"/>
                </a:cubicBezTo>
                <a:cubicBezTo>
                  <a:pt x="864" y="271"/>
                  <a:pt x="864" y="271"/>
                  <a:pt x="864" y="271"/>
                </a:cubicBezTo>
                <a:cubicBezTo>
                  <a:pt x="809" y="177"/>
                  <a:pt x="809" y="177"/>
                  <a:pt x="809" y="177"/>
                </a:cubicBezTo>
                <a:cubicBezTo>
                  <a:pt x="746" y="213"/>
                  <a:pt x="746" y="213"/>
                  <a:pt x="746" y="213"/>
                </a:cubicBezTo>
                <a:cubicBezTo>
                  <a:pt x="742" y="207"/>
                  <a:pt x="737" y="201"/>
                  <a:pt x="732" y="195"/>
                </a:cubicBezTo>
                <a:cubicBezTo>
                  <a:pt x="778" y="140"/>
                  <a:pt x="778" y="140"/>
                  <a:pt x="778" y="140"/>
                </a:cubicBezTo>
                <a:cubicBezTo>
                  <a:pt x="695" y="70"/>
                  <a:pt x="695" y="70"/>
                  <a:pt x="695" y="70"/>
                </a:cubicBezTo>
                <a:cubicBezTo>
                  <a:pt x="648" y="125"/>
                  <a:pt x="648" y="125"/>
                  <a:pt x="648" y="125"/>
                </a:cubicBezTo>
                <a:cubicBezTo>
                  <a:pt x="642" y="121"/>
                  <a:pt x="635" y="117"/>
                  <a:pt x="629" y="114"/>
                </a:cubicBezTo>
                <a:cubicBezTo>
                  <a:pt x="653" y="46"/>
                  <a:pt x="653" y="46"/>
                  <a:pt x="653" y="46"/>
                </a:cubicBezTo>
                <a:cubicBezTo>
                  <a:pt x="551" y="9"/>
                  <a:pt x="551" y="9"/>
                  <a:pt x="551" y="9"/>
                </a:cubicBezTo>
                <a:cubicBezTo>
                  <a:pt x="526" y="76"/>
                  <a:pt x="526" y="76"/>
                  <a:pt x="526" y="76"/>
                </a:cubicBezTo>
                <a:cubicBezTo>
                  <a:pt x="519" y="75"/>
                  <a:pt x="511" y="74"/>
                  <a:pt x="504" y="73"/>
                </a:cubicBezTo>
                <a:cubicBezTo>
                  <a:pt x="504" y="0"/>
                  <a:pt x="504" y="0"/>
                  <a:pt x="504" y="0"/>
                </a:cubicBezTo>
                <a:cubicBezTo>
                  <a:pt x="395" y="0"/>
                  <a:pt x="395" y="0"/>
                  <a:pt x="395" y="0"/>
                </a:cubicBezTo>
                <a:cubicBezTo>
                  <a:pt x="395" y="73"/>
                  <a:pt x="395" y="73"/>
                  <a:pt x="395" y="73"/>
                </a:cubicBezTo>
                <a:cubicBezTo>
                  <a:pt x="387" y="74"/>
                  <a:pt x="380" y="75"/>
                  <a:pt x="372" y="76"/>
                </a:cubicBezTo>
                <a:cubicBezTo>
                  <a:pt x="348" y="9"/>
                  <a:pt x="348" y="9"/>
                  <a:pt x="348" y="9"/>
                </a:cubicBezTo>
                <a:cubicBezTo>
                  <a:pt x="245" y="46"/>
                  <a:pt x="245" y="46"/>
                  <a:pt x="245" y="46"/>
                </a:cubicBezTo>
                <a:cubicBezTo>
                  <a:pt x="270" y="114"/>
                  <a:pt x="270" y="114"/>
                  <a:pt x="270" y="114"/>
                </a:cubicBezTo>
                <a:cubicBezTo>
                  <a:pt x="263" y="117"/>
                  <a:pt x="257" y="121"/>
                  <a:pt x="250" y="125"/>
                </a:cubicBezTo>
                <a:cubicBezTo>
                  <a:pt x="204" y="70"/>
                  <a:pt x="204" y="70"/>
                  <a:pt x="204" y="70"/>
                </a:cubicBezTo>
                <a:cubicBezTo>
                  <a:pt x="120" y="140"/>
                  <a:pt x="120" y="140"/>
                  <a:pt x="120" y="140"/>
                </a:cubicBezTo>
                <a:cubicBezTo>
                  <a:pt x="167" y="195"/>
                  <a:pt x="167" y="195"/>
                  <a:pt x="167" y="195"/>
                </a:cubicBezTo>
                <a:cubicBezTo>
                  <a:pt x="162" y="201"/>
                  <a:pt x="157" y="207"/>
                  <a:pt x="152" y="213"/>
                </a:cubicBezTo>
                <a:cubicBezTo>
                  <a:pt x="90" y="177"/>
                  <a:pt x="90" y="177"/>
                  <a:pt x="90" y="177"/>
                </a:cubicBezTo>
                <a:cubicBezTo>
                  <a:pt x="35" y="271"/>
                  <a:pt x="35" y="271"/>
                  <a:pt x="35" y="271"/>
                </a:cubicBezTo>
                <a:cubicBezTo>
                  <a:pt x="97" y="307"/>
                  <a:pt x="97" y="307"/>
                  <a:pt x="97" y="307"/>
                </a:cubicBezTo>
                <a:cubicBezTo>
                  <a:pt x="95" y="314"/>
                  <a:pt x="92" y="321"/>
                  <a:pt x="90" y="328"/>
                </a:cubicBezTo>
                <a:cubicBezTo>
                  <a:pt x="19" y="316"/>
                  <a:pt x="19" y="316"/>
                  <a:pt x="19" y="316"/>
                </a:cubicBezTo>
                <a:cubicBezTo>
                  <a:pt x="0" y="423"/>
                  <a:pt x="0" y="423"/>
                  <a:pt x="0" y="423"/>
                </a:cubicBezTo>
                <a:cubicBezTo>
                  <a:pt x="71" y="436"/>
                  <a:pt x="71" y="436"/>
                  <a:pt x="71" y="436"/>
                </a:cubicBezTo>
                <a:cubicBezTo>
                  <a:pt x="71" y="440"/>
                  <a:pt x="71" y="443"/>
                  <a:pt x="71" y="447"/>
                </a:cubicBezTo>
                <a:cubicBezTo>
                  <a:pt x="71" y="451"/>
                  <a:pt x="71" y="455"/>
                  <a:pt x="71" y="459"/>
                </a:cubicBezTo>
                <a:cubicBezTo>
                  <a:pt x="0" y="471"/>
                  <a:pt x="0" y="471"/>
                  <a:pt x="0" y="471"/>
                </a:cubicBezTo>
                <a:cubicBezTo>
                  <a:pt x="19" y="579"/>
                  <a:pt x="19" y="579"/>
                  <a:pt x="19" y="579"/>
                </a:cubicBezTo>
                <a:cubicBezTo>
                  <a:pt x="90" y="566"/>
                  <a:pt x="90" y="566"/>
                  <a:pt x="90" y="566"/>
                </a:cubicBezTo>
                <a:cubicBezTo>
                  <a:pt x="92" y="573"/>
                  <a:pt x="95" y="580"/>
                  <a:pt x="97" y="587"/>
                </a:cubicBezTo>
                <a:cubicBezTo>
                  <a:pt x="35" y="623"/>
                  <a:pt x="35" y="623"/>
                  <a:pt x="35" y="623"/>
                </a:cubicBezTo>
                <a:cubicBezTo>
                  <a:pt x="90" y="718"/>
                  <a:pt x="90" y="718"/>
                  <a:pt x="90" y="718"/>
                </a:cubicBezTo>
                <a:cubicBezTo>
                  <a:pt x="152" y="682"/>
                  <a:pt x="152" y="682"/>
                  <a:pt x="152" y="682"/>
                </a:cubicBezTo>
                <a:cubicBezTo>
                  <a:pt x="157" y="688"/>
                  <a:pt x="162" y="694"/>
                  <a:pt x="167" y="699"/>
                </a:cubicBezTo>
                <a:cubicBezTo>
                  <a:pt x="120" y="754"/>
                  <a:pt x="120" y="754"/>
                  <a:pt x="120" y="754"/>
                </a:cubicBezTo>
                <a:cubicBezTo>
                  <a:pt x="204" y="825"/>
                  <a:pt x="204" y="825"/>
                  <a:pt x="204" y="825"/>
                </a:cubicBezTo>
                <a:cubicBezTo>
                  <a:pt x="250" y="769"/>
                  <a:pt x="250" y="769"/>
                  <a:pt x="250" y="769"/>
                </a:cubicBezTo>
                <a:cubicBezTo>
                  <a:pt x="257" y="773"/>
                  <a:pt x="263" y="777"/>
                  <a:pt x="270" y="781"/>
                </a:cubicBezTo>
                <a:cubicBezTo>
                  <a:pt x="245" y="849"/>
                  <a:pt x="245" y="849"/>
                  <a:pt x="245" y="849"/>
                </a:cubicBezTo>
                <a:cubicBezTo>
                  <a:pt x="348" y="886"/>
                  <a:pt x="348" y="886"/>
                  <a:pt x="348" y="886"/>
                </a:cubicBezTo>
                <a:cubicBezTo>
                  <a:pt x="372" y="818"/>
                  <a:pt x="372" y="818"/>
                  <a:pt x="372" y="818"/>
                </a:cubicBezTo>
                <a:cubicBezTo>
                  <a:pt x="380" y="820"/>
                  <a:pt x="387" y="821"/>
                  <a:pt x="395" y="822"/>
                </a:cubicBezTo>
                <a:cubicBezTo>
                  <a:pt x="395" y="894"/>
                  <a:pt x="395" y="894"/>
                  <a:pt x="395" y="894"/>
                </a:cubicBezTo>
                <a:cubicBezTo>
                  <a:pt x="504" y="894"/>
                  <a:pt x="504" y="894"/>
                  <a:pt x="504" y="894"/>
                </a:cubicBezTo>
                <a:cubicBezTo>
                  <a:pt x="504" y="822"/>
                  <a:pt x="504" y="822"/>
                  <a:pt x="504" y="822"/>
                </a:cubicBezTo>
                <a:cubicBezTo>
                  <a:pt x="511" y="821"/>
                  <a:pt x="519" y="820"/>
                  <a:pt x="526" y="818"/>
                </a:cubicBezTo>
                <a:cubicBezTo>
                  <a:pt x="551" y="886"/>
                  <a:pt x="551" y="886"/>
                  <a:pt x="551" y="886"/>
                </a:cubicBezTo>
                <a:cubicBezTo>
                  <a:pt x="653" y="848"/>
                  <a:pt x="653" y="848"/>
                  <a:pt x="653" y="848"/>
                </a:cubicBezTo>
                <a:cubicBezTo>
                  <a:pt x="629" y="781"/>
                  <a:pt x="629" y="781"/>
                  <a:pt x="629" y="781"/>
                </a:cubicBezTo>
                <a:cubicBezTo>
                  <a:pt x="635" y="777"/>
                  <a:pt x="642" y="773"/>
                  <a:pt x="648" y="769"/>
                </a:cubicBezTo>
                <a:cubicBezTo>
                  <a:pt x="695" y="825"/>
                  <a:pt x="695" y="825"/>
                  <a:pt x="695" y="825"/>
                </a:cubicBezTo>
                <a:cubicBezTo>
                  <a:pt x="778" y="754"/>
                  <a:pt x="778" y="754"/>
                  <a:pt x="778" y="754"/>
                </a:cubicBezTo>
                <a:cubicBezTo>
                  <a:pt x="732" y="699"/>
                  <a:pt x="732" y="699"/>
                  <a:pt x="732" y="699"/>
                </a:cubicBezTo>
                <a:cubicBezTo>
                  <a:pt x="737" y="694"/>
                  <a:pt x="742" y="688"/>
                  <a:pt x="746" y="682"/>
                </a:cubicBezTo>
                <a:cubicBezTo>
                  <a:pt x="809" y="718"/>
                  <a:pt x="809" y="718"/>
                  <a:pt x="809" y="718"/>
                </a:cubicBezTo>
                <a:cubicBezTo>
                  <a:pt x="864" y="623"/>
                  <a:pt x="864" y="623"/>
                  <a:pt x="864" y="623"/>
                </a:cubicBezTo>
                <a:cubicBezTo>
                  <a:pt x="801" y="587"/>
                  <a:pt x="801" y="587"/>
                  <a:pt x="801" y="587"/>
                </a:cubicBezTo>
                <a:cubicBezTo>
                  <a:pt x="804" y="580"/>
                  <a:pt x="806" y="573"/>
                  <a:pt x="809" y="566"/>
                </a:cubicBezTo>
                <a:cubicBezTo>
                  <a:pt x="880" y="579"/>
                  <a:pt x="880" y="579"/>
                  <a:pt x="880" y="579"/>
                </a:cubicBezTo>
                <a:cubicBezTo>
                  <a:pt x="899" y="471"/>
                  <a:pt x="899" y="471"/>
                  <a:pt x="899" y="471"/>
                </a:cubicBezTo>
                <a:cubicBezTo>
                  <a:pt x="828" y="459"/>
                  <a:pt x="828" y="459"/>
                  <a:pt x="828" y="459"/>
                </a:cubicBezTo>
                <a:cubicBezTo>
                  <a:pt x="828" y="455"/>
                  <a:pt x="828" y="451"/>
                  <a:pt x="828" y="447"/>
                </a:cubicBezTo>
                <a:close/>
                <a:moveTo>
                  <a:pt x="499" y="149"/>
                </a:moveTo>
                <a:cubicBezTo>
                  <a:pt x="572" y="161"/>
                  <a:pt x="637" y="200"/>
                  <a:pt x="683" y="255"/>
                </a:cubicBezTo>
                <a:cubicBezTo>
                  <a:pt x="586" y="311"/>
                  <a:pt x="586" y="311"/>
                  <a:pt x="586" y="311"/>
                </a:cubicBezTo>
                <a:cubicBezTo>
                  <a:pt x="562" y="287"/>
                  <a:pt x="532" y="270"/>
                  <a:pt x="499" y="261"/>
                </a:cubicBezTo>
                <a:lnTo>
                  <a:pt x="499" y="149"/>
                </a:lnTo>
                <a:close/>
                <a:moveTo>
                  <a:pt x="566" y="357"/>
                </a:moveTo>
                <a:cubicBezTo>
                  <a:pt x="562" y="352"/>
                  <a:pt x="558" y="348"/>
                  <a:pt x="554" y="343"/>
                </a:cubicBezTo>
                <a:cubicBezTo>
                  <a:pt x="564" y="333"/>
                  <a:pt x="564" y="333"/>
                  <a:pt x="564" y="333"/>
                </a:cubicBezTo>
                <a:cubicBezTo>
                  <a:pt x="568" y="338"/>
                  <a:pt x="573" y="343"/>
                  <a:pt x="577" y="348"/>
                </a:cubicBezTo>
                <a:lnTo>
                  <a:pt x="566" y="357"/>
                </a:lnTo>
                <a:close/>
                <a:moveTo>
                  <a:pt x="568" y="558"/>
                </a:moveTo>
                <a:cubicBezTo>
                  <a:pt x="563" y="562"/>
                  <a:pt x="558" y="567"/>
                  <a:pt x="553" y="571"/>
                </a:cubicBezTo>
                <a:cubicBezTo>
                  <a:pt x="544" y="560"/>
                  <a:pt x="544" y="560"/>
                  <a:pt x="544" y="560"/>
                </a:cubicBezTo>
                <a:cubicBezTo>
                  <a:pt x="548" y="556"/>
                  <a:pt x="553" y="552"/>
                  <a:pt x="557" y="548"/>
                </a:cubicBezTo>
                <a:lnTo>
                  <a:pt x="568" y="558"/>
                </a:lnTo>
                <a:close/>
                <a:moveTo>
                  <a:pt x="584" y="389"/>
                </a:moveTo>
                <a:cubicBezTo>
                  <a:pt x="582" y="383"/>
                  <a:pt x="579" y="377"/>
                  <a:pt x="576" y="372"/>
                </a:cubicBezTo>
                <a:cubicBezTo>
                  <a:pt x="588" y="365"/>
                  <a:pt x="588" y="365"/>
                  <a:pt x="588" y="365"/>
                </a:cubicBezTo>
                <a:cubicBezTo>
                  <a:pt x="592" y="371"/>
                  <a:pt x="595" y="377"/>
                  <a:pt x="598" y="383"/>
                </a:cubicBezTo>
                <a:lnTo>
                  <a:pt x="584" y="389"/>
                </a:lnTo>
                <a:close/>
                <a:moveTo>
                  <a:pt x="605" y="402"/>
                </a:moveTo>
                <a:cubicBezTo>
                  <a:pt x="606" y="408"/>
                  <a:pt x="608" y="415"/>
                  <a:pt x="609" y="422"/>
                </a:cubicBezTo>
                <a:cubicBezTo>
                  <a:pt x="595" y="424"/>
                  <a:pt x="595" y="424"/>
                  <a:pt x="595" y="424"/>
                </a:cubicBezTo>
                <a:cubicBezTo>
                  <a:pt x="594" y="418"/>
                  <a:pt x="592" y="412"/>
                  <a:pt x="591" y="406"/>
                </a:cubicBezTo>
                <a:lnTo>
                  <a:pt x="605" y="402"/>
                </a:lnTo>
                <a:close/>
                <a:moveTo>
                  <a:pt x="579" y="518"/>
                </a:moveTo>
                <a:cubicBezTo>
                  <a:pt x="591" y="525"/>
                  <a:pt x="591" y="525"/>
                  <a:pt x="591" y="525"/>
                </a:cubicBezTo>
                <a:cubicBezTo>
                  <a:pt x="588" y="531"/>
                  <a:pt x="584" y="536"/>
                  <a:pt x="580" y="542"/>
                </a:cubicBezTo>
                <a:cubicBezTo>
                  <a:pt x="569" y="533"/>
                  <a:pt x="569" y="533"/>
                  <a:pt x="569" y="533"/>
                </a:cubicBezTo>
                <a:cubicBezTo>
                  <a:pt x="572" y="528"/>
                  <a:pt x="576" y="523"/>
                  <a:pt x="579" y="518"/>
                </a:cubicBezTo>
                <a:close/>
                <a:moveTo>
                  <a:pt x="586" y="501"/>
                </a:moveTo>
                <a:cubicBezTo>
                  <a:pt x="589" y="495"/>
                  <a:pt x="590" y="490"/>
                  <a:pt x="592" y="484"/>
                </a:cubicBezTo>
                <a:cubicBezTo>
                  <a:pt x="606" y="487"/>
                  <a:pt x="606" y="487"/>
                  <a:pt x="606" y="487"/>
                </a:cubicBezTo>
                <a:cubicBezTo>
                  <a:pt x="604" y="494"/>
                  <a:pt x="602" y="500"/>
                  <a:pt x="600" y="507"/>
                </a:cubicBezTo>
                <a:lnTo>
                  <a:pt x="586" y="501"/>
                </a:lnTo>
                <a:close/>
                <a:moveTo>
                  <a:pt x="595" y="466"/>
                </a:moveTo>
                <a:cubicBezTo>
                  <a:pt x="596" y="460"/>
                  <a:pt x="597" y="453"/>
                  <a:pt x="597" y="447"/>
                </a:cubicBezTo>
                <a:cubicBezTo>
                  <a:pt x="597" y="446"/>
                  <a:pt x="596" y="444"/>
                  <a:pt x="596" y="442"/>
                </a:cubicBezTo>
                <a:cubicBezTo>
                  <a:pt x="611" y="442"/>
                  <a:pt x="611" y="442"/>
                  <a:pt x="611" y="442"/>
                </a:cubicBezTo>
                <a:cubicBezTo>
                  <a:pt x="611" y="444"/>
                  <a:pt x="611" y="445"/>
                  <a:pt x="611" y="447"/>
                </a:cubicBezTo>
                <a:cubicBezTo>
                  <a:pt x="611" y="454"/>
                  <a:pt x="611" y="461"/>
                  <a:pt x="610" y="467"/>
                </a:cubicBezTo>
                <a:lnTo>
                  <a:pt x="595" y="466"/>
                </a:lnTo>
                <a:close/>
                <a:moveTo>
                  <a:pt x="549" y="320"/>
                </a:moveTo>
                <a:cubicBezTo>
                  <a:pt x="540" y="331"/>
                  <a:pt x="540" y="331"/>
                  <a:pt x="540" y="331"/>
                </a:cubicBezTo>
                <a:cubicBezTo>
                  <a:pt x="535" y="327"/>
                  <a:pt x="530" y="324"/>
                  <a:pt x="525" y="321"/>
                </a:cubicBezTo>
                <a:cubicBezTo>
                  <a:pt x="532" y="308"/>
                  <a:pt x="532" y="308"/>
                  <a:pt x="532" y="308"/>
                </a:cubicBezTo>
                <a:cubicBezTo>
                  <a:pt x="538" y="312"/>
                  <a:pt x="543" y="315"/>
                  <a:pt x="549" y="320"/>
                </a:cubicBezTo>
                <a:close/>
                <a:moveTo>
                  <a:pt x="495" y="292"/>
                </a:moveTo>
                <a:cubicBezTo>
                  <a:pt x="501" y="294"/>
                  <a:pt x="508" y="296"/>
                  <a:pt x="514" y="299"/>
                </a:cubicBezTo>
                <a:cubicBezTo>
                  <a:pt x="508" y="312"/>
                  <a:pt x="508" y="312"/>
                  <a:pt x="508" y="312"/>
                </a:cubicBezTo>
                <a:cubicBezTo>
                  <a:pt x="503" y="310"/>
                  <a:pt x="497" y="308"/>
                  <a:pt x="491" y="306"/>
                </a:cubicBezTo>
                <a:lnTo>
                  <a:pt x="495" y="292"/>
                </a:lnTo>
                <a:close/>
                <a:moveTo>
                  <a:pt x="455" y="286"/>
                </a:moveTo>
                <a:cubicBezTo>
                  <a:pt x="462" y="286"/>
                  <a:pt x="469" y="286"/>
                  <a:pt x="475" y="288"/>
                </a:cubicBezTo>
                <a:cubicBezTo>
                  <a:pt x="473" y="302"/>
                  <a:pt x="473" y="302"/>
                  <a:pt x="473" y="302"/>
                </a:cubicBezTo>
                <a:cubicBezTo>
                  <a:pt x="467" y="301"/>
                  <a:pt x="461" y="300"/>
                  <a:pt x="455" y="300"/>
                </a:cubicBezTo>
                <a:lnTo>
                  <a:pt x="455" y="286"/>
                </a:lnTo>
                <a:close/>
                <a:moveTo>
                  <a:pt x="554" y="447"/>
                </a:moveTo>
                <a:cubicBezTo>
                  <a:pt x="554" y="505"/>
                  <a:pt x="507" y="552"/>
                  <a:pt x="449" y="552"/>
                </a:cubicBezTo>
                <a:cubicBezTo>
                  <a:pt x="391" y="552"/>
                  <a:pt x="344" y="505"/>
                  <a:pt x="344" y="447"/>
                </a:cubicBezTo>
                <a:cubicBezTo>
                  <a:pt x="344" y="389"/>
                  <a:pt x="391" y="342"/>
                  <a:pt x="449" y="342"/>
                </a:cubicBezTo>
                <a:cubicBezTo>
                  <a:pt x="507" y="342"/>
                  <a:pt x="554" y="389"/>
                  <a:pt x="554" y="447"/>
                </a:cubicBezTo>
                <a:close/>
                <a:moveTo>
                  <a:pt x="537" y="583"/>
                </a:moveTo>
                <a:cubicBezTo>
                  <a:pt x="531" y="587"/>
                  <a:pt x="525" y="590"/>
                  <a:pt x="519" y="593"/>
                </a:cubicBezTo>
                <a:cubicBezTo>
                  <a:pt x="513" y="580"/>
                  <a:pt x="513" y="580"/>
                  <a:pt x="513" y="580"/>
                </a:cubicBezTo>
                <a:cubicBezTo>
                  <a:pt x="518" y="578"/>
                  <a:pt x="524" y="575"/>
                  <a:pt x="529" y="571"/>
                </a:cubicBezTo>
                <a:lnTo>
                  <a:pt x="537" y="583"/>
                </a:lnTo>
                <a:close/>
                <a:moveTo>
                  <a:pt x="388" y="581"/>
                </a:moveTo>
                <a:cubicBezTo>
                  <a:pt x="382" y="594"/>
                  <a:pt x="382" y="594"/>
                  <a:pt x="382" y="594"/>
                </a:cubicBezTo>
                <a:cubicBezTo>
                  <a:pt x="376" y="592"/>
                  <a:pt x="370" y="588"/>
                  <a:pt x="364" y="585"/>
                </a:cubicBezTo>
                <a:cubicBezTo>
                  <a:pt x="372" y="573"/>
                  <a:pt x="372" y="573"/>
                  <a:pt x="372" y="573"/>
                </a:cubicBezTo>
                <a:cubicBezTo>
                  <a:pt x="377" y="576"/>
                  <a:pt x="382" y="579"/>
                  <a:pt x="388" y="581"/>
                </a:cubicBezTo>
                <a:close/>
                <a:moveTo>
                  <a:pt x="306" y="413"/>
                </a:moveTo>
                <a:cubicBezTo>
                  <a:pt x="305" y="419"/>
                  <a:pt x="303" y="425"/>
                  <a:pt x="303" y="431"/>
                </a:cubicBezTo>
                <a:cubicBezTo>
                  <a:pt x="288" y="430"/>
                  <a:pt x="288" y="430"/>
                  <a:pt x="288" y="430"/>
                </a:cubicBezTo>
                <a:cubicBezTo>
                  <a:pt x="289" y="423"/>
                  <a:pt x="290" y="416"/>
                  <a:pt x="292" y="410"/>
                </a:cubicBezTo>
                <a:lnTo>
                  <a:pt x="306" y="413"/>
                </a:lnTo>
                <a:close/>
                <a:moveTo>
                  <a:pt x="298" y="391"/>
                </a:moveTo>
                <a:cubicBezTo>
                  <a:pt x="300" y="384"/>
                  <a:pt x="303" y="378"/>
                  <a:pt x="306" y="372"/>
                </a:cubicBezTo>
                <a:cubicBezTo>
                  <a:pt x="319" y="379"/>
                  <a:pt x="319" y="379"/>
                  <a:pt x="319" y="379"/>
                </a:cubicBezTo>
                <a:cubicBezTo>
                  <a:pt x="316" y="384"/>
                  <a:pt x="313" y="390"/>
                  <a:pt x="311" y="396"/>
                </a:cubicBezTo>
                <a:lnTo>
                  <a:pt x="298" y="391"/>
                </a:lnTo>
                <a:close/>
                <a:moveTo>
                  <a:pt x="302" y="450"/>
                </a:moveTo>
                <a:cubicBezTo>
                  <a:pt x="302" y="456"/>
                  <a:pt x="303" y="462"/>
                  <a:pt x="303" y="468"/>
                </a:cubicBezTo>
                <a:cubicBezTo>
                  <a:pt x="289" y="470"/>
                  <a:pt x="289" y="470"/>
                  <a:pt x="289" y="470"/>
                </a:cubicBezTo>
                <a:cubicBezTo>
                  <a:pt x="288" y="464"/>
                  <a:pt x="288" y="457"/>
                  <a:pt x="288" y="450"/>
                </a:cubicBezTo>
                <a:lnTo>
                  <a:pt x="302" y="450"/>
                </a:lnTo>
                <a:close/>
                <a:moveTo>
                  <a:pt x="307" y="486"/>
                </a:moveTo>
                <a:cubicBezTo>
                  <a:pt x="309" y="492"/>
                  <a:pt x="311" y="498"/>
                  <a:pt x="313" y="504"/>
                </a:cubicBezTo>
                <a:cubicBezTo>
                  <a:pt x="300" y="509"/>
                  <a:pt x="300" y="509"/>
                  <a:pt x="300" y="509"/>
                </a:cubicBezTo>
                <a:cubicBezTo>
                  <a:pt x="297" y="503"/>
                  <a:pt x="295" y="496"/>
                  <a:pt x="293" y="490"/>
                </a:cubicBezTo>
                <a:lnTo>
                  <a:pt x="307" y="486"/>
                </a:lnTo>
                <a:close/>
                <a:moveTo>
                  <a:pt x="321" y="520"/>
                </a:moveTo>
                <a:cubicBezTo>
                  <a:pt x="324" y="525"/>
                  <a:pt x="328" y="531"/>
                  <a:pt x="331" y="535"/>
                </a:cubicBezTo>
                <a:cubicBezTo>
                  <a:pt x="320" y="544"/>
                  <a:pt x="320" y="544"/>
                  <a:pt x="320" y="544"/>
                </a:cubicBezTo>
                <a:cubicBezTo>
                  <a:pt x="316" y="539"/>
                  <a:pt x="312" y="533"/>
                  <a:pt x="309" y="527"/>
                </a:cubicBezTo>
                <a:lnTo>
                  <a:pt x="321" y="520"/>
                </a:lnTo>
                <a:close/>
                <a:moveTo>
                  <a:pt x="328" y="363"/>
                </a:moveTo>
                <a:cubicBezTo>
                  <a:pt x="316" y="355"/>
                  <a:pt x="316" y="355"/>
                  <a:pt x="316" y="355"/>
                </a:cubicBezTo>
                <a:cubicBezTo>
                  <a:pt x="320" y="349"/>
                  <a:pt x="325" y="344"/>
                  <a:pt x="329" y="339"/>
                </a:cubicBezTo>
                <a:cubicBezTo>
                  <a:pt x="340" y="349"/>
                  <a:pt x="340" y="349"/>
                  <a:pt x="340" y="349"/>
                </a:cubicBezTo>
                <a:cubicBezTo>
                  <a:pt x="336" y="353"/>
                  <a:pt x="332" y="358"/>
                  <a:pt x="328" y="363"/>
                </a:cubicBezTo>
                <a:close/>
                <a:moveTo>
                  <a:pt x="343" y="549"/>
                </a:moveTo>
                <a:cubicBezTo>
                  <a:pt x="347" y="554"/>
                  <a:pt x="352" y="558"/>
                  <a:pt x="357" y="562"/>
                </a:cubicBezTo>
                <a:cubicBezTo>
                  <a:pt x="348" y="573"/>
                  <a:pt x="348" y="573"/>
                  <a:pt x="348" y="573"/>
                </a:cubicBezTo>
                <a:cubicBezTo>
                  <a:pt x="342" y="569"/>
                  <a:pt x="337" y="564"/>
                  <a:pt x="333" y="559"/>
                </a:cubicBezTo>
                <a:lnTo>
                  <a:pt x="343" y="549"/>
                </a:lnTo>
                <a:close/>
                <a:moveTo>
                  <a:pt x="343" y="325"/>
                </a:moveTo>
                <a:cubicBezTo>
                  <a:pt x="349" y="320"/>
                  <a:pt x="354" y="316"/>
                  <a:pt x="359" y="313"/>
                </a:cubicBezTo>
                <a:cubicBezTo>
                  <a:pt x="368" y="325"/>
                  <a:pt x="368" y="325"/>
                  <a:pt x="368" y="325"/>
                </a:cubicBezTo>
                <a:cubicBezTo>
                  <a:pt x="362" y="328"/>
                  <a:pt x="358" y="332"/>
                  <a:pt x="353" y="336"/>
                </a:cubicBezTo>
                <a:lnTo>
                  <a:pt x="343" y="325"/>
                </a:lnTo>
                <a:close/>
                <a:moveTo>
                  <a:pt x="435" y="286"/>
                </a:moveTo>
                <a:cubicBezTo>
                  <a:pt x="436" y="301"/>
                  <a:pt x="436" y="301"/>
                  <a:pt x="436" y="301"/>
                </a:cubicBezTo>
                <a:cubicBezTo>
                  <a:pt x="430" y="301"/>
                  <a:pt x="424" y="302"/>
                  <a:pt x="418" y="303"/>
                </a:cubicBezTo>
                <a:cubicBezTo>
                  <a:pt x="415" y="289"/>
                  <a:pt x="415" y="289"/>
                  <a:pt x="415" y="289"/>
                </a:cubicBezTo>
                <a:cubicBezTo>
                  <a:pt x="422" y="288"/>
                  <a:pt x="428" y="287"/>
                  <a:pt x="435" y="286"/>
                </a:cubicBezTo>
                <a:close/>
                <a:moveTo>
                  <a:pt x="383" y="315"/>
                </a:moveTo>
                <a:cubicBezTo>
                  <a:pt x="377" y="302"/>
                  <a:pt x="377" y="302"/>
                  <a:pt x="377" y="302"/>
                </a:cubicBezTo>
                <a:cubicBezTo>
                  <a:pt x="383" y="299"/>
                  <a:pt x="389" y="297"/>
                  <a:pt x="396" y="295"/>
                </a:cubicBezTo>
                <a:cubicBezTo>
                  <a:pt x="400" y="308"/>
                  <a:pt x="400" y="308"/>
                  <a:pt x="400" y="308"/>
                </a:cubicBezTo>
                <a:cubicBezTo>
                  <a:pt x="395" y="310"/>
                  <a:pt x="389" y="313"/>
                  <a:pt x="383" y="315"/>
                </a:cubicBezTo>
                <a:close/>
                <a:moveTo>
                  <a:pt x="400" y="149"/>
                </a:moveTo>
                <a:cubicBezTo>
                  <a:pt x="400" y="261"/>
                  <a:pt x="400" y="261"/>
                  <a:pt x="400" y="261"/>
                </a:cubicBezTo>
                <a:cubicBezTo>
                  <a:pt x="366" y="270"/>
                  <a:pt x="336" y="287"/>
                  <a:pt x="312" y="311"/>
                </a:cubicBezTo>
                <a:cubicBezTo>
                  <a:pt x="216" y="255"/>
                  <a:pt x="216" y="255"/>
                  <a:pt x="216" y="255"/>
                </a:cubicBezTo>
                <a:cubicBezTo>
                  <a:pt x="261" y="200"/>
                  <a:pt x="326" y="161"/>
                  <a:pt x="400" y="149"/>
                </a:cubicBezTo>
                <a:close/>
                <a:moveTo>
                  <a:pt x="166" y="554"/>
                </a:moveTo>
                <a:cubicBezTo>
                  <a:pt x="154" y="520"/>
                  <a:pt x="147" y="485"/>
                  <a:pt x="147" y="447"/>
                </a:cubicBezTo>
                <a:cubicBezTo>
                  <a:pt x="147" y="410"/>
                  <a:pt x="154" y="374"/>
                  <a:pt x="166" y="341"/>
                </a:cubicBezTo>
                <a:cubicBezTo>
                  <a:pt x="263" y="397"/>
                  <a:pt x="263" y="397"/>
                  <a:pt x="263" y="397"/>
                </a:cubicBezTo>
                <a:cubicBezTo>
                  <a:pt x="259" y="413"/>
                  <a:pt x="256" y="430"/>
                  <a:pt x="256" y="447"/>
                </a:cubicBezTo>
                <a:cubicBezTo>
                  <a:pt x="256" y="465"/>
                  <a:pt x="259" y="482"/>
                  <a:pt x="263" y="498"/>
                </a:cubicBezTo>
                <a:lnTo>
                  <a:pt x="166" y="554"/>
                </a:lnTo>
                <a:close/>
                <a:moveTo>
                  <a:pt x="400" y="745"/>
                </a:moveTo>
                <a:cubicBezTo>
                  <a:pt x="326" y="733"/>
                  <a:pt x="261" y="695"/>
                  <a:pt x="216" y="639"/>
                </a:cubicBezTo>
                <a:cubicBezTo>
                  <a:pt x="312" y="583"/>
                  <a:pt x="312" y="583"/>
                  <a:pt x="312" y="583"/>
                </a:cubicBezTo>
                <a:cubicBezTo>
                  <a:pt x="336" y="607"/>
                  <a:pt x="366" y="625"/>
                  <a:pt x="400" y="634"/>
                </a:cubicBezTo>
                <a:lnTo>
                  <a:pt x="400" y="745"/>
                </a:lnTo>
                <a:close/>
                <a:moveTo>
                  <a:pt x="420" y="606"/>
                </a:moveTo>
                <a:cubicBezTo>
                  <a:pt x="414" y="605"/>
                  <a:pt x="407" y="604"/>
                  <a:pt x="401" y="602"/>
                </a:cubicBezTo>
                <a:cubicBezTo>
                  <a:pt x="405" y="588"/>
                  <a:pt x="405" y="588"/>
                  <a:pt x="405" y="588"/>
                </a:cubicBezTo>
                <a:cubicBezTo>
                  <a:pt x="411" y="590"/>
                  <a:pt x="417" y="591"/>
                  <a:pt x="423" y="592"/>
                </a:cubicBezTo>
                <a:lnTo>
                  <a:pt x="420" y="606"/>
                </a:lnTo>
                <a:close/>
                <a:moveTo>
                  <a:pt x="449" y="609"/>
                </a:moveTo>
                <a:cubicBezTo>
                  <a:pt x="446" y="609"/>
                  <a:pt x="443" y="609"/>
                  <a:pt x="441" y="609"/>
                </a:cubicBezTo>
                <a:cubicBezTo>
                  <a:pt x="441" y="594"/>
                  <a:pt x="441" y="594"/>
                  <a:pt x="441" y="594"/>
                </a:cubicBezTo>
                <a:cubicBezTo>
                  <a:pt x="447" y="595"/>
                  <a:pt x="454" y="595"/>
                  <a:pt x="460" y="594"/>
                </a:cubicBezTo>
                <a:cubicBezTo>
                  <a:pt x="461" y="609"/>
                  <a:pt x="461" y="609"/>
                  <a:pt x="461" y="609"/>
                </a:cubicBezTo>
                <a:cubicBezTo>
                  <a:pt x="457" y="609"/>
                  <a:pt x="453" y="609"/>
                  <a:pt x="449" y="609"/>
                </a:cubicBezTo>
                <a:close/>
                <a:moveTo>
                  <a:pt x="478" y="592"/>
                </a:moveTo>
                <a:cubicBezTo>
                  <a:pt x="484" y="591"/>
                  <a:pt x="490" y="589"/>
                  <a:pt x="496" y="587"/>
                </a:cubicBezTo>
                <a:cubicBezTo>
                  <a:pt x="500" y="601"/>
                  <a:pt x="500" y="601"/>
                  <a:pt x="500" y="601"/>
                </a:cubicBezTo>
                <a:cubicBezTo>
                  <a:pt x="494" y="603"/>
                  <a:pt x="487" y="605"/>
                  <a:pt x="481" y="606"/>
                </a:cubicBezTo>
                <a:lnTo>
                  <a:pt x="478" y="592"/>
                </a:lnTo>
                <a:close/>
                <a:moveTo>
                  <a:pt x="499" y="745"/>
                </a:moveTo>
                <a:cubicBezTo>
                  <a:pt x="499" y="634"/>
                  <a:pt x="499" y="634"/>
                  <a:pt x="499" y="634"/>
                </a:cubicBezTo>
                <a:cubicBezTo>
                  <a:pt x="532" y="625"/>
                  <a:pt x="562" y="607"/>
                  <a:pt x="586" y="583"/>
                </a:cubicBezTo>
                <a:cubicBezTo>
                  <a:pt x="683" y="639"/>
                  <a:pt x="683" y="639"/>
                  <a:pt x="683" y="639"/>
                </a:cubicBezTo>
                <a:cubicBezTo>
                  <a:pt x="637" y="695"/>
                  <a:pt x="572" y="733"/>
                  <a:pt x="499" y="745"/>
                </a:cubicBezTo>
                <a:close/>
                <a:moveTo>
                  <a:pt x="732" y="554"/>
                </a:moveTo>
                <a:cubicBezTo>
                  <a:pt x="636" y="498"/>
                  <a:pt x="636" y="498"/>
                  <a:pt x="636" y="498"/>
                </a:cubicBezTo>
                <a:cubicBezTo>
                  <a:pt x="640" y="482"/>
                  <a:pt x="642" y="465"/>
                  <a:pt x="642" y="447"/>
                </a:cubicBezTo>
                <a:cubicBezTo>
                  <a:pt x="642" y="430"/>
                  <a:pt x="640" y="413"/>
                  <a:pt x="636" y="397"/>
                </a:cubicBezTo>
                <a:cubicBezTo>
                  <a:pt x="732" y="341"/>
                  <a:pt x="732" y="341"/>
                  <a:pt x="732" y="341"/>
                </a:cubicBezTo>
                <a:cubicBezTo>
                  <a:pt x="745" y="374"/>
                  <a:pt x="752" y="410"/>
                  <a:pt x="752" y="447"/>
                </a:cubicBezTo>
                <a:cubicBezTo>
                  <a:pt x="752" y="485"/>
                  <a:pt x="745" y="520"/>
                  <a:pt x="732" y="554"/>
                </a:cubicBezTo>
                <a:close/>
              </a:path>
            </a:pathLst>
          </a:custGeom>
          <a:solidFill>
            <a:srgbClr val="8CAE4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tx1">
                  <a:lumMod val="50000"/>
                  <a:lumOff val="50000"/>
                </a:schemeClr>
              </a:solidFill>
            </a:endParaRPr>
          </a:p>
        </p:txBody>
      </p:sp>
      <p:sp>
        <p:nvSpPr>
          <p:cNvPr id="21" name="Freeform 18"/>
          <p:cNvSpPr>
            <a:spLocks noEditPoints="1"/>
          </p:cNvSpPr>
          <p:nvPr/>
        </p:nvSpPr>
        <p:spPr bwMode="auto">
          <a:xfrm>
            <a:off x="4734668" y="2021417"/>
            <a:ext cx="1294208" cy="1284488"/>
          </a:xfrm>
          <a:custGeom>
            <a:avLst/>
            <a:gdLst>
              <a:gd name="T0" fmla="*/ 664 w 664"/>
              <a:gd name="T1" fmla="*/ 312 h 659"/>
              <a:gd name="T2" fmla="*/ 592 w 664"/>
              <a:gd name="T3" fmla="*/ 226 h 659"/>
              <a:gd name="T4" fmla="*/ 551 w 664"/>
              <a:gd name="T5" fmla="*/ 156 h 659"/>
              <a:gd name="T6" fmla="*/ 513 w 664"/>
              <a:gd name="T7" fmla="*/ 51 h 659"/>
              <a:gd name="T8" fmla="*/ 483 w 664"/>
              <a:gd name="T9" fmla="*/ 33 h 659"/>
              <a:gd name="T10" fmla="*/ 372 w 664"/>
              <a:gd name="T11" fmla="*/ 53 h 659"/>
              <a:gd name="T12" fmla="*/ 292 w 664"/>
              <a:gd name="T13" fmla="*/ 53 h 659"/>
              <a:gd name="T14" fmla="*/ 181 w 664"/>
              <a:gd name="T15" fmla="*/ 33 h 659"/>
              <a:gd name="T16" fmla="*/ 151 w 664"/>
              <a:gd name="T17" fmla="*/ 51 h 659"/>
              <a:gd name="T18" fmla="*/ 113 w 664"/>
              <a:gd name="T19" fmla="*/ 156 h 659"/>
              <a:gd name="T20" fmla="*/ 73 w 664"/>
              <a:gd name="T21" fmla="*/ 226 h 659"/>
              <a:gd name="T22" fmla="*/ 0 w 664"/>
              <a:gd name="T23" fmla="*/ 312 h 659"/>
              <a:gd name="T24" fmla="*/ 53 w 664"/>
              <a:gd name="T25" fmla="*/ 337 h 659"/>
              <a:gd name="T26" fmla="*/ 67 w 664"/>
              <a:gd name="T27" fmla="*/ 417 h 659"/>
              <a:gd name="T28" fmla="*/ 67 w 664"/>
              <a:gd name="T29" fmla="*/ 529 h 659"/>
              <a:gd name="T30" fmla="*/ 89 w 664"/>
              <a:gd name="T31" fmla="*/ 556 h 659"/>
              <a:gd name="T32" fmla="*/ 200 w 664"/>
              <a:gd name="T33" fmla="*/ 575 h 659"/>
              <a:gd name="T34" fmla="*/ 275 w 664"/>
              <a:gd name="T35" fmla="*/ 603 h 659"/>
              <a:gd name="T36" fmla="*/ 372 w 664"/>
              <a:gd name="T37" fmla="*/ 659 h 659"/>
              <a:gd name="T38" fmla="*/ 407 w 664"/>
              <a:gd name="T39" fmla="*/ 653 h 659"/>
              <a:gd name="T40" fmla="*/ 479 w 664"/>
              <a:gd name="T41" fmla="*/ 567 h 659"/>
              <a:gd name="T42" fmla="*/ 540 w 664"/>
              <a:gd name="T43" fmla="*/ 515 h 659"/>
              <a:gd name="T44" fmla="*/ 638 w 664"/>
              <a:gd name="T45" fmla="*/ 459 h 659"/>
              <a:gd name="T46" fmla="*/ 650 w 664"/>
              <a:gd name="T47" fmla="*/ 426 h 659"/>
              <a:gd name="T48" fmla="*/ 611 w 664"/>
              <a:gd name="T49" fmla="*/ 329 h 659"/>
              <a:gd name="T50" fmla="*/ 511 w 664"/>
              <a:gd name="T51" fmla="*/ 201 h 659"/>
              <a:gd name="T52" fmla="*/ 439 w 664"/>
              <a:gd name="T53" fmla="*/ 232 h 659"/>
              <a:gd name="T54" fmla="*/ 439 w 664"/>
              <a:gd name="T55" fmla="*/ 232 h 659"/>
              <a:gd name="T56" fmla="*/ 429 w 664"/>
              <a:gd name="T57" fmla="*/ 222 h 659"/>
              <a:gd name="T58" fmla="*/ 314 w 664"/>
              <a:gd name="T59" fmla="*/ 322 h 659"/>
              <a:gd name="T60" fmla="*/ 235 w 664"/>
              <a:gd name="T61" fmla="*/ 222 h 659"/>
              <a:gd name="T62" fmla="*/ 235 w 664"/>
              <a:gd name="T63" fmla="*/ 222 h 659"/>
              <a:gd name="T64" fmla="*/ 188 w 664"/>
              <a:gd name="T65" fmla="*/ 337 h 659"/>
              <a:gd name="T66" fmla="*/ 325 w 664"/>
              <a:gd name="T67" fmla="*/ 473 h 659"/>
              <a:gd name="T68" fmla="*/ 340 w 664"/>
              <a:gd name="T69" fmla="*/ 347 h 659"/>
              <a:gd name="T70" fmla="*/ 340 w 664"/>
              <a:gd name="T71" fmla="*/ 347 h 659"/>
              <a:gd name="T72" fmla="*/ 476 w 664"/>
              <a:gd name="T73" fmla="*/ 337 h 659"/>
              <a:gd name="T74" fmla="*/ 311 w 664"/>
              <a:gd name="T75" fmla="*/ 110 h 659"/>
              <a:gd name="T76" fmla="*/ 311 w 664"/>
              <a:gd name="T77" fmla="*/ 83 h 659"/>
              <a:gd name="T78" fmla="*/ 108 w 664"/>
              <a:gd name="T79" fmla="*/ 224 h 659"/>
              <a:gd name="T80" fmla="*/ 132 w 664"/>
              <a:gd name="T81" fmla="*/ 420 h 659"/>
              <a:gd name="T82" fmla="*/ 129 w 664"/>
              <a:gd name="T83" fmla="*/ 471 h 659"/>
              <a:gd name="T84" fmla="*/ 311 w 664"/>
              <a:gd name="T85" fmla="*/ 575 h 659"/>
              <a:gd name="T86" fmla="*/ 511 w 664"/>
              <a:gd name="T87" fmla="*/ 457 h 659"/>
              <a:gd name="T88" fmla="*/ 556 w 664"/>
              <a:gd name="T89" fmla="*/ 434 h 659"/>
              <a:gd name="T90" fmla="*/ 532 w 664"/>
              <a:gd name="T91" fmla="*/ 238 h 659"/>
              <a:gd name="T92" fmla="*/ 556 w 664"/>
              <a:gd name="T93" fmla="*/ 434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64" h="659">
                <a:moveTo>
                  <a:pt x="611" y="329"/>
                </a:moveTo>
                <a:cubicBezTo>
                  <a:pt x="611" y="326"/>
                  <a:pt x="611" y="324"/>
                  <a:pt x="611" y="321"/>
                </a:cubicBezTo>
                <a:cubicBezTo>
                  <a:pt x="664" y="312"/>
                  <a:pt x="664" y="312"/>
                  <a:pt x="664" y="312"/>
                </a:cubicBezTo>
                <a:cubicBezTo>
                  <a:pt x="650" y="232"/>
                  <a:pt x="650" y="232"/>
                  <a:pt x="650" y="232"/>
                </a:cubicBezTo>
                <a:cubicBezTo>
                  <a:pt x="597" y="242"/>
                  <a:pt x="597" y="242"/>
                  <a:pt x="597" y="242"/>
                </a:cubicBezTo>
                <a:cubicBezTo>
                  <a:pt x="595" y="236"/>
                  <a:pt x="594" y="231"/>
                  <a:pt x="592" y="226"/>
                </a:cubicBezTo>
                <a:cubicBezTo>
                  <a:pt x="638" y="199"/>
                  <a:pt x="638" y="199"/>
                  <a:pt x="638" y="199"/>
                </a:cubicBezTo>
                <a:cubicBezTo>
                  <a:pt x="597" y="129"/>
                  <a:pt x="597" y="129"/>
                  <a:pt x="597" y="129"/>
                </a:cubicBezTo>
                <a:cubicBezTo>
                  <a:pt x="551" y="156"/>
                  <a:pt x="551" y="156"/>
                  <a:pt x="551" y="156"/>
                </a:cubicBezTo>
                <a:cubicBezTo>
                  <a:pt x="548" y="152"/>
                  <a:pt x="544" y="148"/>
                  <a:pt x="540" y="143"/>
                </a:cubicBezTo>
                <a:cubicBezTo>
                  <a:pt x="575" y="103"/>
                  <a:pt x="575" y="103"/>
                  <a:pt x="575" y="103"/>
                </a:cubicBezTo>
                <a:cubicBezTo>
                  <a:pt x="513" y="51"/>
                  <a:pt x="513" y="51"/>
                  <a:pt x="513" y="51"/>
                </a:cubicBezTo>
                <a:cubicBezTo>
                  <a:pt x="479" y="92"/>
                  <a:pt x="479" y="92"/>
                  <a:pt x="479" y="92"/>
                </a:cubicBezTo>
                <a:cubicBezTo>
                  <a:pt x="474" y="89"/>
                  <a:pt x="469" y="86"/>
                  <a:pt x="464" y="83"/>
                </a:cubicBezTo>
                <a:cubicBezTo>
                  <a:pt x="483" y="33"/>
                  <a:pt x="483" y="33"/>
                  <a:pt x="483" y="33"/>
                </a:cubicBezTo>
                <a:cubicBezTo>
                  <a:pt x="407" y="6"/>
                  <a:pt x="407" y="6"/>
                  <a:pt x="407" y="6"/>
                </a:cubicBezTo>
                <a:cubicBezTo>
                  <a:pt x="389" y="56"/>
                  <a:pt x="389" y="56"/>
                  <a:pt x="389" y="56"/>
                </a:cubicBezTo>
                <a:cubicBezTo>
                  <a:pt x="383" y="55"/>
                  <a:pt x="378" y="54"/>
                  <a:pt x="372" y="53"/>
                </a:cubicBezTo>
                <a:cubicBezTo>
                  <a:pt x="372" y="0"/>
                  <a:pt x="372" y="0"/>
                  <a:pt x="372" y="0"/>
                </a:cubicBezTo>
                <a:cubicBezTo>
                  <a:pt x="292" y="0"/>
                  <a:pt x="292" y="0"/>
                  <a:pt x="292" y="0"/>
                </a:cubicBezTo>
                <a:cubicBezTo>
                  <a:pt x="292" y="53"/>
                  <a:pt x="292" y="53"/>
                  <a:pt x="292" y="53"/>
                </a:cubicBezTo>
                <a:cubicBezTo>
                  <a:pt x="286" y="54"/>
                  <a:pt x="281" y="55"/>
                  <a:pt x="275" y="56"/>
                </a:cubicBezTo>
                <a:cubicBezTo>
                  <a:pt x="257" y="6"/>
                  <a:pt x="257" y="6"/>
                  <a:pt x="257" y="6"/>
                </a:cubicBezTo>
                <a:cubicBezTo>
                  <a:pt x="181" y="33"/>
                  <a:pt x="181" y="33"/>
                  <a:pt x="181" y="33"/>
                </a:cubicBezTo>
                <a:cubicBezTo>
                  <a:pt x="200" y="83"/>
                  <a:pt x="200" y="83"/>
                  <a:pt x="200" y="83"/>
                </a:cubicBezTo>
                <a:cubicBezTo>
                  <a:pt x="195" y="86"/>
                  <a:pt x="190" y="89"/>
                  <a:pt x="185" y="92"/>
                </a:cubicBezTo>
                <a:cubicBezTo>
                  <a:pt x="151" y="51"/>
                  <a:pt x="151" y="51"/>
                  <a:pt x="151" y="51"/>
                </a:cubicBezTo>
                <a:cubicBezTo>
                  <a:pt x="89" y="103"/>
                  <a:pt x="89" y="103"/>
                  <a:pt x="89" y="103"/>
                </a:cubicBezTo>
                <a:cubicBezTo>
                  <a:pt x="124" y="143"/>
                  <a:pt x="124" y="143"/>
                  <a:pt x="124" y="143"/>
                </a:cubicBezTo>
                <a:cubicBezTo>
                  <a:pt x="120" y="147"/>
                  <a:pt x="116" y="152"/>
                  <a:pt x="113" y="156"/>
                </a:cubicBezTo>
                <a:cubicBezTo>
                  <a:pt x="67" y="129"/>
                  <a:pt x="67" y="129"/>
                  <a:pt x="67" y="129"/>
                </a:cubicBezTo>
                <a:cubicBezTo>
                  <a:pt x="26" y="199"/>
                  <a:pt x="26" y="199"/>
                  <a:pt x="26" y="199"/>
                </a:cubicBezTo>
                <a:cubicBezTo>
                  <a:pt x="73" y="226"/>
                  <a:pt x="73" y="226"/>
                  <a:pt x="73" y="226"/>
                </a:cubicBezTo>
                <a:cubicBezTo>
                  <a:pt x="70" y="231"/>
                  <a:pt x="69" y="236"/>
                  <a:pt x="67" y="242"/>
                </a:cubicBezTo>
                <a:cubicBezTo>
                  <a:pt x="14" y="232"/>
                  <a:pt x="14" y="232"/>
                  <a:pt x="14" y="232"/>
                </a:cubicBezTo>
                <a:cubicBezTo>
                  <a:pt x="0" y="312"/>
                  <a:pt x="0" y="312"/>
                  <a:pt x="0" y="312"/>
                </a:cubicBezTo>
                <a:cubicBezTo>
                  <a:pt x="53" y="321"/>
                  <a:pt x="53" y="321"/>
                  <a:pt x="53" y="321"/>
                </a:cubicBezTo>
                <a:cubicBezTo>
                  <a:pt x="53" y="324"/>
                  <a:pt x="53" y="326"/>
                  <a:pt x="53" y="329"/>
                </a:cubicBezTo>
                <a:cubicBezTo>
                  <a:pt x="53" y="332"/>
                  <a:pt x="53" y="335"/>
                  <a:pt x="53" y="337"/>
                </a:cubicBezTo>
                <a:cubicBezTo>
                  <a:pt x="0" y="347"/>
                  <a:pt x="0" y="347"/>
                  <a:pt x="0" y="347"/>
                </a:cubicBezTo>
                <a:cubicBezTo>
                  <a:pt x="14" y="426"/>
                  <a:pt x="14" y="426"/>
                  <a:pt x="14" y="426"/>
                </a:cubicBezTo>
                <a:cubicBezTo>
                  <a:pt x="67" y="417"/>
                  <a:pt x="67" y="417"/>
                  <a:pt x="67" y="417"/>
                </a:cubicBezTo>
                <a:cubicBezTo>
                  <a:pt x="69" y="422"/>
                  <a:pt x="70" y="427"/>
                  <a:pt x="73" y="432"/>
                </a:cubicBezTo>
                <a:cubicBezTo>
                  <a:pt x="26" y="459"/>
                  <a:pt x="26" y="459"/>
                  <a:pt x="26" y="459"/>
                </a:cubicBezTo>
                <a:cubicBezTo>
                  <a:pt x="67" y="529"/>
                  <a:pt x="67" y="529"/>
                  <a:pt x="67" y="529"/>
                </a:cubicBezTo>
                <a:cubicBezTo>
                  <a:pt x="113" y="502"/>
                  <a:pt x="113" y="502"/>
                  <a:pt x="113" y="502"/>
                </a:cubicBezTo>
                <a:cubicBezTo>
                  <a:pt x="116" y="507"/>
                  <a:pt x="120" y="511"/>
                  <a:pt x="124" y="515"/>
                </a:cubicBezTo>
                <a:cubicBezTo>
                  <a:pt x="89" y="556"/>
                  <a:pt x="89" y="556"/>
                  <a:pt x="89" y="556"/>
                </a:cubicBezTo>
                <a:cubicBezTo>
                  <a:pt x="151" y="608"/>
                  <a:pt x="151" y="608"/>
                  <a:pt x="151" y="608"/>
                </a:cubicBezTo>
                <a:cubicBezTo>
                  <a:pt x="185" y="567"/>
                  <a:pt x="185" y="567"/>
                  <a:pt x="185" y="567"/>
                </a:cubicBezTo>
                <a:cubicBezTo>
                  <a:pt x="190" y="570"/>
                  <a:pt x="195" y="572"/>
                  <a:pt x="200" y="575"/>
                </a:cubicBezTo>
                <a:cubicBezTo>
                  <a:pt x="181" y="625"/>
                  <a:pt x="181" y="625"/>
                  <a:pt x="181" y="625"/>
                </a:cubicBezTo>
                <a:cubicBezTo>
                  <a:pt x="257" y="653"/>
                  <a:pt x="257" y="653"/>
                  <a:pt x="257" y="653"/>
                </a:cubicBezTo>
                <a:cubicBezTo>
                  <a:pt x="275" y="603"/>
                  <a:pt x="275" y="603"/>
                  <a:pt x="275" y="603"/>
                </a:cubicBezTo>
                <a:cubicBezTo>
                  <a:pt x="281" y="604"/>
                  <a:pt x="286" y="605"/>
                  <a:pt x="292" y="606"/>
                </a:cubicBezTo>
                <a:cubicBezTo>
                  <a:pt x="292" y="659"/>
                  <a:pt x="292" y="659"/>
                  <a:pt x="292" y="659"/>
                </a:cubicBezTo>
                <a:cubicBezTo>
                  <a:pt x="372" y="659"/>
                  <a:pt x="372" y="659"/>
                  <a:pt x="372" y="659"/>
                </a:cubicBezTo>
                <a:cubicBezTo>
                  <a:pt x="372" y="606"/>
                  <a:pt x="372" y="606"/>
                  <a:pt x="372" y="606"/>
                </a:cubicBezTo>
                <a:cubicBezTo>
                  <a:pt x="378" y="605"/>
                  <a:pt x="383" y="604"/>
                  <a:pt x="389" y="603"/>
                </a:cubicBezTo>
                <a:cubicBezTo>
                  <a:pt x="407" y="653"/>
                  <a:pt x="407" y="653"/>
                  <a:pt x="407" y="653"/>
                </a:cubicBezTo>
                <a:cubicBezTo>
                  <a:pt x="483" y="625"/>
                  <a:pt x="483" y="625"/>
                  <a:pt x="483" y="625"/>
                </a:cubicBezTo>
                <a:cubicBezTo>
                  <a:pt x="464" y="575"/>
                  <a:pt x="464" y="575"/>
                  <a:pt x="464" y="575"/>
                </a:cubicBezTo>
                <a:cubicBezTo>
                  <a:pt x="469" y="572"/>
                  <a:pt x="474" y="570"/>
                  <a:pt x="479" y="567"/>
                </a:cubicBezTo>
                <a:cubicBezTo>
                  <a:pt x="513" y="608"/>
                  <a:pt x="513" y="608"/>
                  <a:pt x="513" y="608"/>
                </a:cubicBezTo>
                <a:cubicBezTo>
                  <a:pt x="575" y="556"/>
                  <a:pt x="575" y="556"/>
                  <a:pt x="575" y="556"/>
                </a:cubicBezTo>
                <a:cubicBezTo>
                  <a:pt x="540" y="515"/>
                  <a:pt x="540" y="515"/>
                  <a:pt x="540" y="515"/>
                </a:cubicBezTo>
                <a:cubicBezTo>
                  <a:pt x="544" y="511"/>
                  <a:pt x="548" y="507"/>
                  <a:pt x="551" y="502"/>
                </a:cubicBezTo>
                <a:cubicBezTo>
                  <a:pt x="597" y="529"/>
                  <a:pt x="597" y="529"/>
                  <a:pt x="597" y="529"/>
                </a:cubicBezTo>
                <a:cubicBezTo>
                  <a:pt x="638" y="459"/>
                  <a:pt x="638" y="459"/>
                  <a:pt x="638" y="459"/>
                </a:cubicBezTo>
                <a:cubicBezTo>
                  <a:pt x="592" y="432"/>
                  <a:pt x="592" y="432"/>
                  <a:pt x="592" y="432"/>
                </a:cubicBezTo>
                <a:cubicBezTo>
                  <a:pt x="594" y="427"/>
                  <a:pt x="595" y="422"/>
                  <a:pt x="597" y="417"/>
                </a:cubicBezTo>
                <a:cubicBezTo>
                  <a:pt x="650" y="426"/>
                  <a:pt x="650" y="426"/>
                  <a:pt x="650" y="426"/>
                </a:cubicBezTo>
                <a:cubicBezTo>
                  <a:pt x="664" y="347"/>
                  <a:pt x="664" y="347"/>
                  <a:pt x="664" y="347"/>
                </a:cubicBezTo>
                <a:cubicBezTo>
                  <a:pt x="611" y="337"/>
                  <a:pt x="611" y="337"/>
                  <a:pt x="611" y="337"/>
                </a:cubicBezTo>
                <a:cubicBezTo>
                  <a:pt x="611" y="335"/>
                  <a:pt x="611" y="332"/>
                  <a:pt x="611" y="329"/>
                </a:cubicBezTo>
                <a:close/>
                <a:moveTo>
                  <a:pt x="353" y="83"/>
                </a:moveTo>
                <a:cubicBezTo>
                  <a:pt x="428" y="89"/>
                  <a:pt x="494" y="129"/>
                  <a:pt x="535" y="188"/>
                </a:cubicBezTo>
                <a:cubicBezTo>
                  <a:pt x="511" y="201"/>
                  <a:pt x="511" y="201"/>
                  <a:pt x="511" y="201"/>
                </a:cubicBezTo>
                <a:cubicBezTo>
                  <a:pt x="475" y="151"/>
                  <a:pt x="418" y="116"/>
                  <a:pt x="353" y="110"/>
                </a:cubicBezTo>
                <a:lnTo>
                  <a:pt x="353" y="83"/>
                </a:lnTo>
                <a:close/>
                <a:moveTo>
                  <a:pt x="439" y="232"/>
                </a:moveTo>
                <a:cubicBezTo>
                  <a:pt x="461" y="256"/>
                  <a:pt x="475" y="287"/>
                  <a:pt x="476" y="322"/>
                </a:cubicBezTo>
                <a:cubicBezTo>
                  <a:pt x="350" y="322"/>
                  <a:pt x="350" y="322"/>
                  <a:pt x="350" y="322"/>
                </a:cubicBezTo>
                <a:lnTo>
                  <a:pt x="439" y="232"/>
                </a:lnTo>
                <a:close/>
                <a:moveTo>
                  <a:pt x="340" y="311"/>
                </a:moveTo>
                <a:cubicBezTo>
                  <a:pt x="340" y="185"/>
                  <a:pt x="340" y="185"/>
                  <a:pt x="340" y="185"/>
                </a:cubicBezTo>
                <a:cubicBezTo>
                  <a:pt x="374" y="187"/>
                  <a:pt x="405" y="200"/>
                  <a:pt x="429" y="222"/>
                </a:cubicBezTo>
                <a:lnTo>
                  <a:pt x="340" y="311"/>
                </a:lnTo>
                <a:close/>
                <a:moveTo>
                  <a:pt x="225" y="232"/>
                </a:moveTo>
                <a:cubicBezTo>
                  <a:pt x="314" y="322"/>
                  <a:pt x="314" y="322"/>
                  <a:pt x="314" y="322"/>
                </a:cubicBezTo>
                <a:cubicBezTo>
                  <a:pt x="188" y="322"/>
                  <a:pt x="188" y="322"/>
                  <a:pt x="188" y="322"/>
                </a:cubicBezTo>
                <a:cubicBezTo>
                  <a:pt x="190" y="287"/>
                  <a:pt x="203" y="256"/>
                  <a:pt x="225" y="232"/>
                </a:cubicBezTo>
                <a:close/>
                <a:moveTo>
                  <a:pt x="235" y="222"/>
                </a:moveTo>
                <a:cubicBezTo>
                  <a:pt x="259" y="200"/>
                  <a:pt x="290" y="187"/>
                  <a:pt x="325" y="185"/>
                </a:cubicBezTo>
                <a:cubicBezTo>
                  <a:pt x="325" y="311"/>
                  <a:pt x="325" y="311"/>
                  <a:pt x="325" y="311"/>
                </a:cubicBezTo>
                <a:lnTo>
                  <a:pt x="235" y="222"/>
                </a:lnTo>
                <a:close/>
                <a:moveTo>
                  <a:pt x="314" y="337"/>
                </a:moveTo>
                <a:cubicBezTo>
                  <a:pt x="225" y="426"/>
                  <a:pt x="225" y="426"/>
                  <a:pt x="225" y="426"/>
                </a:cubicBezTo>
                <a:cubicBezTo>
                  <a:pt x="203" y="402"/>
                  <a:pt x="189" y="371"/>
                  <a:pt x="188" y="337"/>
                </a:cubicBezTo>
                <a:lnTo>
                  <a:pt x="314" y="337"/>
                </a:lnTo>
                <a:close/>
                <a:moveTo>
                  <a:pt x="325" y="347"/>
                </a:moveTo>
                <a:cubicBezTo>
                  <a:pt x="325" y="473"/>
                  <a:pt x="325" y="473"/>
                  <a:pt x="325" y="473"/>
                </a:cubicBezTo>
                <a:cubicBezTo>
                  <a:pt x="290" y="472"/>
                  <a:pt x="259" y="458"/>
                  <a:pt x="235" y="436"/>
                </a:cubicBezTo>
                <a:lnTo>
                  <a:pt x="325" y="347"/>
                </a:lnTo>
                <a:close/>
                <a:moveTo>
                  <a:pt x="340" y="347"/>
                </a:moveTo>
                <a:cubicBezTo>
                  <a:pt x="429" y="436"/>
                  <a:pt x="429" y="436"/>
                  <a:pt x="429" y="436"/>
                </a:cubicBezTo>
                <a:cubicBezTo>
                  <a:pt x="405" y="458"/>
                  <a:pt x="374" y="472"/>
                  <a:pt x="340" y="473"/>
                </a:cubicBezTo>
                <a:lnTo>
                  <a:pt x="340" y="347"/>
                </a:lnTo>
                <a:close/>
                <a:moveTo>
                  <a:pt x="439" y="426"/>
                </a:moveTo>
                <a:cubicBezTo>
                  <a:pt x="350" y="337"/>
                  <a:pt x="350" y="337"/>
                  <a:pt x="350" y="337"/>
                </a:cubicBezTo>
                <a:cubicBezTo>
                  <a:pt x="476" y="337"/>
                  <a:pt x="476" y="337"/>
                  <a:pt x="476" y="337"/>
                </a:cubicBezTo>
                <a:cubicBezTo>
                  <a:pt x="475" y="371"/>
                  <a:pt x="461" y="402"/>
                  <a:pt x="439" y="426"/>
                </a:cubicBezTo>
                <a:close/>
                <a:moveTo>
                  <a:pt x="311" y="83"/>
                </a:moveTo>
                <a:cubicBezTo>
                  <a:pt x="311" y="110"/>
                  <a:pt x="311" y="110"/>
                  <a:pt x="311" y="110"/>
                </a:cubicBezTo>
                <a:cubicBezTo>
                  <a:pt x="246" y="116"/>
                  <a:pt x="189" y="151"/>
                  <a:pt x="153" y="201"/>
                </a:cubicBezTo>
                <a:cubicBezTo>
                  <a:pt x="129" y="188"/>
                  <a:pt x="129" y="188"/>
                  <a:pt x="129" y="188"/>
                </a:cubicBezTo>
                <a:cubicBezTo>
                  <a:pt x="170" y="129"/>
                  <a:pt x="236" y="89"/>
                  <a:pt x="311" y="83"/>
                </a:cubicBezTo>
                <a:close/>
                <a:moveTo>
                  <a:pt x="108" y="434"/>
                </a:moveTo>
                <a:cubicBezTo>
                  <a:pt x="93" y="402"/>
                  <a:pt x="85" y="367"/>
                  <a:pt x="85" y="329"/>
                </a:cubicBezTo>
                <a:cubicBezTo>
                  <a:pt x="85" y="292"/>
                  <a:pt x="93" y="256"/>
                  <a:pt x="108" y="224"/>
                </a:cubicBezTo>
                <a:cubicBezTo>
                  <a:pt x="132" y="238"/>
                  <a:pt x="132" y="238"/>
                  <a:pt x="132" y="238"/>
                </a:cubicBezTo>
                <a:cubicBezTo>
                  <a:pt x="119" y="266"/>
                  <a:pt x="112" y="297"/>
                  <a:pt x="112" y="329"/>
                </a:cubicBezTo>
                <a:cubicBezTo>
                  <a:pt x="112" y="362"/>
                  <a:pt x="119" y="393"/>
                  <a:pt x="132" y="420"/>
                </a:cubicBezTo>
                <a:lnTo>
                  <a:pt x="108" y="434"/>
                </a:lnTo>
                <a:close/>
                <a:moveTo>
                  <a:pt x="311" y="575"/>
                </a:moveTo>
                <a:cubicBezTo>
                  <a:pt x="236" y="569"/>
                  <a:pt x="170" y="529"/>
                  <a:pt x="129" y="471"/>
                </a:cubicBezTo>
                <a:cubicBezTo>
                  <a:pt x="153" y="457"/>
                  <a:pt x="153" y="457"/>
                  <a:pt x="153" y="457"/>
                </a:cubicBezTo>
                <a:cubicBezTo>
                  <a:pt x="189" y="507"/>
                  <a:pt x="246" y="542"/>
                  <a:pt x="311" y="548"/>
                </a:cubicBezTo>
                <a:lnTo>
                  <a:pt x="311" y="575"/>
                </a:lnTo>
                <a:close/>
                <a:moveTo>
                  <a:pt x="353" y="575"/>
                </a:moveTo>
                <a:cubicBezTo>
                  <a:pt x="353" y="548"/>
                  <a:pt x="353" y="548"/>
                  <a:pt x="353" y="548"/>
                </a:cubicBezTo>
                <a:cubicBezTo>
                  <a:pt x="418" y="542"/>
                  <a:pt x="475" y="507"/>
                  <a:pt x="511" y="457"/>
                </a:cubicBezTo>
                <a:cubicBezTo>
                  <a:pt x="535" y="471"/>
                  <a:pt x="535" y="471"/>
                  <a:pt x="535" y="471"/>
                </a:cubicBezTo>
                <a:cubicBezTo>
                  <a:pt x="494" y="529"/>
                  <a:pt x="428" y="569"/>
                  <a:pt x="353" y="575"/>
                </a:cubicBezTo>
                <a:close/>
                <a:moveTo>
                  <a:pt x="556" y="434"/>
                </a:moveTo>
                <a:cubicBezTo>
                  <a:pt x="532" y="420"/>
                  <a:pt x="532" y="420"/>
                  <a:pt x="532" y="420"/>
                </a:cubicBezTo>
                <a:cubicBezTo>
                  <a:pt x="545" y="393"/>
                  <a:pt x="552" y="362"/>
                  <a:pt x="552" y="329"/>
                </a:cubicBezTo>
                <a:cubicBezTo>
                  <a:pt x="552" y="297"/>
                  <a:pt x="545" y="266"/>
                  <a:pt x="532" y="238"/>
                </a:cubicBezTo>
                <a:cubicBezTo>
                  <a:pt x="556" y="224"/>
                  <a:pt x="556" y="224"/>
                  <a:pt x="556" y="224"/>
                </a:cubicBezTo>
                <a:cubicBezTo>
                  <a:pt x="571" y="256"/>
                  <a:pt x="579" y="292"/>
                  <a:pt x="579" y="329"/>
                </a:cubicBezTo>
                <a:cubicBezTo>
                  <a:pt x="579" y="367"/>
                  <a:pt x="571" y="402"/>
                  <a:pt x="556" y="434"/>
                </a:cubicBezTo>
                <a:close/>
              </a:path>
            </a:pathLst>
          </a:custGeom>
          <a:solidFill>
            <a:srgbClr val="1A8A7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tx1">
                  <a:lumMod val="50000"/>
                  <a:lumOff val="50000"/>
                </a:schemeClr>
              </a:solidFill>
            </a:endParaRPr>
          </a:p>
        </p:txBody>
      </p:sp>
      <p:sp>
        <p:nvSpPr>
          <p:cNvPr id="22" name="Freeform 19"/>
          <p:cNvSpPr>
            <a:spLocks noEditPoints="1"/>
          </p:cNvSpPr>
          <p:nvPr/>
        </p:nvSpPr>
        <p:spPr bwMode="auto">
          <a:xfrm>
            <a:off x="5769201" y="2943471"/>
            <a:ext cx="941495" cy="937329"/>
          </a:xfrm>
          <a:custGeom>
            <a:avLst/>
            <a:gdLst>
              <a:gd name="T0" fmla="*/ 431 w 483"/>
              <a:gd name="T1" fmla="*/ 165 h 481"/>
              <a:gd name="T2" fmla="*/ 435 w 483"/>
              <a:gd name="T3" fmla="*/ 95 h 481"/>
              <a:gd name="T4" fmla="*/ 394 w 483"/>
              <a:gd name="T5" fmla="*/ 105 h 481"/>
              <a:gd name="T6" fmla="*/ 374 w 483"/>
              <a:gd name="T7" fmla="*/ 38 h 481"/>
              <a:gd name="T8" fmla="*/ 338 w 483"/>
              <a:gd name="T9" fmla="*/ 61 h 481"/>
              <a:gd name="T10" fmla="*/ 296 w 483"/>
              <a:gd name="T11" fmla="*/ 5 h 481"/>
              <a:gd name="T12" fmla="*/ 271 w 483"/>
              <a:gd name="T13" fmla="*/ 39 h 481"/>
              <a:gd name="T14" fmla="*/ 212 w 483"/>
              <a:gd name="T15" fmla="*/ 0 h 481"/>
              <a:gd name="T16" fmla="*/ 200 w 483"/>
              <a:gd name="T17" fmla="*/ 41 h 481"/>
              <a:gd name="T18" fmla="*/ 132 w 483"/>
              <a:gd name="T19" fmla="*/ 25 h 481"/>
              <a:gd name="T20" fmla="*/ 135 w 483"/>
              <a:gd name="T21" fmla="*/ 68 h 481"/>
              <a:gd name="T22" fmla="*/ 65 w 483"/>
              <a:gd name="T23" fmla="*/ 76 h 481"/>
              <a:gd name="T24" fmla="*/ 82 w 483"/>
              <a:gd name="T25" fmla="*/ 115 h 481"/>
              <a:gd name="T26" fmla="*/ 19 w 483"/>
              <a:gd name="T27" fmla="*/ 146 h 481"/>
              <a:gd name="T28" fmla="*/ 48 w 483"/>
              <a:gd name="T29" fmla="*/ 177 h 481"/>
              <a:gd name="T30" fmla="*/ 0 w 483"/>
              <a:gd name="T31" fmla="*/ 228 h 481"/>
              <a:gd name="T32" fmla="*/ 38 w 483"/>
              <a:gd name="T33" fmla="*/ 241 h 481"/>
              <a:gd name="T34" fmla="*/ 0 w 483"/>
              <a:gd name="T35" fmla="*/ 254 h 481"/>
              <a:gd name="T36" fmla="*/ 48 w 483"/>
              <a:gd name="T37" fmla="*/ 305 h 481"/>
              <a:gd name="T38" fmla="*/ 19 w 483"/>
              <a:gd name="T39" fmla="*/ 335 h 481"/>
              <a:gd name="T40" fmla="*/ 82 w 483"/>
              <a:gd name="T41" fmla="*/ 367 h 481"/>
              <a:gd name="T42" fmla="*/ 65 w 483"/>
              <a:gd name="T43" fmla="*/ 406 h 481"/>
              <a:gd name="T44" fmla="*/ 135 w 483"/>
              <a:gd name="T45" fmla="*/ 414 h 481"/>
              <a:gd name="T46" fmla="*/ 132 w 483"/>
              <a:gd name="T47" fmla="*/ 456 h 481"/>
              <a:gd name="T48" fmla="*/ 200 w 483"/>
              <a:gd name="T49" fmla="*/ 440 h 481"/>
              <a:gd name="T50" fmla="*/ 212 w 483"/>
              <a:gd name="T51" fmla="*/ 481 h 481"/>
              <a:gd name="T52" fmla="*/ 271 w 483"/>
              <a:gd name="T53" fmla="*/ 442 h 481"/>
              <a:gd name="T54" fmla="*/ 296 w 483"/>
              <a:gd name="T55" fmla="*/ 476 h 481"/>
              <a:gd name="T56" fmla="*/ 338 w 483"/>
              <a:gd name="T57" fmla="*/ 420 h 481"/>
              <a:gd name="T58" fmla="*/ 374 w 483"/>
              <a:gd name="T59" fmla="*/ 444 h 481"/>
              <a:gd name="T60" fmla="*/ 394 w 483"/>
              <a:gd name="T61" fmla="*/ 376 h 481"/>
              <a:gd name="T62" fmla="*/ 435 w 483"/>
              <a:gd name="T63" fmla="*/ 386 h 481"/>
              <a:gd name="T64" fmla="*/ 431 w 483"/>
              <a:gd name="T65" fmla="*/ 316 h 481"/>
              <a:gd name="T66" fmla="*/ 473 w 483"/>
              <a:gd name="T67" fmla="*/ 311 h 481"/>
              <a:gd name="T68" fmla="*/ 445 w 483"/>
              <a:gd name="T69" fmla="*/ 247 h 481"/>
              <a:gd name="T70" fmla="*/ 445 w 483"/>
              <a:gd name="T71" fmla="*/ 235 h 481"/>
              <a:gd name="T72" fmla="*/ 473 w 483"/>
              <a:gd name="T73" fmla="*/ 170 h 481"/>
              <a:gd name="T74" fmla="*/ 271 w 483"/>
              <a:gd name="T75" fmla="*/ 405 h 481"/>
              <a:gd name="T76" fmla="*/ 328 w 483"/>
              <a:gd name="T77" fmla="*/ 270 h 481"/>
              <a:gd name="T78" fmla="*/ 271 w 483"/>
              <a:gd name="T79" fmla="*/ 405 h 481"/>
              <a:gd name="T80" fmla="*/ 287 w 483"/>
              <a:gd name="T81" fmla="*/ 241 h 481"/>
              <a:gd name="T82" fmla="*/ 196 w 483"/>
              <a:gd name="T83" fmla="*/ 241 h 481"/>
              <a:gd name="T84" fmla="*/ 77 w 483"/>
              <a:gd name="T85" fmla="*/ 270 h 481"/>
              <a:gd name="T86" fmla="*/ 212 w 483"/>
              <a:gd name="T87" fmla="*/ 327 h 481"/>
              <a:gd name="T88" fmla="*/ 77 w 483"/>
              <a:gd name="T89" fmla="*/ 270 h 481"/>
              <a:gd name="T90" fmla="*/ 212 w 483"/>
              <a:gd name="T91" fmla="*/ 155 h 481"/>
              <a:gd name="T92" fmla="*/ 77 w 483"/>
              <a:gd name="T93" fmla="*/ 211 h 481"/>
              <a:gd name="T94" fmla="*/ 406 w 483"/>
              <a:gd name="T95" fmla="*/ 211 h 481"/>
              <a:gd name="T96" fmla="*/ 271 w 483"/>
              <a:gd name="T97" fmla="*/ 155 h 481"/>
              <a:gd name="T98" fmla="*/ 406 w 483"/>
              <a:gd name="T99" fmla="*/ 211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83" h="481">
                <a:moveTo>
                  <a:pt x="435" y="177"/>
                </a:moveTo>
                <a:cubicBezTo>
                  <a:pt x="434" y="173"/>
                  <a:pt x="432" y="169"/>
                  <a:pt x="431" y="165"/>
                </a:cubicBezTo>
                <a:cubicBezTo>
                  <a:pt x="464" y="146"/>
                  <a:pt x="464" y="146"/>
                  <a:pt x="464" y="146"/>
                </a:cubicBezTo>
                <a:cubicBezTo>
                  <a:pt x="435" y="95"/>
                  <a:pt x="435" y="95"/>
                  <a:pt x="435" y="95"/>
                </a:cubicBezTo>
                <a:cubicBezTo>
                  <a:pt x="401" y="115"/>
                  <a:pt x="401" y="115"/>
                  <a:pt x="401" y="115"/>
                </a:cubicBezTo>
                <a:cubicBezTo>
                  <a:pt x="399" y="111"/>
                  <a:pt x="396" y="108"/>
                  <a:pt x="394" y="105"/>
                </a:cubicBezTo>
                <a:cubicBezTo>
                  <a:pt x="419" y="76"/>
                  <a:pt x="419" y="76"/>
                  <a:pt x="419" y="76"/>
                </a:cubicBezTo>
                <a:cubicBezTo>
                  <a:pt x="374" y="38"/>
                  <a:pt x="374" y="38"/>
                  <a:pt x="374" y="38"/>
                </a:cubicBezTo>
                <a:cubicBezTo>
                  <a:pt x="349" y="68"/>
                  <a:pt x="349" y="68"/>
                  <a:pt x="349" y="68"/>
                </a:cubicBezTo>
                <a:cubicBezTo>
                  <a:pt x="345" y="65"/>
                  <a:pt x="342" y="63"/>
                  <a:pt x="338" y="61"/>
                </a:cubicBezTo>
                <a:cubicBezTo>
                  <a:pt x="351" y="25"/>
                  <a:pt x="351" y="25"/>
                  <a:pt x="351" y="25"/>
                </a:cubicBezTo>
                <a:cubicBezTo>
                  <a:pt x="296" y="5"/>
                  <a:pt x="296" y="5"/>
                  <a:pt x="296" y="5"/>
                </a:cubicBezTo>
                <a:cubicBezTo>
                  <a:pt x="283" y="41"/>
                  <a:pt x="283" y="41"/>
                  <a:pt x="283" y="41"/>
                </a:cubicBezTo>
                <a:cubicBezTo>
                  <a:pt x="279" y="41"/>
                  <a:pt x="275" y="40"/>
                  <a:pt x="271" y="39"/>
                </a:cubicBezTo>
                <a:cubicBezTo>
                  <a:pt x="271" y="0"/>
                  <a:pt x="271" y="0"/>
                  <a:pt x="271" y="0"/>
                </a:cubicBezTo>
                <a:cubicBezTo>
                  <a:pt x="212" y="0"/>
                  <a:pt x="212" y="0"/>
                  <a:pt x="212" y="0"/>
                </a:cubicBezTo>
                <a:cubicBezTo>
                  <a:pt x="212" y="39"/>
                  <a:pt x="212" y="39"/>
                  <a:pt x="212" y="39"/>
                </a:cubicBezTo>
                <a:cubicBezTo>
                  <a:pt x="208" y="40"/>
                  <a:pt x="204" y="41"/>
                  <a:pt x="200" y="41"/>
                </a:cubicBezTo>
                <a:cubicBezTo>
                  <a:pt x="187" y="5"/>
                  <a:pt x="187" y="5"/>
                  <a:pt x="187" y="5"/>
                </a:cubicBezTo>
                <a:cubicBezTo>
                  <a:pt x="132" y="25"/>
                  <a:pt x="132" y="25"/>
                  <a:pt x="132" y="25"/>
                </a:cubicBezTo>
                <a:cubicBezTo>
                  <a:pt x="145" y="61"/>
                  <a:pt x="145" y="61"/>
                  <a:pt x="145" y="61"/>
                </a:cubicBezTo>
                <a:cubicBezTo>
                  <a:pt x="142" y="63"/>
                  <a:pt x="138" y="65"/>
                  <a:pt x="135" y="68"/>
                </a:cubicBezTo>
                <a:cubicBezTo>
                  <a:pt x="110" y="38"/>
                  <a:pt x="110" y="38"/>
                  <a:pt x="110" y="38"/>
                </a:cubicBezTo>
                <a:cubicBezTo>
                  <a:pt x="65" y="76"/>
                  <a:pt x="65" y="76"/>
                  <a:pt x="65" y="76"/>
                </a:cubicBezTo>
                <a:cubicBezTo>
                  <a:pt x="90" y="105"/>
                  <a:pt x="90" y="105"/>
                  <a:pt x="90" y="105"/>
                </a:cubicBezTo>
                <a:cubicBezTo>
                  <a:pt x="87" y="108"/>
                  <a:pt x="84" y="111"/>
                  <a:pt x="82" y="115"/>
                </a:cubicBezTo>
                <a:cubicBezTo>
                  <a:pt x="48" y="95"/>
                  <a:pt x="48" y="95"/>
                  <a:pt x="48" y="95"/>
                </a:cubicBezTo>
                <a:cubicBezTo>
                  <a:pt x="19" y="146"/>
                  <a:pt x="19" y="146"/>
                  <a:pt x="19" y="146"/>
                </a:cubicBezTo>
                <a:cubicBezTo>
                  <a:pt x="52" y="165"/>
                  <a:pt x="52" y="165"/>
                  <a:pt x="52" y="165"/>
                </a:cubicBezTo>
                <a:cubicBezTo>
                  <a:pt x="51" y="169"/>
                  <a:pt x="50" y="173"/>
                  <a:pt x="48" y="177"/>
                </a:cubicBezTo>
                <a:cubicBezTo>
                  <a:pt x="10" y="170"/>
                  <a:pt x="10" y="170"/>
                  <a:pt x="10" y="170"/>
                </a:cubicBezTo>
                <a:cubicBezTo>
                  <a:pt x="0" y="228"/>
                  <a:pt x="0" y="228"/>
                  <a:pt x="0" y="228"/>
                </a:cubicBezTo>
                <a:cubicBezTo>
                  <a:pt x="38" y="235"/>
                  <a:pt x="38" y="235"/>
                  <a:pt x="38" y="235"/>
                </a:cubicBezTo>
                <a:cubicBezTo>
                  <a:pt x="38" y="237"/>
                  <a:pt x="38" y="239"/>
                  <a:pt x="38" y="241"/>
                </a:cubicBezTo>
                <a:cubicBezTo>
                  <a:pt x="38" y="243"/>
                  <a:pt x="38" y="245"/>
                  <a:pt x="38" y="247"/>
                </a:cubicBezTo>
                <a:cubicBezTo>
                  <a:pt x="0" y="254"/>
                  <a:pt x="0" y="254"/>
                  <a:pt x="0" y="254"/>
                </a:cubicBezTo>
                <a:cubicBezTo>
                  <a:pt x="10" y="311"/>
                  <a:pt x="10" y="311"/>
                  <a:pt x="10" y="311"/>
                </a:cubicBezTo>
                <a:cubicBezTo>
                  <a:pt x="48" y="305"/>
                  <a:pt x="48" y="305"/>
                  <a:pt x="48" y="305"/>
                </a:cubicBezTo>
                <a:cubicBezTo>
                  <a:pt x="50" y="308"/>
                  <a:pt x="51" y="312"/>
                  <a:pt x="52" y="316"/>
                </a:cubicBezTo>
                <a:cubicBezTo>
                  <a:pt x="19" y="335"/>
                  <a:pt x="19" y="335"/>
                  <a:pt x="19" y="335"/>
                </a:cubicBezTo>
                <a:cubicBezTo>
                  <a:pt x="48" y="386"/>
                  <a:pt x="48" y="386"/>
                  <a:pt x="48" y="386"/>
                </a:cubicBezTo>
                <a:cubicBezTo>
                  <a:pt x="82" y="367"/>
                  <a:pt x="82" y="367"/>
                  <a:pt x="82" y="367"/>
                </a:cubicBezTo>
                <a:cubicBezTo>
                  <a:pt x="84" y="370"/>
                  <a:pt x="87" y="373"/>
                  <a:pt x="90" y="376"/>
                </a:cubicBezTo>
                <a:cubicBezTo>
                  <a:pt x="65" y="406"/>
                  <a:pt x="65" y="406"/>
                  <a:pt x="65" y="406"/>
                </a:cubicBezTo>
                <a:cubicBezTo>
                  <a:pt x="110" y="444"/>
                  <a:pt x="110" y="444"/>
                  <a:pt x="110" y="444"/>
                </a:cubicBezTo>
                <a:cubicBezTo>
                  <a:pt x="135" y="414"/>
                  <a:pt x="135" y="414"/>
                  <a:pt x="135" y="414"/>
                </a:cubicBezTo>
                <a:cubicBezTo>
                  <a:pt x="138" y="416"/>
                  <a:pt x="142" y="418"/>
                  <a:pt x="145" y="420"/>
                </a:cubicBezTo>
                <a:cubicBezTo>
                  <a:pt x="132" y="456"/>
                  <a:pt x="132" y="456"/>
                  <a:pt x="132" y="456"/>
                </a:cubicBezTo>
                <a:cubicBezTo>
                  <a:pt x="187" y="476"/>
                  <a:pt x="187" y="476"/>
                  <a:pt x="187" y="476"/>
                </a:cubicBezTo>
                <a:cubicBezTo>
                  <a:pt x="200" y="440"/>
                  <a:pt x="200" y="440"/>
                  <a:pt x="200" y="440"/>
                </a:cubicBezTo>
                <a:cubicBezTo>
                  <a:pt x="204" y="441"/>
                  <a:pt x="208" y="442"/>
                  <a:pt x="212" y="442"/>
                </a:cubicBezTo>
                <a:cubicBezTo>
                  <a:pt x="212" y="481"/>
                  <a:pt x="212" y="481"/>
                  <a:pt x="212" y="481"/>
                </a:cubicBezTo>
                <a:cubicBezTo>
                  <a:pt x="271" y="481"/>
                  <a:pt x="271" y="481"/>
                  <a:pt x="271" y="481"/>
                </a:cubicBezTo>
                <a:cubicBezTo>
                  <a:pt x="271" y="442"/>
                  <a:pt x="271" y="442"/>
                  <a:pt x="271" y="442"/>
                </a:cubicBezTo>
                <a:cubicBezTo>
                  <a:pt x="275" y="442"/>
                  <a:pt x="279" y="441"/>
                  <a:pt x="283" y="440"/>
                </a:cubicBezTo>
                <a:cubicBezTo>
                  <a:pt x="296" y="476"/>
                  <a:pt x="296" y="476"/>
                  <a:pt x="296" y="476"/>
                </a:cubicBezTo>
                <a:cubicBezTo>
                  <a:pt x="351" y="456"/>
                  <a:pt x="351" y="456"/>
                  <a:pt x="351" y="456"/>
                </a:cubicBezTo>
                <a:cubicBezTo>
                  <a:pt x="338" y="420"/>
                  <a:pt x="338" y="420"/>
                  <a:pt x="338" y="420"/>
                </a:cubicBezTo>
                <a:cubicBezTo>
                  <a:pt x="342" y="418"/>
                  <a:pt x="345" y="416"/>
                  <a:pt x="349" y="414"/>
                </a:cubicBezTo>
                <a:cubicBezTo>
                  <a:pt x="374" y="444"/>
                  <a:pt x="374" y="444"/>
                  <a:pt x="374" y="444"/>
                </a:cubicBezTo>
                <a:cubicBezTo>
                  <a:pt x="419" y="406"/>
                  <a:pt x="419" y="406"/>
                  <a:pt x="419" y="406"/>
                </a:cubicBezTo>
                <a:cubicBezTo>
                  <a:pt x="394" y="376"/>
                  <a:pt x="394" y="376"/>
                  <a:pt x="394" y="376"/>
                </a:cubicBezTo>
                <a:cubicBezTo>
                  <a:pt x="396" y="373"/>
                  <a:pt x="399" y="370"/>
                  <a:pt x="401" y="367"/>
                </a:cubicBezTo>
                <a:cubicBezTo>
                  <a:pt x="435" y="386"/>
                  <a:pt x="435" y="386"/>
                  <a:pt x="435" y="386"/>
                </a:cubicBezTo>
                <a:cubicBezTo>
                  <a:pt x="464" y="335"/>
                  <a:pt x="464" y="335"/>
                  <a:pt x="464" y="335"/>
                </a:cubicBezTo>
                <a:cubicBezTo>
                  <a:pt x="431" y="316"/>
                  <a:pt x="431" y="316"/>
                  <a:pt x="431" y="316"/>
                </a:cubicBezTo>
                <a:cubicBezTo>
                  <a:pt x="432" y="312"/>
                  <a:pt x="434" y="308"/>
                  <a:pt x="435" y="305"/>
                </a:cubicBezTo>
                <a:cubicBezTo>
                  <a:pt x="473" y="311"/>
                  <a:pt x="473" y="311"/>
                  <a:pt x="473" y="311"/>
                </a:cubicBezTo>
                <a:cubicBezTo>
                  <a:pt x="483" y="254"/>
                  <a:pt x="483" y="254"/>
                  <a:pt x="483" y="254"/>
                </a:cubicBezTo>
                <a:cubicBezTo>
                  <a:pt x="445" y="247"/>
                  <a:pt x="445" y="247"/>
                  <a:pt x="445" y="247"/>
                </a:cubicBezTo>
                <a:cubicBezTo>
                  <a:pt x="445" y="245"/>
                  <a:pt x="445" y="243"/>
                  <a:pt x="445" y="241"/>
                </a:cubicBezTo>
                <a:cubicBezTo>
                  <a:pt x="445" y="239"/>
                  <a:pt x="445" y="237"/>
                  <a:pt x="445" y="235"/>
                </a:cubicBezTo>
                <a:cubicBezTo>
                  <a:pt x="483" y="228"/>
                  <a:pt x="483" y="228"/>
                  <a:pt x="483" y="228"/>
                </a:cubicBezTo>
                <a:cubicBezTo>
                  <a:pt x="473" y="170"/>
                  <a:pt x="473" y="170"/>
                  <a:pt x="473" y="170"/>
                </a:cubicBezTo>
                <a:lnTo>
                  <a:pt x="435" y="177"/>
                </a:lnTo>
                <a:close/>
                <a:moveTo>
                  <a:pt x="271" y="405"/>
                </a:moveTo>
                <a:cubicBezTo>
                  <a:pt x="271" y="327"/>
                  <a:pt x="271" y="327"/>
                  <a:pt x="271" y="327"/>
                </a:cubicBezTo>
                <a:cubicBezTo>
                  <a:pt x="297" y="318"/>
                  <a:pt x="318" y="297"/>
                  <a:pt x="328" y="270"/>
                </a:cubicBezTo>
                <a:cubicBezTo>
                  <a:pt x="406" y="270"/>
                  <a:pt x="406" y="270"/>
                  <a:pt x="406" y="270"/>
                </a:cubicBezTo>
                <a:cubicBezTo>
                  <a:pt x="394" y="339"/>
                  <a:pt x="340" y="393"/>
                  <a:pt x="271" y="405"/>
                </a:cubicBezTo>
                <a:close/>
                <a:moveTo>
                  <a:pt x="242" y="195"/>
                </a:moveTo>
                <a:cubicBezTo>
                  <a:pt x="267" y="195"/>
                  <a:pt x="287" y="215"/>
                  <a:pt x="287" y="241"/>
                </a:cubicBezTo>
                <a:cubicBezTo>
                  <a:pt x="287" y="266"/>
                  <a:pt x="267" y="287"/>
                  <a:pt x="242" y="287"/>
                </a:cubicBezTo>
                <a:cubicBezTo>
                  <a:pt x="216" y="287"/>
                  <a:pt x="196" y="266"/>
                  <a:pt x="196" y="241"/>
                </a:cubicBezTo>
                <a:cubicBezTo>
                  <a:pt x="196" y="215"/>
                  <a:pt x="216" y="195"/>
                  <a:pt x="242" y="195"/>
                </a:cubicBezTo>
                <a:close/>
                <a:moveTo>
                  <a:pt x="77" y="270"/>
                </a:moveTo>
                <a:cubicBezTo>
                  <a:pt x="156" y="270"/>
                  <a:pt x="156" y="270"/>
                  <a:pt x="156" y="270"/>
                </a:cubicBezTo>
                <a:cubicBezTo>
                  <a:pt x="165" y="297"/>
                  <a:pt x="186" y="318"/>
                  <a:pt x="212" y="327"/>
                </a:cubicBezTo>
                <a:cubicBezTo>
                  <a:pt x="212" y="405"/>
                  <a:pt x="212" y="405"/>
                  <a:pt x="212" y="405"/>
                </a:cubicBezTo>
                <a:cubicBezTo>
                  <a:pt x="144" y="393"/>
                  <a:pt x="90" y="339"/>
                  <a:pt x="77" y="270"/>
                </a:cubicBezTo>
                <a:close/>
                <a:moveTo>
                  <a:pt x="212" y="76"/>
                </a:moveTo>
                <a:cubicBezTo>
                  <a:pt x="212" y="155"/>
                  <a:pt x="212" y="155"/>
                  <a:pt x="212" y="155"/>
                </a:cubicBezTo>
                <a:cubicBezTo>
                  <a:pt x="186" y="164"/>
                  <a:pt x="165" y="185"/>
                  <a:pt x="156" y="211"/>
                </a:cubicBezTo>
                <a:cubicBezTo>
                  <a:pt x="77" y="211"/>
                  <a:pt x="77" y="211"/>
                  <a:pt x="77" y="211"/>
                </a:cubicBezTo>
                <a:cubicBezTo>
                  <a:pt x="90" y="143"/>
                  <a:pt x="144" y="89"/>
                  <a:pt x="212" y="76"/>
                </a:cubicBezTo>
                <a:close/>
                <a:moveTo>
                  <a:pt x="406" y="211"/>
                </a:moveTo>
                <a:cubicBezTo>
                  <a:pt x="328" y="211"/>
                  <a:pt x="328" y="211"/>
                  <a:pt x="328" y="211"/>
                </a:cubicBezTo>
                <a:cubicBezTo>
                  <a:pt x="318" y="185"/>
                  <a:pt x="297" y="164"/>
                  <a:pt x="271" y="155"/>
                </a:cubicBezTo>
                <a:cubicBezTo>
                  <a:pt x="271" y="76"/>
                  <a:pt x="271" y="76"/>
                  <a:pt x="271" y="76"/>
                </a:cubicBezTo>
                <a:cubicBezTo>
                  <a:pt x="340" y="89"/>
                  <a:pt x="394" y="143"/>
                  <a:pt x="406" y="211"/>
                </a:cubicBezTo>
                <a:close/>
              </a:path>
            </a:pathLst>
          </a:custGeom>
          <a:solidFill>
            <a:srgbClr val="F29B2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tx1">
                  <a:lumMod val="50000"/>
                  <a:lumOff val="50000"/>
                </a:schemeClr>
              </a:solidFill>
            </a:endParaRPr>
          </a:p>
        </p:txBody>
      </p:sp>
      <p:sp>
        <p:nvSpPr>
          <p:cNvPr id="23" name="Freeform 22"/>
          <p:cNvSpPr>
            <a:spLocks noEditPoints="1"/>
          </p:cNvSpPr>
          <p:nvPr/>
        </p:nvSpPr>
        <p:spPr bwMode="auto">
          <a:xfrm>
            <a:off x="2339274" y="1614547"/>
            <a:ext cx="1558048" cy="1551105"/>
          </a:xfrm>
          <a:custGeom>
            <a:avLst/>
            <a:gdLst>
              <a:gd name="T0" fmla="*/ 713 w 800"/>
              <a:gd name="T1" fmla="*/ 273 h 796"/>
              <a:gd name="T2" fmla="*/ 720 w 800"/>
              <a:gd name="T3" fmla="*/ 157 h 796"/>
              <a:gd name="T4" fmla="*/ 651 w 800"/>
              <a:gd name="T5" fmla="*/ 174 h 796"/>
              <a:gd name="T6" fmla="*/ 618 w 800"/>
              <a:gd name="T7" fmla="*/ 62 h 796"/>
              <a:gd name="T8" fmla="*/ 560 w 800"/>
              <a:gd name="T9" fmla="*/ 101 h 796"/>
              <a:gd name="T10" fmla="*/ 490 w 800"/>
              <a:gd name="T11" fmla="*/ 8 h 796"/>
              <a:gd name="T12" fmla="*/ 448 w 800"/>
              <a:gd name="T13" fmla="*/ 65 h 796"/>
              <a:gd name="T14" fmla="*/ 351 w 800"/>
              <a:gd name="T15" fmla="*/ 0 h 796"/>
              <a:gd name="T16" fmla="*/ 331 w 800"/>
              <a:gd name="T17" fmla="*/ 68 h 796"/>
              <a:gd name="T18" fmla="*/ 218 w 800"/>
              <a:gd name="T19" fmla="*/ 41 h 796"/>
              <a:gd name="T20" fmla="*/ 223 w 800"/>
              <a:gd name="T21" fmla="*/ 111 h 796"/>
              <a:gd name="T22" fmla="*/ 107 w 800"/>
              <a:gd name="T23" fmla="*/ 125 h 796"/>
              <a:gd name="T24" fmla="*/ 135 w 800"/>
              <a:gd name="T25" fmla="*/ 189 h 796"/>
              <a:gd name="T26" fmla="*/ 31 w 800"/>
              <a:gd name="T27" fmla="*/ 241 h 796"/>
              <a:gd name="T28" fmla="*/ 80 w 800"/>
              <a:gd name="T29" fmla="*/ 292 h 796"/>
              <a:gd name="T30" fmla="*/ 0 w 800"/>
              <a:gd name="T31" fmla="*/ 377 h 796"/>
              <a:gd name="T32" fmla="*/ 63 w 800"/>
              <a:gd name="T33" fmla="*/ 398 h 796"/>
              <a:gd name="T34" fmla="*/ 0 w 800"/>
              <a:gd name="T35" fmla="*/ 419 h 796"/>
              <a:gd name="T36" fmla="*/ 80 w 800"/>
              <a:gd name="T37" fmla="*/ 504 h 796"/>
              <a:gd name="T38" fmla="*/ 31 w 800"/>
              <a:gd name="T39" fmla="*/ 555 h 796"/>
              <a:gd name="T40" fmla="*/ 135 w 800"/>
              <a:gd name="T41" fmla="*/ 607 h 796"/>
              <a:gd name="T42" fmla="*/ 107 w 800"/>
              <a:gd name="T43" fmla="*/ 671 h 796"/>
              <a:gd name="T44" fmla="*/ 223 w 800"/>
              <a:gd name="T45" fmla="*/ 685 h 796"/>
              <a:gd name="T46" fmla="*/ 218 w 800"/>
              <a:gd name="T47" fmla="*/ 755 h 796"/>
              <a:gd name="T48" fmla="*/ 331 w 800"/>
              <a:gd name="T49" fmla="*/ 728 h 796"/>
              <a:gd name="T50" fmla="*/ 351 w 800"/>
              <a:gd name="T51" fmla="*/ 796 h 796"/>
              <a:gd name="T52" fmla="*/ 448 w 800"/>
              <a:gd name="T53" fmla="*/ 731 h 796"/>
              <a:gd name="T54" fmla="*/ 490 w 800"/>
              <a:gd name="T55" fmla="*/ 788 h 796"/>
              <a:gd name="T56" fmla="*/ 560 w 800"/>
              <a:gd name="T57" fmla="*/ 695 h 796"/>
              <a:gd name="T58" fmla="*/ 618 w 800"/>
              <a:gd name="T59" fmla="*/ 734 h 796"/>
              <a:gd name="T60" fmla="*/ 651 w 800"/>
              <a:gd name="T61" fmla="*/ 622 h 796"/>
              <a:gd name="T62" fmla="*/ 720 w 800"/>
              <a:gd name="T63" fmla="*/ 639 h 796"/>
              <a:gd name="T64" fmla="*/ 713 w 800"/>
              <a:gd name="T65" fmla="*/ 523 h 796"/>
              <a:gd name="T66" fmla="*/ 783 w 800"/>
              <a:gd name="T67" fmla="*/ 515 h 796"/>
              <a:gd name="T68" fmla="*/ 737 w 800"/>
              <a:gd name="T69" fmla="*/ 408 h 796"/>
              <a:gd name="T70" fmla="*/ 737 w 800"/>
              <a:gd name="T71" fmla="*/ 388 h 796"/>
              <a:gd name="T72" fmla="*/ 783 w 800"/>
              <a:gd name="T73" fmla="*/ 281 h 796"/>
              <a:gd name="T74" fmla="*/ 674 w 800"/>
              <a:gd name="T75" fmla="*/ 398 h 796"/>
              <a:gd name="T76" fmla="*/ 126 w 800"/>
              <a:gd name="T77" fmla="*/ 398 h 796"/>
              <a:gd name="T78" fmla="*/ 674 w 800"/>
              <a:gd name="T79" fmla="*/ 39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0" h="796">
                <a:moveTo>
                  <a:pt x="720" y="292"/>
                </a:moveTo>
                <a:cubicBezTo>
                  <a:pt x="718" y="286"/>
                  <a:pt x="715" y="280"/>
                  <a:pt x="713" y="273"/>
                </a:cubicBezTo>
                <a:cubicBezTo>
                  <a:pt x="769" y="241"/>
                  <a:pt x="769" y="241"/>
                  <a:pt x="769" y="241"/>
                </a:cubicBezTo>
                <a:cubicBezTo>
                  <a:pt x="720" y="157"/>
                  <a:pt x="720" y="157"/>
                  <a:pt x="720" y="157"/>
                </a:cubicBezTo>
                <a:cubicBezTo>
                  <a:pt x="664" y="189"/>
                  <a:pt x="664" y="189"/>
                  <a:pt x="664" y="189"/>
                </a:cubicBezTo>
                <a:cubicBezTo>
                  <a:pt x="660" y="184"/>
                  <a:pt x="656" y="179"/>
                  <a:pt x="651" y="174"/>
                </a:cubicBezTo>
                <a:cubicBezTo>
                  <a:pt x="693" y="125"/>
                  <a:pt x="693" y="125"/>
                  <a:pt x="693" y="125"/>
                </a:cubicBezTo>
                <a:cubicBezTo>
                  <a:pt x="618" y="62"/>
                  <a:pt x="618" y="62"/>
                  <a:pt x="618" y="62"/>
                </a:cubicBezTo>
                <a:cubicBezTo>
                  <a:pt x="577" y="111"/>
                  <a:pt x="577" y="111"/>
                  <a:pt x="577" y="111"/>
                </a:cubicBezTo>
                <a:cubicBezTo>
                  <a:pt x="571" y="108"/>
                  <a:pt x="566" y="104"/>
                  <a:pt x="560" y="101"/>
                </a:cubicBezTo>
                <a:cubicBezTo>
                  <a:pt x="582" y="41"/>
                  <a:pt x="582" y="41"/>
                  <a:pt x="582" y="41"/>
                </a:cubicBezTo>
                <a:cubicBezTo>
                  <a:pt x="490" y="8"/>
                  <a:pt x="490" y="8"/>
                  <a:pt x="490" y="8"/>
                </a:cubicBezTo>
                <a:cubicBezTo>
                  <a:pt x="468" y="68"/>
                  <a:pt x="468" y="68"/>
                  <a:pt x="468" y="68"/>
                </a:cubicBezTo>
                <a:cubicBezTo>
                  <a:pt x="462" y="67"/>
                  <a:pt x="455" y="66"/>
                  <a:pt x="448" y="65"/>
                </a:cubicBezTo>
                <a:cubicBezTo>
                  <a:pt x="448" y="0"/>
                  <a:pt x="448" y="0"/>
                  <a:pt x="448" y="0"/>
                </a:cubicBezTo>
                <a:cubicBezTo>
                  <a:pt x="351" y="0"/>
                  <a:pt x="351" y="0"/>
                  <a:pt x="351" y="0"/>
                </a:cubicBezTo>
                <a:cubicBezTo>
                  <a:pt x="351" y="65"/>
                  <a:pt x="351" y="65"/>
                  <a:pt x="351" y="65"/>
                </a:cubicBezTo>
                <a:cubicBezTo>
                  <a:pt x="345" y="66"/>
                  <a:pt x="338" y="67"/>
                  <a:pt x="331" y="68"/>
                </a:cubicBezTo>
                <a:cubicBezTo>
                  <a:pt x="309" y="8"/>
                  <a:pt x="309" y="8"/>
                  <a:pt x="309" y="8"/>
                </a:cubicBezTo>
                <a:cubicBezTo>
                  <a:pt x="218" y="41"/>
                  <a:pt x="218" y="41"/>
                  <a:pt x="218" y="41"/>
                </a:cubicBezTo>
                <a:cubicBezTo>
                  <a:pt x="240" y="101"/>
                  <a:pt x="240" y="101"/>
                  <a:pt x="240" y="101"/>
                </a:cubicBezTo>
                <a:cubicBezTo>
                  <a:pt x="234" y="104"/>
                  <a:pt x="228" y="108"/>
                  <a:pt x="223" y="111"/>
                </a:cubicBezTo>
                <a:cubicBezTo>
                  <a:pt x="181" y="62"/>
                  <a:pt x="181" y="62"/>
                  <a:pt x="181" y="62"/>
                </a:cubicBezTo>
                <a:cubicBezTo>
                  <a:pt x="107" y="125"/>
                  <a:pt x="107" y="125"/>
                  <a:pt x="107" y="125"/>
                </a:cubicBezTo>
                <a:cubicBezTo>
                  <a:pt x="148" y="174"/>
                  <a:pt x="148" y="174"/>
                  <a:pt x="148" y="174"/>
                </a:cubicBezTo>
                <a:cubicBezTo>
                  <a:pt x="144" y="179"/>
                  <a:pt x="140" y="184"/>
                  <a:pt x="135" y="189"/>
                </a:cubicBezTo>
                <a:cubicBezTo>
                  <a:pt x="80" y="157"/>
                  <a:pt x="80" y="157"/>
                  <a:pt x="80" y="157"/>
                </a:cubicBezTo>
                <a:cubicBezTo>
                  <a:pt x="31" y="241"/>
                  <a:pt x="31" y="241"/>
                  <a:pt x="31" y="241"/>
                </a:cubicBezTo>
                <a:cubicBezTo>
                  <a:pt x="87" y="273"/>
                  <a:pt x="87" y="273"/>
                  <a:pt x="87" y="273"/>
                </a:cubicBezTo>
                <a:cubicBezTo>
                  <a:pt x="84" y="280"/>
                  <a:pt x="82" y="286"/>
                  <a:pt x="80" y="292"/>
                </a:cubicBezTo>
                <a:cubicBezTo>
                  <a:pt x="17" y="281"/>
                  <a:pt x="17" y="281"/>
                  <a:pt x="17" y="281"/>
                </a:cubicBezTo>
                <a:cubicBezTo>
                  <a:pt x="0" y="377"/>
                  <a:pt x="0" y="377"/>
                  <a:pt x="0" y="377"/>
                </a:cubicBezTo>
                <a:cubicBezTo>
                  <a:pt x="63" y="388"/>
                  <a:pt x="63" y="388"/>
                  <a:pt x="63" y="388"/>
                </a:cubicBezTo>
                <a:cubicBezTo>
                  <a:pt x="63" y="391"/>
                  <a:pt x="63" y="395"/>
                  <a:pt x="63" y="398"/>
                </a:cubicBezTo>
                <a:cubicBezTo>
                  <a:pt x="63" y="401"/>
                  <a:pt x="63" y="405"/>
                  <a:pt x="63" y="408"/>
                </a:cubicBezTo>
                <a:cubicBezTo>
                  <a:pt x="0" y="419"/>
                  <a:pt x="0" y="419"/>
                  <a:pt x="0" y="419"/>
                </a:cubicBezTo>
                <a:cubicBezTo>
                  <a:pt x="17" y="515"/>
                  <a:pt x="17" y="515"/>
                  <a:pt x="17" y="515"/>
                </a:cubicBezTo>
                <a:cubicBezTo>
                  <a:pt x="80" y="504"/>
                  <a:pt x="80" y="504"/>
                  <a:pt x="80" y="504"/>
                </a:cubicBezTo>
                <a:cubicBezTo>
                  <a:pt x="82" y="510"/>
                  <a:pt x="84" y="516"/>
                  <a:pt x="87" y="523"/>
                </a:cubicBezTo>
                <a:cubicBezTo>
                  <a:pt x="31" y="555"/>
                  <a:pt x="31" y="555"/>
                  <a:pt x="31" y="555"/>
                </a:cubicBezTo>
                <a:cubicBezTo>
                  <a:pt x="80" y="639"/>
                  <a:pt x="80" y="639"/>
                  <a:pt x="80" y="639"/>
                </a:cubicBezTo>
                <a:cubicBezTo>
                  <a:pt x="135" y="607"/>
                  <a:pt x="135" y="607"/>
                  <a:pt x="135" y="607"/>
                </a:cubicBezTo>
                <a:cubicBezTo>
                  <a:pt x="140" y="612"/>
                  <a:pt x="144" y="617"/>
                  <a:pt x="148" y="622"/>
                </a:cubicBezTo>
                <a:cubicBezTo>
                  <a:pt x="107" y="671"/>
                  <a:pt x="107" y="671"/>
                  <a:pt x="107" y="671"/>
                </a:cubicBezTo>
                <a:cubicBezTo>
                  <a:pt x="181" y="734"/>
                  <a:pt x="181" y="734"/>
                  <a:pt x="181" y="734"/>
                </a:cubicBezTo>
                <a:cubicBezTo>
                  <a:pt x="223" y="685"/>
                  <a:pt x="223" y="685"/>
                  <a:pt x="223" y="685"/>
                </a:cubicBezTo>
                <a:cubicBezTo>
                  <a:pt x="228" y="688"/>
                  <a:pt x="234" y="692"/>
                  <a:pt x="240" y="695"/>
                </a:cubicBezTo>
                <a:cubicBezTo>
                  <a:pt x="218" y="755"/>
                  <a:pt x="218" y="755"/>
                  <a:pt x="218" y="755"/>
                </a:cubicBezTo>
                <a:cubicBezTo>
                  <a:pt x="310" y="788"/>
                  <a:pt x="310" y="788"/>
                  <a:pt x="310" y="788"/>
                </a:cubicBezTo>
                <a:cubicBezTo>
                  <a:pt x="331" y="728"/>
                  <a:pt x="331" y="728"/>
                  <a:pt x="331" y="728"/>
                </a:cubicBezTo>
                <a:cubicBezTo>
                  <a:pt x="338" y="729"/>
                  <a:pt x="345" y="731"/>
                  <a:pt x="351" y="731"/>
                </a:cubicBezTo>
                <a:cubicBezTo>
                  <a:pt x="351" y="796"/>
                  <a:pt x="351" y="796"/>
                  <a:pt x="351" y="796"/>
                </a:cubicBezTo>
                <a:cubicBezTo>
                  <a:pt x="448" y="796"/>
                  <a:pt x="448" y="796"/>
                  <a:pt x="448" y="796"/>
                </a:cubicBezTo>
                <a:cubicBezTo>
                  <a:pt x="448" y="731"/>
                  <a:pt x="448" y="731"/>
                  <a:pt x="448" y="731"/>
                </a:cubicBezTo>
                <a:cubicBezTo>
                  <a:pt x="455" y="731"/>
                  <a:pt x="462" y="729"/>
                  <a:pt x="468" y="728"/>
                </a:cubicBezTo>
                <a:cubicBezTo>
                  <a:pt x="490" y="788"/>
                  <a:pt x="490" y="788"/>
                  <a:pt x="490" y="788"/>
                </a:cubicBezTo>
                <a:cubicBezTo>
                  <a:pt x="582" y="755"/>
                  <a:pt x="582" y="755"/>
                  <a:pt x="582" y="755"/>
                </a:cubicBezTo>
                <a:cubicBezTo>
                  <a:pt x="560" y="695"/>
                  <a:pt x="560" y="695"/>
                  <a:pt x="560" y="695"/>
                </a:cubicBezTo>
                <a:cubicBezTo>
                  <a:pt x="566" y="692"/>
                  <a:pt x="571" y="688"/>
                  <a:pt x="577" y="685"/>
                </a:cubicBezTo>
                <a:cubicBezTo>
                  <a:pt x="618" y="734"/>
                  <a:pt x="618" y="734"/>
                  <a:pt x="618" y="734"/>
                </a:cubicBezTo>
                <a:cubicBezTo>
                  <a:pt x="693" y="671"/>
                  <a:pt x="693" y="671"/>
                  <a:pt x="693" y="671"/>
                </a:cubicBezTo>
                <a:cubicBezTo>
                  <a:pt x="651" y="622"/>
                  <a:pt x="651" y="622"/>
                  <a:pt x="651" y="622"/>
                </a:cubicBezTo>
                <a:cubicBezTo>
                  <a:pt x="656" y="617"/>
                  <a:pt x="660" y="612"/>
                  <a:pt x="664" y="607"/>
                </a:cubicBezTo>
                <a:cubicBezTo>
                  <a:pt x="720" y="639"/>
                  <a:pt x="720" y="639"/>
                  <a:pt x="720" y="639"/>
                </a:cubicBezTo>
                <a:cubicBezTo>
                  <a:pt x="769" y="555"/>
                  <a:pt x="769" y="555"/>
                  <a:pt x="769" y="555"/>
                </a:cubicBezTo>
                <a:cubicBezTo>
                  <a:pt x="713" y="523"/>
                  <a:pt x="713" y="523"/>
                  <a:pt x="713" y="523"/>
                </a:cubicBezTo>
                <a:cubicBezTo>
                  <a:pt x="715" y="516"/>
                  <a:pt x="718" y="510"/>
                  <a:pt x="720" y="504"/>
                </a:cubicBezTo>
                <a:cubicBezTo>
                  <a:pt x="783" y="515"/>
                  <a:pt x="783" y="515"/>
                  <a:pt x="783" y="515"/>
                </a:cubicBezTo>
                <a:cubicBezTo>
                  <a:pt x="800" y="419"/>
                  <a:pt x="800" y="419"/>
                  <a:pt x="800" y="419"/>
                </a:cubicBezTo>
                <a:cubicBezTo>
                  <a:pt x="737" y="408"/>
                  <a:pt x="737" y="408"/>
                  <a:pt x="737" y="408"/>
                </a:cubicBezTo>
                <a:cubicBezTo>
                  <a:pt x="737" y="405"/>
                  <a:pt x="737" y="401"/>
                  <a:pt x="737" y="398"/>
                </a:cubicBezTo>
                <a:cubicBezTo>
                  <a:pt x="737" y="395"/>
                  <a:pt x="737" y="391"/>
                  <a:pt x="737" y="388"/>
                </a:cubicBezTo>
                <a:cubicBezTo>
                  <a:pt x="800" y="377"/>
                  <a:pt x="800" y="377"/>
                  <a:pt x="800" y="377"/>
                </a:cubicBezTo>
                <a:cubicBezTo>
                  <a:pt x="783" y="281"/>
                  <a:pt x="783" y="281"/>
                  <a:pt x="783" y="281"/>
                </a:cubicBezTo>
                <a:lnTo>
                  <a:pt x="720" y="292"/>
                </a:lnTo>
                <a:close/>
                <a:moveTo>
                  <a:pt x="674" y="398"/>
                </a:moveTo>
                <a:cubicBezTo>
                  <a:pt x="674" y="549"/>
                  <a:pt x="551" y="672"/>
                  <a:pt x="400" y="672"/>
                </a:cubicBezTo>
                <a:cubicBezTo>
                  <a:pt x="248" y="672"/>
                  <a:pt x="126" y="549"/>
                  <a:pt x="126" y="398"/>
                </a:cubicBezTo>
                <a:cubicBezTo>
                  <a:pt x="126" y="247"/>
                  <a:pt x="248" y="124"/>
                  <a:pt x="400" y="124"/>
                </a:cubicBezTo>
                <a:cubicBezTo>
                  <a:pt x="551" y="124"/>
                  <a:pt x="674" y="247"/>
                  <a:pt x="674" y="398"/>
                </a:cubicBezTo>
                <a:close/>
              </a:path>
            </a:pathLst>
          </a:custGeom>
          <a:solidFill>
            <a:srgbClr val="BD392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tx1">
                  <a:lumMod val="50000"/>
                  <a:lumOff val="50000"/>
                </a:schemeClr>
              </a:solidFill>
            </a:endParaRPr>
          </a:p>
        </p:txBody>
      </p:sp>
      <p:sp>
        <p:nvSpPr>
          <p:cNvPr id="24" name="椭圆 23"/>
          <p:cNvSpPr/>
          <p:nvPr/>
        </p:nvSpPr>
        <p:spPr>
          <a:xfrm>
            <a:off x="2775398" y="2053733"/>
            <a:ext cx="685800" cy="685800"/>
          </a:xfrm>
          <a:prstGeom prst="ellipse">
            <a:avLst/>
          </a:prstGeom>
          <a:noFill/>
          <a:ln w="28575">
            <a:solidFill>
              <a:srgbClr val="BD392F"/>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50000"/>
                  <a:lumOff val="50000"/>
                </a:schemeClr>
              </a:solidFill>
            </a:endParaRPr>
          </a:p>
        </p:txBody>
      </p:sp>
      <p:sp>
        <p:nvSpPr>
          <p:cNvPr id="25" name="Content Placeholder 2"/>
          <p:cNvSpPr txBox="1">
            <a:spLocks/>
          </p:cNvSpPr>
          <p:nvPr/>
        </p:nvSpPr>
        <p:spPr bwMode="auto">
          <a:xfrm>
            <a:off x="5769201" y="1264389"/>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4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400" b="1" kern="0" dirty="0" smtClean="0">
              <a:solidFill>
                <a:schemeClr val="tx1">
                  <a:lumMod val="50000"/>
                  <a:lumOff val="50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概述</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sp>
        <p:nvSpPr>
          <p:cNvPr id="26" name="Content Placeholder 2"/>
          <p:cNvSpPr txBox="1">
            <a:spLocks/>
          </p:cNvSpPr>
          <p:nvPr/>
        </p:nvSpPr>
        <p:spPr bwMode="auto">
          <a:xfrm>
            <a:off x="6534184" y="3760319"/>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4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400" b="1" kern="0" dirty="0" smtClean="0">
              <a:solidFill>
                <a:schemeClr val="tx1">
                  <a:lumMod val="50000"/>
                  <a:lumOff val="50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的</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sp>
        <p:nvSpPr>
          <p:cNvPr id="27" name="Content Placeholder 2"/>
          <p:cNvSpPr txBox="1">
            <a:spLocks/>
          </p:cNvSpPr>
          <p:nvPr/>
        </p:nvSpPr>
        <p:spPr bwMode="auto">
          <a:xfrm>
            <a:off x="-36512" y="1742371"/>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4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4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400" b="1" kern="0" dirty="0" smtClean="0">
              <a:solidFill>
                <a:schemeClr val="tx1">
                  <a:lumMod val="50000"/>
                  <a:lumOff val="50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概述</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sp>
        <p:nvSpPr>
          <p:cNvPr id="28" name="Content Placeholder 2"/>
          <p:cNvSpPr txBox="1">
            <a:spLocks/>
          </p:cNvSpPr>
          <p:nvPr/>
        </p:nvSpPr>
        <p:spPr bwMode="auto">
          <a:xfrm>
            <a:off x="967943" y="3474190"/>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4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4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400" b="1" kern="0" dirty="0" smtClean="0">
              <a:solidFill>
                <a:schemeClr val="tx1">
                  <a:lumMod val="50000"/>
                  <a:lumOff val="50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概述</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grpSp>
        <p:nvGrpSpPr>
          <p:cNvPr id="29" name="组合 28"/>
          <p:cNvGrpSpPr/>
          <p:nvPr/>
        </p:nvGrpSpPr>
        <p:grpSpPr>
          <a:xfrm>
            <a:off x="0" y="352224"/>
            <a:ext cx="9144000" cy="131294"/>
            <a:chOff x="0" y="522362"/>
            <a:chExt cx="9144000" cy="213184"/>
          </a:xfrm>
        </p:grpSpPr>
        <p:grpSp>
          <p:nvGrpSpPr>
            <p:cNvPr id="30" name="组合 29"/>
            <p:cNvGrpSpPr/>
            <p:nvPr/>
          </p:nvGrpSpPr>
          <p:grpSpPr>
            <a:xfrm>
              <a:off x="127000" y="522362"/>
              <a:ext cx="8890000" cy="213184"/>
              <a:chOff x="127000" y="447551"/>
              <a:chExt cx="8890000" cy="498377"/>
            </a:xfrm>
          </p:grpSpPr>
          <p:grpSp>
            <p:nvGrpSpPr>
              <p:cNvPr id="32" name="组合 31"/>
              <p:cNvGrpSpPr/>
              <p:nvPr/>
            </p:nvGrpSpPr>
            <p:grpSpPr>
              <a:xfrm>
                <a:off x="838200" y="447552"/>
                <a:ext cx="7112000" cy="498376"/>
                <a:chOff x="814738" y="2145382"/>
                <a:chExt cx="7112000" cy="1439863"/>
              </a:xfrm>
            </p:grpSpPr>
            <p:cxnSp>
              <p:nvCxnSpPr>
                <p:cNvPr id="80" name="MH_Other_41"/>
                <p:cNvCxnSpPr/>
                <p:nvPr/>
              </p:nvCxnSpPr>
              <p:spPr>
                <a:xfrm>
                  <a:off x="814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1" name="MH_Other_43"/>
                <p:cNvCxnSpPr/>
                <p:nvPr/>
              </p:nvCxnSpPr>
              <p:spPr>
                <a:xfrm>
                  <a:off x="45485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2" name="MH_Other_42"/>
                <p:cNvCxnSpPr/>
                <p:nvPr/>
              </p:nvCxnSpPr>
              <p:spPr>
                <a:xfrm>
                  <a:off x="2592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3" name="MH_Other_45"/>
                <p:cNvCxnSpPr/>
                <p:nvPr/>
              </p:nvCxnSpPr>
              <p:spPr>
                <a:xfrm>
                  <a:off x="7926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4" name="MH_Other_44"/>
                <p:cNvCxnSpPr/>
                <p:nvPr/>
              </p:nvCxnSpPr>
              <p:spPr>
                <a:xfrm>
                  <a:off x="6148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33" name="MH_Other_1"/>
              <p:cNvCxnSpPr/>
              <p:nvPr/>
            </p:nvCxnSpPr>
            <p:spPr>
              <a:xfrm>
                <a:off x="12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MH_Other_2"/>
              <p:cNvCxnSpPr/>
              <p:nvPr/>
            </p:nvCxnSpPr>
            <p:spPr>
              <a:xfrm>
                <a:off x="304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MH_Other_3"/>
              <p:cNvCxnSpPr/>
              <p:nvPr/>
            </p:nvCxnSpPr>
            <p:spPr>
              <a:xfrm>
                <a:off x="482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 name="MH_Other_4"/>
              <p:cNvCxnSpPr/>
              <p:nvPr/>
            </p:nvCxnSpPr>
            <p:spPr>
              <a:xfrm>
                <a:off x="660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MH_Other_5"/>
              <p:cNvCxnSpPr/>
              <p:nvPr/>
            </p:nvCxnSpPr>
            <p:spPr>
              <a:xfrm>
                <a:off x="1016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MH_Other_6"/>
              <p:cNvCxnSpPr/>
              <p:nvPr/>
            </p:nvCxnSpPr>
            <p:spPr>
              <a:xfrm>
                <a:off x="1193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MH_Other_7"/>
              <p:cNvCxnSpPr/>
              <p:nvPr/>
            </p:nvCxnSpPr>
            <p:spPr>
              <a:xfrm>
                <a:off x="1371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MH_Other_8"/>
              <p:cNvCxnSpPr/>
              <p:nvPr/>
            </p:nvCxnSpPr>
            <p:spPr>
              <a:xfrm>
                <a:off x="1549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MH_Other_10"/>
              <p:cNvCxnSpPr/>
              <p:nvPr/>
            </p:nvCxnSpPr>
            <p:spPr>
              <a:xfrm>
                <a:off x="1905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MH_Other_11"/>
              <p:cNvCxnSpPr/>
              <p:nvPr/>
            </p:nvCxnSpPr>
            <p:spPr>
              <a:xfrm>
                <a:off x="2082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MH_Other_12"/>
              <p:cNvCxnSpPr/>
              <p:nvPr/>
            </p:nvCxnSpPr>
            <p:spPr>
              <a:xfrm>
                <a:off x="2260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MH_Other_13"/>
              <p:cNvCxnSpPr/>
              <p:nvPr/>
            </p:nvCxnSpPr>
            <p:spPr>
              <a:xfrm>
                <a:off x="2438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5" name="MH_Other_14"/>
              <p:cNvCxnSpPr/>
              <p:nvPr/>
            </p:nvCxnSpPr>
            <p:spPr>
              <a:xfrm>
                <a:off x="2794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MH_Other_15"/>
              <p:cNvCxnSpPr/>
              <p:nvPr/>
            </p:nvCxnSpPr>
            <p:spPr>
              <a:xfrm>
                <a:off x="2971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MH_Other_16"/>
              <p:cNvCxnSpPr/>
              <p:nvPr/>
            </p:nvCxnSpPr>
            <p:spPr>
              <a:xfrm>
                <a:off x="3149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MH_Other_17"/>
              <p:cNvCxnSpPr/>
              <p:nvPr/>
            </p:nvCxnSpPr>
            <p:spPr>
              <a:xfrm>
                <a:off x="3327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MH_Other_19"/>
              <p:cNvCxnSpPr/>
              <p:nvPr/>
            </p:nvCxnSpPr>
            <p:spPr>
              <a:xfrm>
                <a:off x="3683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MH_Other_20"/>
              <p:cNvCxnSpPr/>
              <p:nvPr/>
            </p:nvCxnSpPr>
            <p:spPr>
              <a:xfrm>
                <a:off x="3860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MH_Other_21"/>
              <p:cNvCxnSpPr/>
              <p:nvPr/>
            </p:nvCxnSpPr>
            <p:spPr>
              <a:xfrm>
                <a:off x="4038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MH_Other_22"/>
              <p:cNvCxnSpPr/>
              <p:nvPr/>
            </p:nvCxnSpPr>
            <p:spPr>
              <a:xfrm>
                <a:off x="4216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MH_Other_23"/>
              <p:cNvCxnSpPr/>
              <p:nvPr/>
            </p:nvCxnSpPr>
            <p:spPr>
              <a:xfrm>
                <a:off x="4427984" y="447551"/>
                <a:ext cx="0" cy="358774"/>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MH_Other_24"/>
              <p:cNvCxnSpPr/>
              <p:nvPr/>
            </p:nvCxnSpPr>
            <p:spPr>
              <a:xfrm>
                <a:off x="4749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MH_Other_25"/>
              <p:cNvCxnSpPr/>
              <p:nvPr/>
            </p:nvCxnSpPr>
            <p:spPr>
              <a:xfrm>
                <a:off x="4927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MH_Other_26"/>
              <p:cNvCxnSpPr/>
              <p:nvPr/>
            </p:nvCxnSpPr>
            <p:spPr>
              <a:xfrm>
                <a:off x="5105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MH_Other_28"/>
              <p:cNvCxnSpPr/>
              <p:nvPr/>
            </p:nvCxnSpPr>
            <p:spPr>
              <a:xfrm>
                <a:off x="5461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MH_Other_29"/>
              <p:cNvCxnSpPr/>
              <p:nvPr/>
            </p:nvCxnSpPr>
            <p:spPr>
              <a:xfrm>
                <a:off x="5638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MH_Other_30"/>
              <p:cNvCxnSpPr/>
              <p:nvPr/>
            </p:nvCxnSpPr>
            <p:spPr>
              <a:xfrm>
                <a:off x="5816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MH_Other_31"/>
              <p:cNvCxnSpPr/>
              <p:nvPr/>
            </p:nvCxnSpPr>
            <p:spPr>
              <a:xfrm>
                <a:off x="5994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MH_Other_32"/>
              <p:cNvCxnSpPr/>
              <p:nvPr/>
            </p:nvCxnSpPr>
            <p:spPr>
              <a:xfrm>
                <a:off x="6350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MH_Other_33"/>
              <p:cNvCxnSpPr/>
              <p:nvPr/>
            </p:nvCxnSpPr>
            <p:spPr>
              <a:xfrm>
                <a:off x="6527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MH_Other_34"/>
              <p:cNvCxnSpPr/>
              <p:nvPr/>
            </p:nvCxnSpPr>
            <p:spPr>
              <a:xfrm>
                <a:off x="6705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MH_Other_35"/>
              <p:cNvCxnSpPr/>
              <p:nvPr/>
            </p:nvCxnSpPr>
            <p:spPr>
              <a:xfrm>
                <a:off x="6883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MH_Other_37"/>
              <p:cNvCxnSpPr/>
              <p:nvPr/>
            </p:nvCxnSpPr>
            <p:spPr>
              <a:xfrm>
                <a:off x="7239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MH_Other_38"/>
              <p:cNvCxnSpPr/>
              <p:nvPr/>
            </p:nvCxnSpPr>
            <p:spPr>
              <a:xfrm>
                <a:off x="7416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MH_Other_39"/>
              <p:cNvCxnSpPr/>
              <p:nvPr/>
            </p:nvCxnSpPr>
            <p:spPr>
              <a:xfrm>
                <a:off x="7594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MH_Other_40"/>
              <p:cNvCxnSpPr/>
              <p:nvPr/>
            </p:nvCxnSpPr>
            <p:spPr>
              <a:xfrm>
                <a:off x="7772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MH_Other_46"/>
              <p:cNvCxnSpPr/>
              <p:nvPr/>
            </p:nvCxnSpPr>
            <p:spPr>
              <a:xfrm>
                <a:off x="8128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 name="MH_Other_47"/>
              <p:cNvCxnSpPr/>
              <p:nvPr/>
            </p:nvCxnSpPr>
            <p:spPr>
              <a:xfrm>
                <a:off x="8305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MH_Other_48"/>
              <p:cNvCxnSpPr/>
              <p:nvPr/>
            </p:nvCxnSpPr>
            <p:spPr>
              <a:xfrm>
                <a:off x="8483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2" name="MH_Other_49"/>
              <p:cNvCxnSpPr/>
              <p:nvPr/>
            </p:nvCxnSpPr>
            <p:spPr>
              <a:xfrm>
                <a:off x="8661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3" name="组合 72"/>
              <p:cNvGrpSpPr/>
              <p:nvPr/>
            </p:nvGrpSpPr>
            <p:grpSpPr>
              <a:xfrm>
                <a:off x="1727200" y="447551"/>
                <a:ext cx="7112000" cy="426368"/>
                <a:chOff x="1703738" y="2145382"/>
                <a:chExt cx="7112000" cy="719138"/>
              </a:xfrm>
            </p:grpSpPr>
            <p:cxnSp>
              <p:nvCxnSpPr>
                <p:cNvPr id="75" name="MH_Other_9"/>
                <p:cNvCxnSpPr/>
                <p:nvPr/>
              </p:nvCxnSpPr>
              <p:spPr>
                <a:xfrm>
                  <a:off x="1703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 name="MH_Other_18"/>
                <p:cNvCxnSpPr/>
                <p:nvPr/>
              </p:nvCxnSpPr>
              <p:spPr>
                <a:xfrm>
                  <a:off x="3481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 name="MH_Other_27"/>
                <p:cNvCxnSpPr/>
                <p:nvPr/>
              </p:nvCxnSpPr>
              <p:spPr>
                <a:xfrm>
                  <a:off x="5259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MH_Other_36"/>
                <p:cNvCxnSpPr/>
                <p:nvPr/>
              </p:nvCxnSpPr>
              <p:spPr>
                <a:xfrm>
                  <a:off x="7037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MH_Other_50"/>
                <p:cNvCxnSpPr/>
                <p:nvPr/>
              </p:nvCxnSpPr>
              <p:spPr>
                <a:xfrm>
                  <a:off x="8815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74" name="MH_Other_51"/>
              <p:cNvCxnSpPr/>
              <p:nvPr/>
            </p:nvCxnSpPr>
            <p:spPr>
              <a:xfrm>
                <a:off x="901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31" name="直接连接符 30"/>
            <p:cNvCxnSpPr/>
            <p:nvPr/>
          </p:nvCxnSpPr>
          <p:spPr>
            <a:xfrm>
              <a:off x="0" y="522362"/>
              <a:ext cx="9144000" cy="0"/>
            </a:xfrm>
            <a:prstGeom prst="line">
              <a:avLst/>
            </a:prstGeom>
            <a:ln>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85" name="矩形 84"/>
          <p:cNvSpPr/>
          <p:nvPr/>
        </p:nvSpPr>
        <p:spPr>
          <a:xfrm>
            <a:off x="3785275" y="224749"/>
            <a:ext cx="2031325" cy="369332"/>
          </a:xfrm>
          <a:prstGeom prst="rect">
            <a:avLst/>
          </a:prstGeom>
          <a:solidFill>
            <a:schemeClr val="bg1">
              <a:lumMod val="95000"/>
            </a:schemeClr>
          </a:solidFill>
        </p:spPr>
        <p:txBody>
          <a:bodyPr wrap="none">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单击此处添加</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内容</a:t>
            </a:r>
            <a:endParaRPr lang="zh-CN" altLang="en-US" dirty="0">
              <a:solidFill>
                <a:schemeClr val="tx1">
                  <a:lumMod val="75000"/>
                  <a:lumOff val="25000"/>
                </a:schemeClr>
              </a:solidFill>
            </a:endParaRPr>
          </a:p>
        </p:txBody>
      </p:sp>
    </p:spTree>
    <p:extLst>
      <p:ext uri="{BB962C8B-B14F-4D97-AF65-F5344CB8AC3E}">
        <p14:creationId xmlns:p14="http://schemas.microsoft.com/office/powerpoint/2010/main" val="20719242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grpId="0" nodeType="withEffect">
                                  <p:stCondLst>
                                    <p:cond delay="0"/>
                                  </p:stCondLst>
                                  <p:childTnLst>
                                    <p:animRot by="21600000">
                                      <p:cBhvr>
                                        <p:cTn id="6" dur="2000" fill="hold"/>
                                        <p:tgtEl>
                                          <p:spTgt spid="23"/>
                                        </p:tgtEl>
                                        <p:attrNameLst>
                                          <p:attrName>r</p:attrName>
                                        </p:attrNameLst>
                                      </p:cBhvr>
                                    </p:animRot>
                                  </p:childTnLst>
                                </p:cTn>
                              </p:par>
                              <p:par>
                                <p:cTn id="7" presetID="8" presetClass="emph" presetSubtype="0" repeatCount="indefinite" fill="hold" grpId="0" nodeType="withEffect">
                                  <p:stCondLst>
                                    <p:cond delay="0"/>
                                  </p:stCondLst>
                                  <p:childTnLst>
                                    <p:animRot by="21600000">
                                      <p:cBhvr>
                                        <p:cTn id="8" dur="2000" fill="hold"/>
                                        <p:tgtEl>
                                          <p:spTgt spid="20"/>
                                        </p:tgtEl>
                                        <p:attrNameLst>
                                          <p:attrName>r</p:attrName>
                                        </p:attrNameLst>
                                      </p:cBhvr>
                                    </p:animRot>
                                  </p:childTnLst>
                                </p:cTn>
                              </p:par>
                              <p:par>
                                <p:cTn id="9" presetID="8" presetClass="emph" presetSubtype="0" repeatCount="indefinite" fill="hold" grpId="0" nodeType="withEffect">
                                  <p:stCondLst>
                                    <p:cond delay="0"/>
                                  </p:stCondLst>
                                  <p:childTnLst>
                                    <p:animRot by="21600000">
                                      <p:cBhvr>
                                        <p:cTn id="10" dur="2000" fill="hold"/>
                                        <p:tgtEl>
                                          <p:spTgt spid="21"/>
                                        </p:tgtEl>
                                        <p:attrNameLst>
                                          <p:attrName>r</p:attrName>
                                        </p:attrNameLst>
                                      </p:cBhvr>
                                    </p:animRot>
                                  </p:childTnLst>
                                </p:cTn>
                              </p:par>
                              <p:par>
                                <p:cTn id="11" presetID="8" presetClass="emph" presetSubtype="0" repeatCount="indefinite" fill="hold" grpId="0" nodeType="withEffect">
                                  <p:stCondLst>
                                    <p:cond delay="0"/>
                                  </p:stCondLst>
                                  <p:childTnLst>
                                    <p:animRot by="21600000">
                                      <p:cBhvr>
                                        <p:cTn id="12" dur="2000" fill="hold"/>
                                        <p:tgtEl>
                                          <p:spTgt spid="22"/>
                                        </p:tgtEl>
                                        <p:attrNameLst>
                                          <p:attrName>r</p:attrName>
                                        </p:attrNameLst>
                                      </p:cBhvr>
                                    </p:animRot>
                                  </p:childTnLst>
                                </p:cTn>
                              </p:par>
                              <p:par>
                                <p:cTn id="13" presetID="53" presetClass="entr" presetSubtype="16"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par>
                                <p:cTn id="18" presetID="53" presetClass="entr" presetSubtype="16"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par>
                                <p:cTn id="23" presetID="53" presetClass="entr" presetSubtype="16"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par>
                                <p:cTn id="28" presetID="53" presetClass="entr" presetSubtype="16" fill="hold" nodeType="with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p:cTn id="30" dur="500" fill="hold"/>
                                        <p:tgtEl>
                                          <p:spTgt spid="17"/>
                                        </p:tgtEl>
                                        <p:attrNameLst>
                                          <p:attrName>ppt_w</p:attrName>
                                        </p:attrNameLst>
                                      </p:cBhvr>
                                      <p:tavLst>
                                        <p:tav tm="0">
                                          <p:val>
                                            <p:fltVal val="0"/>
                                          </p:val>
                                        </p:tav>
                                        <p:tav tm="100000">
                                          <p:val>
                                            <p:strVal val="#ppt_w"/>
                                          </p:val>
                                        </p:tav>
                                      </p:tavLst>
                                    </p:anim>
                                    <p:anim calcmode="lin" valueType="num">
                                      <p:cBhvr>
                                        <p:cTn id="31" dur="500" fill="hold"/>
                                        <p:tgtEl>
                                          <p:spTgt spid="17"/>
                                        </p:tgtEl>
                                        <p:attrNameLst>
                                          <p:attrName>ppt_h</p:attrName>
                                        </p:attrNameLst>
                                      </p:cBhvr>
                                      <p:tavLst>
                                        <p:tav tm="0">
                                          <p:val>
                                            <p:fltVal val="0"/>
                                          </p:val>
                                        </p:tav>
                                        <p:tav tm="100000">
                                          <p:val>
                                            <p:strVal val="#ppt_h"/>
                                          </p:val>
                                        </p:tav>
                                      </p:tavLst>
                                    </p:anim>
                                    <p:animEffect transition="in" filter="fade">
                                      <p:cBhvr>
                                        <p:cTn id="32" dur="500"/>
                                        <p:tgtEl>
                                          <p:spTgt spid="17"/>
                                        </p:tgtEl>
                                      </p:cBhvr>
                                    </p:animEffect>
                                  </p:childTnLst>
                                </p:cTn>
                              </p:par>
                            </p:childTnLst>
                          </p:cTn>
                        </p:par>
                        <p:par>
                          <p:cTn id="33" fill="hold">
                            <p:stCondLst>
                              <p:cond delay="2000"/>
                            </p:stCondLst>
                            <p:childTnLst>
                              <p:par>
                                <p:cTn id="34" presetID="53" presetClass="entr" presetSubtype="16"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p:cTn id="36" dur="500" fill="hold"/>
                                        <p:tgtEl>
                                          <p:spTgt spid="25"/>
                                        </p:tgtEl>
                                        <p:attrNameLst>
                                          <p:attrName>ppt_w</p:attrName>
                                        </p:attrNameLst>
                                      </p:cBhvr>
                                      <p:tavLst>
                                        <p:tav tm="0">
                                          <p:val>
                                            <p:fltVal val="0"/>
                                          </p:val>
                                        </p:tav>
                                        <p:tav tm="100000">
                                          <p:val>
                                            <p:strVal val="#ppt_w"/>
                                          </p:val>
                                        </p:tav>
                                      </p:tavLst>
                                    </p:anim>
                                    <p:anim calcmode="lin" valueType="num">
                                      <p:cBhvr>
                                        <p:cTn id="37" dur="500" fill="hold"/>
                                        <p:tgtEl>
                                          <p:spTgt spid="25"/>
                                        </p:tgtEl>
                                        <p:attrNameLst>
                                          <p:attrName>ppt_h</p:attrName>
                                        </p:attrNameLst>
                                      </p:cBhvr>
                                      <p:tavLst>
                                        <p:tav tm="0">
                                          <p:val>
                                            <p:fltVal val="0"/>
                                          </p:val>
                                        </p:tav>
                                        <p:tav tm="100000">
                                          <p:val>
                                            <p:strVal val="#ppt_h"/>
                                          </p:val>
                                        </p:tav>
                                      </p:tavLst>
                                    </p:anim>
                                    <p:animEffect transition="in" filter="fade">
                                      <p:cBhvr>
                                        <p:cTn id="38" dur="500"/>
                                        <p:tgtEl>
                                          <p:spTgt spid="25"/>
                                        </p:tgtEl>
                                      </p:cBhvr>
                                    </p:animEffect>
                                  </p:childTnLst>
                                </p:cTn>
                              </p:par>
                            </p:childTnLst>
                          </p:cTn>
                        </p:par>
                        <p:par>
                          <p:cTn id="39" fill="hold">
                            <p:stCondLst>
                              <p:cond delay="2500"/>
                            </p:stCondLst>
                            <p:childTnLst>
                              <p:par>
                                <p:cTn id="40" presetID="53" presetClass="entr" presetSubtype="16"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fltVal val="0"/>
                                          </p:val>
                                        </p:tav>
                                        <p:tav tm="100000">
                                          <p:val>
                                            <p:strVal val="#ppt_h"/>
                                          </p:val>
                                        </p:tav>
                                      </p:tavLst>
                                    </p:anim>
                                    <p:animEffect transition="in" filter="fade">
                                      <p:cBhvr>
                                        <p:cTn id="44" dur="500"/>
                                        <p:tgtEl>
                                          <p:spTgt spid="26"/>
                                        </p:tgtEl>
                                      </p:cBhvr>
                                    </p:animEffect>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cBhvr>
                                        <p:cTn id="48" dur="500" fill="hold"/>
                                        <p:tgtEl>
                                          <p:spTgt spid="27"/>
                                        </p:tgtEl>
                                        <p:attrNameLst>
                                          <p:attrName>ppt_w</p:attrName>
                                        </p:attrNameLst>
                                      </p:cBhvr>
                                      <p:tavLst>
                                        <p:tav tm="0">
                                          <p:val>
                                            <p:fltVal val="0"/>
                                          </p:val>
                                        </p:tav>
                                        <p:tav tm="100000">
                                          <p:val>
                                            <p:strVal val="#ppt_w"/>
                                          </p:val>
                                        </p:tav>
                                      </p:tavLst>
                                    </p:anim>
                                    <p:anim calcmode="lin" valueType="num">
                                      <p:cBhvr>
                                        <p:cTn id="49" dur="500" fill="hold"/>
                                        <p:tgtEl>
                                          <p:spTgt spid="27"/>
                                        </p:tgtEl>
                                        <p:attrNameLst>
                                          <p:attrName>ppt_h</p:attrName>
                                        </p:attrNameLst>
                                      </p:cBhvr>
                                      <p:tavLst>
                                        <p:tav tm="0">
                                          <p:val>
                                            <p:fltVal val="0"/>
                                          </p:val>
                                        </p:tav>
                                        <p:tav tm="100000">
                                          <p:val>
                                            <p:strVal val="#ppt_h"/>
                                          </p:val>
                                        </p:tav>
                                      </p:tavLst>
                                    </p:anim>
                                    <p:animEffect transition="in" filter="fade">
                                      <p:cBhvr>
                                        <p:cTn id="50" dur="500"/>
                                        <p:tgtEl>
                                          <p:spTgt spid="27"/>
                                        </p:tgtEl>
                                      </p:cBhvr>
                                    </p:animEffect>
                                  </p:childTnLst>
                                </p:cTn>
                              </p:par>
                            </p:childTnLst>
                          </p:cTn>
                        </p:par>
                        <p:par>
                          <p:cTn id="51" fill="hold">
                            <p:stCondLst>
                              <p:cond delay="3500"/>
                            </p:stCondLst>
                            <p:childTnLst>
                              <p:par>
                                <p:cTn id="52" presetID="53" presetClass="entr" presetSubtype="16"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cBhvr>
                                        <p:cTn id="54" dur="500" fill="hold"/>
                                        <p:tgtEl>
                                          <p:spTgt spid="28"/>
                                        </p:tgtEl>
                                        <p:attrNameLst>
                                          <p:attrName>ppt_w</p:attrName>
                                        </p:attrNameLst>
                                      </p:cBhvr>
                                      <p:tavLst>
                                        <p:tav tm="0">
                                          <p:val>
                                            <p:fltVal val="0"/>
                                          </p:val>
                                        </p:tav>
                                        <p:tav tm="100000">
                                          <p:val>
                                            <p:strVal val="#ppt_w"/>
                                          </p:val>
                                        </p:tav>
                                      </p:tavLst>
                                    </p:anim>
                                    <p:anim calcmode="lin" valueType="num">
                                      <p:cBhvr>
                                        <p:cTn id="55" dur="500" fill="hold"/>
                                        <p:tgtEl>
                                          <p:spTgt spid="28"/>
                                        </p:tgtEl>
                                        <p:attrNameLst>
                                          <p:attrName>ppt_h</p:attrName>
                                        </p:attrNameLst>
                                      </p:cBhvr>
                                      <p:tavLst>
                                        <p:tav tm="0">
                                          <p:val>
                                            <p:fltVal val="0"/>
                                          </p:val>
                                        </p:tav>
                                        <p:tav tm="100000">
                                          <p:val>
                                            <p:strVal val="#ppt_h"/>
                                          </p:val>
                                        </p:tav>
                                      </p:tavLst>
                                    </p:anim>
                                    <p:animEffect transition="in" filter="fade">
                                      <p:cBhvr>
                                        <p:cTn id="5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0" grpId="0" animBg="1"/>
      <p:bldP spid="21" grpId="0" animBg="1"/>
      <p:bldP spid="22" grpId="0" animBg="1"/>
      <p:bldP spid="23" grpId="0" animBg="1"/>
      <p:bldP spid="25" grpId="0"/>
      <p:bldP spid="26" grpId="0"/>
      <p:bldP spid="27" grpId="0"/>
      <p:bldP spid="2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115616" y="0"/>
            <a:ext cx="8028384" cy="5143500"/>
          </a:xfrm>
          <a:prstGeom prst="rect">
            <a:avLst/>
          </a:prstGeom>
          <a:solidFill>
            <a:srgbClr val="7854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793793" y="2140545"/>
            <a:ext cx="1620957" cy="523220"/>
          </a:xfrm>
          <a:prstGeom prst="rect">
            <a:avLst/>
          </a:prstGeom>
        </p:spPr>
        <p:txBody>
          <a:bodyPr wrap="none">
            <a:spAutoFit/>
          </a:bodyPr>
          <a:lstStyle/>
          <a:p>
            <a:r>
              <a:rPr lang="zh-CN" altLang="en-US" sz="2800" b="1" dirty="0" smtClean="0">
                <a:solidFill>
                  <a:schemeClr val="bg1"/>
                </a:solidFill>
                <a:latin typeface="微软雅黑" pitchFamily="34" charset="-122"/>
                <a:ea typeface="微软雅黑" pitchFamily="34" charset="-122"/>
              </a:rPr>
              <a:t>第二部分</a:t>
            </a:r>
            <a:endParaRPr lang="zh-CN" altLang="en-US" sz="2800" b="1" dirty="0">
              <a:solidFill>
                <a:schemeClr val="bg1"/>
              </a:solidFill>
              <a:latin typeface="微软雅黑" pitchFamily="34" charset="-122"/>
              <a:ea typeface="微软雅黑" pitchFamily="34" charset="-122"/>
            </a:endParaRPr>
          </a:p>
        </p:txBody>
      </p:sp>
      <p:sp>
        <p:nvSpPr>
          <p:cNvPr id="5" name="矩形 4"/>
          <p:cNvSpPr/>
          <p:nvPr/>
        </p:nvSpPr>
        <p:spPr>
          <a:xfrm>
            <a:off x="1763688" y="2353986"/>
            <a:ext cx="2439707" cy="1200329"/>
          </a:xfrm>
          <a:prstGeom prst="rect">
            <a:avLst/>
          </a:prstGeom>
        </p:spPr>
        <p:txBody>
          <a:bodyPr wrap="none">
            <a:spAutoFit/>
          </a:bodyPr>
          <a:lstStyle/>
          <a:p>
            <a:r>
              <a:rPr lang="en-US" altLang="zh-CN" sz="7200" b="1" dirty="0" smtClean="0">
                <a:solidFill>
                  <a:schemeClr val="bg1"/>
                </a:solidFill>
              </a:rPr>
              <a:t>Part 2</a:t>
            </a:r>
            <a:endParaRPr lang="zh-CN" altLang="en-US" sz="7200" b="1" dirty="0">
              <a:solidFill>
                <a:schemeClr val="bg1"/>
              </a:solidFill>
            </a:endParaRPr>
          </a:p>
        </p:txBody>
      </p:sp>
      <p:sp>
        <p:nvSpPr>
          <p:cNvPr id="6" name="矩形 5"/>
          <p:cNvSpPr/>
          <p:nvPr/>
        </p:nvSpPr>
        <p:spPr>
          <a:xfrm>
            <a:off x="1835696" y="3381341"/>
            <a:ext cx="423319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chemeClr val="bg1"/>
              </a:solidFill>
              <a:latin typeface="微软雅黑" pitchFamily="34" charset="-122"/>
              <a:ea typeface="微软雅黑" pitchFamily="34" charset="-122"/>
            </a:endParaRPr>
          </a:p>
        </p:txBody>
      </p:sp>
      <p:sp>
        <p:nvSpPr>
          <p:cNvPr id="7" name="矩形 6"/>
          <p:cNvSpPr/>
          <p:nvPr/>
        </p:nvSpPr>
        <p:spPr>
          <a:xfrm>
            <a:off x="1763688" y="3504228"/>
            <a:ext cx="4608512" cy="4356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3200" b="1" dirty="0">
                <a:solidFill>
                  <a:schemeClr val="bg1"/>
                </a:solidFill>
                <a:latin typeface="微软雅黑" pitchFamily="34" charset="-122"/>
                <a:ea typeface="微软雅黑" pitchFamily="34" charset="-122"/>
              </a:rPr>
              <a:t>单击此处</a:t>
            </a:r>
            <a:r>
              <a:rPr lang="zh-CN" altLang="en-US" sz="3200" b="1" dirty="0" smtClean="0">
                <a:solidFill>
                  <a:schemeClr val="bg1"/>
                </a:solidFill>
                <a:latin typeface="微软雅黑" pitchFamily="34" charset="-122"/>
                <a:ea typeface="微软雅黑" pitchFamily="34" charset="-122"/>
              </a:rPr>
              <a:t>添加</a:t>
            </a:r>
            <a:r>
              <a:rPr lang="zh-CN" altLang="en-US" sz="3200" b="1" dirty="0">
                <a:solidFill>
                  <a:schemeClr val="bg1"/>
                </a:solidFill>
                <a:latin typeface="微软雅黑" pitchFamily="34" charset="-122"/>
                <a:ea typeface="微软雅黑" pitchFamily="34" charset="-122"/>
              </a:rPr>
              <a:t>章节</a:t>
            </a:r>
            <a:r>
              <a:rPr lang="zh-CN" altLang="en-US" sz="3200" b="1" dirty="0" smtClean="0">
                <a:solidFill>
                  <a:schemeClr val="bg1"/>
                </a:solidFill>
                <a:latin typeface="微软雅黑" pitchFamily="34" charset="-122"/>
                <a:ea typeface="微软雅黑" pitchFamily="34" charset="-122"/>
              </a:rPr>
              <a:t>内容</a:t>
            </a:r>
            <a:endParaRPr lang="zh-CN" altLang="en-US" sz="3200" b="1" dirty="0">
              <a:solidFill>
                <a:schemeClr val="bg1"/>
              </a:solidFill>
              <a:latin typeface="微软雅黑" pitchFamily="34" charset="-122"/>
              <a:ea typeface="微软雅黑" pitchFamily="34" charset="-122"/>
            </a:endParaRPr>
          </a:p>
        </p:txBody>
      </p:sp>
      <p:cxnSp>
        <p:nvCxnSpPr>
          <p:cNvPr id="8" name="直接连接符 7"/>
          <p:cNvCxnSpPr/>
          <p:nvPr/>
        </p:nvCxnSpPr>
        <p:spPr>
          <a:xfrm>
            <a:off x="971600" y="0"/>
            <a:ext cx="0" cy="514350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22638" y="339502"/>
            <a:ext cx="364202" cy="200055"/>
          </a:xfrm>
          <a:prstGeom prst="rect">
            <a:avLst/>
          </a:prstGeom>
          <a:noFill/>
        </p:spPr>
        <p:txBody>
          <a:bodyPr wrap="none" rtlCol="0">
            <a:spAutoFit/>
          </a:bodyPr>
          <a:lstStyle/>
          <a:p>
            <a:r>
              <a:rPr lang="en-US" altLang="zh-CN" sz="700" dirty="0" smtClean="0"/>
              <a:t>1996</a:t>
            </a:r>
            <a:endParaRPr lang="zh-CN" altLang="en-US" sz="700" dirty="0"/>
          </a:p>
        </p:txBody>
      </p:sp>
      <p:sp>
        <p:nvSpPr>
          <p:cNvPr id="10" name="TextBox 9"/>
          <p:cNvSpPr txBox="1"/>
          <p:nvPr/>
        </p:nvSpPr>
        <p:spPr>
          <a:xfrm>
            <a:off x="622638" y="581225"/>
            <a:ext cx="364202" cy="200055"/>
          </a:xfrm>
          <a:prstGeom prst="rect">
            <a:avLst/>
          </a:prstGeom>
          <a:noFill/>
        </p:spPr>
        <p:txBody>
          <a:bodyPr wrap="none" rtlCol="0">
            <a:spAutoFit/>
          </a:bodyPr>
          <a:lstStyle/>
          <a:p>
            <a:r>
              <a:rPr lang="en-US" altLang="zh-CN" sz="700" dirty="0" smtClean="0"/>
              <a:t>1997</a:t>
            </a:r>
            <a:endParaRPr lang="zh-CN" altLang="en-US" sz="700" dirty="0"/>
          </a:p>
        </p:txBody>
      </p:sp>
      <p:sp>
        <p:nvSpPr>
          <p:cNvPr id="11" name="TextBox 10"/>
          <p:cNvSpPr txBox="1"/>
          <p:nvPr/>
        </p:nvSpPr>
        <p:spPr>
          <a:xfrm>
            <a:off x="622638" y="822948"/>
            <a:ext cx="364202" cy="200055"/>
          </a:xfrm>
          <a:prstGeom prst="rect">
            <a:avLst/>
          </a:prstGeom>
          <a:noFill/>
        </p:spPr>
        <p:txBody>
          <a:bodyPr wrap="none" rtlCol="0">
            <a:spAutoFit/>
          </a:bodyPr>
          <a:lstStyle/>
          <a:p>
            <a:r>
              <a:rPr lang="en-US" altLang="zh-CN" sz="700" dirty="0" smtClean="0"/>
              <a:t>1998</a:t>
            </a:r>
            <a:endParaRPr lang="zh-CN" altLang="en-US" sz="700" dirty="0"/>
          </a:p>
        </p:txBody>
      </p:sp>
      <p:sp>
        <p:nvSpPr>
          <p:cNvPr id="12" name="TextBox 11"/>
          <p:cNvSpPr txBox="1"/>
          <p:nvPr/>
        </p:nvSpPr>
        <p:spPr>
          <a:xfrm>
            <a:off x="622638" y="1064671"/>
            <a:ext cx="364202" cy="200055"/>
          </a:xfrm>
          <a:prstGeom prst="rect">
            <a:avLst/>
          </a:prstGeom>
          <a:noFill/>
        </p:spPr>
        <p:txBody>
          <a:bodyPr wrap="none" rtlCol="0">
            <a:spAutoFit/>
          </a:bodyPr>
          <a:lstStyle/>
          <a:p>
            <a:r>
              <a:rPr lang="en-US" altLang="zh-CN" sz="700" dirty="0" smtClean="0"/>
              <a:t>1999</a:t>
            </a:r>
            <a:endParaRPr lang="zh-CN" altLang="en-US" sz="700" dirty="0"/>
          </a:p>
        </p:txBody>
      </p:sp>
      <p:sp>
        <p:nvSpPr>
          <p:cNvPr id="13" name="TextBox 12"/>
          <p:cNvSpPr txBox="1"/>
          <p:nvPr/>
        </p:nvSpPr>
        <p:spPr>
          <a:xfrm>
            <a:off x="622638" y="1306394"/>
            <a:ext cx="364202" cy="200055"/>
          </a:xfrm>
          <a:prstGeom prst="rect">
            <a:avLst/>
          </a:prstGeom>
          <a:noFill/>
        </p:spPr>
        <p:txBody>
          <a:bodyPr wrap="none" rtlCol="0">
            <a:spAutoFit/>
          </a:bodyPr>
          <a:lstStyle/>
          <a:p>
            <a:r>
              <a:rPr lang="en-US" altLang="zh-CN" sz="700" dirty="0" smtClean="0"/>
              <a:t>2000</a:t>
            </a:r>
            <a:endParaRPr lang="zh-CN" altLang="en-US" sz="700" dirty="0"/>
          </a:p>
        </p:txBody>
      </p:sp>
      <p:sp>
        <p:nvSpPr>
          <p:cNvPr id="14" name="TextBox 13"/>
          <p:cNvSpPr txBox="1"/>
          <p:nvPr/>
        </p:nvSpPr>
        <p:spPr>
          <a:xfrm>
            <a:off x="622638" y="1548117"/>
            <a:ext cx="364202" cy="200055"/>
          </a:xfrm>
          <a:prstGeom prst="rect">
            <a:avLst/>
          </a:prstGeom>
          <a:noFill/>
        </p:spPr>
        <p:txBody>
          <a:bodyPr wrap="none" rtlCol="0">
            <a:spAutoFit/>
          </a:bodyPr>
          <a:lstStyle/>
          <a:p>
            <a:r>
              <a:rPr lang="en-US" altLang="zh-CN" sz="700" dirty="0" smtClean="0"/>
              <a:t>2001</a:t>
            </a:r>
            <a:endParaRPr lang="zh-CN" altLang="en-US" sz="700" dirty="0"/>
          </a:p>
        </p:txBody>
      </p:sp>
      <p:sp>
        <p:nvSpPr>
          <p:cNvPr id="15" name="TextBox 14"/>
          <p:cNvSpPr txBox="1"/>
          <p:nvPr/>
        </p:nvSpPr>
        <p:spPr>
          <a:xfrm>
            <a:off x="622638" y="1789840"/>
            <a:ext cx="364202" cy="200055"/>
          </a:xfrm>
          <a:prstGeom prst="rect">
            <a:avLst/>
          </a:prstGeom>
          <a:noFill/>
        </p:spPr>
        <p:txBody>
          <a:bodyPr wrap="none" rtlCol="0">
            <a:spAutoFit/>
          </a:bodyPr>
          <a:lstStyle/>
          <a:p>
            <a:r>
              <a:rPr lang="en-US" altLang="zh-CN" sz="700" dirty="0" smtClean="0"/>
              <a:t>2002</a:t>
            </a:r>
            <a:endParaRPr lang="zh-CN" altLang="en-US" sz="700" dirty="0"/>
          </a:p>
        </p:txBody>
      </p:sp>
      <p:sp>
        <p:nvSpPr>
          <p:cNvPr id="16" name="TextBox 15"/>
          <p:cNvSpPr txBox="1"/>
          <p:nvPr/>
        </p:nvSpPr>
        <p:spPr>
          <a:xfrm>
            <a:off x="622638" y="2031563"/>
            <a:ext cx="364202" cy="200055"/>
          </a:xfrm>
          <a:prstGeom prst="rect">
            <a:avLst/>
          </a:prstGeom>
          <a:noFill/>
        </p:spPr>
        <p:txBody>
          <a:bodyPr wrap="none" rtlCol="0">
            <a:spAutoFit/>
          </a:bodyPr>
          <a:lstStyle/>
          <a:p>
            <a:r>
              <a:rPr lang="en-US" altLang="zh-CN" sz="700" dirty="0" smtClean="0"/>
              <a:t>2003</a:t>
            </a:r>
            <a:endParaRPr lang="zh-CN" altLang="en-US" sz="700" dirty="0"/>
          </a:p>
        </p:txBody>
      </p:sp>
      <p:sp>
        <p:nvSpPr>
          <p:cNvPr id="17" name="TextBox 16"/>
          <p:cNvSpPr txBox="1"/>
          <p:nvPr/>
        </p:nvSpPr>
        <p:spPr>
          <a:xfrm>
            <a:off x="622638" y="2273286"/>
            <a:ext cx="364202" cy="200055"/>
          </a:xfrm>
          <a:prstGeom prst="rect">
            <a:avLst/>
          </a:prstGeom>
          <a:noFill/>
        </p:spPr>
        <p:txBody>
          <a:bodyPr wrap="none" rtlCol="0">
            <a:spAutoFit/>
          </a:bodyPr>
          <a:lstStyle/>
          <a:p>
            <a:r>
              <a:rPr lang="en-US" altLang="zh-CN" sz="700" dirty="0" smtClean="0"/>
              <a:t>2004</a:t>
            </a:r>
            <a:endParaRPr lang="zh-CN" altLang="en-US" sz="700" dirty="0"/>
          </a:p>
        </p:txBody>
      </p:sp>
      <p:sp>
        <p:nvSpPr>
          <p:cNvPr id="18" name="TextBox 17"/>
          <p:cNvSpPr txBox="1"/>
          <p:nvPr/>
        </p:nvSpPr>
        <p:spPr>
          <a:xfrm>
            <a:off x="622638" y="2515009"/>
            <a:ext cx="364202" cy="200055"/>
          </a:xfrm>
          <a:prstGeom prst="rect">
            <a:avLst/>
          </a:prstGeom>
          <a:noFill/>
        </p:spPr>
        <p:txBody>
          <a:bodyPr wrap="none" rtlCol="0">
            <a:spAutoFit/>
          </a:bodyPr>
          <a:lstStyle/>
          <a:p>
            <a:r>
              <a:rPr lang="en-US" altLang="zh-CN" sz="700" dirty="0" smtClean="0"/>
              <a:t>2005</a:t>
            </a:r>
            <a:endParaRPr lang="zh-CN" altLang="en-US" sz="700" dirty="0"/>
          </a:p>
        </p:txBody>
      </p:sp>
      <p:sp>
        <p:nvSpPr>
          <p:cNvPr id="19" name="TextBox 18"/>
          <p:cNvSpPr txBox="1"/>
          <p:nvPr/>
        </p:nvSpPr>
        <p:spPr>
          <a:xfrm>
            <a:off x="622638" y="2756732"/>
            <a:ext cx="364202" cy="200055"/>
          </a:xfrm>
          <a:prstGeom prst="rect">
            <a:avLst/>
          </a:prstGeom>
          <a:noFill/>
        </p:spPr>
        <p:txBody>
          <a:bodyPr wrap="none" rtlCol="0">
            <a:spAutoFit/>
          </a:bodyPr>
          <a:lstStyle/>
          <a:p>
            <a:r>
              <a:rPr lang="en-US" altLang="zh-CN" sz="700" dirty="0" smtClean="0"/>
              <a:t>2006</a:t>
            </a:r>
            <a:endParaRPr lang="zh-CN" altLang="en-US" sz="700" dirty="0"/>
          </a:p>
        </p:txBody>
      </p:sp>
      <p:sp>
        <p:nvSpPr>
          <p:cNvPr id="20" name="TextBox 19"/>
          <p:cNvSpPr txBox="1"/>
          <p:nvPr/>
        </p:nvSpPr>
        <p:spPr>
          <a:xfrm>
            <a:off x="622638" y="2998455"/>
            <a:ext cx="364202" cy="200055"/>
          </a:xfrm>
          <a:prstGeom prst="rect">
            <a:avLst/>
          </a:prstGeom>
          <a:noFill/>
        </p:spPr>
        <p:txBody>
          <a:bodyPr wrap="none" rtlCol="0">
            <a:spAutoFit/>
          </a:bodyPr>
          <a:lstStyle/>
          <a:p>
            <a:r>
              <a:rPr lang="en-US" altLang="zh-CN" sz="700" dirty="0" smtClean="0"/>
              <a:t>2007</a:t>
            </a:r>
            <a:endParaRPr lang="zh-CN" altLang="en-US" sz="700" dirty="0"/>
          </a:p>
        </p:txBody>
      </p:sp>
      <p:sp>
        <p:nvSpPr>
          <p:cNvPr id="21" name="TextBox 20"/>
          <p:cNvSpPr txBox="1"/>
          <p:nvPr/>
        </p:nvSpPr>
        <p:spPr>
          <a:xfrm>
            <a:off x="622638" y="3240178"/>
            <a:ext cx="364202" cy="200055"/>
          </a:xfrm>
          <a:prstGeom prst="rect">
            <a:avLst/>
          </a:prstGeom>
          <a:noFill/>
        </p:spPr>
        <p:txBody>
          <a:bodyPr wrap="none" rtlCol="0">
            <a:spAutoFit/>
          </a:bodyPr>
          <a:lstStyle/>
          <a:p>
            <a:r>
              <a:rPr lang="en-US" altLang="zh-CN" sz="700" dirty="0" smtClean="0"/>
              <a:t>2008</a:t>
            </a:r>
            <a:endParaRPr lang="zh-CN" altLang="en-US" sz="700" dirty="0"/>
          </a:p>
        </p:txBody>
      </p:sp>
      <p:sp>
        <p:nvSpPr>
          <p:cNvPr id="22" name="TextBox 21"/>
          <p:cNvSpPr txBox="1"/>
          <p:nvPr/>
        </p:nvSpPr>
        <p:spPr>
          <a:xfrm>
            <a:off x="622638" y="3481901"/>
            <a:ext cx="364202" cy="200055"/>
          </a:xfrm>
          <a:prstGeom prst="rect">
            <a:avLst/>
          </a:prstGeom>
          <a:noFill/>
        </p:spPr>
        <p:txBody>
          <a:bodyPr wrap="none" rtlCol="0">
            <a:spAutoFit/>
          </a:bodyPr>
          <a:lstStyle/>
          <a:p>
            <a:r>
              <a:rPr lang="en-US" altLang="zh-CN" sz="700" dirty="0" smtClean="0"/>
              <a:t>2009</a:t>
            </a:r>
            <a:endParaRPr lang="zh-CN" altLang="en-US" sz="700" dirty="0"/>
          </a:p>
        </p:txBody>
      </p:sp>
      <p:sp>
        <p:nvSpPr>
          <p:cNvPr id="23" name="TextBox 22"/>
          <p:cNvSpPr txBox="1"/>
          <p:nvPr/>
        </p:nvSpPr>
        <p:spPr>
          <a:xfrm>
            <a:off x="622638" y="3723624"/>
            <a:ext cx="364202" cy="200055"/>
          </a:xfrm>
          <a:prstGeom prst="rect">
            <a:avLst/>
          </a:prstGeom>
          <a:noFill/>
        </p:spPr>
        <p:txBody>
          <a:bodyPr wrap="none" rtlCol="0">
            <a:spAutoFit/>
          </a:bodyPr>
          <a:lstStyle/>
          <a:p>
            <a:r>
              <a:rPr lang="en-US" altLang="zh-CN" sz="700" dirty="0" smtClean="0"/>
              <a:t>2010</a:t>
            </a:r>
            <a:endParaRPr lang="zh-CN" altLang="en-US" sz="700" dirty="0"/>
          </a:p>
        </p:txBody>
      </p:sp>
      <p:sp>
        <p:nvSpPr>
          <p:cNvPr id="24" name="TextBox 23"/>
          <p:cNvSpPr txBox="1"/>
          <p:nvPr/>
        </p:nvSpPr>
        <p:spPr>
          <a:xfrm>
            <a:off x="622638" y="3965347"/>
            <a:ext cx="364202" cy="200055"/>
          </a:xfrm>
          <a:prstGeom prst="rect">
            <a:avLst/>
          </a:prstGeom>
          <a:noFill/>
        </p:spPr>
        <p:txBody>
          <a:bodyPr wrap="none" rtlCol="0">
            <a:spAutoFit/>
          </a:bodyPr>
          <a:lstStyle/>
          <a:p>
            <a:r>
              <a:rPr lang="en-US" altLang="zh-CN" sz="700" dirty="0" smtClean="0"/>
              <a:t>2012</a:t>
            </a:r>
            <a:endParaRPr lang="zh-CN" altLang="en-US" sz="700" dirty="0"/>
          </a:p>
        </p:txBody>
      </p:sp>
      <p:sp>
        <p:nvSpPr>
          <p:cNvPr id="25" name="TextBox 24"/>
          <p:cNvSpPr txBox="1"/>
          <p:nvPr/>
        </p:nvSpPr>
        <p:spPr>
          <a:xfrm>
            <a:off x="622638" y="4207070"/>
            <a:ext cx="364202" cy="200055"/>
          </a:xfrm>
          <a:prstGeom prst="rect">
            <a:avLst/>
          </a:prstGeom>
          <a:noFill/>
        </p:spPr>
        <p:txBody>
          <a:bodyPr wrap="none" rtlCol="0">
            <a:spAutoFit/>
          </a:bodyPr>
          <a:lstStyle/>
          <a:p>
            <a:r>
              <a:rPr lang="en-US" altLang="zh-CN" sz="700" dirty="0" smtClean="0"/>
              <a:t>2013</a:t>
            </a:r>
            <a:endParaRPr lang="zh-CN" altLang="en-US" sz="700" dirty="0"/>
          </a:p>
        </p:txBody>
      </p:sp>
      <p:sp>
        <p:nvSpPr>
          <p:cNvPr id="26" name="TextBox 25"/>
          <p:cNvSpPr txBox="1"/>
          <p:nvPr/>
        </p:nvSpPr>
        <p:spPr>
          <a:xfrm>
            <a:off x="622638" y="4448793"/>
            <a:ext cx="364202" cy="200055"/>
          </a:xfrm>
          <a:prstGeom prst="rect">
            <a:avLst/>
          </a:prstGeom>
          <a:noFill/>
        </p:spPr>
        <p:txBody>
          <a:bodyPr wrap="none" rtlCol="0">
            <a:spAutoFit/>
          </a:bodyPr>
          <a:lstStyle/>
          <a:p>
            <a:r>
              <a:rPr lang="en-US" altLang="zh-CN" sz="700" dirty="0" smtClean="0"/>
              <a:t>2014</a:t>
            </a:r>
            <a:endParaRPr lang="zh-CN" altLang="en-US" sz="700" dirty="0"/>
          </a:p>
        </p:txBody>
      </p:sp>
      <p:sp>
        <p:nvSpPr>
          <p:cNvPr id="27" name="TextBox 26"/>
          <p:cNvSpPr txBox="1"/>
          <p:nvPr/>
        </p:nvSpPr>
        <p:spPr>
          <a:xfrm>
            <a:off x="622638" y="4690522"/>
            <a:ext cx="364202" cy="200055"/>
          </a:xfrm>
          <a:prstGeom prst="rect">
            <a:avLst/>
          </a:prstGeom>
          <a:noFill/>
        </p:spPr>
        <p:txBody>
          <a:bodyPr wrap="none" rtlCol="0">
            <a:spAutoFit/>
          </a:bodyPr>
          <a:lstStyle/>
          <a:p>
            <a:r>
              <a:rPr lang="en-US" altLang="zh-CN" sz="700" dirty="0" smtClean="0"/>
              <a:t>2015</a:t>
            </a:r>
            <a:endParaRPr lang="zh-CN" altLang="en-US" sz="700" dirty="0"/>
          </a:p>
        </p:txBody>
      </p:sp>
      <p:cxnSp>
        <p:nvCxnSpPr>
          <p:cNvPr id="28" name="直接连接符 27"/>
          <p:cNvCxnSpPr/>
          <p:nvPr/>
        </p:nvCxnSpPr>
        <p:spPr>
          <a:xfrm flipV="1">
            <a:off x="755576" y="539556"/>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755576" y="784484"/>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755576" y="1029412"/>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755576" y="1274340"/>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755576" y="1519268"/>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755576" y="1764196"/>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755576" y="2009124"/>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V="1">
            <a:off x="755576" y="2254052"/>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V="1">
            <a:off x="755576" y="2498980"/>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755576" y="2743908"/>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V="1">
            <a:off x="755576" y="2988836"/>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755576" y="3233764"/>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V="1">
            <a:off x="755576" y="3478692"/>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755576" y="3723620"/>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755576" y="3968548"/>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755576" y="4213476"/>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V="1">
            <a:off x="755576" y="4458404"/>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V="1">
            <a:off x="755576" y="4703329"/>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637878" y="133762"/>
            <a:ext cx="364202" cy="200055"/>
          </a:xfrm>
          <a:prstGeom prst="rect">
            <a:avLst/>
          </a:prstGeom>
          <a:noFill/>
        </p:spPr>
        <p:txBody>
          <a:bodyPr wrap="none" rtlCol="0">
            <a:spAutoFit/>
          </a:bodyPr>
          <a:lstStyle/>
          <a:p>
            <a:r>
              <a:rPr lang="en-US" altLang="zh-CN" sz="700" dirty="0" smtClean="0"/>
              <a:t>1995</a:t>
            </a:r>
            <a:endParaRPr lang="zh-CN" altLang="en-US" sz="700" dirty="0"/>
          </a:p>
        </p:txBody>
      </p:sp>
      <p:cxnSp>
        <p:nvCxnSpPr>
          <p:cNvPr id="47" name="直接连接符 46"/>
          <p:cNvCxnSpPr/>
          <p:nvPr/>
        </p:nvCxnSpPr>
        <p:spPr>
          <a:xfrm flipV="1">
            <a:off x="770816" y="333816"/>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615018" y="4903882"/>
            <a:ext cx="364202" cy="200055"/>
          </a:xfrm>
          <a:prstGeom prst="rect">
            <a:avLst/>
          </a:prstGeom>
          <a:noFill/>
        </p:spPr>
        <p:txBody>
          <a:bodyPr wrap="none" rtlCol="0">
            <a:spAutoFit/>
          </a:bodyPr>
          <a:lstStyle/>
          <a:p>
            <a:r>
              <a:rPr lang="en-US" altLang="zh-CN" sz="700" dirty="0" smtClean="0"/>
              <a:t>2016</a:t>
            </a:r>
            <a:endParaRPr lang="zh-CN" altLang="en-US" sz="700" dirty="0"/>
          </a:p>
        </p:txBody>
      </p:sp>
      <p:cxnSp>
        <p:nvCxnSpPr>
          <p:cNvPr id="49" name="直接连接符 48"/>
          <p:cNvCxnSpPr/>
          <p:nvPr/>
        </p:nvCxnSpPr>
        <p:spPr>
          <a:xfrm flipV="1">
            <a:off x="747956" y="4916689"/>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7670" r="19632"/>
          <a:stretch/>
        </p:blipFill>
        <p:spPr bwMode="auto">
          <a:xfrm>
            <a:off x="4846951" y="-1"/>
            <a:ext cx="4297049" cy="3598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98075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750"/>
                                        <p:tgtEl>
                                          <p:spTgt spid="5"/>
                                        </p:tgtEl>
                                      </p:cBhvr>
                                    </p:animEffect>
                                  </p:childTnLst>
                                </p:cTn>
                              </p:par>
                            </p:childTnLst>
                          </p:cTn>
                        </p:par>
                        <p:par>
                          <p:cTn id="12" fill="hold">
                            <p:stCondLst>
                              <p:cond delay="1500"/>
                            </p:stCondLst>
                            <p:childTnLst>
                              <p:par>
                                <p:cTn id="13" presetID="16" presetClass="entr" presetSubtype="2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750"/>
                                        <p:tgtEl>
                                          <p:spTgt spid="6"/>
                                        </p:tgtEl>
                                      </p:cBhvr>
                                    </p:animEffect>
                                  </p:childTnLst>
                                </p:cTn>
                              </p:par>
                            </p:childTnLst>
                          </p:cTn>
                        </p:par>
                        <p:par>
                          <p:cTn id="16" fill="hold">
                            <p:stCondLst>
                              <p:cond delay="225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pPr/>
              <a:t>11</a:t>
            </a:fld>
            <a:endParaRPr lang="zh-CN" altLang="en-US"/>
          </a:p>
        </p:txBody>
      </p:sp>
      <p:grpSp>
        <p:nvGrpSpPr>
          <p:cNvPr id="3" name="组合 2"/>
          <p:cNvGrpSpPr/>
          <p:nvPr/>
        </p:nvGrpSpPr>
        <p:grpSpPr>
          <a:xfrm>
            <a:off x="3510316" y="1203598"/>
            <a:ext cx="985697" cy="1134998"/>
            <a:chOff x="2301202" y="523979"/>
            <a:chExt cx="985697" cy="1134998"/>
          </a:xfrm>
        </p:grpSpPr>
        <p:sp>
          <p:nvSpPr>
            <p:cNvPr id="4" name="任意多边形 3"/>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sp>
          <p:nvSpPr>
            <p:cNvPr id="5" name="任意多边形 4"/>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1EA185"/>
            </a:soli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6" name="组合 5"/>
          <p:cNvGrpSpPr/>
          <p:nvPr/>
        </p:nvGrpSpPr>
        <p:grpSpPr>
          <a:xfrm>
            <a:off x="4603620" y="1216850"/>
            <a:ext cx="985697" cy="1134998"/>
            <a:chOff x="2301202" y="523979"/>
            <a:chExt cx="985697" cy="1134998"/>
          </a:xfrm>
        </p:grpSpPr>
        <p:sp>
          <p:nvSpPr>
            <p:cNvPr id="7" name="任意多边形 6"/>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sp>
          <p:nvSpPr>
            <p:cNvPr id="8" name="任意多边形 7"/>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BD392F"/>
            </a:soli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9" name="组合 8"/>
          <p:cNvGrpSpPr/>
          <p:nvPr/>
        </p:nvGrpSpPr>
        <p:grpSpPr>
          <a:xfrm>
            <a:off x="5133707" y="2177633"/>
            <a:ext cx="985697" cy="1134998"/>
            <a:chOff x="2301202" y="523979"/>
            <a:chExt cx="985697" cy="1134998"/>
          </a:xfrm>
        </p:grpSpPr>
        <p:sp>
          <p:nvSpPr>
            <p:cNvPr id="10" name="任意多边形 9"/>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sp>
          <p:nvSpPr>
            <p:cNvPr id="11" name="任意多边形 10"/>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9BBB5C"/>
            </a:soli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12" name="组合 11"/>
          <p:cNvGrpSpPr/>
          <p:nvPr/>
        </p:nvGrpSpPr>
        <p:grpSpPr>
          <a:xfrm>
            <a:off x="4596994" y="3138416"/>
            <a:ext cx="985697" cy="1134998"/>
            <a:chOff x="2301202" y="523979"/>
            <a:chExt cx="985697" cy="1134998"/>
          </a:xfrm>
        </p:grpSpPr>
        <p:sp>
          <p:nvSpPr>
            <p:cNvPr id="13" name="任意多边形 12"/>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sp>
          <p:nvSpPr>
            <p:cNvPr id="14" name="任意多边形 13"/>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F29B26"/>
            </a:soli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15" name="组合 14"/>
          <p:cNvGrpSpPr/>
          <p:nvPr/>
        </p:nvGrpSpPr>
        <p:grpSpPr>
          <a:xfrm>
            <a:off x="3543446" y="3145042"/>
            <a:ext cx="985697" cy="1134998"/>
            <a:chOff x="2301202" y="523979"/>
            <a:chExt cx="985697" cy="1134998"/>
          </a:xfrm>
        </p:grpSpPr>
        <p:sp>
          <p:nvSpPr>
            <p:cNvPr id="16" name="任意多边形 15"/>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sp>
          <p:nvSpPr>
            <p:cNvPr id="17" name="任意多边形 16"/>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785448"/>
            </a:soli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18" name="组合 17"/>
          <p:cNvGrpSpPr/>
          <p:nvPr/>
        </p:nvGrpSpPr>
        <p:grpSpPr>
          <a:xfrm>
            <a:off x="3000107" y="2184260"/>
            <a:ext cx="985697" cy="1134998"/>
            <a:chOff x="2301202" y="523979"/>
            <a:chExt cx="985697" cy="1134998"/>
          </a:xfrm>
        </p:grpSpPr>
        <p:sp>
          <p:nvSpPr>
            <p:cNvPr id="19" name="任意多边形 18"/>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sp>
          <p:nvSpPr>
            <p:cNvPr id="20" name="任意多边形 19"/>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52657E"/>
            </a:solidFill>
            <a:ln>
              <a:solidFill>
                <a:schemeClr val="bg1">
                  <a:lumMod val="85000"/>
                </a:schemeClr>
              </a:solidFill>
            </a:ln>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grpSp>
      <p:sp>
        <p:nvSpPr>
          <p:cNvPr id="21" name="Freeform 193"/>
          <p:cNvSpPr>
            <a:spLocks noEditPoints="1"/>
          </p:cNvSpPr>
          <p:nvPr/>
        </p:nvSpPr>
        <p:spPr bwMode="auto">
          <a:xfrm>
            <a:off x="3852183" y="3537566"/>
            <a:ext cx="354974" cy="353450"/>
          </a:xfrm>
          <a:custGeom>
            <a:avLst/>
            <a:gdLst>
              <a:gd name="T0" fmla="*/ 155939 w 128"/>
              <a:gd name="T1" fmla="*/ 149668 h 128"/>
              <a:gd name="T2" fmla="*/ 173265 w 128"/>
              <a:gd name="T3" fmla="*/ 132398 h 128"/>
              <a:gd name="T4" fmla="*/ 155939 w 128"/>
              <a:gd name="T5" fmla="*/ 115129 h 128"/>
              <a:gd name="T6" fmla="*/ 138612 w 128"/>
              <a:gd name="T7" fmla="*/ 132398 h 128"/>
              <a:gd name="T8" fmla="*/ 155939 w 128"/>
              <a:gd name="T9" fmla="*/ 149668 h 128"/>
              <a:gd name="T10" fmla="*/ 225245 w 128"/>
              <a:gd name="T11" fmla="*/ 149668 h 128"/>
              <a:gd name="T12" fmla="*/ 242572 w 128"/>
              <a:gd name="T13" fmla="*/ 132398 h 128"/>
              <a:gd name="T14" fmla="*/ 225245 w 128"/>
              <a:gd name="T15" fmla="*/ 115129 h 128"/>
              <a:gd name="T16" fmla="*/ 207919 w 128"/>
              <a:gd name="T17" fmla="*/ 132398 h 128"/>
              <a:gd name="T18" fmla="*/ 225245 w 128"/>
              <a:gd name="T19" fmla="*/ 149668 h 128"/>
              <a:gd name="T20" fmla="*/ 121286 w 128"/>
              <a:gd name="T21" fmla="*/ 259040 h 128"/>
              <a:gd name="T22" fmla="*/ 150163 w 128"/>
              <a:gd name="T23" fmla="*/ 261919 h 128"/>
              <a:gd name="T24" fmla="*/ 300327 w 128"/>
              <a:gd name="T25" fmla="*/ 129520 h 128"/>
              <a:gd name="T26" fmla="*/ 150163 w 128"/>
              <a:gd name="T27" fmla="*/ 0 h 128"/>
              <a:gd name="T28" fmla="*/ 0 w 128"/>
              <a:gd name="T29" fmla="*/ 129520 h 128"/>
              <a:gd name="T30" fmla="*/ 57755 w 128"/>
              <a:gd name="T31" fmla="*/ 233136 h 128"/>
              <a:gd name="T32" fmla="*/ 57755 w 128"/>
              <a:gd name="T33" fmla="*/ 299336 h 128"/>
              <a:gd name="T34" fmla="*/ 121286 w 128"/>
              <a:gd name="T35" fmla="*/ 259040 h 128"/>
              <a:gd name="T36" fmla="*/ 23102 w 128"/>
              <a:gd name="T37" fmla="*/ 132398 h 128"/>
              <a:gd name="T38" fmla="*/ 150163 w 128"/>
              <a:gd name="T39" fmla="*/ 23026 h 128"/>
              <a:gd name="T40" fmla="*/ 277225 w 128"/>
              <a:gd name="T41" fmla="*/ 132398 h 128"/>
              <a:gd name="T42" fmla="*/ 150163 w 128"/>
              <a:gd name="T43" fmla="*/ 241771 h 128"/>
              <a:gd name="T44" fmla="*/ 121286 w 128"/>
              <a:gd name="T45" fmla="*/ 238893 h 128"/>
              <a:gd name="T46" fmla="*/ 98184 w 128"/>
              <a:gd name="T47" fmla="*/ 253284 h 128"/>
              <a:gd name="T48" fmla="*/ 98184 w 128"/>
              <a:gd name="T49" fmla="*/ 253284 h 128"/>
              <a:gd name="T50" fmla="*/ 80857 w 128"/>
              <a:gd name="T51" fmla="*/ 264797 h 128"/>
              <a:gd name="T52" fmla="*/ 80857 w 128"/>
              <a:gd name="T53" fmla="*/ 247527 h 128"/>
              <a:gd name="T54" fmla="*/ 80857 w 128"/>
              <a:gd name="T55" fmla="*/ 224502 h 128"/>
              <a:gd name="T56" fmla="*/ 23102 w 128"/>
              <a:gd name="T57" fmla="*/ 132398 h 128"/>
              <a:gd name="T58" fmla="*/ 103959 w 128"/>
              <a:gd name="T59" fmla="*/ 132398 h 128"/>
              <a:gd name="T60" fmla="*/ 86633 w 128"/>
              <a:gd name="T61" fmla="*/ 115129 h 128"/>
              <a:gd name="T62" fmla="*/ 69306 w 128"/>
              <a:gd name="T63" fmla="*/ 132398 h 128"/>
              <a:gd name="T64" fmla="*/ 86633 w 128"/>
              <a:gd name="T65" fmla="*/ 149668 h 128"/>
              <a:gd name="T66" fmla="*/ 103959 w 128"/>
              <a:gd name="T67" fmla="*/ 132398 h 128"/>
              <a:gd name="T68" fmla="*/ 323429 w 128"/>
              <a:gd name="T69" fmla="*/ 106494 h 128"/>
              <a:gd name="T70" fmla="*/ 323429 w 128"/>
              <a:gd name="T71" fmla="*/ 115129 h 128"/>
              <a:gd name="T72" fmla="*/ 320541 w 128"/>
              <a:gd name="T73" fmla="*/ 135277 h 128"/>
              <a:gd name="T74" fmla="*/ 346531 w 128"/>
              <a:gd name="T75" fmla="*/ 201476 h 128"/>
              <a:gd name="T76" fmla="*/ 288776 w 128"/>
              <a:gd name="T77" fmla="*/ 293579 h 128"/>
              <a:gd name="T78" fmla="*/ 288776 w 128"/>
              <a:gd name="T79" fmla="*/ 316605 h 128"/>
              <a:gd name="T80" fmla="*/ 288776 w 128"/>
              <a:gd name="T81" fmla="*/ 333874 h 128"/>
              <a:gd name="T82" fmla="*/ 271449 w 128"/>
              <a:gd name="T83" fmla="*/ 322361 h 128"/>
              <a:gd name="T84" fmla="*/ 271449 w 128"/>
              <a:gd name="T85" fmla="*/ 322361 h 128"/>
              <a:gd name="T86" fmla="*/ 248347 w 128"/>
              <a:gd name="T87" fmla="*/ 307970 h 128"/>
              <a:gd name="T88" fmla="*/ 219470 w 128"/>
              <a:gd name="T89" fmla="*/ 310848 h 128"/>
              <a:gd name="T90" fmla="*/ 141500 w 128"/>
              <a:gd name="T91" fmla="*/ 287823 h 128"/>
              <a:gd name="T92" fmla="*/ 121286 w 128"/>
              <a:gd name="T93" fmla="*/ 287823 h 128"/>
              <a:gd name="T94" fmla="*/ 106847 w 128"/>
              <a:gd name="T95" fmla="*/ 287823 h 128"/>
              <a:gd name="T96" fmla="*/ 219470 w 128"/>
              <a:gd name="T97" fmla="*/ 330996 h 128"/>
              <a:gd name="T98" fmla="*/ 248347 w 128"/>
              <a:gd name="T99" fmla="*/ 328118 h 128"/>
              <a:gd name="T100" fmla="*/ 311878 w 128"/>
              <a:gd name="T101" fmla="*/ 368413 h 128"/>
              <a:gd name="T102" fmla="*/ 311878 w 128"/>
              <a:gd name="T103" fmla="*/ 302214 h 128"/>
              <a:gd name="T104" fmla="*/ 369633 w 128"/>
              <a:gd name="T105" fmla="*/ 198598 h 128"/>
              <a:gd name="T106" fmla="*/ 323429 w 128"/>
              <a:gd name="T107" fmla="*/ 106494 h 12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8" h="128">
                <a:moveTo>
                  <a:pt x="54" y="52"/>
                </a:moveTo>
                <a:cubicBezTo>
                  <a:pt x="57" y="52"/>
                  <a:pt x="60" y="49"/>
                  <a:pt x="60" y="46"/>
                </a:cubicBezTo>
                <a:cubicBezTo>
                  <a:pt x="60" y="43"/>
                  <a:pt x="57" y="40"/>
                  <a:pt x="54" y="40"/>
                </a:cubicBezTo>
                <a:cubicBezTo>
                  <a:pt x="51" y="40"/>
                  <a:pt x="48" y="43"/>
                  <a:pt x="48" y="46"/>
                </a:cubicBezTo>
                <a:cubicBezTo>
                  <a:pt x="48" y="49"/>
                  <a:pt x="51" y="52"/>
                  <a:pt x="54" y="52"/>
                </a:cubicBezTo>
                <a:close/>
                <a:moveTo>
                  <a:pt x="78" y="52"/>
                </a:moveTo>
                <a:cubicBezTo>
                  <a:pt x="81" y="52"/>
                  <a:pt x="84" y="49"/>
                  <a:pt x="84" y="46"/>
                </a:cubicBezTo>
                <a:cubicBezTo>
                  <a:pt x="84" y="43"/>
                  <a:pt x="81" y="40"/>
                  <a:pt x="78" y="40"/>
                </a:cubicBezTo>
                <a:cubicBezTo>
                  <a:pt x="75" y="40"/>
                  <a:pt x="72" y="43"/>
                  <a:pt x="72" y="46"/>
                </a:cubicBezTo>
                <a:cubicBezTo>
                  <a:pt x="72" y="49"/>
                  <a:pt x="75" y="52"/>
                  <a:pt x="78" y="52"/>
                </a:cubicBezTo>
                <a:close/>
                <a:moveTo>
                  <a:pt x="42" y="90"/>
                </a:moveTo>
                <a:cubicBezTo>
                  <a:pt x="46" y="91"/>
                  <a:pt x="49" y="91"/>
                  <a:pt x="52" y="91"/>
                </a:cubicBezTo>
                <a:cubicBezTo>
                  <a:pt x="81" y="91"/>
                  <a:pt x="104" y="71"/>
                  <a:pt x="104" y="45"/>
                </a:cubicBezTo>
                <a:cubicBezTo>
                  <a:pt x="104" y="20"/>
                  <a:pt x="81" y="0"/>
                  <a:pt x="52" y="0"/>
                </a:cubicBezTo>
                <a:cubicBezTo>
                  <a:pt x="23" y="0"/>
                  <a:pt x="0" y="20"/>
                  <a:pt x="0" y="45"/>
                </a:cubicBezTo>
                <a:cubicBezTo>
                  <a:pt x="0" y="60"/>
                  <a:pt x="8" y="73"/>
                  <a:pt x="20" y="81"/>
                </a:cubicBezTo>
                <a:cubicBezTo>
                  <a:pt x="20" y="104"/>
                  <a:pt x="20" y="104"/>
                  <a:pt x="20" y="104"/>
                </a:cubicBezTo>
                <a:lnTo>
                  <a:pt x="42" y="90"/>
                </a:lnTo>
                <a:close/>
                <a:moveTo>
                  <a:pt x="8" y="46"/>
                </a:moveTo>
                <a:cubicBezTo>
                  <a:pt x="8" y="25"/>
                  <a:pt x="28" y="8"/>
                  <a:pt x="52" y="8"/>
                </a:cubicBezTo>
                <a:cubicBezTo>
                  <a:pt x="76" y="8"/>
                  <a:pt x="96" y="25"/>
                  <a:pt x="96" y="46"/>
                </a:cubicBezTo>
                <a:cubicBezTo>
                  <a:pt x="96" y="67"/>
                  <a:pt x="76" y="84"/>
                  <a:pt x="52" y="84"/>
                </a:cubicBezTo>
                <a:cubicBezTo>
                  <a:pt x="48" y="84"/>
                  <a:pt x="45" y="84"/>
                  <a:pt x="42" y="83"/>
                </a:cubicBezTo>
                <a:cubicBezTo>
                  <a:pt x="34" y="88"/>
                  <a:pt x="34" y="88"/>
                  <a:pt x="34" y="88"/>
                </a:cubicBezTo>
                <a:cubicBezTo>
                  <a:pt x="34" y="88"/>
                  <a:pt x="34" y="88"/>
                  <a:pt x="34" y="88"/>
                </a:cubicBezTo>
                <a:cubicBezTo>
                  <a:pt x="28" y="92"/>
                  <a:pt x="28" y="92"/>
                  <a:pt x="28" y="92"/>
                </a:cubicBezTo>
                <a:cubicBezTo>
                  <a:pt x="28" y="86"/>
                  <a:pt x="28" y="86"/>
                  <a:pt x="28" y="86"/>
                </a:cubicBezTo>
                <a:cubicBezTo>
                  <a:pt x="28" y="78"/>
                  <a:pt x="28" y="78"/>
                  <a:pt x="28" y="78"/>
                </a:cubicBezTo>
                <a:cubicBezTo>
                  <a:pt x="16" y="71"/>
                  <a:pt x="8" y="59"/>
                  <a:pt x="8" y="46"/>
                </a:cubicBezTo>
                <a:close/>
                <a:moveTo>
                  <a:pt x="36" y="46"/>
                </a:moveTo>
                <a:cubicBezTo>
                  <a:pt x="36" y="43"/>
                  <a:pt x="33" y="40"/>
                  <a:pt x="30" y="40"/>
                </a:cubicBezTo>
                <a:cubicBezTo>
                  <a:pt x="27" y="40"/>
                  <a:pt x="24" y="43"/>
                  <a:pt x="24" y="46"/>
                </a:cubicBezTo>
                <a:cubicBezTo>
                  <a:pt x="24" y="49"/>
                  <a:pt x="27" y="52"/>
                  <a:pt x="30" y="52"/>
                </a:cubicBezTo>
                <a:cubicBezTo>
                  <a:pt x="33" y="52"/>
                  <a:pt x="36" y="49"/>
                  <a:pt x="36" y="46"/>
                </a:cubicBezTo>
                <a:close/>
                <a:moveTo>
                  <a:pt x="112" y="37"/>
                </a:moveTo>
                <a:cubicBezTo>
                  <a:pt x="112" y="38"/>
                  <a:pt x="112" y="39"/>
                  <a:pt x="112" y="40"/>
                </a:cubicBezTo>
                <a:cubicBezTo>
                  <a:pt x="112" y="43"/>
                  <a:pt x="112" y="45"/>
                  <a:pt x="111" y="47"/>
                </a:cubicBezTo>
                <a:cubicBezTo>
                  <a:pt x="117" y="54"/>
                  <a:pt x="120" y="62"/>
                  <a:pt x="120" y="70"/>
                </a:cubicBezTo>
                <a:cubicBezTo>
                  <a:pt x="120" y="83"/>
                  <a:pt x="112" y="95"/>
                  <a:pt x="100" y="102"/>
                </a:cubicBezTo>
                <a:cubicBezTo>
                  <a:pt x="100" y="110"/>
                  <a:pt x="100" y="110"/>
                  <a:pt x="100" y="110"/>
                </a:cubicBezTo>
                <a:cubicBezTo>
                  <a:pt x="100" y="116"/>
                  <a:pt x="100" y="116"/>
                  <a:pt x="100" y="116"/>
                </a:cubicBezTo>
                <a:cubicBezTo>
                  <a:pt x="94" y="112"/>
                  <a:pt x="94" y="112"/>
                  <a:pt x="94" y="112"/>
                </a:cubicBezTo>
                <a:cubicBezTo>
                  <a:pt x="94" y="112"/>
                  <a:pt x="94" y="112"/>
                  <a:pt x="94" y="112"/>
                </a:cubicBezTo>
                <a:cubicBezTo>
                  <a:pt x="86" y="107"/>
                  <a:pt x="86" y="107"/>
                  <a:pt x="86" y="107"/>
                </a:cubicBezTo>
                <a:cubicBezTo>
                  <a:pt x="83" y="108"/>
                  <a:pt x="80" y="108"/>
                  <a:pt x="76" y="108"/>
                </a:cubicBezTo>
                <a:cubicBezTo>
                  <a:pt x="66" y="108"/>
                  <a:pt x="56" y="105"/>
                  <a:pt x="49" y="100"/>
                </a:cubicBezTo>
                <a:cubicBezTo>
                  <a:pt x="46" y="100"/>
                  <a:pt x="44" y="100"/>
                  <a:pt x="42" y="100"/>
                </a:cubicBezTo>
                <a:cubicBezTo>
                  <a:pt x="40" y="100"/>
                  <a:pt x="39" y="100"/>
                  <a:pt x="37" y="100"/>
                </a:cubicBezTo>
                <a:cubicBezTo>
                  <a:pt x="47" y="109"/>
                  <a:pt x="61" y="115"/>
                  <a:pt x="76" y="115"/>
                </a:cubicBezTo>
                <a:cubicBezTo>
                  <a:pt x="79" y="115"/>
                  <a:pt x="82" y="115"/>
                  <a:pt x="86" y="114"/>
                </a:cubicBezTo>
                <a:cubicBezTo>
                  <a:pt x="108" y="128"/>
                  <a:pt x="108" y="128"/>
                  <a:pt x="108" y="128"/>
                </a:cubicBezTo>
                <a:cubicBezTo>
                  <a:pt x="108" y="105"/>
                  <a:pt x="108" y="105"/>
                  <a:pt x="108" y="105"/>
                </a:cubicBezTo>
                <a:cubicBezTo>
                  <a:pt x="120" y="97"/>
                  <a:pt x="128" y="84"/>
                  <a:pt x="128" y="69"/>
                </a:cubicBezTo>
                <a:cubicBezTo>
                  <a:pt x="128" y="57"/>
                  <a:pt x="122" y="45"/>
                  <a:pt x="112" y="37"/>
                </a:cubicBezTo>
                <a:close/>
              </a:path>
            </a:pathLst>
          </a:custGeom>
          <a:solidFill>
            <a:schemeClr val="bg1"/>
          </a:solidFill>
          <a:ln>
            <a:noFill/>
          </a:ln>
          <a:extLst/>
        </p:spPr>
        <p:txBody>
          <a:bodyPr lIns="68580" tIns="34290" rIns="68580" bIns="34290"/>
          <a:lstStyle/>
          <a:p>
            <a:endParaRPr lang="zh-CN" altLang="en-US">
              <a:solidFill>
                <a:schemeClr val="tx1">
                  <a:lumMod val="50000"/>
                  <a:lumOff val="50000"/>
                </a:schemeClr>
              </a:solidFill>
            </a:endParaRPr>
          </a:p>
        </p:txBody>
      </p:sp>
      <p:sp>
        <p:nvSpPr>
          <p:cNvPr id="22" name="Freeform 221"/>
          <p:cNvSpPr>
            <a:spLocks noEditPoints="1"/>
          </p:cNvSpPr>
          <p:nvPr/>
        </p:nvSpPr>
        <p:spPr bwMode="auto">
          <a:xfrm>
            <a:off x="5448799" y="2591480"/>
            <a:ext cx="353450" cy="354974"/>
          </a:xfrm>
          <a:custGeom>
            <a:avLst/>
            <a:gdLst>
              <a:gd name="T0" fmla="*/ 322361 w 128"/>
              <a:gd name="T1" fmla="*/ 0 h 128"/>
              <a:gd name="T2" fmla="*/ 195719 w 128"/>
              <a:gd name="T3" fmla="*/ 34539 h 128"/>
              <a:gd name="T4" fmla="*/ 172694 w 128"/>
              <a:gd name="T5" fmla="*/ 34539 h 128"/>
              <a:gd name="T6" fmla="*/ 46052 w 128"/>
              <a:gd name="T7" fmla="*/ 0 h 128"/>
              <a:gd name="T8" fmla="*/ 0 w 128"/>
              <a:gd name="T9" fmla="*/ 46052 h 128"/>
              <a:gd name="T10" fmla="*/ 0 w 128"/>
              <a:gd name="T11" fmla="*/ 287823 h 128"/>
              <a:gd name="T12" fmla="*/ 46052 w 128"/>
              <a:gd name="T13" fmla="*/ 333874 h 128"/>
              <a:gd name="T14" fmla="*/ 172694 w 128"/>
              <a:gd name="T15" fmla="*/ 368413 h 128"/>
              <a:gd name="T16" fmla="*/ 195719 w 128"/>
              <a:gd name="T17" fmla="*/ 368413 h 128"/>
              <a:gd name="T18" fmla="*/ 322361 w 128"/>
              <a:gd name="T19" fmla="*/ 333874 h 128"/>
              <a:gd name="T20" fmla="*/ 368413 w 128"/>
              <a:gd name="T21" fmla="*/ 287823 h 128"/>
              <a:gd name="T22" fmla="*/ 368413 w 128"/>
              <a:gd name="T23" fmla="*/ 46052 h 128"/>
              <a:gd name="T24" fmla="*/ 322361 w 128"/>
              <a:gd name="T25" fmla="*/ 0 h 128"/>
              <a:gd name="T26" fmla="*/ 172694 w 128"/>
              <a:gd name="T27" fmla="*/ 345387 h 128"/>
              <a:gd name="T28" fmla="*/ 46052 w 128"/>
              <a:gd name="T29" fmla="*/ 310848 h 128"/>
              <a:gd name="T30" fmla="*/ 23026 w 128"/>
              <a:gd name="T31" fmla="*/ 287823 h 128"/>
              <a:gd name="T32" fmla="*/ 23026 w 128"/>
              <a:gd name="T33" fmla="*/ 46052 h 128"/>
              <a:gd name="T34" fmla="*/ 46052 w 128"/>
              <a:gd name="T35" fmla="*/ 23026 h 128"/>
              <a:gd name="T36" fmla="*/ 172694 w 128"/>
              <a:gd name="T37" fmla="*/ 57565 h 128"/>
              <a:gd name="T38" fmla="*/ 172694 w 128"/>
              <a:gd name="T39" fmla="*/ 345387 h 128"/>
              <a:gd name="T40" fmla="*/ 345387 w 128"/>
              <a:gd name="T41" fmla="*/ 287823 h 128"/>
              <a:gd name="T42" fmla="*/ 322361 w 128"/>
              <a:gd name="T43" fmla="*/ 310848 h 128"/>
              <a:gd name="T44" fmla="*/ 195719 w 128"/>
              <a:gd name="T45" fmla="*/ 345387 h 128"/>
              <a:gd name="T46" fmla="*/ 195719 w 128"/>
              <a:gd name="T47" fmla="*/ 57565 h 128"/>
              <a:gd name="T48" fmla="*/ 322361 w 128"/>
              <a:gd name="T49" fmla="*/ 23026 h 128"/>
              <a:gd name="T50" fmla="*/ 345387 w 128"/>
              <a:gd name="T51" fmla="*/ 46052 h 128"/>
              <a:gd name="T52" fmla="*/ 345387 w 128"/>
              <a:gd name="T53" fmla="*/ 287823 h 12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28" h="128">
                <a:moveTo>
                  <a:pt x="112" y="0"/>
                </a:moveTo>
                <a:cubicBezTo>
                  <a:pt x="112" y="0"/>
                  <a:pt x="89" y="6"/>
                  <a:pt x="68" y="12"/>
                </a:cubicBezTo>
                <a:cubicBezTo>
                  <a:pt x="65" y="12"/>
                  <a:pt x="63" y="12"/>
                  <a:pt x="60" y="12"/>
                </a:cubicBezTo>
                <a:cubicBezTo>
                  <a:pt x="40" y="7"/>
                  <a:pt x="16" y="0"/>
                  <a:pt x="16" y="0"/>
                </a:cubicBezTo>
                <a:cubicBezTo>
                  <a:pt x="7" y="0"/>
                  <a:pt x="0" y="7"/>
                  <a:pt x="0" y="16"/>
                </a:cubicBezTo>
                <a:cubicBezTo>
                  <a:pt x="0" y="100"/>
                  <a:pt x="0" y="100"/>
                  <a:pt x="0" y="100"/>
                </a:cubicBezTo>
                <a:cubicBezTo>
                  <a:pt x="0" y="109"/>
                  <a:pt x="8" y="113"/>
                  <a:pt x="16" y="116"/>
                </a:cubicBezTo>
                <a:cubicBezTo>
                  <a:pt x="16" y="116"/>
                  <a:pt x="38" y="122"/>
                  <a:pt x="60" y="128"/>
                </a:cubicBezTo>
                <a:cubicBezTo>
                  <a:pt x="63" y="128"/>
                  <a:pt x="65" y="128"/>
                  <a:pt x="68" y="128"/>
                </a:cubicBezTo>
                <a:cubicBezTo>
                  <a:pt x="90" y="122"/>
                  <a:pt x="112" y="116"/>
                  <a:pt x="112" y="116"/>
                </a:cubicBezTo>
                <a:cubicBezTo>
                  <a:pt x="120" y="114"/>
                  <a:pt x="128" y="109"/>
                  <a:pt x="128" y="100"/>
                </a:cubicBezTo>
                <a:cubicBezTo>
                  <a:pt x="128" y="16"/>
                  <a:pt x="128" y="16"/>
                  <a:pt x="128" y="16"/>
                </a:cubicBezTo>
                <a:cubicBezTo>
                  <a:pt x="128" y="7"/>
                  <a:pt x="121" y="0"/>
                  <a:pt x="112" y="0"/>
                </a:cubicBezTo>
                <a:close/>
                <a:moveTo>
                  <a:pt x="60" y="120"/>
                </a:moveTo>
                <a:cubicBezTo>
                  <a:pt x="38" y="114"/>
                  <a:pt x="16" y="108"/>
                  <a:pt x="16" y="108"/>
                </a:cubicBezTo>
                <a:cubicBezTo>
                  <a:pt x="11" y="107"/>
                  <a:pt x="8" y="104"/>
                  <a:pt x="8" y="100"/>
                </a:cubicBezTo>
                <a:cubicBezTo>
                  <a:pt x="8" y="16"/>
                  <a:pt x="8" y="16"/>
                  <a:pt x="8" y="16"/>
                </a:cubicBezTo>
                <a:cubicBezTo>
                  <a:pt x="8" y="12"/>
                  <a:pt x="12" y="8"/>
                  <a:pt x="16" y="8"/>
                </a:cubicBezTo>
                <a:cubicBezTo>
                  <a:pt x="60" y="20"/>
                  <a:pt x="60" y="20"/>
                  <a:pt x="60" y="20"/>
                </a:cubicBezTo>
                <a:lnTo>
                  <a:pt x="60" y="120"/>
                </a:lnTo>
                <a:close/>
                <a:moveTo>
                  <a:pt x="120" y="100"/>
                </a:moveTo>
                <a:cubicBezTo>
                  <a:pt x="120" y="104"/>
                  <a:pt x="116" y="107"/>
                  <a:pt x="112" y="108"/>
                </a:cubicBezTo>
                <a:cubicBezTo>
                  <a:pt x="112" y="108"/>
                  <a:pt x="90" y="114"/>
                  <a:pt x="68" y="120"/>
                </a:cubicBezTo>
                <a:cubicBezTo>
                  <a:pt x="68" y="20"/>
                  <a:pt x="68" y="20"/>
                  <a:pt x="68" y="20"/>
                </a:cubicBezTo>
                <a:cubicBezTo>
                  <a:pt x="112" y="8"/>
                  <a:pt x="112" y="8"/>
                  <a:pt x="112" y="8"/>
                </a:cubicBezTo>
                <a:cubicBezTo>
                  <a:pt x="116" y="8"/>
                  <a:pt x="120" y="12"/>
                  <a:pt x="120" y="16"/>
                </a:cubicBezTo>
                <a:lnTo>
                  <a:pt x="120" y="100"/>
                </a:lnTo>
                <a:close/>
              </a:path>
            </a:pathLst>
          </a:custGeom>
          <a:solidFill>
            <a:schemeClr val="bg1"/>
          </a:solidFill>
          <a:ln>
            <a:noFill/>
          </a:ln>
          <a:extLst/>
        </p:spPr>
        <p:txBody>
          <a:bodyPr lIns="68580" tIns="34290" rIns="68580" bIns="34290"/>
          <a:lstStyle/>
          <a:p>
            <a:endParaRPr lang="zh-CN" altLang="en-US">
              <a:solidFill>
                <a:schemeClr val="tx1">
                  <a:lumMod val="50000"/>
                  <a:lumOff val="50000"/>
                </a:schemeClr>
              </a:solidFill>
            </a:endParaRPr>
          </a:p>
        </p:txBody>
      </p:sp>
      <p:sp>
        <p:nvSpPr>
          <p:cNvPr id="23" name="Freeform 223"/>
          <p:cNvSpPr>
            <a:spLocks noEditPoints="1"/>
          </p:cNvSpPr>
          <p:nvPr/>
        </p:nvSpPr>
        <p:spPr bwMode="auto">
          <a:xfrm>
            <a:off x="3852183" y="1624066"/>
            <a:ext cx="354974" cy="353450"/>
          </a:xfrm>
          <a:custGeom>
            <a:avLst/>
            <a:gdLst>
              <a:gd name="T0" fmla="*/ 277225 w 128"/>
              <a:gd name="T1" fmla="*/ 161181 h 128"/>
              <a:gd name="T2" fmla="*/ 92408 w 128"/>
              <a:gd name="T3" fmla="*/ 161181 h 128"/>
              <a:gd name="T4" fmla="*/ 80857 w 128"/>
              <a:gd name="T5" fmla="*/ 172694 h 128"/>
              <a:gd name="T6" fmla="*/ 92408 w 128"/>
              <a:gd name="T7" fmla="*/ 184207 h 128"/>
              <a:gd name="T8" fmla="*/ 277225 w 128"/>
              <a:gd name="T9" fmla="*/ 184207 h 128"/>
              <a:gd name="T10" fmla="*/ 288776 w 128"/>
              <a:gd name="T11" fmla="*/ 172694 h 128"/>
              <a:gd name="T12" fmla="*/ 277225 w 128"/>
              <a:gd name="T13" fmla="*/ 161181 h 128"/>
              <a:gd name="T14" fmla="*/ 277225 w 128"/>
              <a:gd name="T15" fmla="*/ 230258 h 128"/>
              <a:gd name="T16" fmla="*/ 92408 w 128"/>
              <a:gd name="T17" fmla="*/ 230258 h 128"/>
              <a:gd name="T18" fmla="*/ 80857 w 128"/>
              <a:gd name="T19" fmla="*/ 241771 h 128"/>
              <a:gd name="T20" fmla="*/ 92408 w 128"/>
              <a:gd name="T21" fmla="*/ 253284 h 128"/>
              <a:gd name="T22" fmla="*/ 277225 w 128"/>
              <a:gd name="T23" fmla="*/ 253284 h 128"/>
              <a:gd name="T24" fmla="*/ 288776 w 128"/>
              <a:gd name="T25" fmla="*/ 241771 h 128"/>
              <a:gd name="T26" fmla="*/ 277225 w 128"/>
              <a:gd name="T27" fmla="*/ 230258 h 128"/>
              <a:gd name="T28" fmla="*/ 277225 w 128"/>
              <a:gd name="T29" fmla="*/ 92103 h 128"/>
              <a:gd name="T30" fmla="*/ 92408 w 128"/>
              <a:gd name="T31" fmla="*/ 92103 h 128"/>
              <a:gd name="T32" fmla="*/ 80857 w 128"/>
              <a:gd name="T33" fmla="*/ 103616 h 128"/>
              <a:gd name="T34" fmla="*/ 92408 w 128"/>
              <a:gd name="T35" fmla="*/ 115129 h 128"/>
              <a:gd name="T36" fmla="*/ 277225 w 128"/>
              <a:gd name="T37" fmla="*/ 115129 h 128"/>
              <a:gd name="T38" fmla="*/ 288776 w 128"/>
              <a:gd name="T39" fmla="*/ 103616 h 128"/>
              <a:gd name="T40" fmla="*/ 277225 w 128"/>
              <a:gd name="T41" fmla="*/ 92103 h 128"/>
              <a:gd name="T42" fmla="*/ 323429 w 128"/>
              <a:gd name="T43" fmla="*/ 0 h 128"/>
              <a:gd name="T44" fmla="*/ 46204 w 128"/>
              <a:gd name="T45" fmla="*/ 0 h 128"/>
              <a:gd name="T46" fmla="*/ 0 w 128"/>
              <a:gd name="T47" fmla="*/ 48930 h 128"/>
              <a:gd name="T48" fmla="*/ 0 w 128"/>
              <a:gd name="T49" fmla="*/ 322361 h 128"/>
              <a:gd name="T50" fmla="*/ 46204 w 128"/>
              <a:gd name="T51" fmla="*/ 368413 h 128"/>
              <a:gd name="T52" fmla="*/ 320541 w 128"/>
              <a:gd name="T53" fmla="*/ 368413 h 128"/>
              <a:gd name="T54" fmla="*/ 369633 w 128"/>
              <a:gd name="T55" fmla="*/ 322361 h 128"/>
              <a:gd name="T56" fmla="*/ 369633 w 128"/>
              <a:gd name="T57" fmla="*/ 46052 h 128"/>
              <a:gd name="T58" fmla="*/ 323429 w 128"/>
              <a:gd name="T59" fmla="*/ 0 h 128"/>
              <a:gd name="T60" fmla="*/ 346531 w 128"/>
              <a:gd name="T61" fmla="*/ 322361 h 128"/>
              <a:gd name="T62" fmla="*/ 320541 w 128"/>
              <a:gd name="T63" fmla="*/ 345387 h 128"/>
              <a:gd name="T64" fmla="*/ 46204 w 128"/>
              <a:gd name="T65" fmla="*/ 345387 h 128"/>
              <a:gd name="T66" fmla="*/ 23102 w 128"/>
              <a:gd name="T67" fmla="*/ 322361 h 128"/>
              <a:gd name="T68" fmla="*/ 23102 w 128"/>
              <a:gd name="T69" fmla="*/ 48930 h 128"/>
              <a:gd name="T70" fmla="*/ 46204 w 128"/>
              <a:gd name="T71" fmla="*/ 23026 h 128"/>
              <a:gd name="T72" fmla="*/ 323429 w 128"/>
              <a:gd name="T73" fmla="*/ 23026 h 128"/>
              <a:gd name="T74" fmla="*/ 346531 w 128"/>
              <a:gd name="T75" fmla="*/ 46052 h 128"/>
              <a:gd name="T76" fmla="*/ 346531 w 128"/>
              <a:gd name="T77" fmla="*/ 322361 h 12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28" h="128">
                <a:moveTo>
                  <a:pt x="96" y="56"/>
                </a:moveTo>
                <a:cubicBezTo>
                  <a:pt x="32" y="56"/>
                  <a:pt x="32" y="56"/>
                  <a:pt x="32" y="56"/>
                </a:cubicBezTo>
                <a:cubicBezTo>
                  <a:pt x="30" y="56"/>
                  <a:pt x="28" y="58"/>
                  <a:pt x="28" y="60"/>
                </a:cubicBezTo>
                <a:cubicBezTo>
                  <a:pt x="28" y="62"/>
                  <a:pt x="30" y="64"/>
                  <a:pt x="32" y="64"/>
                </a:cubicBezTo>
                <a:cubicBezTo>
                  <a:pt x="96" y="64"/>
                  <a:pt x="96" y="64"/>
                  <a:pt x="96" y="64"/>
                </a:cubicBezTo>
                <a:cubicBezTo>
                  <a:pt x="98" y="64"/>
                  <a:pt x="100" y="62"/>
                  <a:pt x="100" y="60"/>
                </a:cubicBezTo>
                <a:cubicBezTo>
                  <a:pt x="100" y="58"/>
                  <a:pt x="98" y="56"/>
                  <a:pt x="96" y="56"/>
                </a:cubicBezTo>
                <a:close/>
                <a:moveTo>
                  <a:pt x="96" y="80"/>
                </a:moveTo>
                <a:cubicBezTo>
                  <a:pt x="32" y="80"/>
                  <a:pt x="32" y="80"/>
                  <a:pt x="32" y="80"/>
                </a:cubicBezTo>
                <a:cubicBezTo>
                  <a:pt x="30" y="80"/>
                  <a:pt x="28" y="82"/>
                  <a:pt x="28" y="84"/>
                </a:cubicBezTo>
                <a:cubicBezTo>
                  <a:pt x="28" y="86"/>
                  <a:pt x="30" y="88"/>
                  <a:pt x="32" y="88"/>
                </a:cubicBezTo>
                <a:cubicBezTo>
                  <a:pt x="96" y="88"/>
                  <a:pt x="96" y="88"/>
                  <a:pt x="96" y="88"/>
                </a:cubicBezTo>
                <a:cubicBezTo>
                  <a:pt x="98" y="88"/>
                  <a:pt x="100" y="86"/>
                  <a:pt x="100" y="84"/>
                </a:cubicBezTo>
                <a:cubicBezTo>
                  <a:pt x="100" y="82"/>
                  <a:pt x="98" y="80"/>
                  <a:pt x="96" y="80"/>
                </a:cubicBezTo>
                <a:close/>
                <a:moveTo>
                  <a:pt x="96" y="32"/>
                </a:moveTo>
                <a:cubicBezTo>
                  <a:pt x="32" y="32"/>
                  <a:pt x="32" y="32"/>
                  <a:pt x="32" y="32"/>
                </a:cubicBezTo>
                <a:cubicBezTo>
                  <a:pt x="30" y="32"/>
                  <a:pt x="28" y="34"/>
                  <a:pt x="28" y="36"/>
                </a:cubicBezTo>
                <a:cubicBezTo>
                  <a:pt x="28" y="38"/>
                  <a:pt x="30" y="40"/>
                  <a:pt x="32" y="40"/>
                </a:cubicBezTo>
                <a:cubicBezTo>
                  <a:pt x="96" y="40"/>
                  <a:pt x="96" y="40"/>
                  <a:pt x="96" y="40"/>
                </a:cubicBezTo>
                <a:cubicBezTo>
                  <a:pt x="98" y="40"/>
                  <a:pt x="100" y="38"/>
                  <a:pt x="100" y="36"/>
                </a:cubicBezTo>
                <a:cubicBezTo>
                  <a:pt x="100" y="34"/>
                  <a:pt x="98" y="32"/>
                  <a:pt x="96" y="32"/>
                </a:cubicBezTo>
                <a:close/>
                <a:moveTo>
                  <a:pt x="112" y="0"/>
                </a:moveTo>
                <a:cubicBezTo>
                  <a:pt x="16" y="0"/>
                  <a:pt x="16" y="0"/>
                  <a:pt x="16" y="0"/>
                </a:cubicBezTo>
                <a:cubicBezTo>
                  <a:pt x="7" y="0"/>
                  <a:pt x="0" y="8"/>
                  <a:pt x="0" y="17"/>
                </a:cubicBezTo>
                <a:cubicBezTo>
                  <a:pt x="0" y="112"/>
                  <a:pt x="0" y="112"/>
                  <a:pt x="0" y="112"/>
                </a:cubicBezTo>
                <a:cubicBezTo>
                  <a:pt x="0" y="121"/>
                  <a:pt x="7" y="128"/>
                  <a:pt x="16" y="128"/>
                </a:cubicBezTo>
                <a:cubicBezTo>
                  <a:pt x="111" y="128"/>
                  <a:pt x="111" y="128"/>
                  <a:pt x="111" y="128"/>
                </a:cubicBezTo>
                <a:cubicBezTo>
                  <a:pt x="120" y="128"/>
                  <a:pt x="128" y="121"/>
                  <a:pt x="128" y="112"/>
                </a:cubicBezTo>
                <a:cubicBezTo>
                  <a:pt x="128" y="16"/>
                  <a:pt x="128" y="16"/>
                  <a:pt x="128" y="16"/>
                </a:cubicBezTo>
                <a:cubicBezTo>
                  <a:pt x="128" y="7"/>
                  <a:pt x="121" y="0"/>
                  <a:pt x="112" y="0"/>
                </a:cubicBezTo>
                <a:close/>
                <a:moveTo>
                  <a:pt x="120" y="112"/>
                </a:moveTo>
                <a:cubicBezTo>
                  <a:pt x="120" y="116"/>
                  <a:pt x="116" y="120"/>
                  <a:pt x="111" y="120"/>
                </a:cubicBezTo>
                <a:cubicBezTo>
                  <a:pt x="16" y="120"/>
                  <a:pt x="16" y="120"/>
                  <a:pt x="16" y="120"/>
                </a:cubicBezTo>
                <a:cubicBezTo>
                  <a:pt x="12" y="120"/>
                  <a:pt x="8" y="116"/>
                  <a:pt x="8" y="112"/>
                </a:cubicBezTo>
                <a:cubicBezTo>
                  <a:pt x="8" y="17"/>
                  <a:pt x="8" y="17"/>
                  <a:pt x="8" y="17"/>
                </a:cubicBezTo>
                <a:cubicBezTo>
                  <a:pt x="8" y="12"/>
                  <a:pt x="12" y="8"/>
                  <a:pt x="16" y="8"/>
                </a:cubicBezTo>
                <a:cubicBezTo>
                  <a:pt x="112" y="8"/>
                  <a:pt x="112" y="8"/>
                  <a:pt x="112" y="8"/>
                </a:cubicBezTo>
                <a:cubicBezTo>
                  <a:pt x="116" y="8"/>
                  <a:pt x="120" y="12"/>
                  <a:pt x="120" y="16"/>
                </a:cubicBezTo>
                <a:lnTo>
                  <a:pt x="120" y="112"/>
                </a:lnTo>
                <a:close/>
              </a:path>
            </a:pathLst>
          </a:custGeom>
          <a:solidFill>
            <a:schemeClr val="bg1"/>
          </a:solidFill>
          <a:ln>
            <a:noFill/>
          </a:ln>
          <a:extLst/>
        </p:spPr>
        <p:txBody>
          <a:bodyPr lIns="68580" tIns="34290" rIns="68580" bIns="34290"/>
          <a:lstStyle/>
          <a:p>
            <a:endParaRPr lang="zh-CN" altLang="en-US">
              <a:solidFill>
                <a:schemeClr val="tx1">
                  <a:lumMod val="50000"/>
                  <a:lumOff val="50000"/>
                </a:schemeClr>
              </a:solidFill>
            </a:endParaRPr>
          </a:p>
        </p:txBody>
      </p:sp>
      <p:sp>
        <p:nvSpPr>
          <p:cNvPr id="24" name="KSO_Shape"/>
          <p:cNvSpPr/>
          <p:nvPr/>
        </p:nvSpPr>
        <p:spPr>
          <a:xfrm>
            <a:off x="3352480" y="2586911"/>
            <a:ext cx="284893" cy="342785"/>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50000"/>
                  <a:lumOff val="50000"/>
                </a:schemeClr>
              </a:solidFill>
            </a:endParaRPr>
          </a:p>
        </p:txBody>
      </p:sp>
      <p:sp>
        <p:nvSpPr>
          <p:cNvPr id="25" name="KSO_Shape"/>
          <p:cNvSpPr>
            <a:spLocks/>
          </p:cNvSpPr>
          <p:nvPr/>
        </p:nvSpPr>
        <p:spPr bwMode="auto">
          <a:xfrm>
            <a:off x="4869874" y="1651489"/>
            <a:ext cx="441812" cy="327550"/>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a:extLst/>
        </p:spPr>
        <p:txBody>
          <a:bodyPr lIns="51435" tIns="25718" rIns="51435" bIns="405000"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50000"/>
                  <a:lumOff val="50000"/>
                </a:schemeClr>
              </a:solidFill>
            </a:endParaRPr>
          </a:p>
        </p:txBody>
      </p:sp>
      <p:sp>
        <p:nvSpPr>
          <p:cNvPr id="26" name="KSO_Shape"/>
          <p:cNvSpPr>
            <a:spLocks/>
          </p:cNvSpPr>
          <p:nvPr/>
        </p:nvSpPr>
        <p:spPr bwMode="auto">
          <a:xfrm>
            <a:off x="4920150" y="3531473"/>
            <a:ext cx="341261" cy="353450"/>
          </a:xfrm>
          <a:custGeom>
            <a:avLst/>
            <a:gdLst>
              <a:gd name="T0" fmla="*/ 2147483646 w 90"/>
              <a:gd name="T1" fmla="*/ 2147483646 h 93"/>
              <a:gd name="T2" fmla="*/ 2147483646 w 90"/>
              <a:gd name="T3" fmla="*/ 2147483646 h 93"/>
              <a:gd name="T4" fmla="*/ 2147483646 w 90"/>
              <a:gd name="T5" fmla="*/ 2147483646 h 93"/>
              <a:gd name="T6" fmla="*/ 2147483646 w 90"/>
              <a:gd name="T7" fmla="*/ 2147483646 h 93"/>
              <a:gd name="T8" fmla="*/ 2147483646 w 90"/>
              <a:gd name="T9" fmla="*/ 2147483646 h 93"/>
              <a:gd name="T10" fmla="*/ 0 w 90"/>
              <a:gd name="T11" fmla="*/ 2147483646 h 93"/>
              <a:gd name="T12" fmla="*/ 0 w 90"/>
              <a:gd name="T13" fmla="*/ 2147483646 h 93"/>
              <a:gd name="T14" fmla="*/ 2147483646 w 90"/>
              <a:gd name="T15" fmla="*/ 2147483646 h 93"/>
              <a:gd name="T16" fmla="*/ 2147483646 w 90"/>
              <a:gd name="T17" fmla="*/ 2147483646 h 93"/>
              <a:gd name="T18" fmla="*/ 2147483646 w 90"/>
              <a:gd name="T19" fmla="*/ 2147483646 h 93"/>
              <a:gd name="T20" fmla="*/ 2147483646 w 90"/>
              <a:gd name="T21" fmla="*/ 2147483646 h 93"/>
              <a:gd name="T22" fmla="*/ 2147483646 w 90"/>
              <a:gd name="T23" fmla="*/ 2147483646 h 93"/>
              <a:gd name="T24" fmla="*/ 2147483646 w 90"/>
              <a:gd name="T25" fmla="*/ 2147483646 h 93"/>
              <a:gd name="T26" fmla="*/ 2147483646 w 90"/>
              <a:gd name="T27" fmla="*/ 2147483646 h 93"/>
              <a:gd name="T28" fmla="*/ 2147483646 w 90"/>
              <a:gd name="T29" fmla="*/ 2147483646 h 93"/>
              <a:gd name="T30" fmla="*/ 2147483646 w 90"/>
              <a:gd name="T31" fmla="*/ 2147483646 h 93"/>
              <a:gd name="T32" fmla="*/ 2147483646 w 90"/>
              <a:gd name="T33" fmla="*/ 2147483646 h 93"/>
              <a:gd name="T34" fmla="*/ 2147483646 w 90"/>
              <a:gd name="T35" fmla="*/ 2147483646 h 93"/>
              <a:gd name="T36" fmla="*/ 2147483646 w 90"/>
              <a:gd name="T37" fmla="*/ 2147483646 h 93"/>
              <a:gd name="T38" fmla="*/ 2147483646 w 90"/>
              <a:gd name="T39" fmla="*/ 2147483646 h 93"/>
              <a:gd name="T40" fmla="*/ 2147483646 w 90"/>
              <a:gd name="T41" fmla="*/ 2147483646 h 93"/>
              <a:gd name="T42" fmla="*/ 2147483646 w 90"/>
              <a:gd name="T43" fmla="*/ 2147483646 h 93"/>
              <a:gd name="T44" fmla="*/ 2147483646 w 90"/>
              <a:gd name="T45" fmla="*/ 2147483646 h 93"/>
              <a:gd name="T46" fmla="*/ 2147483646 w 90"/>
              <a:gd name="T47" fmla="*/ 2147483646 h 93"/>
              <a:gd name="T48" fmla="*/ 2147483646 w 90"/>
              <a:gd name="T49" fmla="*/ 2147483646 h 93"/>
              <a:gd name="T50" fmla="*/ 2147483646 w 90"/>
              <a:gd name="T51" fmla="*/ 2147483646 h 93"/>
              <a:gd name="T52" fmla="*/ 2147483646 w 90"/>
              <a:gd name="T53" fmla="*/ 2147483646 h 93"/>
              <a:gd name="T54" fmla="*/ 2147483646 w 90"/>
              <a:gd name="T55" fmla="*/ 2147483646 h 93"/>
              <a:gd name="T56" fmla="*/ 2147483646 w 90"/>
              <a:gd name="T57" fmla="*/ 2147483646 h 93"/>
              <a:gd name="T58" fmla="*/ 2147483646 w 90"/>
              <a:gd name="T59" fmla="*/ 2147483646 h 93"/>
              <a:gd name="T60" fmla="*/ 2147483646 w 90"/>
              <a:gd name="T61" fmla="*/ 2147483646 h 93"/>
              <a:gd name="T62" fmla="*/ 2147483646 w 90"/>
              <a:gd name="T63" fmla="*/ 2147483646 h 93"/>
              <a:gd name="T64" fmla="*/ 2147483646 w 90"/>
              <a:gd name="T65" fmla="*/ 2147483646 h 93"/>
              <a:gd name="T66" fmla="*/ 2147483646 w 90"/>
              <a:gd name="T67" fmla="*/ 2147483646 h 93"/>
              <a:gd name="T68" fmla="*/ 2147483646 w 90"/>
              <a:gd name="T69" fmla="*/ 2147483646 h 93"/>
              <a:gd name="T70" fmla="*/ 2147483646 w 90"/>
              <a:gd name="T71" fmla="*/ 2147483646 h 93"/>
              <a:gd name="T72" fmla="*/ 2147483646 w 90"/>
              <a:gd name="T73" fmla="*/ 2147483646 h 93"/>
              <a:gd name="T74" fmla="*/ 2147483646 w 90"/>
              <a:gd name="T75" fmla="*/ 2147483646 h 93"/>
              <a:gd name="T76" fmla="*/ 2147483646 w 90"/>
              <a:gd name="T77" fmla="*/ 2147483646 h 93"/>
              <a:gd name="T78" fmla="*/ 2147483646 w 90"/>
              <a:gd name="T79" fmla="*/ 2147483646 h 93"/>
              <a:gd name="T80" fmla="*/ 2147483646 w 90"/>
              <a:gd name="T81" fmla="*/ 2147483646 h 93"/>
              <a:gd name="T82" fmla="*/ 2147483646 w 90"/>
              <a:gd name="T83" fmla="*/ 2147483646 h 93"/>
              <a:gd name="T84" fmla="*/ 2147483646 w 90"/>
              <a:gd name="T85" fmla="*/ 2147483646 h 93"/>
              <a:gd name="T86" fmla="*/ 2147483646 w 90"/>
              <a:gd name="T87" fmla="*/ 2147483646 h 93"/>
              <a:gd name="T88" fmla="*/ 2147483646 w 90"/>
              <a:gd name="T89" fmla="*/ 2147483646 h 93"/>
              <a:gd name="T90" fmla="*/ 2147483646 w 90"/>
              <a:gd name="T91" fmla="*/ 2147483646 h 93"/>
              <a:gd name="T92" fmla="*/ 2147483646 w 90"/>
              <a:gd name="T93" fmla="*/ 2147483646 h 93"/>
              <a:gd name="T94" fmla="*/ 2147483646 w 90"/>
              <a:gd name="T95" fmla="*/ 2147483646 h 93"/>
              <a:gd name="T96" fmla="*/ 2147483646 w 90"/>
              <a:gd name="T97" fmla="*/ 2147483646 h 9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90" h="93">
                <a:moveTo>
                  <a:pt x="86" y="38"/>
                </a:moveTo>
                <a:cubicBezTo>
                  <a:pt x="88" y="40"/>
                  <a:pt x="90" y="43"/>
                  <a:pt x="90" y="46"/>
                </a:cubicBezTo>
                <a:cubicBezTo>
                  <a:pt x="90" y="83"/>
                  <a:pt x="90" y="83"/>
                  <a:pt x="90" y="83"/>
                </a:cubicBezTo>
                <a:cubicBezTo>
                  <a:pt x="90" y="88"/>
                  <a:pt x="86" y="93"/>
                  <a:pt x="81" y="93"/>
                </a:cubicBezTo>
                <a:cubicBezTo>
                  <a:pt x="9" y="93"/>
                  <a:pt x="9" y="93"/>
                  <a:pt x="9" y="93"/>
                </a:cubicBezTo>
                <a:cubicBezTo>
                  <a:pt x="4" y="93"/>
                  <a:pt x="0" y="88"/>
                  <a:pt x="0" y="83"/>
                </a:cubicBezTo>
                <a:cubicBezTo>
                  <a:pt x="0" y="46"/>
                  <a:pt x="0" y="46"/>
                  <a:pt x="0" y="46"/>
                </a:cubicBezTo>
                <a:cubicBezTo>
                  <a:pt x="0" y="44"/>
                  <a:pt x="1" y="41"/>
                  <a:pt x="2" y="40"/>
                </a:cubicBezTo>
                <a:cubicBezTo>
                  <a:pt x="2" y="40"/>
                  <a:pt x="2" y="40"/>
                  <a:pt x="2" y="40"/>
                </a:cubicBezTo>
                <a:cubicBezTo>
                  <a:pt x="2" y="40"/>
                  <a:pt x="2" y="40"/>
                  <a:pt x="2" y="40"/>
                </a:cubicBezTo>
                <a:cubicBezTo>
                  <a:pt x="2" y="39"/>
                  <a:pt x="2" y="39"/>
                  <a:pt x="3" y="39"/>
                </a:cubicBezTo>
                <a:cubicBezTo>
                  <a:pt x="39" y="3"/>
                  <a:pt x="39" y="3"/>
                  <a:pt x="39" y="3"/>
                </a:cubicBezTo>
                <a:cubicBezTo>
                  <a:pt x="43" y="0"/>
                  <a:pt x="46" y="0"/>
                  <a:pt x="50" y="3"/>
                </a:cubicBezTo>
                <a:cubicBezTo>
                  <a:pt x="86" y="38"/>
                  <a:pt x="86" y="38"/>
                  <a:pt x="86" y="38"/>
                </a:cubicBezTo>
                <a:close/>
                <a:moveTo>
                  <a:pt x="15" y="30"/>
                </a:moveTo>
                <a:cubicBezTo>
                  <a:pt x="15" y="52"/>
                  <a:pt x="15" y="52"/>
                  <a:pt x="15" y="52"/>
                </a:cubicBezTo>
                <a:cubicBezTo>
                  <a:pt x="45" y="75"/>
                  <a:pt x="45" y="75"/>
                  <a:pt x="45" y="75"/>
                </a:cubicBezTo>
                <a:cubicBezTo>
                  <a:pt x="72" y="54"/>
                  <a:pt x="72" y="54"/>
                  <a:pt x="72" y="54"/>
                </a:cubicBezTo>
                <a:cubicBezTo>
                  <a:pt x="72" y="30"/>
                  <a:pt x="72" y="30"/>
                  <a:pt x="72" y="30"/>
                </a:cubicBezTo>
                <a:cubicBezTo>
                  <a:pt x="15" y="30"/>
                  <a:pt x="15" y="30"/>
                  <a:pt x="15" y="30"/>
                </a:cubicBezTo>
                <a:close/>
                <a:moveTo>
                  <a:pt x="25" y="35"/>
                </a:moveTo>
                <a:cubicBezTo>
                  <a:pt x="25" y="39"/>
                  <a:pt x="25" y="39"/>
                  <a:pt x="25" y="39"/>
                </a:cubicBezTo>
                <a:cubicBezTo>
                  <a:pt x="63" y="39"/>
                  <a:pt x="63" y="39"/>
                  <a:pt x="63" y="39"/>
                </a:cubicBezTo>
                <a:cubicBezTo>
                  <a:pt x="63" y="35"/>
                  <a:pt x="63" y="35"/>
                  <a:pt x="63" y="35"/>
                </a:cubicBezTo>
                <a:cubicBezTo>
                  <a:pt x="25" y="35"/>
                  <a:pt x="25" y="35"/>
                  <a:pt x="25" y="35"/>
                </a:cubicBezTo>
                <a:close/>
                <a:moveTo>
                  <a:pt x="25" y="51"/>
                </a:moveTo>
                <a:cubicBezTo>
                  <a:pt x="25" y="55"/>
                  <a:pt x="25" y="55"/>
                  <a:pt x="25" y="55"/>
                </a:cubicBezTo>
                <a:cubicBezTo>
                  <a:pt x="63" y="55"/>
                  <a:pt x="63" y="55"/>
                  <a:pt x="63" y="55"/>
                </a:cubicBezTo>
                <a:cubicBezTo>
                  <a:pt x="63" y="51"/>
                  <a:pt x="63" y="51"/>
                  <a:pt x="63" y="51"/>
                </a:cubicBezTo>
                <a:cubicBezTo>
                  <a:pt x="25" y="51"/>
                  <a:pt x="25" y="51"/>
                  <a:pt x="25" y="51"/>
                </a:cubicBezTo>
                <a:close/>
                <a:moveTo>
                  <a:pt x="25" y="43"/>
                </a:moveTo>
                <a:cubicBezTo>
                  <a:pt x="25" y="47"/>
                  <a:pt x="25" y="47"/>
                  <a:pt x="25" y="47"/>
                </a:cubicBezTo>
                <a:cubicBezTo>
                  <a:pt x="63" y="47"/>
                  <a:pt x="63" y="47"/>
                  <a:pt x="63" y="47"/>
                </a:cubicBezTo>
                <a:cubicBezTo>
                  <a:pt x="63" y="43"/>
                  <a:pt x="63" y="43"/>
                  <a:pt x="63" y="43"/>
                </a:cubicBezTo>
                <a:cubicBezTo>
                  <a:pt x="25" y="43"/>
                  <a:pt x="25" y="43"/>
                  <a:pt x="25" y="43"/>
                </a:cubicBezTo>
                <a:close/>
                <a:moveTo>
                  <a:pt x="10" y="87"/>
                </a:moveTo>
                <a:cubicBezTo>
                  <a:pt x="28" y="69"/>
                  <a:pt x="28" y="69"/>
                  <a:pt x="28" y="69"/>
                </a:cubicBezTo>
                <a:cubicBezTo>
                  <a:pt x="28" y="69"/>
                  <a:pt x="28" y="68"/>
                  <a:pt x="28" y="67"/>
                </a:cubicBezTo>
                <a:cubicBezTo>
                  <a:pt x="27" y="66"/>
                  <a:pt x="26" y="66"/>
                  <a:pt x="25" y="67"/>
                </a:cubicBezTo>
                <a:cubicBezTo>
                  <a:pt x="7" y="84"/>
                  <a:pt x="7" y="84"/>
                  <a:pt x="7" y="84"/>
                </a:cubicBezTo>
                <a:cubicBezTo>
                  <a:pt x="6" y="85"/>
                  <a:pt x="6" y="86"/>
                  <a:pt x="7" y="87"/>
                </a:cubicBezTo>
                <a:cubicBezTo>
                  <a:pt x="8" y="87"/>
                  <a:pt x="9" y="87"/>
                  <a:pt x="10" y="87"/>
                </a:cubicBezTo>
                <a:close/>
                <a:moveTo>
                  <a:pt x="84" y="84"/>
                </a:moveTo>
                <a:cubicBezTo>
                  <a:pt x="66" y="67"/>
                  <a:pt x="66" y="67"/>
                  <a:pt x="66" y="67"/>
                </a:cubicBezTo>
                <a:cubicBezTo>
                  <a:pt x="65" y="66"/>
                  <a:pt x="64" y="66"/>
                  <a:pt x="63" y="67"/>
                </a:cubicBezTo>
                <a:cubicBezTo>
                  <a:pt x="62" y="68"/>
                  <a:pt x="62" y="69"/>
                  <a:pt x="63" y="69"/>
                </a:cubicBezTo>
                <a:cubicBezTo>
                  <a:pt x="81" y="87"/>
                  <a:pt x="81" y="87"/>
                  <a:pt x="81" y="87"/>
                </a:cubicBezTo>
                <a:cubicBezTo>
                  <a:pt x="82" y="87"/>
                  <a:pt x="83" y="87"/>
                  <a:pt x="84" y="87"/>
                </a:cubicBezTo>
                <a:cubicBezTo>
                  <a:pt x="85" y="86"/>
                  <a:pt x="85" y="85"/>
                  <a:pt x="84" y="84"/>
                </a:cubicBezTo>
                <a:close/>
              </a:path>
            </a:pathLst>
          </a:custGeom>
          <a:solidFill>
            <a:schemeClr val="bg1"/>
          </a:solidFill>
          <a:ln>
            <a:noFill/>
          </a:ln>
          <a:extLst/>
        </p:spPr>
        <p:txBody>
          <a:bodyPr lIns="68580" tIns="34290" rIns="68580" bIns="34290" anchor="ctr">
            <a:scene3d>
              <a:camera prst="orthographicFront"/>
              <a:lightRig rig="threePt" dir="t"/>
            </a:scene3d>
            <a:sp3d contourW="12700">
              <a:contourClr>
                <a:srgbClr val="FFFFFF"/>
              </a:contourClr>
            </a:sp3d>
          </a:bodyPr>
          <a:lstStyle/>
          <a:p>
            <a:pPr algn="ctr">
              <a:defRPr/>
            </a:pPr>
            <a:endParaRPr lang="zh-CN" altLang="en-US">
              <a:solidFill>
                <a:schemeClr val="tx1">
                  <a:lumMod val="50000"/>
                  <a:lumOff val="50000"/>
                </a:schemeClr>
              </a:solidFill>
            </a:endParaRPr>
          </a:p>
        </p:txBody>
      </p:sp>
      <p:grpSp>
        <p:nvGrpSpPr>
          <p:cNvPr id="27" name="组合 26"/>
          <p:cNvGrpSpPr/>
          <p:nvPr/>
        </p:nvGrpSpPr>
        <p:grpSpPr>
          <a:xfrm>
            <a:off x="4071566" y="2184711"/>
            <a:ext cx="985698" cy="1134998"/>
            <a:chOff x="4006786" y="1929859"/>
            <a:chExt cx="985698" cy="1134998"/>
          </a:xfrm>
          <a:solidFill>
            <a:schemeClr val="tx1">
              <a:lumMod val="50000"/>
              <a:lumOff val="50000"/>
            </a:schemeClr>
          </a:solidFill>
        </p:grpSpPr>
        <p:sp>
          <p:nvSpPr>
            <p:cNvPr id="28" name="任意多边形 27"/>
            <p:cNvSpPr/>
            <p:nvPr/>
          </p:nvSpPr>
          <p:spPr>
            <a:xfrm>
              <a:off x="4006786" y="1929859"/>
              <a:ext cx="985698"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rgbClr val="BD392F"/>
            </a:solidFill>
            <a:ln>
              <a:noFill/>
            </a:ln>
          </p:spPr>
          <p:txBody>
            <a:bodyPr vert="horz" wrap="square" lIns="68580" tIns="34290" rIns="68580" bIns="34290" numCol="1" anchor="t" anchorCtr="0" compatLnSpc="1">
              <a:prstTxWarp prst="textNoShape">
                <a:avLst/>
              </a:prstTxWarp>
            </a:bodyPr>
            <a:lstStyle/>
            <a:p>
              <a:endParaRPr lang="zh-CN" altLang="en-US" dirty="0">
                <a:solidFill>
                  <a:schemeClr val="tx1">
                    <a:lumMod val="50000"/>
                    <a:lumOff val="50000"/>
                  </a:schemeClr>
                </a:solidFill>
              </a:endParaRPr>
            </a:p>
          </p:txBody>
        </p:sp>
        <p:sp>
          <p:nvSpPr>
            <p:cNvPr id="29" name="KSO_Shape"/>
            <p:cNvSpPr>
              <a:spLocks/>
            </p:cNvSpPr>
            <p:nvPr/>
          </p:nvSpPr>
          <p:spPr bwMode="auto">
            <a:xfrm>
              <a:off x="4257847" y="2149549"/>
              <a:ext cx="493926" cy="673536"/>
            </a:xfrm>
            <a:custGeom>
              <a:avLst/>
              <a:gdLst>
                <a:gd name="T0" fmla="*/ 690912 w 1387475"/>
                <a:gd name="T1" fmla="*/ 1460893 h 1890713"/>
                <a:gd name="T2" fmla="*/ 273569 w 1387475"/>
                <a:gd name="T3" fmla="*/ 1342172 h 1890713"/>
                <a:gd name="T4" fmla="*/ 1125427 w 1387475"/>
                <a:gd name="T5" fmla="*/ 1107527 h 1890713"/>
                <a:gd name="T6" fmla="*/ 1132217 w 1387475"/>
                <a:gd name="T7" fmla="*/ 1123117 h 1890713"/>
                <a:gd name="T8" fmla="*/ 1000025 w 1387475"/>
                <a:gd name="T9" fmla="*/ 749763 h 1890713"/>
                <a:gd name="T10" fmla="*/ 1159374 w 1387475"/>
                <a:gd name="T11" fmla="*/ 788538 h 1890713"/>
                <a:gd name="T12" fmla="*/ 1296359 w 1387475"/>
                <a:gd name="T13" fmla="*/ 860090 h 1890713"/>
                <a:gd name="T14" fmla="*/ 1380227 w 1387475"/>
                <a:gd name="T15" fmla="*/ 938838 h 1890713"/>
                <a:gd name="T16" fmla="*/ 1395402 w 1387475"/>
                <a:gd name="T17" fmla="*/ 983609 h 1890713"/>
                <a:gd name="T18" fmla="*/ 1388613 w 1387475"/>
                <a:gd name="T19" fmla="*/ 1092736 h 1890713"/>
                <a:gd name="T20" fmla="*/ 1337095 w 1387475"/>
                <a:gd name="T21" fmla="*/ 1277414 h 1890713"/>
                <a:gd name="T22" fmla="*/ 1108654 w 1387475"/>
                <a:gd name="T23" fmla="*/ 1651167 h 1890713"/>
                <a:gd name="T24" fmla="*/ 234430 w 1387475"/>
                <a:gd name="T25" fmla="*/ 1588809 h 1890713"/>
                <a:gd name="T26" fmla="*/ 132192 w 1387475"/>
                <a:gd name="T27" fmla="*/ 1603999 h 1890713"/>
                <a:gd name="T28" fmla="*/ 75082 w 1387475"/>
                <a:gd name="T29" fmla="*/ 1526850 h 1890713"/>
                <a:gd name="T30" fmla="*/ 9585 w 1387475"/>
                <a:gd name="T31" fmla="*/ 1125115 h 1890713"/>
                <a:gd name="T32" fmla="*/ 1198 w 1387475"/>
                <a:gd name="T33" fmla="*/ 986407 h 1890713"/>
                <a:gd name="T34" fmla="*/ 15176 w 1387475"/>
                <a:gd name="T35" fmla="*/ 938039 h 1890713"/>
                <a:gd name="T36" fmla="*/ 60305 w 1387475"/>
                <a:gd name="T37" fmla="*/ 885673 h 1890713"/>
                <a:gd name="T38" fmla="*/ 179717 w 1387475"/>
                <a:gd name="T39" fmla="*/ 820917 h 1890713"/>
                <a:gd name="T40" fmla="*/ 333475 w 1387475"/>
                <a:gd name="T41" fmla="*/ 775746 h 1890713"/>
                <a:gd name="T42" fmla="*/ 492025 w 1387475"/>
                <a:gd name="T43" fmla="*/ 750962 h 1890713"/>
                <a:gd name="T44" fmla="*/ 748422 w 1387475"/>
                <a:gd name="T45" fmla="*/ 882076 h 1890713"/>
                <a:gd name="T46" fmla="*/ 930934 w 1387475"/>
                <a:gd name="T47" fmla="*/ 750163 h 1890713"/>
                <a:gd name="T48" fmla="*/ 763236 w 1387475"/>
                <a:gd name="T49" fmla="*/ 2000 h 1890713"/>
                <a:gd name="T50" fmla="*/ 882716 w 1387475"/>
                <a:gd name="T51" fmla="*/ 31207 h 1890713"/>
                <a:gd name="T52" fmla="*/ 976222 w 1387475"/>
                <a:gd name="T53" fmla="*/ 84818 h 1890713"/>
                <a:gd name="T54" fmla="*/ 983815 w 1387475"/>
                <a:gd name="T55" fmla="*/ 140830 h 1890713"/>
                <a:gd name="T56" fmla="*/ 937461 w 1387475"/>
                <a:gd name="T57" fmla="*/ 183639 h 1890713"/>
                <a:gd name="T58" fmla="*/ 861137 w 1387475"/>
                <a:gd name="T59" fmla="*/ 203243 h 1890713"/>
                <a:gd name="T60" fmla="*/ 748450 w 1387475"/>
                <a:gd name="T61" fmla="*/ 166435 h 1890713"/>
                <a:gd name="T62" fmla="*/ 909489 w 1387475"/>
                <a:gd name="T63" fmla="*/ 231649 h 1890713"/>
                <a:gd name="T64" fmla="*/ 958240 w 1387475"/>
                <a:gd name="T65" fmla="*/ 231649 h 1890713"/>
                <a:gd name="T66" fmla="*/ 981018 w 1387475"/>
                <a:gd name="T67" fmla="*/ 265256 h 1890713"/>
                <a:gd name="T68" fmla="*/ 989409 w 1387475"/>
                <a:gd name="T69" fmla="*/ 299663 h 1890713"/>
                <a:gd name="T70" fmla="*/ 1005793 w 1387475"/>
                <a:gd name="T71" fmla="*/ 334471 h 1890713"/>
                <a:gd name="T72" fmla="*/ 1011387 w 1387475"/>
                <a:gd name="T73" fmla="*/ 406487 h 1890713"/>
                <a:gd name="T74" fmla="*/ 1002596 w 1387475"/>
                <a:gd name="T75" fmla="*/ 470900 h 1890713"/>
                <a:gd name="T76" fmla="*/ 985413 w 1387475"/>
                <a:gd name="T77" fmla="*/ 493305 h 1890713"/>
                <a:gd name="T78" fmla="*/ 969029 w 1387475"/>
                <a:gd name="T79" fmla="*/ 462499 h 1890713"/>
                <a:gd name="T80" fmla="*/ 933466 w 1387475"/>
                <a:gd name="T81" fmla="*/ 585725 h 1890713"/>
                <a:gd name="T82" fmla="*/ 867131 w 1387475"/>
                <a:gd name="T83" fmla="*/ 678944 h 1890713"/>
                <a:gd name="T84" fmla="*/ 785613 w 1387475"/>
                <a:gd name="T85" fmla="*/ 737757 h 1890713"/>
                <a:gd name="T86" fmla="*/ 703695 w 1387475"/>
                <a:gd name="T87" fmla="*/ 758161 h 1890713"/>
                <a:gd name="T88" fmla="*/ 632567 w 1387475"/>
                <a:gd name="T89" fmla="*/ 736957 h 1890713"/>
                <a:gd name="T90" fmla="*/ 552247 w 1387475"/>
                <a:gd name="T91" fmla="*/ 676944 h 1890713"/>
                <a:gd name="T92" fmla="*/ 479121 w 1387475"/>
                <a:gd name="T93" fmla="*/ 586925 h 1890713"/>
                <a:gd name="T94" fmla="*/ 429170 w 1387475"/>
                <a:gd name="T95" fmla="*/ 473701 h 1890713"/>
                <a:gd name="T96" fmla="*/ 413186 w 1387475"/>
                <a:gd name="T97" fmla="*/ 497706 h 1890713"/>
                <a:gd name="T98" fmla="*/ 395604 w 1387475"/>
                <a:gd name="T99" fmla="*/ 469300 h 1890713"/>
                <a:gd name="T100" fmla="*/ 388411 w 1387475"/>
                <a:gd name="T101" fmla="*/ 400886 h 1890713"/>
                <a:gd name="T102" fmla="*/ 395604 w 1387475"/>
                <a:gd name="T103" fmla="*/ 332470 h 1890713"/>
                <a:gd name="T104" fmla="*/ 413186 w 1387475"/>
                <a:gd name="T105" fmla="*/ 304064 h 1890713"/>
                <a:gd name="T106" fmla="*/ 418780 w 1387475"/>
                <a:gd name="T107" fmla="*/ 231249 h 1890713"/>
                <a:gd name="T108" fmla="*/ 433966 w 1387475"/>
                <a:gd name="T109" fmla="*/ 153632 h 1890713"/>
                <a:gd name="T110" fmla="*/ 415983 w 1387475"/>
                <a:gd name="T111" fmla="*/ 121626 h 1890713"/>
                <a:gd name="T112" fmla="*/ 474725 w 1387475"/>
                <a:gd name="T113" fmla="*/ 72015 h 1890713"/>
                <a:gd name="T114" fmla="*/ 567432 w 1387475"/>
                <a:gd name="T115" fmla="*/ 28006 h 1890713"/>
                <a:gd name="T116" fmla="*/ 671328 w 1387475"/>
                <a:gd name="T117" fmla="*/ 3601 h 18907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387475" h="1890713">
                  <a:moveTo>
                    <a:pt x="1185185" y="1355117"/>
                  </a:moveTo>
                  <a:lnTo>
                    <a:pt x="1112995" y="1364242"/>
                  </a:lnTo>
                  <a:lnTo>
                    <a:pt x="719520" y="1412247"/>
                  </a:lnTo>
                  <a:lnTo>
                    <a:pt x="699687" y="1419785"/>
                  </a:lnTo>
                  <a:lnTo>
                    <a:pt x="661609" y="1434464"/>
                  </a:lnTo>
                  <a:lnTo>
                    <a:pt x="591006" y="1461839"/>
                  </a:lnTo>
                  <a:lnTo>
                    <a:pt x="656849" y="1453905"/>
                  </a:lnTo>
                  <a:lnTo>
                    <a:pt x="686201" y="1449937"/>
                  </a:lnTo>
                  <a:lnTo>
                    <a:pt x="1212950" y="1385269"/>
                  </a:lnTo>
                  <a:lnTo>
                    <a:pt x="1207397" y="1379318"/>
                  </a:lnTo>
                  <a:lnTo>
                    <a:pt x="1185185" y="1355117"/>
                  </a:lnTo>
                  <a:close/>
                  <a:moveTo>
                    <a:pt x="882939" y="1288862"/>
                  </a:moveTo>
                  <a:lnTo>
                    <a:pt x="692944" y="1297987"/>
                  </a:lnTo>
                  <a:lnTo>
                    <a:pt x="638207" y="1300764"/>
                  </a:lnTo>
                  <a:lnTo>
                    <a:pt x="608855" y="1302351"/>
                  </a:lnTo>
                  <a:lnTo>
                    <a:pt x="271704" y="1332106"/>
                  </a:lnTo>
                  <a:lnTo>
                    <a:pt x="253855" y="1342421"/>
                  </a:lnTo>
                  <a:lnTo>
                    <a:pt x="152313" y="1399948"/>
                  </a:lnTo>
                  <a:lnTo>
                    <a:pt x="688581" y="1318617"/>
                  </a:lnTo>
                  <a:lnTo>
                    <a:pt x="749665" y="1309492"/>
                  </a:lnTo>
                  <a:lnTo>
                    <a:pt x="761564" y="1307112"/>
                  </a:lnTo>
                  <a:lnTo>
                    <a:pt x="882939" y="1288862"/>
                  </a:lnTo>
                  <a:close/>
                  <a:moveTo>
                    <a:pt x="1118944" y="1098824"/>
                  </a:moveTo>
                  <a:lnTo>
                    <a:pt x="1117754" y="1099221"/>
                  </a:lnTo>
                  <a:lnTo>
                    <a:pt x="1116168" y="1100808"/>
                  </a:lnTo>
                  <a:lnTo>
                    <a:pt x="1115374" y="1102395"/>
                  </a:lnTo>
                  <a:lnTo>
                    <a:pt x="1114978" y="1103585"/>
                  </a:lnTo>
                  <a:lnTo>
                    <a:pt x="1115771" y="1105569"/>
                  </a:lnTo>
                  <a:lnTo>
                    <a:pt x="1116564" y="1107156"/>
                  </a:lnTo>
                  <a:lnTo>
                    <a:pt x="1118151" y="1109139"/>
                  </a:lnTo>
                  <a:lnTo>
                    <a:pt x="1119737" y="1110726"/>
                  </a:lnTo>
                  <a:lnTo>
                    <a:pt x="1124497" y="1114694"/>
                  </a:lnTo>
                  <a:lnTo>
                    <a:pt x="1123307" y="1106362"/>
                  </a:lnTo>
                  <a:lnTo>
                    <a:pt x="1122514" y="1102791"/>
                  </a:lnTo>
                  <a:lnTo>
                    <a:pt x="1121721" y="1100808"/>
                  </a:lnTo>
                  <a:lnTo>
                    <a:pt x="1120134" y="1099221"/>
                  </a:lnTo>
                  <a:lnTo>
                    <a:pt x="1118944" y="1098824"/>
                  </a:lnTo>
                  <a:close/>
                  <a:moveTo>
                    <a:pt x="953542" y="742950"/>
                  </a:moveTo>
                  <a:lnTo>
                    <a:pt x="973374" y="743347"/>
                  </a:lnTo>
                  <a:lnTo>
                    <a:pt x="993207" y="744140"/>
                  </a:lnTo>
                  <a:lnTo>
                    <a:pt x="1013436" y="746124"/>
                  </a:lnTo>
                  <a:lnTo>
                    <a:pt x="1033268" y="749298"/>
                  </a:lnTo>
                  <a:lnTo>
                    <a:pt x="1053497" y="752868"/>
                  </a:lnTo>
                  <a:lnTo>
                    <a:pt x="1072933" y="757629"/>
                  </a:lnTo>
                  <a:lnTo>
                    <a:pt x="1093162" y="762787"/>
                  </a:lnTo>
                  <a:lnTo>
                    <a:pt x="1112598" y="768738"/>
                  </a:lnTo>
                  <a:lnTo>
                    <a:pt x="1132430" y="775483"/>
                  </a:lnTo>
                  <a:lnTo>
                    <a:pt x="1151469" y="782624"/>
                  </a:lnTo>
                  <a:lnTo>
                    <a:pt x="1170509" y="790162"/>
                  </a:lnTo>
                  <a:lnTo>
                    <a:pt x="1188754" y="798097"/>
                  </a:lnTo>
                  <a:lnTo>
                    <a:pt x="1206603" y="806428"/>
                  </a:lnTo>
                  <a:lnTo>
                    <a:pt x="1224056" y="815553"/>
                  </a:lnTo>
                  <a:lnTo>
                    <a:pt x="1240715" y="824678"/>
                  </a:lnTo>
                  <a:lnTo>
                    <a:pt x="1257374" y="833803"/>
                  </a:lnTo>
                  <a:lnTo>
                    <a:pt x="1272844" y="843722"/>
                  </a:lnTo>
                  <a:lnTo>
                    <a:pt x="1287520" y="853640"/>
                  </a:lnTo>
                  <a:lnTo>
                    <a:pt x="1301402" y="863558"/>
                  </a:lnTo>
                  <a:lnTo>
                    <a:pt x="1314492" y="873477"/>
                  </a:lnTo>
                  <a:lnTo>
                    <a:pt x="1326391" y="883395"/>
                  </a:lnTo>
                  <a:lnTo>
                    <a:pt x="1337894" y="893314"/>
                  </a:lnTo>
                  <a:lnTo>
                    <a:pt x="1347810" y="903232"/>
                  </a:lnTo>
                  <a:lnTo>
                    <a:pt x="1356537" y="912754"/>
                  </a:lnTo>
                  <a:lnTo>
                    <a:pt x="1364866" y="922672"/>
                  </a:lnTo>
                  <a:lnTo>
                    <a:pt x="1370816" y="931797"/>
                  </a:lnTo>
                  <a:lnTo>
                    <a:pt x="1376369" y="940526"/>
                  </a:lnTo>
                  <a:lnTo>
                    <a:pt x="1378749" y="944890"/>
                  </a:lnTo>
                  <a:lnTo>
                    <a:pt x="1380732" y="948857"/>
                  </a:lnTo>
                  <a:lnTo>
                    <a:pt x="1381922" y="953221"/>
                  </a:lnTo>
                  <a:lnTo>
                    <a:pt x="1383112" y="957585"/>
                  </a:lnTo>
                  <a:lnTo>
                    <a:pt x="1383905" y="961156"/>
                  </a:lnTo>
                  <a:lnTo>
                    <a:pt x="1384302" y="965123"/>
                  </a:lnTo>
                  <a:lnTo>
                    <a:pt x="1385888" y="976232"/>
                  </a:lnTo>
                  <a:lnTo>
                    <a:pt x="1387078" y="988134"/>
                  </a:lnTo>
                  <a:lnTo>
                    <a:pt x="1387475" y="1000830"/>
                  </a:lnTo>
                  <a:lnTo>
                    <a:pt x="1387475" y="1013922"/>
                  </a:lnTo>
                  <a:lnTo>
                    <a:pt x="1386682" y="1027014"/>
                  </a:lnTo>
                  <a:lnTo>
                    <a:pt x="1385492" y="1040900"/>
                  </a:lnTo>
                  <a:lnTo>
                    <a:pt x="1383509" y="1055183"/>
                  </a:lnTo>
                  <a:lnTo>
                    <a:pt x="1381525" y="1069465"/>
                  </a:lnTo>
                  <a:lnTo>
                    <a:pt x="1379145" y="1084541"/>
                  </a:lnTo>
                  <a:lnTo>
                    <a:pt x="1375972" y="1100014"/>
                  </a:lnTo>
                  <a:lnTo>
                    <a:pt x="1372799" y="1115487"/>
                  </a:lnTo>
                  <a:lnTo>
                    <a:pt x="1369229" y="1131357"/>
                  </a:lnTo>
                  <a:lnTo>
                    <a:pt x="1365263" y="1148020"/>
                  </a:lnTo>
                  <a:lnTo>
                    <a:pt x="1360503" y="1164286"/>
                  </a:lnTo>
                  <a:lnTo>
                    <a:pt x="1350983" y="1198009"/>
                  </a:lnTo>
                  <a:lnTo>
                    <a:pt x="1339877" y="1232525"/>
                  </a:lnTo>
                  <a:lnTo>
                    <a:pt x="1327978" y="1267834"/>
                  </a:lnTo>
                  <a:lnTo>
                    <a:pt x="1315285" y="1303541"/>
                  </a:lnTo>
                  <a:lnTo>
                    <a:pt x="1302196" y="1339247"/>
                  </a:lnTo>
                  <a:lnTo>
                    <a:pt x="1288710" y="1374954"/>
                  </a:lnTo>
                  <a:lnTo>
                    <a:pt x="1274827" y="1411057"/>
                  </a:lnTo>
                  <a:lnTo>
                    <a:pt x="1246665" y="1482073"/>
                  </a:lnTo>
                  <a:lnTo>
                    <a:pt x="1212950" y="1581654"/>
                  </a:lnTo>
                  <a:lnTo>
                    <a:pt x="1106251" y="1559437"/>
                  </a:lnTo>
                  <a:lnTo>
                    <a:pt x="1101095" y="1638784"/>
                  </a:lnTo>
                  <a:lnTo>
                    <a:pt x="1092369" y="1729241"/>
                  </a:lnTo>
                  <a:lnTo>
                    <a:pt x="1085229" y="1803431"/>
                  </a:lnTo>
                  <a:lnTo>
                    <a:pt x="1076503" y="1890713"/>
                  </a:lnTo>
                  <a:lnTo>
                    <a:pt x="285190" y="1890713"/>
                  </a:lnTo>
                  <a:lnTo>
                    <a:pt x="274084" y="1780023"/>
                  </a:lnTo>
                  <a:lnTo>
                    <a:pt x="265358" y="1685203"/>
                  </a:lnTo>
                  <a:lnTo>
                    <a:pt x="255441" y="1570546"/>
                  </a:lnTo>
                  <a:lnTo>
                    <a:pt x="232832" y="1576893"/>
                  </a:lnTo>
                  <a:lnTo>
                    <a:pt x="209827" y="1582448"/>
                  </a:lnTo>
                  <a:lnTo>
                    <a:pt x="197927" y="1584828"/>
                  </a:lnTo>
                  <a:lnTo>
                    <a:pt x="186821" y="1587605"/>
                  </a:lnTo>
                  <a:lnTo>
                    <a:pt x="174922" y="1589192"/>
                  </a:lnTo>
                  <a:lnTo>
                    <a:pt x="163816" y="1590779"/>
                  </a:lnTo>
                  <a:lnTo>
                    <a:pt x="152313" y="1591573"/>
                  </a:lnTo>
                  <a:lnTo>
                    <a:pt x="142000" y="1591969"/>
                  </a:lnTo>
                  <a:lnTo>
                    <a:pt x="131291" y="1591969"/>
                  </a:lnTo>
                  <a:lnTo>
                    <a:pt x="121374" y="1591573"/>
                  </a:lnTo>
                  <a:lnTo>
                    <a:pt x="112251" y="1590382"/>
                  </a:lnTo>
                  <a:lnTo>
                    <a:pt x="103129" y="1588399"/>
                  </a:lnTo>
                  <a:lnTo>
                    <a:pt x="99162" y="1587209"/>
                  </a:lnTo>
                  <a:lnTo>
                    <a:pt x="95196" y="1585225"/>
                  </a:lnTo>
                  <a:lnTo>
                    <a:pt x="91229" y="1583638"/>
                  </a:lnTo>
                  <a:lnTo>
                    <a:pt x="87659" y="1581654"/>
                  </a:lnTo>
                  <a:lnTo>
                    <a:pt x="74570" y="1515399"/>
                  </a:lnTo>
                  <a:lnTo>
                    <a:pt x="59497" y="1433274"/>
                  </a:lnTo>
                  <a:lnTo>
                    <a:pt x="51564" y="1388046"/>
                  </a:lnTo>
                  <a:lnTo>
                    <a:pt x="43235" y="1341628"/>
                  </a:lnTo>
                  <a:lnTo>
                    <a:pt x="35698" y="1295209"/>
                  </a:lnTo>
                  <a:lnTo>
                    <a:pt x="28162" y="1247998"/>
                  </a:lnTo>
                  <a:lnTo>
                    <a:pt x="21022" y="1202373"/>
                  </a:lnTo>
                  <a:lnTo>
                    <a:pt x="14676" y="1157938"/>
                  </a:lnTo>
                  <a:lnTo>
                    <a:pt x="9520" y="1116677"/>
                  </a:lnTo>
                  <a:lnTo>
                    <a:pt x="5156" y="1078987"/>
                  </a:lnTo>
                  <a:lnTo>
                    <a:pt x="1983" y="1045264"/>
                  </a:lnTo>
                  <a:lnTo>
                    <a:pt x="793" y="1030188"/>
                  </a:lnTo>
                  <a:lnTo>
                    <a:pt x="0" y="1016699"/>
                  </a:lnTo>
                  <a:lnTo>
                    <a:pt x="0" y="1004797"/>
                  </a:lnTo>
                  <a:lnTo>
                    <a:pt x="0" y="994482"/>
                  </a:lnTo>
                  <a:lnTo>
                    <a:pt x="397" y="985754"/>
                  </a:lnTo>
                  <a:lnTo>
                    <a:pt x="1190" y="979009"/>
                  </a:lnTo>
                  <a:lnTo>
                    <a:pt x="1587" y="972661"/>
                  </a:lnTo>
                  <a:lnTo>
                    <a:pt x="2380" y="966314"/>
                  </a:lnTo>
                  <a:lnTo>
                    <a:pt x="3966" y="959966"/>
                  </a:lnTo>
                  <a:lnTo>
                    <a:pt x="5553" y="954015"/>
                  </a:lnTo>
                  <a:lnTo>
                    <a:pt x="7536" y="948064"/>
                  </a:lnTo>
                  <a:lnTo>
                    <a:pt x="9520" y="942113"/>
                  </a:lnTo>
                  <a:lnTo>
                    <a:pt x="12296" y="936558"/>
                  </a:lnTo>
                  <a:lnTo>
                    <a:pt x="15073" y="931004"/>
                  </a:lnTo>
                  <a:lnTo>
                    <a:pt x="18246" y="925053"/>
                  </a:lnTo>
                  <a:lnTo>
                    <a:pt x="21816" y="919498"/>
                  </a:lnTo>
                  <a:lnTo>
                    <a:pt x="25782" y="914341"/>
                  </a:lnTo>
                  <a:lnTo>
                    <a:pt x="29352" y="909183"/>
                  </a:lnTo>
                  <a:lnTo>
                    <a:pt x="34112" y="904026"/>
                  </a:lnTo>
                  <a:lnTo>
                    <a:pt x="38872" y="898471"/>
                  </a:lnTo>
                  <a:lnTo>
                    <a:pt x="48391" y="888950"/>
                  </a:lnTo>
                  <a:lnTo>
                    <a:pt x="59894" y="879031"/>
                  </a:lnTo>
                  <a:lnTo>
                    <a:pt x="71793" y="869906"/>
                  </a:lnTo>
                  <a:lnTo>
                    <a:pt x="84486" y="860781"/>
                  </a:lnTo>
                  <a:lnTo>
                    <a:pt x="98765" y="852450"/>
                  </a:lnTo>
                  <a:lnTo>
                    <a:pt x="113441" y="844118"/>
                  </a:lnTo>
                  <a:lnTo>
                    <a:pt x="128514" y="836183"/>
                  </a:lnTo>
                  <a:lnTo>
                    <a:pt x="144380" y="828645"/>
                  </a:lnTo>
                  <a:lnTo>
                    <a:pt x="161436" y="821504"/>
                  </a:lnTo>
                  <a:lnTo>
                    <a:pt x="178492" y="814760"/>
                  </a:lnTo>
                  <a:lnTo>
                    <a:pt x="196341" y="808015"/>
                  </a:lnTo>
                  <a:lnTo>
                    <a:pt x="214587" y="801667"/>
                  </a:lnTo>
                  <a:lnTo>
                    <a:pt x="233229" y="795716"/>
                  </a:lnTo>
                  <a:lnTo>
                    <a:pt x="252268" y="790162"/>
                  </a:lnTo>
                  <a:lnTo>
                    <a:pt x="271704" y="784608"/>
                  </a:lnTo>
                  <a:lnTo>
                    <a:pt x="291140" y="779450"/>
                  </a:lnTo>
                  <a:lnTo>
                    <a:pt x="310972" y="774689"/>
                  </a:lnTo>
                  <a:lnTo>
                    <a:pt x="331201" y="769928"/>
                  </a:lnTo>
                  <a:lnTo>
                    <a:pt x="351034" y="765564"/>
                  </a:lnTo>
                  <a:lnTo>
                    <a:pt x="371263" y="761994"/>
                  </a:lnTo>
                  <a:lnTo>
                    <a:pt x="391492" y="758026"/>
                  </a:lnTo>
                  <a:lnTo>
                    <a:pt x="431156" y="751282"/>
                  </a:lnTo>
                  <a:lnTo>
                    <a:pt x="470028" y="745727"/>
                  </a:lnTo>
                  <a:lnTo>
                    <a:pt x="474788" y="745330"/>
                  </a:lnTo>
                  <a:lnTo>
                    <a:pt x="479548" y="744934"/>
                  </a:lnTo>
                  <a:lnTo>
                    <a:pt x="488670" y="745330"/>
                  </a:lnTo>
                  <a:lnTo>
                    <a:pt x="616391" y="1197215"/>
                  </a:lnTo>
                  <a:lnTo>
                    <a:pt x="618771" y="1179759"/>
                  </a:lnTo>
                  <a:lnTo>
                    <a:pt x="663196" y="869509"/>
                  </a:lnTo>
                  <a:lnTo>
                    <a:pt x="650503" y="838961"/>
                  </a:lnTo>
                  <a:lnTo>
                    <a:pt x="675095" y="798493"/>
                  </a:lnTo>
                  <a:lnTo>
                    <a:pt x="731022" y="798097"/>
                  </a:lnTo>
                  <a:lnTo>
                    <a:pt x="754028" y="838961"/>
                  </a:lnTo>
                  <a:lnTo>
                    <a:pt x="743319" y="875461"/>
                  </a:lnTo>
                  <a:lnTo>
                    <a:pt x="782983" y="1202373"/>
                  </a:lnTo>
                  <a:lnTo>
                    <a:pt x="887302" y="760407"/>
                  </a:lnTo>
                  <a:lnTo>
                    <a:pt x="899201" y="754852"/>
                  </a:lnTo>
                  <a:lnTo>
                    <a:pt x="907927" y="750488"/>
                  </a:lnTo>
                  <a:lnTo>
                    <a:pt x="913481" y="747314"/>
                  </a:lnTo>
                  <a:lnTo>
                    <a:pt x="914671" y="746124"/>
                  </a:lnTo>
                  <a:lnTo>
                    <a:pt x="914671" y="745727"/>
                  </a:lnTo>
                  <a:lnTo>
                    <a:pt x="924587" y="744537"/>
                  </a:lnTo>
                  <a:lnTo>
                    <a:pt x="934106" y="743744"/>
                  </a:lnTo>
                  <a:lnTo>
                    <a:pt x="943626" y="743347"/>
                  </a:lnTo>
                  <a:lnTo>
                    <a:pt x="953542" y="742950"/>
                  </a:lnTo>
                  <a:close/>
                  <a:moveTo>
                    <a:pt x="713979" y="0"/>
                  </a:moveTo>
                  <a:lnTo>
                    <a:pt x="725091" y="0"/>
                  </a:lnTo>
                  <a:lnTo>
                    <a:pt x="736601" y="397"/>
                  </a:lnTo>
                  <a:lnTo>
                    <a:pt x="746919" y="794"/>
                  </a:lnTo>
                  <a:lnTo>
                    <a:pt x="758032" y="1985"/>
                  </a:lnTo>
                  <a:lnTo>
                    <a:pt x="768351" y="3177"/>
                  </a:lnTo>
                  <a:lnTo>
                    <a:pt x="778669" y="4368"/>
                  </a:lnTo>
                  <a:lnTo>
                    <a:pt x="788591" y="5956"/>
                  </a:lnTo>
                  <a:lnTo>
                    <a:pt x="808038" y="9530"/>
                  </a:lnTo>
                  <a:lnTo>
                    <a:pt x="826691" y="13898"/>
                  </a:lnTo>
                  <a:lnTo>
                    <a:pt x="844551" y="19060"/>
                  </a:lnTo>
                  <a:lnTo>
                    <a:pt x="860822" y="25016"/>
                  </a:lnTo>
                  <a:lnTo>
                    <a:pt x="876697" y="30973"/>
                  </a:lnTo>
                  <a:lnTo>
                    <a:pt x="891779" y="37723"/>
                  </a:lnTo>
                  <a:lnTo>
                    <a:pt x="906066" y="44076"/>
                  </a:lnTo>
                  <a:lnTo>
                    <a:pt x="919163" y="51224"/>
                  </a:lnTo>
                  <a:lnTo>
                    <a:pt x="930672" y="57974"/>
                  </a:lnTo>
                  <a:lnTo>
                    <a:pt x="942182" y="64725"/>
                  </a:lnTo>
                  <a:lnTo>
                    <a:pt x="952501" y="71475"/>
                  </a:lnTo>
                  <a:lnTo>
                    <a:pt x="961232" y="77829"/>
                  </a:lnTo>
                  <a:lnTo>
                    <a:pt x="969566" y="84182"/>
                  </a:lnTo>
                  <a:lnTo>
                    <a:pt x="976313" y="89344"/>
                  </a:lnTo>
                  <a:lnTo>
                    <a:pt x="987822" y="98874"/>
                  </a:lnTo>
                  <a:lnTo>
                    <a:pt x="994172" y="105227"/>
                  </a:lnTo>
                  <a:lnTo>
                    <a:pt x="996554" y="107213"/>
                  </a:lnTo>
                  <a:lnTo>
                    <a:pt x="993775" y="113566"/>
                  </a:lnTo>
                  <a:lnTo>
                    <a:pt x="989410" y="120317"/>
                  </a:lnTo>
                  <a:lnTo>
                    <a:pt x="984251" y="129450"/>
                  </a:lnTo>
                  <a:lnTo>
                    <a:pt x="977107" y="139774"/>
                  </a:lnTo>
                  <a:lnTo>
                    <a:pt x="973138" y="144936"/>
                  </a:lnTo>
                  <a:lnTo>
                    <a:pt x="968375" y="150495"/>
                  </a:lnTo>
                  <a:lnTo>
                    <a:pt x="963216" y="156054"/>
                  </a:lnTo>
                  <a:lnTo>
                    <a:pt x="957660" y="161613"/>
                  </a:lnTo>
                  <a:lnTo>
                    <a:pt x="951707" y="167173"/>
                  </a:lnTo>
                  <a:lnTo>
                    <a:pt x="945754" y="172732"/>
                  </a:lnTo>
                  <a:lnTo>
                    <a:pt x="938610" y="177497"/>
                  </a:lnTo>
                  <a:lnTo>
                    <a:pt x="931069" y="182262"/>
                  </a:lnTo>
                  <a:lnTo>
                    <a:pt x="923529" y="186630"/>
                  </a:lnTo>
                  <a:lnTo>
                    <a:pt x="915194" y="190601"/>
                  </a:lnTo>
                  <a:lnTo>
                    <a:pt x="906463" y="194174"/>
                  </a:lnTo>
                  <a:lnTo>
                    <a:pt x="896938" y="196954"/>
                  </a:lnTo>
                  <a:lnTo>
                    <a:pt x="887413" y="199733"/>
                  </a:lnTo>
                  <a:lnTo>
                    <a:pt x="877094" y="200925"/>
                  </a:lnTo>
                  <a:lnTo>
                    <a:pt x="866775" y="201719"/>
                  </a:lnTo>
                  <a:lnTo>
                    <a:pt x="855266" y="201719"/>
                  </a:lnTo>
                  <a:lnTo>
                    <a:pt x="843360" y="200925"/>
                  </a:lnTo>
                  <a:lnTo>
                    <a:pt x="831454" y="198939"/>
                  </a:lnTo>
                  <a:lnTo>
                    <a:pt x="818357" y="195763"/>
                  </a:lnTo>
                  <a:lnTo>
                    <a:pt x="805260" y="191792"/>
                  </a:lnTo>
                  <a:lnTo>
                    <a:pt x="791369" y="186233"/>
                  </a:lnTo>
                  <a:lnTo>
                    <a:pt x="777082" y="179879"/>
                  </a:lnTo>
                  <a:lnTo>
                    <a:pt x="760016" y="171938"/>
                  </a:lnTo>
                  <a:lnTo>
                    <a:pt x="743347" y="165187"/>
                  </a:lnTo>
                  <a:lnTo>
                    <a:pt x="778272" y="181468"/>
                  </a:lnTo>
                  <a:lnTo>
                    <a:pt x="812007" y="196954"/>
                  </a:lnTo>
                  <a:lnTo>
                    <a:pt x="828279" y="204101"/>
                  </a:lnTo>
                  <a:lnTo>
                    <a:pt x="844551" y="210852"/>
                  </a:lnTo>
                  <a:lnTo>
                    <a:pt x="860029" y="217205"/>
                  </a:lnTo>
                  <a:lnTo>
                    <a:pt x="875110" y="222367"/>
                  </a:lnTo>
                  <a:lnTo>
                    <a:pt x="889397" y="226735"/>
                  </a:lnTo>
                  <a:lnTo>
                    <a:pt x="903288" y="229912"/>
                  </a:lnTo>
                  <a:lnTo>
                    <a:pt x="910035" y="231103"/>
                  </a:lnTo>
                  <a:lnTo>
                    <a:pt x="916385" y="232294"/>
                  </a:lnTo>
                  <a:lnTo>
                    <a:pt x="922735" y="232691"/>
                  </a:lnTo>
                  <a:lnTo>
                    <a:pt x="929085" y="233089"/>
                  </a:lnTo>
                  <a:lnTo>
                    <a:pt x="935038" y="233089"/>
                  </a:lnTo>
                  <a:lnTo>
                    <a:pt x="940991" y="232294"/>
                  </a:lnTo>
                  <a:lnTo>
                    <a:pt x="946547" y="231103"/>
                  </a:lnTo>
                  <a:lnTo>
                    <a:pt x="951707" y="229912"/>
                  </a:lnTo>
                  <a:lnTo>
                    <a:pt x="956866" y="228324"/>
                  </a:lnTo>
                  <a:lnTo>
                    <a:pt x="961629" y="226338"/>
                  </a:lnTo>
                  <a:lnTo>
                    <a:pt x="966788" y="223161"/>
                  </a:lnTo>
                  <a:lnTo>
                    <a:pt x="970757" y="220382"/>
                  </a:lnTo>
                  <a:lnTo>
                    <a:pt x="972741" y="231500"/>
                  </a:lnTo>
                  <a:lnTo>
                    <a:pt x="973535" y="242619"/>
                  </a:lnTo>
                  <a:lnTo>
                    <a:pt x="973932" y="253340"/>
                  </a:lnTo>
                  <a:lnTo>
                    <a:pt x="974329" y="263267"/>
                  </a:lnTo>
                  <a:lnTo>
                    <a:pt x="974329" y="273591"/>
                  </a:lnTo>
                  <a:lnTo>
                    <a:pt x="973932" y="283121"/>
                  </a:lnTo>
                  <a:lnTo>
                    <a:pt x="973138" y="302181"/>
                  </a:lnTo>
                  <a:lnTo>
                    <a:pt x="974725" y="300196"/>
                  </a:lnTo>
                  <a:lnTo>
                    <a:pt x="976710" y="298210"/>
                  </a:lnTo>
                  <a:lnTo>
                    <a:pt x="978297" y="297416"/>
                  </a:lnTo>
                  <a:lnTo>
                    <a:pt x="980282" y="297019"/>
                  </a:lnTo>
                  <a:lnTo>
                    <a:pt x="982663" y="297416"/>
                  </a:lnTo>
                  <a:lnTo>
                    <a:pt x="985044" y="299005"/>
                  </a:lnTo>
                  <a:lnTo>
                    <a:pt x="987822" y="301784"/>
                  </a:lnTo>
                  <a:lnTo>
                    <a:pt x="989807" y="304564"/>
                  </a:lnTo>
                  <a:lnTo>
                    <a:pt x="991791" y="308932"/>
                  </a:lnTo>
                  <a:lnTo>
                    <a:pt x="994172" y="313697"/>
                  </a:lnTo>
                  <a:lnTo>
                    <a:pt x="995760" y="318859"/>
                  </a:lnTo>
                  <a:lnTo>
                    <a:pt x="997744" y="325212"/>
                  </a:lnTo>
                  <a:lnTo>
                    <a:pt x="998935" y="331963"/>
                  </a:lnTo>
                  <a:lnTo>
                    <a:pt x="1000919" y="339507"/>
                  </a:lnTo>
                  <a:lnTo>
                    <a:pt x="1002110" y="347846"/>
                  </a:lnTo>
                  <a:lnTo>
                    <a:pt x="1002904" y="356185"/>
                  </a:lnTo>
                  <a:lnTo>
                    <a:pt x="1003697" y="364523"/>
                  </a:lnTo>
                  <a:lnTo>
                    <a:pt x="1004094" y="373656"/>
                  </a:lnTo>
                  <a:lnTo>
                    <a:pt x="1004491" y="383584"/>
                  </a:lnTo>
                  <a:lnTo>
                    <a:pt x="1004888" y="393114"/>
                  </a:lnTo>
                  <a:lnTo>
                    <a:pt x="1004491" y="403438"/>
                  </a:lnTo>
                  <a:lnTo>
                    <a:pt x="1004094" y="412571"/>
                  </a:lnTo>
                  <a:lnTo>
                    <a:pt x="1003697" y="422101"/>
                  </a:lnTo>
                  <a:lnTo>
                    <a:pt x="1002904" y="430837"/>
                  </a:lnTo>
                  <a:lnTo>
                    <a:pt x="1002110" y="439175"/>
                  </a:lnTo>
                  <a:lnTo>
                    <a:pt x="1000919" y="447117"/>
                  </a:lnTo>
                  <a:lnTo>
                    <a:pt x="998935" y="454265"/>
                  </a:lnTo>
                  <a:lnTo>
                    <a:pt x="997744" y="461015"/>
                  </a:lnTo>
                  <a:lnTo>
                    <a:pt x="995760" y="467368"/>
                  </a:lnTo>
                  <a:lnTo>
                    <a:pt x="994172" y="472928"/>
                  </a:lnTo>
                  <a:lnTo>
                    <a:pt x="991791" y="478090"/>
                  </a:lnTo>
                  <a:lnTo>
                    <a:pt x="989807" y="481663"/>
                  </a:lnTo>
                  <a:lnTo>
                    <a:pt x="987822" y="485237"/>
                  </a:lnTo>
                  <a:lnTo>
                    <a:pt x="985044" y="487620"/>
                  </a:lnTo>
                  <a:lnTo>
                    <a:pt x="982663" y="488811"/>
                  </a:lnTo>
                  <a:lnTo>
                    <a:pt x="980282" y="489605"/>
                  </a:lnTo>
                  <a:lnTo>
                    <a:pt x="978694" y="489605"/>
                  </a:lnTo>
                  <a:lnTo>
                    <a:pt x="977504" y="488811"/>
                  </a:lnTo>
                  <a:lnTo>
                    <a:pt x="975122" y="487223"/>
                  </a:lnTo>
                  <a:lnTo>
                    <a:pt x="972741" y="484840"/>
                  </a:lnTo>
                  <a:lnTo>
                    <a:pt x="970360" y="481266"/>
                  </a:lnTo>
                  <a:lnTo>
                    <a:pt x="968375" y="476898"/>
                  </a:lnTo>
                  <a:lnTo>
                    <a:pt x="966391" y="471736"/>
                  </a:lnTo>
                  <a:lnTo>
                    <a:pt x="964010" y="465780"/>
                  </a:lnTo>
                  <a:lnTo>
                    <a:pt x="962422" y="459030"/>
                  </a:lnTo>
                  <a:lnTo>
                    <a:pt x="960438" y="476104"/>
                  </a:lnTo>
                  <a:lnTo>
                    <a:pt x="957263" y="491988"/>
                  </a:lnTo>
                  <a:lnTo>
                    <a:pt x="953691" y="507871"/>
                  </a:lnTo>
                  <a:lnTo>
                    <a:pt x="949325" y="523754"/>
                  </a:lnTo>
                  <a:lnTo>
                    <a:pt x="944563" y="538844"/>
                  </a:lnTo>
                  <a:lnTo>
                    <a:pt x="939404" y="553536"/>
                  </a:lnTo>
                  <a:lnTo>
                    <a:pt x="933451" y="567434"/>
                  </a:lnTo>
                  <a:lnTo>
                    <a:pt x="927101" y="581332"/>
                  </a:lnTo>
                  <a:lnTo>
                    <a:pt x="920354" y="594435"/>
                  </a:lnTo>
                  <a:lnTo>
                    <a:pt x="912813" y="607539"/>
                  </a:lnTo>
                  <a:lnTo>
                    <a:pt x="905272" y="619849"/>
                  </a:lnTo>
                  <a:lnTo>
                    <a:pt x="896938" y="631364"/>
                  </a:lnTo>
                  <a:lnTo>
                    <a:pt x="888604" y="642880"/>
                  </a:lnTo>
                  <a:lnTo>
                    <a:pt x="879872" y="653601"/>
                  </a:lnTo>
                  <a:lnTo>
                    <a:pt x="870347" y="663925"/>
                  </a:lnTo>
                  <a:lnTo>
                    <a:pt x="861219" y="673852"/>
                  </a:lnTo>
                  <a:lnTo>
                    <a:pt x="851694" y="682985"/>
                  </a:lnTo>
                  <a:lnTo>
                    <a:pt x="841772" y="691721"/>
                  </a:lnTo>
                  <a:lnTo>
                    <a:pt x="831851" y="700060"/>
                  </a:lnTo>
                  <a:lnTo>
                    <a:pt x="821532" y="707604"/>
                  </a:lnTo>
                  <a:lnTo>
                    <a:pt x="811610" y="714752"/>
                  </a:lnTo>
                  <a:lnTo>
                    <a:pt x="801291" y="721105"/>
                  </a:lnTo>
                  <a:lnTo>
                    <a:pt x="790972" y="727062"/>
                  </a:lnTo>
                  <a:lnTo>
                    <a:pt x="780257" y="732224"/>
                  </a:lnTo>
                  <a:lnTo>
                    <a:pt x="769938" y="736989"/>
                  </a:lnTo>
                  <a:lnTo>
                    <a:pt x="759619" y="741357"/>
                  </a:lnTo>
                  <a:lnTo>
                    <a:pt x="749301" y="744533"/>
                  </a:lnTo>
                  <a:lnTo>
                    <a:pt x="738585" y="747710"/>
                  </a:lnTo>
                  <a:lnTo>
                    <a:pt x="728663" y="750093"/>
                  </a:lnTo>
                  <a:lnTo>
                    <a:pt x="718344" y="751284"/>
                  </a:lnTo>
                  <a:lnTo>
                    <a:pt x="708819" y="752475"/>
                  </a:lnTo>
                  <a:lnTo>
                    <a:pt x="698897" y="752475"/>
                  </a:lnTo>
                  <a:lnTo>
                    <a:pt x="690960" y="752475"/>
                  </a:lnTo>
                  <a:lnTo>
                    <a:pt x="683022" y="751284"/>
                  </a:lnTo>
                  <a:lnTo>
                    <a:pt x="674688" y="749695"/>
                  </a:lnTo>
                  <a:lnTo>
                    <a:pt x="665560" y="747313"/>
                  </a:lnTo>
                  <a:lnTo>
                    <a:pt x="656432" y="744136"/>
                  </a:lnTo>
                  <a:lnTo>
                    <a:pt x="646907" y="740960"/>
                  </a:lnTo>
                  <a:lnTo>
                    <a:pt x="637779" y="736195"/>
                  </a:lnTo>
                  <a:lnTo>
                    <a:pt x="628254" y="731430"/>
                  </a:lnTo>
                  <a:lnTo>
                    <a:pt x="617935" y="725870"/>
                  </a:lnTo>
                  <a:lnTo>
                    <a:pt x="608410" y="719914"/>
                  </a:lnTo>
                  <a:lnTo>
                    <a:pt x="598091" y="713561"/>
                  </a:lnTo>
                  <a:lnTo>
                    <a:pt x="588169" y="706413"/>
                  </a:lnTo>
                  <a:lnTo>
                    <a:pt x="578247" y="698471"/>
                  </a:lnTo>
                  <a:lnTo>
                    <a:pt x="568325" y="690133"/>
                  </a:lnTo>
                  <a:lnTo>
                    <a:pt x="558007" y="681397"/>
                  </a:lnTo>
                  <a:lnTo>
                    <a:pt x="548482" y="671867"/>
                  </a:lnTo>
                  <a:lnTo>
                    <a:pt x="538560" y="662734"/>
                  </a:lnTo>
                  <a:lnTo>
                    <a:pt x="529035" y="652410"/>
                  </a:lnTo>
                  <a:lnTo>
                    <a:pt x="519510" y="641688"/>
                  </a:lnTo>
                  <a:lnTo>
                    <a:pt x="509985" y="630570"/>
                  </a:lnTo>
                  <a:lnTo>
                    <a:pt x="501254" y="619452"/>
                  </a:lnTo>
                  <a:lnTo>
                    <a:pt x="492522" y="607539"/>
                  </a:lnTo>
                  <a:lnTo>
                    <a:pt x="483791" y="595230"/>
                  </a:lnTo>
                  <a:lnTo>
                    <a:pt x="475854" y="582523"/>
                  </a:lnTo>
                  <a:lnTo>
                    <a:pt x="467916" y="569419"/>
                  </a:lnTo>
                  <a:lnTo>
                    <a:pt x="460772" y="556315"/>
                  </a:lnTo>
                  <a:lnTo>
                    <a:pt x="453629" y="542417"/>
                  </a:lnTo>
                  <a:lnTo>
                    <a:pt x="447279" y="528519"/>
                  </a:lnTo>
                  <a:lnTo>
                    <a:pt x="441325" y="514224"/>
                  </a:lnTo>
                  <a:lnTo>
                    <a:pt x="435769" y="499929"/>
                  </a:lnTo>
                  <a:lnTo>
                    <a:pt x="431007" y="485237"/>
                  </a:lnTo>
                  <a:lnTo>
                    <a:pt x="426244" y="470148"/>
                  </a:lnTo>
                  <a:lnTo>
                    <a:pt x="424657" y="474913"/>
                  </a:lnTo>
                  <a:lnTo>
                    <a:pt x="422672" y="480075"/>
                  </a:lnTo>
                  <a:lnTo>
                    <a:pt x="421085" y="484046"/>
                  </a:lnTo>
                  <a:lnTo>
                    <a:pt x="419101" y="487620"/>
                  </a:lnTo>
                  <a:lnTo>
                    <a:pt x="417116" y="490399"/>
                  </a:lnTo>
                  <a:lnTo>
                    <a:pt x="414735" y="492385"/>
                  </a:lnTo>
                  <a:lnTo>
                    <a:pt x="412354" y="493576"/>
                  </a:lnTo>
                  <a:lnTo>
                    <a:pt x="410369" y="493973"/>
                  </a:lnTo>
                  <a:lnTo>
                    <a:pt x="407591" y="493576"/>
                  </a:lnTo>
                  <a:lnTo>
                    <a:pt x="405210" y="491988"/>
                  </a:lnTo>
                  <a:lnTo>
                    <a:pt x="402829" y="490002"/>
                  </a:lnTo>
                  <a:lnTo>
                    <a:pt x="400447" y="486428"/>
                  </a:lnTo>
                  <a:lnTo>
                    <a:pt x="398463" y="482855"/>
                  </a:lnTo>
                  <a:lnTo>
                    <a:pt x="396082" y="477693"/>
                  </a:lnTo>
                  <a:lnTo>
                    <a:pt x="394494" y="472133"/>
                  </a:lnTo>
                  <a:lnTo>
                    <a:pt x="392907" y="465780"/>
                  </a:lnTo>
                  <a:lnTo>
                    <a:pt x="391319" y="459030"/>
                  </a:lnTo>
                  <a:lnTo>
                    <a:pt x="390129" y="451882"/>
                  </a:lnTo>
                  <a:lnTo>
                    <a:pt x="388541" y="443940"/>
                  </a:lnTo>
                  <a:lnTo>
                    <a:pt x="387351" y="435602"/>
                  </a:lnTo>
                  <a:lnTo>
                    <a:pt x="386557" y="426469"/>
                  </a:lnTo>
                  <a:lnTo>
                    <a:pt x="386160" y="417336"/>
                  </a:lnTo>
                  <a:lnTo>
                    <a:pt x="385763" y="407409"/>
                  </a:lnTo>
                  <a:lnTo>
                    <a:pt x="385763" y="397879"/>
                  </a:lnTo>
                  <a:lnTo>
                    <a:pt x="385763" y="388349"/>
                  </a:lnTo>
                  <a:lnTo>
                    <a:pt x="386160" y="378421"/>
                  </a:lnTo>
                  <a:lnTo>
                    <a:pt x="386557" y="369288"/>
                  </a:lnTo>
                  <a:lnTo>
                    <a:pt x="387351" y="360156"/>
                  </a:lnTo>
                  <a:lnTo>
                    <a:pt x="388541" y="351817"/>
                  </a:lnTo>
                  <a:lnTo>
                    <a:pt x="390129" y="344272"/>
                  </a:lnTo>
                  <a:lnTo>
                    <a:pt x="391319" y="336728"/>
                  </a:lnTo>
                  <a:lnTo>
                    <a:pt x="392907" y="329977"/>
                  </a:lnTo>
                  <a:lnTo>
                    <a:pt x="394494" y="323624"/>
                  </a:lnTo>
                  <a:lnTo>
                    <a:pt x="396082" y="318065"/>
                  </a:lnTo>
                  <a:lnTo>
                    <a:pt x="398463" y="313697"/>
                  </a:lnTo>
                  <a:lnTo>
                    <a:pt x="400447" y="309329"/>
                  </a:lnTo>
                  <a:lnTo>
                    <a:pt x="402829" y="305755"/>
                  </a:lnTo>
                  <a:lnTo>
                    <a:pt x="405210" y="303770"/>
                  </a:lnTo>
                  <a:lnTo>
                    <a:pt x="407591" y="302181"/>
                  </a:lnTo>
                  <a:lnTo>
                    <a:pt x="410369" y="301784"/>
                  </a:lnTo>
                  <a:lnTo>
                    <a:pt x="411560" y="302181"/>
                  </a:lnTo>
                  <a:lnTo>
                    <a:pt x="413147" y="302975"/>
                  </a:lnTo>
                  <a:lnTo>
                    <a:pt x="413544" y="289872"/>
                  </a:lnTo>
                  <a:lnTo>
                    <a:pt x="414338" y="277562"/>
                  </a:lnTo>
                  <a:lnTo>
                    <a:pt x="415925" y="266444"/>
                  </a:lnTo>
                  <a:lnTo>
                    <a:pt x="418307" y="255722"/>
                  </a:lnTo>
                  <a:lnTo>
                    <a:pt x="417116" y="242222"/>
                  </a:lnTo>
                  <a:lnTo>
                    <a:pt x="415925" y="229515"/>
                  </a:lnTo>
                  <a:lnTo>
                    <a:pt x="415925" y="217205"/>
                  </a:lnTo>
                  <a:lnTo>
                    <a:pt x="416322" y="206484"/>
                  </a:lnTo>
                  <a:lnTo>
                    <a:pt x="417910" y="195763"/>
                  </a:lnTo>
                  <a:lnTo>
                    <a:pt x="419497" y="185835"/>
                  </a:lnTo>
                  <a:lnTo>
                    <a:pt x="421482" y="176305"/>
                  </a:lnTo>
                  <a:lnTo>
                    <a:pt x="424260" y="167570"/>
                  </a:lnTo>
                  <a:lnTo>
                    <a:pt x="427435" y="159628"/>
                  </a:lnTo>
                  <a:lnTo>
                    <a:pt x="431007" y="152480"/>
                  </a:lnTo>
                  <a:lnTo>
                    <a:pt x="434975" y="145730"/>
                  </a:lnTo>
                  <a:lnTo>
                    <a:pt x="439341" y="139377"/>
                  </a:lnTo>
                  <a:lnTo>
                    <a:pt x="444501" y="133420"/>
                  </a:lnTo>
                  <a:lnTo>
                    <a:pt x="449660" y="128258"/>
                  </a:lnTo>
                  <a:lnTo>
                    <a:pt x="455613" y="123890"/>
                  </a:lnTo>
                  <a:lnTo>
                    <a:pt x="461566" y="119522"/>
                  </a:lnTo>
                  <a:lnTo>
                    <a:pt x="434182" y="119919"/>
                  </a:lnTo>
                  <a:lnTo>
                    <a:pt x="413147" y="120714"/>
                  </a:lnTo>
                  <a:lnTo>
                    <a:pt x="394891" y="121508"/>
                  </a:lnTo>
                  <a:lnTo>
                    <a:pt x="401241" y="118728"/>
                  </a:lnTo>
                  <a:lnTo>
                    <a:pt x="407591" y="115154"/>
                  </a:lnTo>
                  <a:lnTo>
                    <a:pt x="420291" y="107213"/>
                  </a:lnTo>
                  <a:lnTo>
                    <a:pt x="433388" y="98477"/>
                  </a:lnTo>
                  <a:lnTo>
                    <a:pt x="446485" y="88947"/>
                  </a:lnTo>
                  <a:lnTo>
                    <a:pt x="459185" y="79814"/>
                  </a:lnTo>
                  <a:lnTo>
                    <a:pt x="471488" y="71475"/>
                  </a:lnTo>
                  <a:lnTo>
                    <a:pt x="482601" y="63931"/>
                  </a:lnTo>
                  <a:lnTo>
                    <a:pt x="488157" y="60357"/>
                  </a:lnTo>
                  <a:lnTo>
                    <a:pt x="493316" y="57577"/>
                  </a:lnTo>
                  <a:lnTo>
                    <a:pt x="507604" y="50827"/>
                  </a:lnTo>
                  <a:lnTo>
                    <a:pt x="521891" y="44473"/>
                  </a:lnTo>
                  <a:lnTo>
                    <a:pt x="536179" y="38517"/>
                  </a:lnTo>
                  <a:lnTo>
                    <a:pt x="550069" y="32958"/>
                  </a:lnTo>
                  <a:lnTo>
                    <a:pt x="563563" y="27796"/>
                  </a:lnTo>
                  <a:lnTo>
                    <a:pt x="577057" y="23428"/>
                  </a:lnTo>
                  <a:lnTo>
                    <a:pt x="590551" y="19457"/>
                  </a:lnTo>
                  <a:lnTo>
                    <a:pt x="603647" y="15883"/>
                  </a:lnTo>
                  <a:lnTo>
                    <a:pt x="616744" y="12310"/>
                  </a:lnTo>
                  <a:lnTo>
                    <a:pt x="629841" y="9927"/>
                  </a:lnTo>
                  <a:lnTo>
                    <a:pt x="642541" y="7148"/>
                  </a:lnTo>
                  <a:lnTo>
                    <a:pt x="654844" y="5162"/>
                  </a:lnTo>
                  <a:lnTo>
                    <a:pt x="666751" y="3574"/>
                  </a:lnTo>
                  <a:lnTo>
                    <a:pt x="679054" y="2382"/>
                  </a:lnTo>
                  <a:lnTo>
                    <a:pt x="690960" y="1191"/>
                  </a:lnTo>
                  <a:lnTo>
                    <a:pt x="702866" y="397"/>
                  </a:lnTo>
                  <a:lnTo>
                    <a:pt x="713979" y="0"/>
                  </a:lnTo>
                  <a:close/>
                </a:path>
              </a:pathLst>
            </a:custGeom>
            <a:solidFill>
              <a:schemeClr val="bg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tx1">
                    <a:lumMod val="50000"/>
                    <a:lumOff val="50000"/>
                  </a:schemeClr>
                </a:solidFill>
              </a:endParaRPr>
            </a:p>
          </p:txBody>
        </p:sp>
      </p:grpSp>
      <p:sp>
        <p:nvSpPr>
          <p:cNvPr id="30" name="Content Placeholder 2"/>
          <p:cNvSpPr txBox="1">
            <a:spLocks/>
          </p:cNvSpPr>
          <p:nvPr/>
        </p:nvSpPr>
        <p:spPr bwMode="auto">
          <a:xfrm>
            <a:off x="1137043" y="1285048"/>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200" b="1" kern="0" dirty="0">
                <a:solidFill>
                  <a:schemeClr val="tx1">
                    <a:lumMod val="65000"/>
                    <a:lumOff val="35000"/>
                  </a:schemeClr>
                </a:solidFill>
                <a:latin typeface="微软雅黑" pitchFamily="34" charset="-122"/>
                <a:ea typeface="微软雅黑" pitchFamily="34" charset="-122"/>
                <a:cs typeface="Raleway"/>
              </a:rPr>
              <a:t>输入你的</a:t>
            </a:r>
            <a:r>
              <a:rPr lang="zh-CN" altLang="en-US" sz="1200" b="1" kern="0" dirty="0" smtClean="0">
                <a:solidFill>
                  <a:schemeClr val="tx1">
                    <a:lumMod val="65000"/>
                    <a:lumOff val="35000"/>
                  </a:schemeClr>
                </a:solidFill>
                <a:latin typeface="微软雅黑" pitchFamily="34" charset="-122"/>
                <a:ea typeface="微软雅黑" pitchFamily="34" charset="-122"/>
                <a:cs typeface="Raleway"/>
              </a:rPr>
              <a:t>标题</a:t>
            </a:r>
            <a:endParaRPr lang="en-US" altLang="zh-CN" sz="1200" b="1" kern="0" dirty="0" smtClean="0">
              <a:solidFill>
                <a:schemeClr val="tx1">
                  <a:lumMod val="65000"/>
                  <a:lumOff val="3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里这里</a:t>
            </a:r>
            <a:r>
              <a:rPr lang="zh-CN" altLang="en-US" sz="800" kern="0" dirty="0">
                <a:solidFill>
                  <a:schemeClr val="tx1">
                    <a:lumMod val="65000"/>
                    <a:lumOff val="3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概述</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sp>
        <p:nvSpPr>
          <p:cNvPr id="31" name="Content Placeholder 2"/>
          <p:cNvSpPr txBox="1">
            <a:spLocks/>
          </p:cNvSpPr>
          <p:nvPr/>
        </p:nvSpPr>
        <p:spPr bwMode="auto">
          <a:xfrm>
            <a:off x="593126" y="2361171"/>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200" b="1" kern="0" dirty="0">
                <a:solidFill>
                  <a:schemeClr val="tx1">
                    <a:lumMod val="65000"/>
                    <a:lumOff val="35000"/>
                  </a:schemeClr>
                </a:solidFill>
                <a:latin typeface="微软雅黑" pitchFamily="34" charset="-122"/>
                <a:ea typeface="微软雅黑" pitchFamily="34" charset="-122"/>
                <a:cs typeface="Raleway"/>
              </a:rPr>
              <a:t>输入你的</a:t>
            </a:r>
            <a:r>
              <a:rPr lang="zh-CN" altLang="en-US" sz="1200" b="1" kern="0" dirty="0" smtClean="0">
                <a:solidFill>
                  <a:schemeClr val="tx1">
                    <a:lumMod val="65000"/>
                    <a:lumOff val="35000"/>
                  </a:schemeClr>
                </a:solidFill>
                <a:latin typeface="微软雅黑" pitchFamily="34" charset="-122"/>
                <a:ea typeface="微软雅黑" pitchFamily="34" charset="-122"/>
                <a:cs typeface="Raleway"/>
              </a:rPr>
              <a:t>标题</a:t>
            </a:r>
            <a:endParaRPr lang="en-US" altLang="zh-CN" sz="1200" b="1" kern="0" dirty="0" smtClean="0">
              <a:solidFill>
                <a:schemeClr val="tx1">
                  <a:lumMod val="65000"/>
                  <a:lumOff val="3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里这里</a:t>
            </a:r>
            <a:r>
              <a:rPr lang="zh-CN" altLang="en-US" sz="800" kern="0" dirty="0">
                <a:solidFill>
                  <a:schemeClr val="tx1">
                    <a:lumMod val="65000"/>
                    <a:lumOff val="3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概述</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sp>
        <p:nvSpPr>
          <p:cNvPr id="32" name="Content Placeholder 2"/>
          <p:cNvSpPr txBox="1">
            <a:spLocks/>
          </p:cNvSpPr>
          <p:nvPr/>
        </p:nvSpPr>
        <p:spPr bwMode="auto">
          <a:xfrm>
            <a:off x="1145586" y="3341661"/>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200" b="1" kern="0" dirty="0">
                <a:solidFill>
                  <a:schemeClr val="tx1">
                    <a:lumMod val="65000"/>
                    <a:lumOff val="35000"/>
                  </a:schemeClr>
                </a:solidFill>
                <a:latin typeface="微软雅黑" pitchFamily="34" charset="-122"/>
                <a:ea typeface="微软雅黑" pitchFamily="34" charset="-122"/>
                <a:cs typeface="Raleway"/>
              </a:rPr>
              <a:t>输入你的</a:t>
            </a:r>
            <a:r>
              <a:rPr lang="zh-CN" altLang="en-US" sz="1200" b="1" kern="0" dirty="0" smtClean="0">
                <a:solidFill>
                  <a:schemeClr val="tx1">
                    <a:lumMod val="65000"/>
                    <a:lumOff val="35000"/>
                  </a:schemeClr>
                </a:solidFill>
                <a:latin typeface="微软雅黑" pitchFamily="34" charset="-122"/>
                <a:ea typeface="微软雅黑" pitchFamily="34" charset="-122"/>
                <a:cs typeface="Raleway"/>
              </a:rPr>
              <a:t>标题</a:t>
            </a:r>
            <a:endParaRPr lang="en-US" altLang="zh-CN" sz="1200" b="1" kern="0" dirty="0" smtClean="0">
              <a:solidFill>
                <a:schemeClr val="tx1">
                  <a:lumMod val="65000"/>
                  <a:lumOff val="35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里这里</a:t>
            </a:r>
            <a:r>
              <a:rPr lang="zh-CN" altLang="en-US" sz="800" kern="0" dirty="0">
                <a:solidFill>
                  <a:schemeClr val="tx1">
                    <a:lumMod val="65000"/>
                    <a:lumOff val="3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概述</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sp>
        <p:nvSpPr>
          <p:cNvPr id="33" name="Content Placeholder 2"/>
          <p:cNvSpPr txBox="1">
            <a:spLocks/>
          </p:cNvSpPr>
          <p:nvPr/>
        </p:nvSpPr>
        <p:spPr bwMode="auto">
          <a:xfrm>
            <a:off x="5599216" y="1285048"/>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200" b="1" kern="0" dirty="0">
                <a:solidFill>
                  <a:schemeClr val="tx1">
                    <a:lumMod val="65000"/>
                    <a:lumOff val="35000"/>
                  </a:schemeClr>
                </a:solidFill>
                <a:latin typeface="微软雅黑" pitchFamily="34" charset="-122"/>
                <a:ea typeface="微软雅黑" pitchFamily="34" charset="-122"/>
                <a:cs typeface="Raleway"/>
              </a:rPr>
              <a:t>输入你的</a:t>
            </a:r>
            <a:r>
              <a:rPr lang="zh-CN" altLang="en-US" sz="1200" b="1" kern="0" dirty="0" smtClean="0">
                <a:solidFill>
                  <a:schemeClr val="tx1">
                    <a:lumMod val="65000"/>
                    <a:lumOff val="35000"/>
                  </a:schemeClr>
                </a:solidFill>
                <a:latin typeface="微软雅黑" pitchFamily="34" charset="-122"/>
                <a:ea typeface="微软雅黑" pitchFamily="34" charset="-122"/>
                <a:cs typeface="Raleway"/>
              </a:rPr>
              <a:t>标题</a:t>
            </a:r>
            <a:endParaRPr lang="en-US" altLang="zh-CN" sz="1200" b="1" kern="0" dirty="0" smtClean="0">
              <a:solidFill>
                <a:schemeClr val="tx1">
                  <a:lumMod val="65000"/>
                  <a:lumOff val="3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里这里</a:t>
            </a:r>
            <a:r>
              <a:rPr lang="zh-CN" altLang="en-US" sz="800" kern="0" dirty="0">
                <a:solidFill>
                  <a:schemeClr val="tx1">
                    <a:lumMod val="65000"/>
                    <a:lumOff val="3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概述</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sp>
        <p:nvSpPr>
          <p:cNvPr id="34" name="Content Placeholder 2"/>
          <p:cNvSpPr txBox="1">
            <a:spLocks/>
          </p:cNvSpPr>
          <p:nvPr/>
        </p:nvSpPr>
        <p:spPr bwMode="auto">
          <a:xfrm>
            <a:off x="6102136" y="2351848"/>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200" b="1" kern="0" dirty="0">
                <a:solidFill>
                  <a:schemeClr val="tx1">
                    <a:lumMod val="65000"/>
                    <a:lumOff val="35000"/>
                  </a:schemeClr>
                </a:solidFill>
                <a:latin typeface="微软雅黑" pitchFamily="34" charset="-122"/>
                <a:ea typeface="微软雅黑" pitchFamily="34" charset="-122"/>
                <a:cs typeface="Raleway"/>
              </a:rPr>
              <a:t>输入你的</a:t>
            </a:r>
            <a:r>
              <a:rPr lang="zh-CN" altLang="en-US" sz="1200" b="1" kern="0" dirty="0" smtClean="0">
                <a:solidFill>
                  <a:schemeClr val="tx1">
                    <a:lumMod val="65000"/>
                    <a:lumOff val="35000"/>
                  </a:schemeClr>
                </a:solidFill>
                <a:latin typeface="微软雅黑" pitchFamily="34" charset="-122"/>
                <a:ea typeface="微软雅黑" pitchFamily="34" charset="-122"/>
                <a:cs typeface="Raleway"/>
              </a:rPr>
              <a:t>标题</a:t>
            </a:r>
            <a:endParaRPr lang="en-US" altLang="zh-CN" sz="1200" b="1" kern="0" dirty="0" smtClean="0">
              <a:solidFill>
                <a:schemeClr val="tx1">
                  <a:lumMod val="65000"/>
                  <a:lumOff val="3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里这里</a:t>
            </a:r>
            <a:r>
              <a:rPr lang="zh-CN" altLang="en-US" sz="800" kern="0" dirty="0">
                <a:solidFill>
                  <a:schemeClr val="tx1">
                    <a:lumMod val="65000"/>
                    <a:lumOff val="3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概述</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sp>
        <p:nvSpPr>
          <p:cNvPr id="35" name="Content Placeholder 2"/>
          <p:cNvSpPr txBox="1">
            <a:spLocks/>
          </p:cNvSpPr>
          <p:nvPr/>
        </p:nvSpPr>
        <p:spPr bwMode="auto">
          <a:xfrm>
            <a:off x="5622076" y="3388168"/>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200" b="1" kern="0" dirty="0">
                <a:solidFill>
                  <a:schemeClr val="tx1">
                    <a:lumMod val="65000"/>
                    <a:lumOff val="35000"/>
                  </a:schemeClr>
                </a:solidFill>
                <a:latin typeface="微软雅黑" pitchFamily="34" charset="-122"/>
                <a:ea typeface="微软雅黑" pitchFamily="34" charset="-122"/>
                <a:cs typeface="Raleway"/>
              </a:rPr>
              <a:t>输入你的</a:t>
            </a:r>
            <a:r>
              <a:rPr lang="zh-CN" altLang="en-US" sz="1200" b="1" kern="0" dirty="0" smtClean="0">
                <a:solidFill>
                  <a:schemeClr val="tx1">
                    <a:lumMod val="65000"/>
                    <a:lumOff val="35000"/>
                  </a:schemeClr>
                </a:solidFill>
                <a:latin typeface="微软雅黑" pitchFamily="34" charset="-122"/>
                <a:ea typeface="微软雅黑" pitchFamily="34" charset="-122"/>
                <a:cs typeface="Raleway"/>
              </a:rPr>
              <a:t>标题</a:t>
            </a:r>
            <a:endParaRPr lang="en-US" altLang="zh-CN" sz="1200" b="1" kern="0" dirty="0" smtClean="0">
              <a:solidFill>
                <a:schemeClr val="tx1">
                  <a:lumMod val="65000"/>
                  <a:lumOff val="35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里这里</a:t>
            </a:r>
            <a:r>
              <a:rPr lang="zh-CN" altLang="en-US" sz="800" kern="0" dirty="0">
                <a:solidFill>
                  <a:schemeClr val="tx1">
                    <a:lumMod val="65000"/>
                    <a:lumOff val="35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概述</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grpSp>
        <p:nvGrpSpPr>
          <p:cNvPr id="41" name="组合 40"/>
          <p:cNvGrpSpPr/>
          <p:nvPr/>
        </p:nvGrpSpPr>
        <p:grpSpPr>
          <a:xfrm>
            <a:off x="0" y="352224"/>
            <a:ext cx="9144000" cy="131294"/>
            <a:chOff x="0" y="522362"/>
            <a:chExt cx="9144000" cy="213184"/>
          </a:xfrm>
        </p:grpSpPr>
        <p:grpSp>
          <p:nvGrpSpPr>
            <p:cNvPr id="42" name="组合 41"/>
            <p:cNvGrpSpPr/>
            <p:nvPr/>
          </p:nvGrpSpPr>
          <p:grpSpPr>
            <a:xfrm>
              <a:off x="127000" y="522362"/>
              <a:ext cx="8890000" cy="213184"/>
              <a:chOff x="127000" y="447551"/>
              <a:chExt cx="8890000" cy="498377"/>
            </a:xfrm>
          </p:grpSpPr>
          <p:grpSp>
            <p:nvGrpSpPr>
              <p:cNvPr id="44" name="组合 43"/>
              <p:cNvGrpSpPr/>
              <p:nvPr/>
            </p:nvGrpSpPr>
            <p:grpSpPr>
              <a:xfrm>
                <a:off x="838200" y="447552"/>
                <a:ext cx="7112000" cy="498376"/>
                <a:chOff x="814738" y="2145382"/>
                <a:chExt cx="7112000" cy="1439863"/>
              </a:xfrm>
            </p:grpSpPr>
            <p:cxnSp>
              <p:nvCxnSpPr>
                <p:cNvPr id="92" name="MH_Other_41"/>
                <p:cNvCxnSpPr/>
                <p:nvPr/>
              </p:nvCxnSpPr>
              <p:spPr>
                <a:xfrm>
                  <a:off x="814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3" name="MH_Other_43"/>
                <p:cNvCxnSpPr/>
                <p:nvPr/>
              </p:nvCxnSpPr>
              <p:spPr>
                <a:xfrm>
                  <a:off x="45485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4" name="MH_Other_42"/>
                <p:cNvCxnSpPr/>
                <p:nvPr/>
              </p:nvCxnSpPr>
              <p:spPr>
                <a:xfrm>
                  <a:off x="2592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5" name="MH_Other_45"/>
                <p:cNvCxnSpPr/>
                <p:nvPr/>
              </p:nvCxnSpPr>
              <p:spPr>
                <a:xfrm>
                  <a:off x="7926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6" name="MH_Other_44"/>
                <p:cNvCxnSpPr/>
                <p:nvPr/>
              </p:nvCxnSpPr>
              <p:spPr>
                <a:xfrm>
                  <a:off x="6148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45" name="MH_Other_1"/>
              <p:cNvCxnSpPr/>
              <p:nvPr/>
            </p:nvCxnSpPr>
            <p:spPr>
              <a:xfrm>
                <a:off x="12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MH_Other_2"/>
              <p:cNvCxnSpPr/>
              <p:nvPr/>
            </p:nvCxnSpPr>
            <p:spPr>
              <a:xfrm>
                <a:off x="304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MH_Other_3"/>
              <p:cNvCxnSpPr/>
              <p:nvPr/>
            </p:nvCxnSpPr>
            <p:spPr>
              <a:xfrm>
                <a:off x="482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MH_Other_4"/>
              <p:cNvCxnSpPr/>
              <p:nvPr/>
            </p:nvCxnSpPr>
            <p:spPr>
              <a:xfrm>
                <a:off x="660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MH_Other_5"/>
              <p:cNvCxnSpPr/>
              <p:nvPr/>
            </p:nvCxnSpPr>
            <p:spPr>
              <a:xfrm>
                <a:off x="1016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MH_Other_6"/>
              <p:cNvCxnSpPr/>
              <p:nvPr/>
            </p:nvCxnSpPr>
            <p:spPr>
              <a:xfrm>
                <a:off x="1193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MH_Other_7"/>
              <p:cNvCxnSpPr/>
              <p:nvPr/>
            </p:nvCxnSpPr>
            <p:spPr>
              <a:xfrm>
                <a:off x="1371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MH_Other_8"/>
              <p:cNvCxnSpPr/>
              <p:nvPr/>
            </p:nvCxnSpPr>
            <p:spPr>
              <a:xfrm>
                <a:off x="1549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MH_Other_10"/>
              <p:cNvCxnSpPr/>
              <p:nvPr/>
            </p:nvCxnSpPr>
            <p:spPr>
              <a:xfrm>
                <a:off x="1905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MH_Other_11"/>
              <p:cNvCxnSpPr/>
              <p:nvPr/>
            </p:nvCxnSpPr>
            <p:spPr>
              <a:xfrm>
                <a:off x="2082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MH_Other_12"/>
              <p:cNvCxnSpPr/>
              <p:nvPr/>
            </p:nvCxnSpPr>
            <p:spPr>
              <a:xfrm>
                <a:off x="2260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MH_Other_13"/>
              <p:cNvCxnSpPr/>
              <p:nvPr/>
            </p:nvCxnSpPr>
            <p:spPr>
              <a:xfrm>
                <a:off x="2438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MH_Other_14"/>
              <p:cNvCxnSpPr/>
              <p:nvPr/>
            </p:nvCxnSpPr>
            <p:spPr>
              <a:xfrm>
                <a:off x="2794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MH_Other_15"/>
              <p:cNvCxnSpPr/>
              <p:nvPr/>
            </p:nvCxnSpPr>
            <p:spPr>
              <a:xfrm>
                <a:off x="2971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MH_Other_16"/>
              <p:cNvCxnSpPr/>
              <p:nvPr/>
            </p:nvCxnSpPr>
            <p:spPr>
              <a:xfrm>
                <a:off x="3149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MH_Other_17"/>
              <p:cNvCxnSpPr/>
              <p:nvPr/>
            </p:nvCxnSpPr>
            <p:spPr>
              <a:xfrm>
                <a:off x="3327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MH_Other_19"/>
              <p:cNvCxnSpPr/>
              <p:nvPr/>
            </p:nvCxnSpPr>
            <p:spPr>
              <a:xfrm>
                <a:off x="3683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MH_Other_20"/>
              <p:cNvCxnSpPr/>
              <p:nvPr/>
            </p:nvCxnSpPr>
            <p:spPr>
              <a:xfrm>
                <a:off x="3860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MH_Other_21"/>
              <p:cNvCxnSpPr/>
              <p:nvPr/>
            </p:nvCxnSpPr>
            <p:spPr>
              <a:xfrm>
                <a:off x="4038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MH_Other_22"/>
              <p:cNvCxnSpPr/>
              <p:nvPr/>
            </p:nvCxnSpPr>
            <p:spPr>
              <a:xfrm>
                <a:off x="4216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MH_Other_23"/>
              <p:cNvCxnSpPr/>
              <p:nvPr/>
            </p:nvCxnSpPr>
            <p:spPr>
              <a:xfrm>
                <a:off x="4427984" y="447551"/>
                <a:ext cx="0" cy="358774"/>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MH_Other_24"/>
              <p:cNvCxnSpPr/>
              <p:nvPr/>
            </p:nvCxnSpPr>
            <p:spPr>
              <a:xfrm>
                <a:off x="4749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MH_Other_25"/>
              <p:cNvCxnSpPr/>
              <p:nvPr/>
            </p:nvCxnSpPr>
            <p:spPr>
              <a:xfrm>
                <a:off x="4927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MH_Other_26"/>
              <p:cNvCxnSpPr/>
              <p:nvPr/>
            </p:nvCxnSpPr>
            <p:spPr>
              <a:xfrm>
                <a:off x="5105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MH_Other_28"/>
              <p:cNvCxnSpPr/>
              <p:nvPr/>
            </p:nvCxnSpPr>
            <p:spPr>
              <a:xfrm>
                <a:off x="5461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 name="MH_Other_29"/>
              <p:cNvCxnSpPr/>
              <p:nvPr/>
            </p:nvCxnSpPr>
            <p:spPr>
              <a:xfrm>
                <a:off x="5638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MH_Other_30"/>
              <p:cNvCxnSpPr/>
              <p:nvPr/>
            </p:nvCxnSpPr>
            <p:spPr>
              <a:xfrm>
                <a:off x="5816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2" name="MH_Other_31"/>
              <p:cNvCxnSpPr/>
              <p:nvPr/>
            </p:nvCxnSpPr>
            <p:spPr>
              <a:xfrm>
                <a:off x="5994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MH_Other_32"/>
              <p:cNvCxnSpPr/>
              <p:nvPr/>
            </p:nvCxnSpPr>
            <p:spPr>
              <a:xfrm>
                <a:off x="6350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 name="MH_Other_33"/>
              <p:cNvCxnSpPr/>
              <p:nvPr/>
            </p:nvCxnSpPr>
            <p:spPr>
              <a:xfrm>
                <a:off x="6527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5" name="MH_Other_34"/>
              <p:cNvCxnSpPr/>
              <p:nvPr/>
            </p:nvCxnSpPr>
            <p:spPr>
              <a:xfrm>
                <a:off x="6705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 name="MH_Other_35"/>
              <p:cNvCxnSpPr/>
              <p:nvPr/>
            </p:nvCxnSpPr>
            <p:spPr>
              <a:xfrm>
                <a:off x="6883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 name="MH_Other_37"/>
              <p:cNvCxnSpPr/>
              <p:nvPr/>
            </p:nvCxnSpPr>
            <p:spPr>
              <a:xfrm>
                <a:off x="7239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MH_Other_38"/>
              <p:cNvCxnSpPr/>
              <p:nvPr/>
            </p:nvCxnSpPr>
            <p:spPr>
              <a:xfrm>
                <a:off x="7416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MH_Other_39"/>
              <p:cNvCxnSpPr/>
              <p:nvPr/>
            </p:nvCxnSpPr>
            <p:spPr>
              <a:xfrm>
                <a:off x="7594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0" name="MH_Other_40"/>
              <p:cNvCxnSpPr/>
              <p:nvPr/>
            </p:nvCxnSpPr>
            <p:spPr>
              <a:xfrm>
                <a:off x="7772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1" name="MH_Other_46"/>
              <p:cNvCxnSpPr/>
              <p:nvPr/>
            </p:nvCxnSpPr>
            <p:spPr>
              <a:xfrm>
                <a:off x="8128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2" name="MH_Other_47"/>
              <p:cNvCxnSpPr/>
              <p:nvPr/>
            </p:nvCxnSpPr>
            <p:spPr>
              <a:xfrm>
                <a:off x="8305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3" name="MH_Other_48"/>
              <p:cNvCxnSpPr/>
              <p:nvPr/>
            </p:nvCxnSpPr>
            <p:spPr>
              <a:xfrm>
                <a:off x="8483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4" name="MH_Other_49"/>
              <p:cNvCxnSpPr/>
              <p:nvPr/>
            </p:nvCxnSpPr>
            <p:spPr>
              <a:xfrm>
                <a:off x="8661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85" name="组合 84"/>
              <p:cNvGrpSpPr/>
              <p:nvPr/>
            </p:nvGrpSpPr>
            <p:grpSpPr>
              <a:xfrm>
                <a:off x="1727200" y="447551"/>
                <a:ext cx="7112000" cy="426368"/>
                <a:chOff x="1703738" y="2145382"/>
                <a:chExt cx="7112000" cy="719138"/>
              </a:xfrm>
            </p:grpSpPr>
            <p:cxnSp>
              <p:nvCxnSpPr>
                <p:cNvPr id="87" name="MH_Other_9"/>
                <p:cNvCxnSpPr/>
                <p:nvPr/>
              </p:nvCxnSpPr>
              <p:spPr>
                <a:xfrm>
                  <a:off x="1703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8" name="MH_Other_18"/>
                <p:cNvCxnSpPr/>
                <p:nvPr/>
              </p:nvCxnSpPr>
              <p:spPr>
                <a:xfrm>
                  <a:off x="3481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9" name="MH_Other_27"/>
                <p:cNvCxnSpPr/>
                <p:nvPr/>
              </p:nvCxnSpPr>
              <p:spPr>
                <a:xfrm>
                  <a:off x="5259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0" name="MH_Other_36"/>
                <p:cNvCxnSpPr/>
                <p:nvPr/>
              </p:nvCxnSpPr>
              <p:spPr>
                <a:xfrm>
                  <a:off x="7037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1" name="MH_Other_50"/>
                <p:cNvCxnSpPr/>
                <p:nvPr/>
              </p:nvCxnSpPr>
              <p:spPr>
                <a:xfrm>
                  <a:off x="8815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86" name="MH_Other_51"/>
              <p:cNvCxnSpPr/>
              <p:nvPr/>
            </p:nvCxnSpPr>
            <p:spPr>
              <a:xfrm>
                <a:off x="901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43" name="直接连接符 42"/>
            <p:cNvCxnSpPr/>
            <p:nvPr/>
          </p:nvCxnSpPr>
          <p:spPr>
            <a:xfrm>
              <a:off x="0" y="522362"/>
              <a:ext cx="9144000" cy="0"/>
            </a:xfrm>
            <a:prstGeom prst="line">
              <a:avLst/>
            </a:prstGeom>
            <a:ln>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97" name="矩形 96"/>
          <p:cNvSpPr/>
          <p:nvPr/>
        </p:nvSpPr>
        <p:spPr>
          <a:xfrm>
            <a:off x="3785275" y="224749"/>
            <a:ext cx="2031325" cy="369332"/>
          </a:xfrm>
          <a:prstGeom prst="rect">
            <a:avLst/>
          </a:prstGeom>
          <a:solidFill>
            <a:schemeClr val="bg1">
              <a:lumMod val="95000"/>
            </a:schemeClr>
          </a:solidFill>
        </p:spPr>
        <p:txBody>
          <a:bodyPr wrap="none">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单击此处添加</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内容</a:t>
            </a:r>
            <a:endParaRPr lang="zh-CN" altLang="en-US" dirty="0">
              <a:solidFill>
                <a:schemeClr val="tx1">
                  <a:lumMod val="75000"/>
                  <a:lumOff val="25000"/>
                </a:schemeClr>
              </a:solidFill>
            </a:endParaRPr>
          </a:p>
        </p:txBody>
      </p:sp>
    </p:spTree>
    <p:extLst>
      <p:ext uri="{BB962C8B-B14F-4D97-AF65-F5344CB8AC3E}">
        <p14:creationId xmlns:p14="http://schemas.microsoft.com/office/powerpoint/2010/main" val="28539606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1" presetClass="entr" presetSubtype="0"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childTnLst>
                          </p:cTn>
                        </p:par>
                        <p:par>
                          <p:cTn id="17" fill="hold">
                            <p:stCondLst>
                              <p:cond delay="1000"/>
                            </p:stCondLst>
                            <p:childTnLst>
                              <p:par>
                                <p:cTn id="18" presetID="1" presetClass="entr" presetSubtype="0"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500"/>
                                        <p:tgtEl>
                                          <p:spTgt spid="33"/>
                                        </p:tgtEl>
                                      </p:cBhvr>
                                    </p:animEffect>
                                  </p:childTnLst>
                                </p:cTn>
                              </p:par>
                            </p:childTnLst>
                          </p:cTn>
                        </p:par>
                        <p:par>
                          <p:cTn id="24" fill="hold">
                            <p:stCondLst>
                              <p:cond delay="1500"/>
                            </p:stCondLst>
                            <p:childTnLst>
                              <p:par>
                                <p:cTn id="25" presetID="1" presetClass="entr" presetSubtype="0"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fade">
                                      <p:cBhvr>
                                        <p:cTn id="30" dur="500"/>
                                        <p:tgtEl>
                                          <p:spTgt spid="31"/>
                                        </p:tgtEl>
                                      </p:cBhvr>
                                    </p:animEffect>
                                  </p:childTnLst>
                                </p:cTn>
                              </p:par>
                            </p:childTnLst>
                          </p:cTn>
                        </p:par>
                        <p:par>
                          <p:cTn id="31" fill="hold">
                            <p:stCondLst>
                              <p:cond delay="2000"/>
                            </p:stCondLst>
                            <p:childTnLst>
                              <p:par>
                                <p:cTn id="32" presetID="1" presetClass="entr" presetSubtype="0"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500"/>
                                        <p:tgtEl>
                                          <p:spTgt spid="34"/>
                                        </p:tgtEl>
                                      </p:cBhvr>
                                    </p:animEffect>
                                  </p:childTnLst>
                                </p:cTn>
                              </p:par>
                            </p:childTnLst>
                          </p:cTn>
                        </p:par>
                        <p:par>
                          <p:cTn id="38" fill="hold">
                            <p:stCondLst>
                              <p:cond delay="2500"/>
                            </p:stCondLst>
                            <p:childTnLst>
                              <p:par>
                                <p:cTn id="39" presetID="1" presetClass="entr" presetSubtype="0"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500"/>
                                        <p:tgtEl>
                                          <p:spTgt spid="32"/>
                                        </p:tgtEl>
                                      </p:cBhvr>
                                    </p:animEffect>
                                  </p:childTnLst>
                                </p:cTn>
                              </p:par>
                            </p:childTnLst>
                          </p:cTn>
                        </p:par>
                        <p:par>
                          <p:cTn id="45" fill="hold">
                            <p:stCondLst>
                              <p:cond delay="3000"/>
                            </p:stCondLst>
                            <p:childTnLst>
                              <p:par>
                                <p:cTn id="46" presetID="1" presetClass="entr" presetSubtype="0"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childTnLst>
                                </p:cTn>
                              </p:par>
                            </p:childTnLst>
                          </p:cTn>
                        </p:par>
                        <p:par>
                          <p:cTn id="48" fill="hold">
                            <p:stCondLst>
                              <p:cond delay="3000"/>
                            </p:stCondLst>
                            <p:childTnLst>
                              <p:par>
                                <p:cTn id="49" presetID="10" presetClass="entr" presetSubtype="0" fill="hold" grpId="0"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30" grpId="0"/>
      <p:bldP spid="31" grpId="0"/>
      <p:bldP spid="32" grpId="0"/>
      <p:bldP spid="33" grpId="0"/>
      <p:bldP spid="34" grpId="0"/>
      <p:bldP spid="3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pPr/>
              <a:t>12</a:t>
            </a:fld>
            <a:endParaRPr lang="zh-CN" altLang="en-US"/>
          </a:p>
        </p:txBody>
      </p:sp>
      <p:sp>
        <p:nvSpPr>
          <p:cNvPr id="3" name="矩形 2"/>
          <p:cNvSpPr/>
          <p:nvPr/>
        </p:nvSpPr>
        <p:spPr>
          <a:xfrm>
            <a:off x="2545984" y="1169140"/>
            <a:ext cx="1981028" cy="2889791"/>
          </a:xfrm>
          <a:prstGeom prst="rect">
            <a:avLst/>
          </a:prstGeom>
          <a:solidFill>
            <a:srgbClr val="BD3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55"/>
          <p:cNvSpPr/>
          <p:nvPr/>
        </p:nvSpPr>
        <p:spPr>
          <a:xfrm>
            <a:off x="854218" y="4272184"/>
            <a:ext cx="7435564" cy="400110"/>
          </a:xfrm>
          <a:prstGeom prst="rect">
            <a:avLst/>
          </a:prstGeom>
        </p:spPr>
        <p:txBody>
          <a:bodyPr wrap="square">
            <a:spAutoFit/>
          </a:bodyPr>
          <a:lstStyle/>
          <a:p>
            <a:pPr algn="ct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单击选中图片，右键，设置图片格式，填充，图片或文理填充，文件，选择你要的图片即可</a:t>
            </a:r>
            <a:endPar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（备注，建议使用图片前先将图片裁剪成如图差不多的长方形，图片不会变形）</a:t>
            </a:r>
          </a:p>
        </p:txBody>
      </p:sp>
      <p:sp>
        <p:nvSpPr>
          <p:cNvPr id="5" name="文本框 22"/>
          <p:cNvSpPr txBox="1"/>
          <p:nvPr/>
        </p:nvSpPr>
        <p:spPr>
          <a:xfrm>
            <a:off x="2895473" y="1480094"/>
            <a:ext cx="1282050" cy="707886"/>
          </a:xfrm>
          <a:prstGeom prst="rect">
            <a:avLst/>
          </a:prstGeom>
          <a:noFill/>
        </p:spPr>
        <p:txBody>
          <a:bodyPr wrap="square" rtlCol="0">
            <a:spAutoFit/>
          </a:bodyPr>
          <a:lstStyle/>
          <a:p>
            <a:pPr algn="ctr"/>
            <a:r>
              <a:rPr lang="en-US" altLang="zh-CN" sz="4000" dirty="0" smtClean="0">
                <a:solidFill>
                  <a:schemeClr val="bg1"/>
                </a:solidFill>
                <a:latin typeface="HelveticaNeueLT Pro 67 MdCn" panose="020B0606030502030204" pitchFamily="34" charset="0"/>
              </a:rPr>
              <a:t>34%</a:t>
            </a:r>
            <a:endParaRPr lang="zh-CN" altLang="en-US" sz="4000" dirty="0">
              <a:solidFill>
                <a:schemeClr val="bg1"/>
              </a:solidFill>
              <a:latin typeface="HelveticaNeueLT Pro 67 MdCn" panose="020B0606030502030204" pitchFamily="34" charset="0"/>
            </a:endParaRPr>
          </a:p>
        </p:txBody>
      </p:sp>
      <p:cxnSp>
        <p:nvCxnSpPr>
          <p:cNvPr id="6" name="直接连接符 5"/>
          <p:cNvCxnSpPr/>
          <p:nvPr/>
        </p:nvCxnSpPr>
        <p:spPr>
          <a:xfrm>
            <a:off x="3060943" y="2182039"/>
            <a:ext cx="951111"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 name="文本框 24"/>
          <p:cNvSpPr txBox="1"/>
          <p:nvPr/>
        </p:nvSpPr>
        <p:spPr>
          <a:xfrm>
            <a:off x="2895473" y="2192695"/>
            <a:ext cx="1282050" cy="338554"/>
          </a:xfrm>
          <a:prstGeom prst="rect">
            <a:avLst/>
          </a:prstGeom>
          <a:noFill/>
        </p:spPr>
        <p:txBody>
          <a:bodyPr wrap="square" rtlCol="0">
            <a:spAutoFit/>
          </a:bodyPr>
          <a:lstStyle/>
          <a:p>
            <a:pPr algn="ctr"/>
            <a:r>
              <a:rPr lang="en-US" altLang="zh-CN" sz="1600" dirty="0" smtClean="0">
                <a:solidFill>
                  <a:schemeClr val="bg1"/>
                </a:solidFill>
                <a:latin typeface="HelveticaNeueLT Pro 67 MdCn" panose="020B0606030502030204" pitchFamily="34" charset="0"/>
              </a:rPr>
              <a:t>From 2014 </a:t>
            </a:r>
            <a:endParaRPr lang="zh-CN" altLang="en-US" sz="1600" dirty="0">
              <a:solidFill>
                <a:schemeClr val="bg1"/>
              </a:solidFill>
              <a:latin typeface="HelveticaNeueLT Pro 67 MdCn" panose="020B0606030502030204" pitchFamily="34" charset="0"/>
            </a:endParaRPr>
          </a:p>
        </p:txBody>
      </p:sp>
      <p:sp>
        <p:nvSpPr>
          <p:cNvPr id="8" name="矩形 55"/>
          <p:cNvSpPr/>
          <p:nvPr/>
        </p:nvSpPr>
        <p:spPr>
          <a:xfrm>
            <a:off x="2724020" y="2572682"/>
            <a:ext cx="1624956" cy="965392"/>
          </a:xfrm>
          <a:prstGeom prst="rect">
            <a:avLst/>
          </a:prstGeom>
        </p:spPr>
        <p:txBody>
          <a:bodyPr wrap="square">
            <a:spAutoFit/>
          </a:bodyPr>
          <a:lstStyle/>
          <a:p>
            <a:pPr algn="ctr"/>
            <a:r>
              <a:rPr lang="zh-CN" altLang="en-US" sz="800" dirty="0" smtClean="0">
                <a:solidFill>
                  <a:schemeClr val="bg1"/>
                </a:solidFill>
                <a:latin typeface="微软雅黑" panose="020B0503020204020204" pitchFamily="34" charset="-122"/>
                <a:ea typeface="微软雅黑" panose="020B0503020204020204" pitchFamily="34" charset="-122"/>
              </a:rPr>
              <a:t>单击选中图片，右键，设置图片格式，填充，图片或文理填充，文件，选择你要的图片即可</a:t>
            </a:r>
            <a:endParaRPr lang="en-US" altLang="zh-CN" sz="800" dirty="0" smtClean="0">
              <a:solidFill>
                <a:schemeClr val="bg1"/>
              </a:solidFill>
              <a:latin typeface="微软雅黑" panose="020B0503020204020204" pitchFamily="34" charset="-122"/>
              <a:ea typeface="微软雅黑" panose="020B0503020204020204" pitchFamily="34" charset="-122"/>
            </a:endParaRPr>
          </a:p>
          <a:p>
            <a:pPr algn="ctr"/>
            <a:r>
              <a:rPr lang="zh-CN" altLang="en-US" sz="800" dirty="0" smtClean="0">
                <a:solidFill>
                  <a:schemeClr val="bg1"/>
                </a:solidFill>
                <a:latin typeface="微软雅黑" panose="020B0503020204020204" pitchFamily="34" charset="-122"/>
                <a:ea typeface="微软雅黑" panose="020B0503020204020204" pitchFamily="34" charset="-122"/>
              </a:rPr>
              <a:t>（备注，建议使用图片前先将图片裁剪成如图差不多的长方形，图片不会变形）</a:t>
            </a:r>
          </a:p>
          <a:p>
            <a:pPr algn="ctr">
              <a:lnSpc>
                <a:spcPct val="120000"/>
              </a:lnSpc>
            </a:pPr>
            <a:endParaRPr lang="zh-CN" altLang="en-US" sz="800" dirty="0">
              <a:solidFill>
                <a:schemeClr val="bg1"/>
              </a:solidFill>
              <a:latin typeface="Franklin Gothic Medium Cond" panose="020B0606030402020204" pitchFamily="34" charset="0"/>
              <a:ea typeface="Hiragino Sans GB W3" panose="020B0300000000000000" pitchFamily="34" charset="-122"/>
              <a:cs typeface="Open Sans" panose="020B0606030504020204" pitchFamily="34" charset="0"/>
            </a:endParaRPr>
          </a:p>
        </p:txBody>
      </p:sp>
      <p:sp>
        <p:nvSpPr>
          <p:cNvPr id="9" name="矩形 8"/>
          <p:cNvSpPr/>
          <p:nvPr/>
        </p:nvSpPr>
        <p:spPr>
          <a:xfrm>
            <a:off x="431434" y="1159615"/>
            <a:ext cx="1981028" cy="2889791"/>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4641484" y="1159615"/>
            <a:ext cx="1981028" cy="2889791"/>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775084" y="1169140"/>
            <a:ext cx="1981028" cy="2889791"/>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1" name="组合 70"/>
          <p:cNvGrpSpPr/>
          <p:nvPr/>
        </p:nvGrpSpPr>
        <p:grpSpPr>
          <a:xfrm>
            <a:off x="0" y="352224"/>
            <a:ext cx="9144000" cy="131294"/>
            <a:chOff x="0" y="522362"/>
            <a:chExt cx="9144000" cy="213184"/>
          </a:xfrm>
        </p:grpSpPr>
        <p:grpSp>
          <p:nvGrpSpPr>
            <p:cNvPr id="13" name="组合 12"/>
            <p:cNvGrpSpPr/>
            <p:nvPr/>
          </p:nvGrpSpPr>
          <p:grpSpPr>
            <a:xfrm>
              <a:off x="127000" y="522362"/>
              <a:ext cx="8890000" cy="213184"/>
              <a:chOff x="127000" y="447551"/>
              <a:chExt cx="8890000" cy="498377"/>
            </a:xfrm>
          </p:grpSpPr>
          <p:grpSp>
            <p:nvGrpSpPr>
              <p:cNvPr id="15" name="组合 14"/>
              <p:cNvGrpSpPr/>
              <p:nvPr/>
            </p:nvGrpSpPr>
            <p:grpSpPr>
              <a:xfrm>
                <a:off x="838200" y="447552"/>
                <a:ext cx="7112000" cy="498376"/>
                <a:chOff x="814738" y="2145382"/>
                <a:chExt cx="7112000" cy="1439863"/>
              </a:xfrm>
            </p:grpSpPr>
            <p:cxnSp>
              <p:nvCxnSpPr>
                <p:cNvPr id="63" name="MH_Other_41"/>
                <p:cNvCxnSpPr/>
                <p:nvPr/>
              </p:nvCxnSpPr>
              <p:spPr>
                <a:xfrm>
                  <a:off x="814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MH_Other_43"/>
                <p:cNvCxnSpPr/>
                <p:nvPr/>
              </p:nvCxnSpPr>
              <p:spPr>
                <a:xfrm>
                  <a:off x="45485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MH_Other_42"/>
                <p:cNvCxnSpPr/>
                <p:nvPr/>
              </p:nvCxnSpPr>
              <p:spPr>
                <a:xfrm>
                  <a:off x="2592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MH_Other_45"/>
                <p:cNvCxnSpPr/>
                <p:nvPr/>
              </p:nvCxnSpPr>
              <p:spPr>
                <a:xfrm>
                  <a:off x="7926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MH_Other_44"/>
                <p:cNvCxnSpPr/>
                <p:nvPr/>
              </p:nvCxnSpPr>
              <p:spPr>
                <a:xfrm>
                  <a:off x="6148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6" name="MH_Other_1"/>
              <p:cNvCxnSpPr/>
              <p:nvPr/>
            </p:nvCxnSpPr>
            <p:spPr>
              <a:xfrm>
                <a:off x="12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MH_Other_2"/>
              <p:cNvCxnSpPr/>
              <p:nvPr/>
            </p:nvCxnSpPr>
            <p:spPr>
              <a:xfrm>
                <a:off x="304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MH_Other_3"/>
              <p:cNvCxnSpPr/>
              <p:nvPr/>
            </p:nvCxnSpPr>
            <p:spPr>
              <a:xfrm>
                <a:off x="482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MH_Other_4"/>
              <p:cNvCxnSpPr/>
              <p:nvPr/>
            </p:nvCxnSpPr>
            <p:spPr>
              <a:xfrm>
                <a:off x="660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MH_Other_5"/>
              <p:cNvCxnSpPr/>
              <p:nvPr/>
            </p:nvCxnSpPr>
            <p:spPr>
              <a:xfrm>
                <a:off x="1016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MH_Other_6"/>
              <p:cNvCxnSpPr/>
              <p:nvPr/>
            </p:nvCxnSpPr>
            <p:spPr>
              <a:xfrm>
                <a:off x="1193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MH_Other_7"/>
              <p:cNvCxnSpPr/>
              <p:nvPr/>
            </p:nvCxnSpPr>
            <p:spPr>
              <a:xfrm>
                <a:off x="1371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MH_Other_8"/>
              <p:cNvCxnSpPr/>
              <p:nvPr/>
            </p:nvCxnSpPr>
            <p:spPr>
              <a:xfrm>
                <a:off x="1549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MH_Other_10"/>
              <p:cNvCxnSpPr/>
              <p:nvPr/>
            </p:nvCxnSpPr>
            <p:spPr>
              <a:xfrm>
                <a:off x="1905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MH_Other_11"/>
              <p:cNvCxnSpPr/>
              <p:nvPr/>
            </p:nvCxnSpPr>
            <p:spPr>
              <a:xfrm>
                <a:off x="2082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MH_Other_12"/>
              <p:cNvCxnSpPr/>
              <p:nvPr/>
            </p:nvCxnSpPr>
            <p:spPr>
              <a:xfrm>
                <a:off x="2260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MH_Other_13"/>
              <p:cNvCxnSpPr/>
              <p:nvPr/>
            </p:nvCxnSpPr>
            <p:spPr>
              <a:xfrm>
                <a:off x="2438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MH_Other_14"/>
              <p:cNvCxnSpPr/>
              <p:nvPr/>
            </p:nvCxnSpPr>
            <p:spPr>
              <a:xfrm>
                <a:off x="2794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MH_Other_15"/>
              <p:cNvCxnSpPr/>
              <p:nvPr/>
            </p:nvCxnSpPr>
            <p:spPr>
              <a:xfrm>
                <a:off x="2971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MH_Other_16"/>
              <p:cNvCxnSpPr/>
              <p:nvPr/>
            </p:nvCxnSpPr>
            <p:spPr>
              <a:xfrm>
                <a:off x="3149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MH_Other_17"/>
              <p:cNvCxnSpPr/>
              <p:nvPr/>
            </p:nvCxnSpPr>
            <p:spPr>
              <a:xfrm>
                <a:off x="3327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MH_Other_19"/>
              <p:cNvCxnSpPr/>
              <p:nvPr/>
            </p:nvCxnSpPr>
            <p:spPr>
              <a:xfrm>
                <a:off x="3683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MH_Other_20"/>
              <p:cNvCxnSpPr/>
              <p:nvPr/>
            </p:nvCxnSpPr>
            <p:spPr>
              <a:xfrm>
                <a:off x="3860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MH_Other_21"/>
              <p:cNvCxnSpPr/>
              <p:nvPr/>
            </p:nvCxnSpPr>
            <p:spPr>
              <a:xfrm>
                <a:off x="4038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MH_Other_22"/>
              <p:cNvCxnSpPr/>
              <p:nvPr/>
            </p:nvCxnSpPr>
            <p:spPr>
              <a:xfrm>
                <a:off x="4216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 name="MH_Other_23"/>
              <p:cNvCxnSpPr/>
              <p:nvPr/>
            </p:nvCxnSpPr>
            <p:spPr>
              <a:xfrm>
                <a:off x="4427984" y="447551"/>
                <a:ext cx="0" cy="358774"/>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MH_Other_24"/>
              <p:cNvCxnSpPr/>
              <p:nvPr/>
            </p:nvCxnSpPr>
            <p:spPr>
              <a:xfrm>
                <a:off x="4749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MH_Other_25"/>
              <p:cNvCxnSpPr/>
              <p:nvPr/>
            </p:nvCxnSpPr>
            <p:spPr>
              <a:xfrm>
                <a:off x="4927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MH_Other_26"/>
              <p:cNvCxnSpPr/>
              <p:nvPr/>
            </p:nvCxnSpPr>
            <p:spPr>
              <a:xfrm>
                <a:off x="5105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MH_Other_28"/>
              <p:cNvCxnSpPr/>
              <p:nvPr/>
            </p:nvCxnSpPr>
            <p:spPr>
              <a:xfrm>
                <a:off x="5461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MH_Other_29"/>
              <p:cNvCxnSpPr/>
              <p:nvPr/>
            </p:nvCxnSpPr>
            <p:spPr>
              <a:xfrm>
                <a:off x="5638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MH_Other_30"/>
              <p:cNvCxnSpPr/>
              <p:nvPr/>
            </p:nvCxnSpPr>
            <p:spPr>
              <a:xfrm>
                <a:off x="5816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MH_Other_31"/>
              <p:cNvCxnSpPr/>
              <p:nvPr/>
            </p:nvCxnSpPr>
            <p:spPr>
              <a:xfrm>
                <a:off x="5994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MH_Other_32"/>
              <p:cNvCxnSpPr/>
              <p:nvPr/>
            </p:nvCxnSpPr>
            <p:spPr>
              <a:xfrm>
                <a:off x="6350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5" name="MH_Other_33"/>
              <p:cNvCxnSpPr/>
              <p:nvPr/>
            </p:nvCxnSpPr>
            <p:spPr>
              <a:xfrm>
                <a:off x="6527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MH_Other_34"/>
              <p:cNvCxnSpPr/>
              <p:nvPr/>
            </p:nvCxnSpPr>
            <p:spPr>
              <a:xfrm>
                <a:off x="6705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MH_Other_35"/>
              <p:cNvCxnSpPr/>
              <p:nvPr/>
            </p:nvCxnSpPr>
            <p:spPr>
              <a:xfrm>
                <a:off x="6883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MH_Other_37"/>
              <p:cNvCxnSpPr/>
              <p:nvPr/>
            </p:nvCxnSpPr>
            <p:spPr>
              <a:xfrm>
                <a:off x="7239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MH_Other_38"/>
              <p:cNvCxnSpPr/>
              <p:nvPr/>
            </p:nvCxnSpPr>
            <p:spPr>
              <a:xfrm>
                <a:off x="7416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MH_Other_39"/>
              <p:cNvCxnSpPr/>
              <p:nvPr/>
            </p:nvCxnSpPr>
            <p:spPr>
              <a:xfrm>
                <a:off x="7594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MH_Other_40"/>
              <p:cNvCxnSpPr/>
              <p:nvPr/>
            </p:nvCxnSpPr>
            <p:spPr>
              <a:xfrm>
                <a:off x="7772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MH_Other_46"/>
              <p:cNvCxnSpPr/>
              <p:nvPr/>
            </p:nvCxnSpPr>
            <p:spPr>
              <a:xfrm>
                <a:off x="8128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MH_Other_47"/>
              <p:cNvCxnSpPr/>
              <p:nvPr/>
            </p:nvCxnSpPr>
            <p:spPr>
              <a:xfrm>
                <a:off x="8305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MH_Other_48"/>
              <p:cNvCxnSpPr/>
              <p:nvPr/>
            </p:nvCxnSpPr>
            <p:spPr>
              <a:xfrm>
                <a:off x="8483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MH_Other_49"/>
              <p:cNvCxnSpPr/>
              <p:nvPr/>
            </p:nvCxnSpPr>
            <p:spPr>
              <a:xfrm>
                <a:off x="8661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6" name="组合 55"/>
              <p:cNvGrpSpPr/>
              <p:nvPr/>
            </p:nvGrpSpPr>
            <p:grpSpPr>
              <a:xfrm>
                <a:off x="1727200" y="447551"/>
                <a:ext cx="7112000" cy="426368"/>
                <a:chOff x="1703738" y="2145382"/>
                <a:chExt cx="7112000" cy="719138"/>
              </a:xfrm>
            </p:grpSpPr>
            <p:cxnSp>
              <p:nvCxnSpPr>
                <p:cNvPr id="58" name="MH_Other_9"/>
                <p:cNvCxnSpPr/>
                <p:nvPr/>
              </p:nvCxnSpPr>
              <p:spPr>
                <a:xfrm>
                  <a:off x="1703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MH_Other_18"/>
                <p:cNvCxnSpPr/>
                <p:nvPr/>
              </p:nvCxnSpPr>
              <p:spPr>
                <a:xfrm>
                  <a:off x="3481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MH_Other_27"/>
                <p:cNvCxnSpPr/>
                <p:nvPr/>
              </p:nvCxnSpPr>
              <p:spPr>
                <a:xfrm>
                  <a:off x="5259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MH_Other_36"/>
                <p:cNvCxnSpPr/>
                <p:nvPr/>
              </p:nvCxnSpPr>
              <p:spPr>
                <a:xfrm>
                  <a:off x="7037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MH_Other_50"/>
                <p:cNvCxnSpPr/>
                <p:nvPr/>
              </p:nvCxnSpPr>
              <p:spPr>
                <a:xfrm>
                  <a:off x="8815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57" name="MH_Other_51"/>
              <p:cNvCxnSpPr/>
              <p:nvPr/>
            </p:nvCxnSpPr>
            <p:spPr>
              <a:xfrm>
                <a:off x="901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70" name="直接连接符 69"/>
            <p:cNvCxnSpPr/>
            <p:nvPr/>
          </p:nvCxnSpPr>
          <p:spPr>
            <a:xfrm>
              <a:off x="0" y="522362"/>
              <a:ext cx="9144000" cy="0"/>
            </a:xfrm>
            <a:prstGeom prst="line">
              <a:avLst/>
            </a:prstGeom>
            <a:ln>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68" name="矩形 67"/>
          <p:cNvSpPr/>
          <p:nvPr/>
        </p:nvSpPr>
        <p:spPr>
          <a:xfrm>
            <a:off x="3785275" y="224749"/>
            <a:ext cx="2031325" cy="369332"/>
          </a:xfrm>
          <a:prstGeom prst="rect">
            <a:avLst/>
          </a:prstGeom>
          <a:solidFill>
            <a:schemeClr val="bg1">
              <a:lumMod val="95000"/>
            </a:schemeClr>
          </a:solidFill>
        </p:spPr>
        <p:txBody>
          <a:bodyPr wrap="none">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单击此处添加</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内容</a:t>
            </a:r>
            <a:endParaRPr lang="zh-CN" altLang="en-US" dirty="0">
              <a:solidFill>
                <a:schemeClr val="tx1">
                  <a:lumMod val="75000"/>
                  <a:lumOff val="25000"/>
                </a:schemeClr>
              </a:solidFill>
            </a:endParaRPr>
          </a:p>
        </p:txBody>
      </p:sp>
    </p:spTree>
    <p:extLst>
      <p:ext uri="{BB962C8B-B14F-4D97-AF65-F5344CB8AC3E}">
        <p14:creationId xmlns:p14="http://schemas.microsoft.com/office/powerpoint/2010/main" val="36544114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900"/>
                                        <p:tgtEl>
                                          <p:spTgt spid="11"/>
                                        </p:tgtEl>
                                      </p:cBhvr>
                                    </p:animEffect>
                                  </p:childTnLst>
                                </p:cTn>
                              </p:par>
                              <p:par>
                                <p:cTn id="8" presetID="35" presetClass="path" presetSubtype="0" accel="90000" decel="10000" fill="hold" grpId="1" nodeType="withEffect">
                                  <p:stCondLst>
                                    <p:cond delay="0"/>
                                  </p:stCondLst>
                                  <p:childTnLst>
                                    <p:animMotion origin="layout" path="M 0 0 L -0.25 0 E" pathEditMode="relative" ptsTypes="">
                                      <p:cBhvr>
                                        <p:cTn id="9" dur="1000" spd="-100000" fill="hold"/>
                                        <p:tgtEl>
                                          <p:spTgt spid="11"/>
                                        </p:tgtEl>
                                        <p:attrNameLst>
                                          <p:attrName>ppt_x</p:attrName>
                                          <p:attrName>ppt_y</p:attrName>
                                        </p:attrNameLst>
                                      </p:cBhvr>
                                    </p:animMotion>
                                  </p:childTnLst>
                                </p:cTn>
                              </p:par>
                              <p:par>
                                <p:cTn id="10" presetID="6" presetClass="emph" presetSubtype="0" autoRev="1" fill="hold" grpId="2" nodeType="withEffect">
                                  <p:stCondLst>
                                    <p:cond delay="0"/>
                                  </p:stCondLst>
                                  <p:childTnLst>
                                    <p:animScale>
                                      <p:cBhvr>
                                        <p:cTn id="11" dur="500" fill="hold"/>
                                        <p:tgtEl>
                                          <p:spTgt spid="11"/>
                                        </p:tgtEl>
                                      </p:cBhvr>
                                      <p:by x="120000" y="120000"/>
                                    </p:animScale>
                                  </p:childTnLst>
                                </p:cTn>
                              </p:par>
                              <p:par>
                                <p:cTn id="12" presetID="10" presetClass="entr" presetSubtype="0" fill="hold" grpId="0" nodeType="withEffect">
                                  <p:stCondLst>
                                    <p:cond delay="70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900"/>
                                        <p:tgtEl>
                                          <p:spTgt spid="3"/>
                                        </p:tgtEl>
                                      </p:cBhvr>
                                    </p:animEffect>
                                  </p:childTnLst>
                                </p:cTn>
                              </p:par>
                              <p:par>
                                <p:cTn id="15" presetID="35" presetClass="path" presetSubtype="0" accel="90000" decel="10000" fill="hold" grpId="1" nodeType="withEffect">
                                  <p:stCondLst>
                                    <p:cond delay="200"/>
                                  </p:stCondLst>
                                  <p:childTnLst>
                                    <p:animMotion origin="layout" path="M 0 0 L -0.25 0 E" pathEditMode="relative" ptsTypes="">
                                      <p:cBhvr>
                                        <p:cTn id="16" dur="1000" spd="-100000" fill="hold"/>
                                        <p:tgtEl>
                                          <p:spTgt spid="3"/>
                                        </p:tgtEl>
                                        <p:attrNameLst>
                                          <p:attrName>ppt_x</p:attrName>
                                          <p:attrName>ppt_y</p:attrName>
                                        </p:attrNameLst>
                                      </p:cBhvr>
                                    </p:animMotion>
                                  </p:childTnLst>
                                </p:cTn>
                              </p:par>
                              <p:par>
                                <p:cTn id="17" presetID="6" presetClass="emph" presetSubtype="0" autoRev="1" fill="hold" grpId="2" nodeType="withEffect">
                                  <p:stCondLst>
                                    <p:cond delay="200"/>
                                  </p:stCondLst>
                                  <p:childTnLst>
                                    <p:animScale>
                                      <p:cBhvr>
                                        <p:cTn id="18" dur="500" fill="hold"/>
                                        <p:tgtEl>
                                          <p:spTgt spid="3"/>
                                        </p:tgtEl>
                                      </p:cBhvr>
                                      <p:by x="120000" y="120000"/>
                                    </p:animScale>
                                  </p:childTnLst>
                                </p:cTn>
                              </p:par>
                              <p:par>
                                <p:cTn id="19" presetID="10" presetClass="entr" presetSubtype="0" fill="hold" grpId="0" nodeType="withEffect">
                                  <p:stCondLst>
                                    <p:cond delay="185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16" presetClass="entr" presetSubtype="37" fill="hold" nodeType="withEffect">
                                  <p:stCondLst>
                                    <p:cond delay="1600"/>
                                  </p:stCondLst>
                                  <p:childTnLst>
                                    <p:set>
                                      <p:cBhvr>
                                        <p:cTn id="23" dur="1" fill="hold">
                                          <p:stCondLst>
                                            <p:cond delay="0"/>
                                          </p:stCondLst>
                                        </p:cTn>
                                        <p:tgtEl>
                                          <p:spTgt spid="6"/>
                                        </p:tgtEl>
                                        <p:attrNameLst>
                                          <p:attrName>style.visibility</p:attrName>
                                        </p:attrNameLst>
                                      </p:cBhvr>
                                      <p:to>
                                        <p:strVal val="visible"/>
                                      </p:to>
                                    </p:set>
                                    <p:animEffect transition="in" filter="barn(outVertical)">
                                      <p:cBhvr>
                                        <p:cTn id="24" dur="250"/>
                                        <p:tgtEl>
                                          <p:spTgt spid="6"/>
                                        </p:tgtEl>
                                      </p:cBhvr>
                                    </p:animEffect>
                                  </p:childTnLst>
                                </p:cTn>
                              </p:par>
                              <p:par>
                                <p:cTn id="25" presetID="10" presetClass="entr" presetSubtype="0" fill="hold" grpId="0" nodeType="withEffect">
                                  <p:stCondLst>
                                    <p:cond delay="185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50" presetClass="entr" presetSubtype="0" decel="100000" fill="hold" grpId="0" nodeType="withEffect">
                                  <p:stCondLst>
                                    <p:cond delay="1600"/>
                                  </p:stCondLst>
                                  <p:iterate type="lt">
                                    <p:tmPct val="10000"/>
                                  </p:iterate>
                                  <p:childTnLst>
                                    <p:set>
                                      <p:cBhvr>
                                        <p:cTn id="29" dur="1" fill="hold">
                                          <p:stCondLst>
                                            <p:cond delay="0"/>
                                          </p:stCondLst>
                                        </p:cTn>
                                        <p:tgtEl>
                                          <p:spTgt spid="8"/>
                                        </p:tgtEl>
                                        <p:attrNameLst>
                                          <p:attrName>style.visibility</p:attrName>
                                        </p:attrNameLst>
                                      </p:cBhvr>
                                      <p:to>
                                        <p:strVal val="visible"/>
                                      </p:to>
                                    </p:set>
                                    <p:anim calcmode="lin" valueType="num">
                                      <p:cBhvr>
                                        <p:cTn id="30" dur="50" fill="hold"/>
                                        <p:tgtEl>
                                          <p:spTgt spid="8"/>
                                        </p:tgtEl>
                                        <p:attrNameLst>
                                          <p:attrName>ppt_w</p:attrName>
                                        </p:attrNameLst>
                                      </p:cBhvr>
                                      <p:tavLst>
                                        <p:tav tm="0">
                                          <p:val>
                                            <p:strVal val="#ppt_w+.3"/>
                                          </p:val>
                                        </p:tav>
                                        <p:tav tm="100000">
                                          <p:val>
                                            <p:strVal val="#ppt_w"/>
                                          </p:val>
                                        </p:tav>
                                      </p:tavLst>
                                    </p:anim>
                                    <p:anim calcmode="lin" valueType="num">
                                      <p:cBhvr>
                                        <p:cTn id="31" dur="50" fill="hold"/>
                                        <p:tgtEl>
                                          <p:spTgt spid="8"/>
                                        </p:tgtEl>
                                        <p:attrNameLst>
                                          <p:attrName>ppt_h</p:attrName>
                                        </p:attrNameLst>
                                      </p:cBhvr>
                                      <p:tavLst>
                                        <p:tav tm="0">
                                          <p:val>
                                            <p:strVal val="#ppt_h"/>
                                          </p:val>
                                        </p:tav>
                                        <p:tav tm="100000">
                                          <p:val>
                                            <p:strVal val="#ppt_h"/>
                                          </p:val>
                                        </p:tav>
                                      </p:tavLst>
                                    </p:anim>
                                    <p:animEffect transition="in" filter="fade">
                                      <p:cBhvr>
                                        <p:cTn id="32" dur="50"/>
                                        <p:tgtEl>
                                          <p:spTgt spid="8"/>
                                        </p:tgtEl>
                                      </p:cBhvr>
                                    </p:animEffect>
                                  </p:childTnLst>
                                </p:cTn>
                              </p:par>
                              <p:par>
                                <p:cTn id="33" presetID="10" presetClass="entr" presetSubtype="0" fill="hold" grpId="0" nodeType="withEffect">
                                  <p:stCondLst>
                                    <p:cond delay="310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1000"/>
                                        <p:tgtEl>
                                          <p:spTgt spid="4"/>
                                        </p:tgtEl>
                                      </p:cBhvr>
                                    </p:animEffect>
                                  </p:childTnLst>
                                </p:cTn>
                              </p:par>
                              <p:par>
                                <p:cTn id="36" presetID="10" presetClass="entr" presetSubtype="0" fill="hold" grpId="0" nodeType="withEffect">
                                  <p:stCondLst>
                                    <p:cond delay="70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900"/>
                                        <p:tgtEl>
                                          <p:spTgt spid="9"/>
                                        </p:tgtEl>
                                      </p:cBhvr>
                                    </p:animEffect>
                                  </p:childTnLst>
                                </p:cTn>
                              </p:par>
                              <p:par>
                                <p:cTn id="39" presetID="35" presetClass="path" presetSubtype="0" accel="90000" decel="10000" fill="hold" grpId="1" nodeType="withEffect">
                                  <p:stCondLst>
                                    <p:cond delay="200"/>
                                  </p:stCondLst>
                                  <p:childTnLst>
                                    <p:animMotion origin="layout" path="M 0 0 L -0.25 0 E" pathEditMode="relative" ptsTypes="">
                                      <p:cBhvr>
                                        <p:cTn id="40" dur="1000" spd="-100000" fill="hold"/>
                                        <p:tgtEl>
                                          <p:spTgt spid="9"/>
                                        </p:tgtEl>
                                        <p:attrNameLst>
                                          <p:attrName>ppt_x</p:attrName>
                                          <p:attrName>ppt_y</p:attrName>
                                        </p:attrNameLst>
                                      </p:cBhvr>
                                    </p:animMotion>
                                  </p:childTnLst>
                                </p:cTn>
                              </p:par>
                              <p:par>
                                <p:cTn id="41" presetID="6" presetClass="emph" presetSubtype="0" autoRev="1" fill="hold" grpId="2" nodeType="withEffect">
                                  <p:stCondLst>
                                    <p:cond delay="200"/>
                                  </p:stCondLst>
                                  <p:childTnLst>
                                    <p:animScale>
                                      <p:cBhvr>
                                        <p:cTn id="42" dur="500" fill="hold"/>
                                        <p:tgtEl>
                                          <p:spTgt spid="9"/>
                                        </p:tgtEl>
                                      </p:cBhvr>
                                      <p:by x="120000" y="120000"/>
                                    </p:animScale>
                                  </p:childTnLst>
                                </p:cTn>
                              </p:par>
                              <p:par>
                                <p:cTn id="43" presetID="10" presetClass="entr" presetSubtype="0" fill="hold" grpId="0" nodeType="withEffect">
                                  <p:stCondLst>
                                    <p:cond delay="70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900"/>
                                        <p:tgtEl>
                                          <p:spTgt spid="10"/>
                                        </p:tgtEl>
                                      </p:cBhvr>
                                    </p:animEffect>
                                  </p:childTnLst>
                                </p:cTn>
                              </p:par>
                              <p:par>
                                <p:cTn id="46" presetID="35" presetClass="path" presetSubtype="0" accel="90000" decel="10000" fill="hold" grpId="1" nodeType="withEffect">
                                  <p:stCondLst>
                                    <p:cond delay="200"/>
                                  </p:stCondLst>
                                  <p:childTnLst>
                                    <p:animMotion origin="layout" path="M 0 0 L -0.25 0 E" pathEditMode="relative" ptsTypes="">
                                      <p:cBhvr>
                                        <p:cTn id="47" dur="1000" spd="-100000" fill="hold"/>
                                        <p:tgtEl>
                                          <p:spTgt spid="10"/>
                                        </p:tgtEl>
                                        <p:attrNameLst>
                                          <p:attrName>ppt_x</p:attrName>
                                          <p:attrName>ppt_y</p:attrName>
                                        </p:attrNameLst>
                                      </p:cBhvr>
                                    </p:animMotion>
                                  </p:childTnLst>
                                </p:cTn>
                              </p:par>
                              <p:par>
                                <p:cTn id="48" presetID="6" presetClass="emph" presetSubtype="0" autoRev="1" fill="hold" grpId="2" nodeType="withEffect">
                                  <p:stCondLst>
                                    <p:cond delay="200"/>
                                  </p:stCondLst>
                                  <p:childTnLst>
                                    <p:animScale>
                                      <p:cBhvr>
                                        <p:cTn id="49" dur="500" fill="hold"/>
                                        <p:tgtEl>
                                          <p:spTgt spid="10"/>
                                        </p:tgtEl>
                                      </p:cBhvr>
                                      <p:by x="120000" y="12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4" grpId="0"/>
      <p:bldP spid="5" grpId="0"/>
      <p:bldP spid="7" grpId="0"/>
      <p:bldP spid="8" grpId="0"/>
      <p:bldP spid="9" grpId="0" animBg="1"/>
      <p:bldP spid="9" grpId="1" animBg="1"/>
      <p:bldP spid="9" grpId="2" animBg="1"/>
      <p:bldP spid="10" grpId="0" animBg="1"/>
      <p:bldP spid="10" grpId="1" animBg="1"/>
      <p:bldP spid="10" grpId="2" animBg="1"/>
      <p:bldP spid="11" grpId="0" animBg="1"/>
      <p:bldP spid="11" grpId="1" animBg="1"/>
      <p:bldP spid="11" grpId="2"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p:cNvSpPr>
            <a:spLocks/>
          </p:cNvSpPr>
          <p:nvPr/>
        </p:nvSpPr>
        <p:spPr bwMode="auto">
          <a:xfrm>
            <a:off x="3935413" y="1197248"/>
            <a:ext cx="1303338" cy="3146425"/>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solidFill>
            <a:srgbClr val="F29B26"/>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US" sz="1053" b="0" i="0" u="none" strike="noStrike" kern="0" cap="none" spc="0" normalizeH="0" baseline="0" noProof="0">
              <a:ln>
                <a:noFill/>
              </a:ln>
              <a:solidFill>
                <a:sysClr val="windowText" lastClr="000000"/>
              </a:solidFill>
              <a:effectLst/>
              <a:uLnTx/>
              <a:uFillTx/>
              <a:latin typeface="Open Sans"/>
              <a:ea typeface="+mn-ea"/>
            </a:endParaRPr>
          </a:p>
        </p:txBody>
      </p:sp>
      <p:sp>
        <p:nvSpPr>
          <p:cNvPr id="4" name="AutoShape 2"/>
          <p:cNvSpPr>
            <a:spLocks/>
          </p:cNvSpPr>
          <p:nvPr/>
        </p:nvSpPr>
        <p:spPr bwMode="auto">
          <a:xfrm>
            <a:off x="5238751" y="1197248"/>
            <a:ext cx="1301750" cy="3146425"/>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solidFill>
            <a:srgbClr val="BD392F"/>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US" sz="1053" b="0" i="0" u="none" strike="noStrike" kern="0" cap="none" spc="0" normalizeH="0" baseline="0" noProof="0">
              <a:ln>
                <a:noFill/>
              </a:ln>
              <a:solidFill>
                <a:sysClr val="windowText" lastClr="000000"/>
              </a:solidFill>
              <a:effectLst/>
              <a:uLnTx/>
              <a:uFillTx/>
              <a:latin typeface="Open Sans"/>
              <a:ea typeface="+mn-ea"/>
            </a:endParaRPr>
          </a:p>
        </p:txBody>
      </p:sp>
      <p:sp>
        <p:nvSpPr>
          <p:cNvPr id="5" name="AutoShape 2"/>
          <p:cNvSpPr>
            <a:spLocks/>
          </p:cNvSpPr>
          <p:nvPr/>
        </p:nvSpPr>
        <p:spPr bwMode="auto">
          <a:xfrm>
            <a:off x="6540501" y="1203598"/>
            <a:ext cx="1303337" cy="3146425"/>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solidFill>
            <a:srgbClr val="445469"/>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US" sz="1053" b="0" i="0" u="none" strike="noStrike" kern="0" cap="none" spc="0" normalizeH="0" baseline="0" noProof="0">
              <a:ln>
                <a:noFill/>
              </a:ln>
              <a:solidFill>
                <a:sysClr val="windowText" lastClr="000000"/>
              </a:solidFill>
              <a:effectLst/>
              <a:uLnTx/>
              <a:uFillTx/>
              <a:latin typeface="Open Sans"/>
              <a:ea typeface="+mn-ea"/>
            </a:endParaRPr>
          </a:p>
        </p:txBody>
      </p:sp>
      <p:sp>
        <p:nvSpPr>
          <p:cNvPr id="6" name="AutoShape 2"/>
          <p:cNvSpPr>
            <a:spLocks/>
          </p:cNvSpPr>
          <p:nvPr/>
        </p:nvSpPr>
        <p:spPr bwMode="auto">
          <a:xfrm>
            <a:off x="2633663" y="1203598"/>
            <a:ext cx="1301750" cy="3146425"/>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solidFill>
            <a:srgbClr val="9BBB5C"/>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US" sz="1053" b="0" i="0" u="none" strike="noStrike" kern="0" cap="none" spc="0" normalizeH="0" baseline="0" noProof="0">
              <a:ln>
                <a:noFill/>
              </a:ln>
              <a:solidFill>
                <a:sysClr val="windowText" lastClr="000000"/>
              </a:solidFill>
              <a:effectLst/>
              <a:uLnTx/>
              <a:uFillTx/>
              <a:latin typeface="Open Sans"/>
              <a:ea typeface="+mn-ea"/>
            </a:endParaRPr>
          </a:p>
        </p:txBody>
      </p:sp>
      <p:sp>
        <p:nvSpPr>
          <p:cNvPr id="7" name="AutoShape 2"/>
          <p:cNvSpPr>
            <a:spLocks/>
          </p:cNvSpPr>
          <p:nvPr/>
        </p:nvSpPr>
        <p:spPr bwMode="auto">
          <a:xfrm>
            <a:off x="1336676" y="1203598"/>
            <a:ext cx="1301750" cy="3146425"/>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solidFill>
            <a:srgbClr val="1EA185"/>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US" sz="1053" b="0" i="0" u="none" strike="noStrike" kern="0" cap="none" spc="0" normalizeH="0" baseline="0" noProof="0">
              <a:ln>
                <a:noFill/>
              </a:ln>
              <a:solidFill>
                <a:sysClr val="windowText" lastClr="000000"/>
              </a:solidFill>
              <a:effectLst/>
              <a:uLnTx/>
              <a:uFillTx/>
              <a:latin typeface="Open Sans"/>
              <a:ea typeface="+mn-ea"/>
            </a:endParaRPr>
          </a:p>
        </p:txBody>
      </p:sp>
      <p:grpSp>
        <p:nvGrpSpPr>
          <p:cNvPr id="8" name="Group 4"/>
          <p:cNvGrpSpPr>
            <a:grpSpLocks/>
          </p:cNvGrpSpPr>
          <p:nvPr/>
        </p:nvGrpSpPr>
        <p:grpSpPr bwMode="auto">
          <a:xfrm>
            <a:off x="1389063" y="1706836"/>
            <a:ext cx="1203325" cy="1816100"/>
            <a:chOff x="1846654" y="3744170"/>
            <a:chExt cx="1603388" cy="2421134"/>
          </a:xfrm>
        </p:grpSpPr>
        <p:sp>
          <p:nvSpPr>
            <p:cNvPr id="9" name="Text Placeholder 2"/>
            <p:cNvSpPr txBox="1">
              <a:spLocks/>
            </p:cNvSpPr>
            <p:nvPr/>
          </p:nvSpPr>
          <p:spPr>
            <a:xfrm>
              <a:off x="1924920" y="3744170"/>
              <a:ext cx="1461663" cy="835968"/>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2800" b="1" i="0" u="none" strike="noStrike" kern="1200" cap="none" spc="0" normalizeH="0" baseline="0" noProof="0" dirty="0">
                  <a:ln>
                    <a:noFill/>
                  </a:ln>
                  <a:solidFill>
                    <a:srgbClr val="FFFFFF"/>
                  </a:solidFill>
                  <a:effectLst/>
                  <a:uLnTx/>
                  <a:uFillTx/>
                  <a:latin typeface="+mj-lt"/>
                  <a:cs typeface="+mn-cs"/>
                </a:rPr>
                <a:t>S</a:t>
              </a:r>
            </a:p>
            <a:p>
              <a:pPr marL="0" marR="0" lvl="0" indent="0" algn="ctr" defTabSz="914400" rtl="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800" b="0" i="0" u="none" strike="noStrike" kern="1200" cap="none" spc="0" normalizeH="0" baseline="0" noProof="0" dirty="0">
                  <a:ln>
                    <a:noFill/>
                  </a:ln>
                  <a:solidFill>
                    <a:srgbClr val="FFFFFF"/>
                  </a:solidFill>
                  <a:effectLst/>
                  <a:uLnTx/>
                  <a:uFillTx/>
                  <a:latin typeface="+mj-lt"/>
                  <a:cs typeface="+mn-cs"/>
                </a:rPr>
                <a:t>Specific</a:t>
              </a:r>
            </a:p>
          </p:txBody>
        </p:sp>
        <p:sp>
          <p:nvSpPr>
            <p:cNvPr id="10" name="Text Placeholder 29"/>
            <p:cNvSpPr txBox="1">
              <a:spLocks/>
            </p:cNvSpPr>
            <p:nvPr/>
          </p:nvSpPr>
          <p:spPr>
            <a:xfrm>
              <a:off x="1846654" y="4800241"/>
              <a:ext cx="1603388" cy="1365063"/>
            </a:xfrm>
            <a:prstGeom prst="rect">
              <a:avLst/>
            </a:prstGeom>
          </p:spPr>
          <p:txBody>
            <a:bodyPr/>
            <a:lstStyle>
              <a:lvl1pPr marL="45720" indent="0" algn="l" defTabSz="914400" rtl="0" eaLnBrk="1" latinLnBrk="0" hangingPunct="1">
                <a:lnSpc>
                  <a:spcPct val="90000"/>
                </a:lnSpc>
                <a:spcBef>
                  <a:spcPts val="1400"/>
                </a:spcBef>
                <a:buClr>
                  <a:schemeClr val="accent1"/>
                </a:buClr>
                <a:buSzPct val="80000"/>
                <a:buFont typeface="Corbel" pitchFamily="34" charset="0"/>
                <a:buNone/>
                <a:defRPr sz="2200" kern="1200">
                  <a:solidFill>
                    <a:schemeClr val="tx1"/>
                  </a:solidFill>
                  <a:latin typeface="Roboto" pitchFamily="2" charset="0"/>
                  <a:ea typeface="Roboto" pitchFamily="2" charset="0"/>
                  <a:cs typeface="+mn-cs"/>
                </a:defRPr>
              </a:lvl1pPr>
              <a:lvl2pPr marL="27432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2000" kern="1200">
                  <a:solidFill>
                    <a:schemeClr val="tx1"/>
                  </a:solidFill>
                  <a:latin typeface="Roboto" pitchFamily="2" charset="0"/>
                  <a:ea typeface="Roboto" pitchFamily="2" charset="0"/>
                  <a:cs typeface="+mn-cs"/>
                </a:defRPr>
              </a:lvl2pPr>
              <a:lvl3pPr marL="54864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800" kern="1200">
                  <a:solidFill>
                    <a:schemeClr val="tx1"/>
                  </a:solidFill>
                  <a:latin typeface="Roboto" pitchFamily="2" charset="0"/>
                  <a:ea typeface="Roboto" pitchFamily="2" charset="0"/>
                  <a:cs typeface="+mn-cs"/>
                </a:defRPr>
              </a:lvl3pPr>
              <a:lvl4pPr marL="82296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600" kern="1200">
                  <a:solidFill>
                    <a:schemeClr val="tx1"/>
                  </a:solidFill>
                  <a:latin typeface="Roboto" pitchFamily="2" charset="0"/>
                  <a:ea typeface="Roboto" pitchFamily="2" charset="0"/>
                  <a:cs typeface="+mn-cs"/>
                </a:defRPr>
              </a:lvl4pPr>
              <a:lvl5pPr marL="109728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600" kern="1200">
                  <a:solidFill>
                    <a:schemeClr val="tx1"/>
                  </a:solidFill>
                  <a:latin typeface="Roboto" pitchFamily="2" charset="0"/>
                  <a:ea typeface="Roboto" pitchFamily="2" charset="0"/>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marR="0" lvl="0" indent="0" algn="l" defTabSz="914400" rtl="0" eaLnBrk="1" fontAlgn="auto" latinLnBrk="0" hangingPunct="1">
                <a:lnSpc>
                  <a:spcPct val="90000"/>
                </a:lnSpc>
                <a:spcBef>
                  <a:spcPts val="1400"/>
                </a:spcBef>
                <a:spcAft>
                  <a:spcPts val="0"/>
                </a:spcAft>
                <a:buClr>
                  <a:srgbClr val="1EA185"/>
                </a:buClr>
                <a:buSzPct val="80000"/>
                <a:buFont typeface="Corbel" pitchFamily="34" charset="0"/>
                <a:buNone/>
                <a:tabLst/>
                <a:defRPr/>
              </a:pPr>
              <a:r>
                <a:rPr kumimoji="0" lang="en-AU" sz="800" b="0" i="0" u="none" strike="noStrike" kern="1200" cap="none" spc="0" normalizeH="0" baseline="0" noProof="0" dirty="0">
                  <a:ln>
                    <a:noFill/>
                  </a:ln>
                  <a:solidFill>
                    <a:srgbClr val="FFFFFF"/>
                  </a:solidFill>
                  <a:effectLst/>
                  <a:uLnTx/>
                  <a:uFillTx/>
                  <a:latin typeface="+mj-lt"/>
                  <a:cs typeface="+mn-cs"/>
                </a:rPr>
                <a:t>Should be  clear to people with a basic knowledge of the issue, program or initiative and clearly articulated, well defined and focused.</a:t>
              </a:r>
            </a:p>
          </p:txBody>
        </p:sp>
      </p:grpSp>
      <p:grpSp>
        <p:nvGrpSpPr>
          <p:cNvPr id="11" name="Group 5"/>
          <p:cNvGrpSpPr>
            <a:grpSpLocks/>
          </p:cNvGrpSpPr>
          <p:nvPr/>
        </p:nvGrpSpPr>
        <p:grpSpPr bwMode="auto">
          <a:xfrm>
            <a:off x="2671763" y="1706836"/>
            <a:ext cx="1203325" cy="1812925"/>
            <a:chOff x="3556508" y="3744170"/>
            <a:chExt cx="1603388" cy="2418278"/>
          </a:xfrm>
        </p:grpSpPr>
        <p:sp>
          <p:nvSpPr>
            <p:cNvPr id="12" name="Text Placeholder 2"/>
            <p:cNvSpPr txBox="1">
              <a:spLocks/>
            </p:cNvSpPr>
            <p:nvPr/>
          </p:nvSpPr>
          <p:spPr>
            <a:xfrm>
              <a:off x="3647466" y="3744170"/>
              <a:ext cx="1461663" cy="836444"/>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2800" b="1" i="0" u="none" strike="noStrike" kern="1200" cap="none" spc="0" normalizeH="0" baseline="0" noProof="0" dirty="0">
                  <a:ln>
                    <a:noFill/>
                  </a:ln>
                  <a:solidFill>
                    <a:srgbClr val="FFFFFF"/>
                  </a:solidFill>
                  <a:effectLst/>
                  <a:uLnTx/>
                  <a:uFillTx/>
                  <a:latin typeface="+mj-lt"/>
                  <a:cs typeface="+mn-cs"/>
                </a:rPr>
                <a:t>M</a:t>
              </a:r>
            </a:p>
            <a:p>
              <a:pPr marL="0" marR="0" lvl="0" indent="0" algn="ctr" defTabSz="914400" rtl="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800" b="0" i="0" u="none" strike="noStrike" kern="1200" cap="none" spc="0" normalizeH="0" baseline="0" noProof="0" dirty="0">
                  <a:ln>
                    <a:noFill/>
                  </a:ln>
                  <a:solidFill>
                    <a:srgbClr val="FFFFFF"/>
                  </a:solidFill>
                  <a:effectLst/>
                  <a:uLnTx/>
                  <a:uFillTx/>
                  <a:latin typeface="+mj-lt"/>
                  <a:cs typeface="+mn-cs"/>
                </a:rPr>
                <a:t>Measurable</a:t>
              </a:r>
            </a:p>
          </p:txBody>
        </p:sp>
        <p:sp>
          <p:nvSpPr>
            <p:cNvPr id="13" name="Text Placeholder 29"/>
            <p:cNvSpPr txBox="1">
              <a:spLocks/>
            </p:cNvSpPr>
            <p:nvPr/>
          </p:nvSpPr>
          <p:spPr>
            <a:xfrm>
              <a:off x="3556508" y="4796607"/>
              <a:ext cx="1603388" cy="1365841"/>
            </a:xfrm>
            <a:prstGeom prst="rect">
              <a:avLst/>
            </a:prstGeom>
          </p:spPr>
          <p:txBody>
            <a:bodyPr/>
            <a:lstStyle>
              <a:lvl1pPr marL="45720" indent="0" algn="l" defTabSz="914400" rtl="0" eaLnBrk="1" latinLnBrk="0" hangingPunct="1">
                <a:lnSpc>
                  <a:spcPct val="90000"/>
                </a:lnSpc>
                <a:spcBef>
                  <a:spcPts val="1400"/>
                </a:spcBef>
                <a:buClr>
                  <a:schemeClr val="accent1"/>
                </a:buClr>
                <a:buSzPct val="80000"/>
                <a:buFont typeface="Corbel" pitchFamily="34" charset="0"/>
                <a:buNone/>
                <a:defRPr sz="2200" kern="1200">
                  <a:solidFill>
                    <a:schemeClr val="tx1"/>
                  </a:solidFill>
                  <a:latin typeface="Roboto" pitchFamily="2" charset="0"/>
                  <a:ea typeface="Roboto" pitchFamily="2" charset="0"/>
                  <a:cs typeface="+mn-cs"/>
                </a:defRPr>
              </a:lvl1pPr>
              <a:lvl2pPr marL="27432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2000" kern="1200">
                  <a:solidFill>
                    <a:schemeClr val="tx1"/>
                  </a:solidFill>
                  <a:latin typeface="Roboto" pitchFamily="2" charset="0"/>
                  <a:ea typeface="Roboto" pitchFamily="2" charset="0"/>
                  <a:cs typeface="+mn-cs"/>
                </a:defRPr>
              </a:lvl2pPr>
              <a:lvl3pPr marL="54864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800" kern="1200">
                  <a:solidFill>
                    <a:schemeClr val="tx1"/>
                  </a:solidFill>
                  <a:latin typeface="Roboto" pitchFamily="2" charset="0"/>
                  <a:ea typeface="Roboto" pitchFamily="2" charset="0"/>
                  <a:cs typeface="+mn-cs"/>
                </a:defRPr>
              </a:lvl3pPr>
              <a:lvl4pPr marL="82296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600" kern="1200">
                  <a:solidFill>
                    <a:schemeClr val="tx1"/>
                  </a:solidFill>
                  <a:latin typeface="Roboto" pitchFamily="2" charset="0"/>
                  <a:ea typeface="Roboto" pitchFamily="2" charset="0"/>
                  <a:cs typeface="+mn-cs"/>
                </a:defRPr>
              </a:lvl4pPr>
              <a:lvl5pPr marL="109728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600" kern="1200">
                  <a:solidFill>
                    <a:schemeClr val="tx1"/>
                  </a:solidFill>
                  <a:latin typeface="Roboto" pitchFamily="2" charset="0"/>
                  <a:ea typeface="Roboto" pitchFamily="2" charset="0"/>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marR="0" lvl="0" indent="0" algn="l" defTabSz="914400" rtl="0" eaLnBrk="1" fontAlgn="auto" latinLnBrk="0" hangingPunct="1">
                <a:lnSpc>
                  <a:spcPct val="90000"/>
                </a:lnSpc>
                <a:spcBef>
                  <a:spcPts val="1400"/>
                </a:spcBef>
                <a:spcAft>
                  <a:spcPts val="0"/>
                </a:spcAft>
                <a:buClr>
                  <a:srgbClr val="1EA185"/>
                </a:buClr>
                <a:buSzPct val="80000"/>
                <a:buFont typeface="Corbel" pitchFamily="34" charset="0"/>
                <a:buNone/>
                <a:tabLst/>
                <a:defRPr/>
              </a:pPr>
              <a:r>
                <a:rPr kumimoji="0" lang="en-AU" sz="800" b="0" i="0" u="none" strike="noStrike" kern="1200" cap="none" spc="0" normalizeH="0" baseline="0" noProof="0" dirty="0">
                  <a:ln>
                    <a:noFill/>
                  </a:ln>
                  <a:solidFill>
                    <a:srgbClr val="FFFFFF"/>
                  </a:solidFill>
                  <a:effectLst/>
                  <a:uLnTx/>
                  <a:uFillTx/>
                  <a:latin typeface="+mj-lt"/>
                  <a:cs typeface="+mn-cs"/>
                </a:rPr>
                <a:t>Should be able to determine the degree to which there is completion or attainment. </a:t>
              </a:r>
            </a:p>
          </p:txBody>
        </p:sp>
      </p:grpSp>
      <p:grpSp>
        <p:nvGrpSpPr>
          <p:cNvPr id="14" name="Group 6"/>
          <p:cNvGrpSpPr>
            <a:grpSpLocks/>
          </p:cNvGrpSpPr>
          <p:nvPr/>
        </p:nvGrpSpPr>
        <p:grpSpPr bwMode="auto">
          <a:xfrm>
            <a:off x="3983038" y="1706836"/>
            <a:ext cx="1201738" cy="1812925"/>
            <a:chOff x="5303912" y="3744170"/>
            <a:chExt cx="1603388" cy="2418278"/>
          </a:xfrm>
        </p:grpSpPr>
        <p:sp>
          <p:nvSpPr>
            <p:cNvPr id="15" name="Text Placeholder 2"/>
            <p:cNvSpPr txBox="1">
              <a:spLocks/>
            </p:cNvSpPr>
            <p:nvPr/>
          </p:nvSpPr>
          <p:spPr>
            <a:xfrm>
              <a:off x="5375927" y="3744170"/>
              <a:ext cx="1461476" cy="836444"/>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2800" b="1" i="0" u="none" strike="noStrike" kern="1200" cap="none" spc="0" normalizeH="0" baseline="0" noProof="0" dirty="0">
                  <a:ln>
                    <a:noFill/>
                  </a:ln>
                  <a:solidFill>
                    <a:srgbClr val="FFFFFF"/>
                  </a:solidFill>
                  <a:effectLst/>
                  <a:uLnTx/>
                  <a:uFillTx/>
                  <a:latin typeface="+mj-lt"/>
                  <a:cs typeface="+mn-cs"/>
                </a:rPr>
                <a:t>A</a:t>
              </a:r>
            </a:p>
            <a:p>
              <a:pPr marL="0" marR="0" lvl="0" indent="0" algn="ctr" defTabSz="914400" rtl="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800" b="0" i="0" u="none" strike="noStrike" kern="1200" cap="none" spc="0" normalizeH="0" baseline="0" noProof="0" dirty="0">
                  <a:ln>
                    <a:noFill/>
                  </a:ln>
                  <a:solidFill>
                    <a:srgbClr val="FFFFFF"/>
                  </a:solidFill>
                  <a:effectLst/>
                  <a:uLnTx/>
                  <a:uFillTx/>
                  <a:latin typeface="+mj-lt"/>
                  <a:cs typeface="+mn-cs"/>
                </a:rPr>
                <a:t>Achievable</a:t>
              </a:r>
            </a:p>
          </p:txBody>
        </p:sp>
        <p:sp>
          <p:nvSpPr>
            <p:cNvPr id="16" name="Text Placeholder 29"/>
            <p:cNvSpPr txBox="1">
              <a:spLocks/>
            </p:cNvSpPr>
            <p:nvPr/>
          </p:nvSpPr>
          <p:spPr>
            <a:xfrm>
              <a:off x="5303912" y="4796607"/>
              <a:ext cx="1603388" cy="1365841"/>
            </a:xfrm>
            <a:prstGeom prst="rect">
              <a:avLst/>
            </a:prstGeom>
          </p:spPr>
          <p:txBody>
            <a:bodyPr/>
            <a:lstStyle>
              <a:lvl1pPr marL="45720" indent="0" algn="l" defTabSz="914400" rtl="0" eaLnBrk="1" latinLnBrk="0" hangingPunct="1">
                <a:lnSpc>
                  <a:spcPct val="90000"/>
                </a:lnSpc>
                <a:spcBef>
                  <a:spcPts val="1400"/>
                </a:spcBef>
                <a:buClr>
                  <a:schemeClr val="accent1"/>
                </a:buClr>
                <a:buSzPct val="80000"/>
                <a:buFont typeface="Corbel" pitchFamily="34" charset="0"/>
                <a:buNone/>
                <a:defRPr sz="2200" kern="1200">
                  <a:solidFill>
                    <a:schemeClr val="tx1"/>
                  </a:solidFill>
                  <a:latin typeface="Roboto" pitchFamily="2" charset="0"/>
                  <a:ea typeface="Roboto" pitchFamily="2" charset="0"/>
                  <a:cs typeface="+mn-cs"/>
                </a:defRPr>
              </a:lvl1pPr>
              <a:lvl2pPr marL="27432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2000" kern="1200">
                  <a:solidFill>
                    <a:schemeClr val="tx1"/>
                  </a:solidFill>
                  <a:latin typeface="Roboto" pitchFamily="2" charset="0"/>
                  <a:ea typeface="Roboto" pitchFamily="2" charset="0"/>
                  <a:cs typeface="+mn-cs"/>
                </a:defRPr>
              </a:lvl2pPr>
              <a:lvl3pPr marL="54864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800" kern="1200">
                  <a:solidFill>
                    <a:schemeClr val="tx1"/>
                  </a:solidFill>
                  <a:latin typeface="Roboto" pitchFamily="2" charset="0"/>
                  <a:ea typeface="Roboto" pitchFamily="2" charset="0"/>
                  <a:cs typeface="+mn-cs"/>
                </a:defRPr>
              </a:lvl3pPr>
              <a:lvl4pPr marL="82296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600" kern="1200">
                  <a:solidFill>
                    <a:schemeClr val="tx1"/>
                  </a:solidFill>
                  <a:latin typeface="Roboto" pitchFamily="2" charset="0"/>
                  <a:ea typeface="Roboto" pitchFamily="2" charset="0"/>
                  <a:cs typeface="+mn-cs"/>
                </a:defRPr>
              </a:lvl4pPr>
              <a:lvl5pPr marL="109728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600" kern="1200">
                  <a:solidFill>
                    <a:schemeClr val="tx1"/>
                  </a:solidFill>
                  <a:latin typeface="Roboto" pitchFamily="2" charset="0"/>
                  <a:ea typeface="Roboto" pitchFamily="2" charset="0"/>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marR="0" lvl="0" indent="0" algn="l" defTabSz="914400" rtl="0" eaLnBrk="1" fontAlgn="auto" latinLnBrk="0" hangingPunct="1">
                <a:lnSpc>
                  <a:spcPct val="90000"/>
                </a:lnSpc>
                <a:spcBef>
                  <a:spcPts val="1400"/>
                </a:spcBef>
                <a:spcAft>
                  <a:spcPts val="0"/>
                </a:spcAft>
                <a:buClr>
                  <a:srgbClr val="1EA185"/>
                </a:buClr>
                <a:buSzPct val="80000"/>
                <a:buFont typeface="Corbel" pitchFamily="34" charset="0"/>
                <a:buNone/>
                <a:tabLst/>
                <a:defRPr/>
              </a:pPr>
              <a:r>
                <a:rPr kumimoji="0" lang="en-AU" sz="800" b="0" i="0" u="none" strike="noStrike" kern="1200" cap="none" spc="0" normalizeH="0" baseline="0" noProof="0" dirty="0">
                  <a:ln>
                    <a:noFill/>
                  </a:ln>
                  <a:solidFill>
                    <a:srgbClr val="FFFFFF"/>
                  </a:solidFill>
                  <a:effectLst/>
                  <a:uLnTx/>
                  <a:uFillTx/>
                  <a:latin typeface="+mj-lt"/>
                  <a:cs typeface="+mn-cs"/>
                </a:rPr>
                <a:t>Should be realistic, practical, and attainable within operational constraints dependent upon availability of resources, knowledge, and timeframe.</a:t>
              </a:r>
            </a:p>
          </p:txBody>
        </p:sp>
      </p:grpSp>
      <p:grpSp>
        <p:nvGrpSpPr>
          <p:cNvPr id="17" name="Group 8"/>
          <p:cNvGrpSpPr>
            <a:grpSpLocks/>
          </p:cNvGrpSpPr>
          <p:nvPr/>
        </p:nvGrpSpPr>
        <p:grpSpPr bwMode="auto">
          <a:xfrm>
            <a:off x="5278438" y="1706836"/>
            <a:ext cx="1203325" cy="1812925"/>
            <a:chOff x="7032104" y="3744170"/>
            <a:chExt cx="1603388" cy="2418278"/>
          </a:xfrm>
        </p:grpSpPr>
        <p:sp>
          <p:nvSpPr>
            <p:cNvPr id="18" name="Text Placeholder 2"/>
            <p:cNvSpPr txBox="1">
              <a:spLocks/>
            </p:cNvSpPr>
            <p:nvPr/>
          </p:nvSpPr>
          <p:spPr>
            <a:xfrm>
              <a:off x="7104024" y="3744170"/>
              <a:ext cx="1461664" cy="836444"/>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2800" b="1" i="0" u="none" strike="noStrike" kern="1200" cap="none" spc="0" normalizeH="0" baseline="0" noProof="0" dirty="0">
                  <a:ln>
                    <a:noFill/>
                  </a:ln>
                  <a:solidFill>
                    <a:srgbClr val="FFFFFF"/>
                  </a:solidFill>
                  <a:effectLst/>
                  <a:uLnTx/>
                  <a:uFillTx/>
                  <a:latin typeface="+mj-lt"/>
                  <a:cs typeface="+mn-cs"/>
                </a:rPr>
                <a:t>R</a:t>
              </a:r>
            </a:p>
            <a:p>
              <a:pPr marL="0" marR="0" lvl="0" indent="0" algn="ctr" defTabSz="914400" rtl="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800" b="0" i="0" u="none" strike="noStrike" kern="1200" cap="none" spc="0" normalizeH="0" baseline="0" noProof="0" dirty="0">
                  <a:ln>
                    <a:noFill/>
                  </a:ln>
                  <a:solidFill>
                    <a:srgbClr val="FFFFFF"/>
                  </a:solidFill>
                  <a:effectLst/>
                  <a:uLnTx/>
                  <a:uFillTx/>
                  <a:latin typeface="+mj-lt"/>
                  <a:cs typeface="+mn-cs"/>
                </a:rPr>
                <a:t>Relevant</a:t>
              </a:r>
            </a:p>
          </p:txBody>
        </p:sp>
        <p:sp>
          <p:nvSpPr>
            <p:cNvPr id="19" name="Text Placeholder 29"/>
            <p:cNvSpPr txBox="1">
              <a:spLocks/>
            </p:cNvSpPr>
            <p:nvPr/>
          </p:nvSpPr>
          <p:spPr>
            <a:xfrm>
              <a:off x="7032104" y="4796607"/>
              <a:ext cx="1603388" cy="1365841"/>
            </a:xfrm>
            <a:prstGeom prst="rect">
              <a:avLst/>
            </a:prstGeom>
          </p:spPr>
          <p:txBody>
            <a:bodyPr/>
            <a:lstStyle>
              <a:lvl1pPr marL="45720" indent="0" algn="l" defTabSz="914400" rtl="0" eaLnBrk="1" latinLnBrk="0" hangingPunct="1">
                <a:lnSpc>
                  <a:spcPct val="90000"/>
                </a:lnSpc>
                <a:spcBef>
                  <a:spcPts val="1400"/>
                </a:spcBef>
                <a:buClr>
                  <a:schemeClr val="accent1"/>
                </a:buClr>
                <a:buSzPct val="80000"/>
                <a:buFont typeface="Corbel" pitchFamily="34" charset="0"/>
                <a:buNone/>
                <a:defRPr sz="2200" kern="1200">
                  <a:solidFill>
                    <a:schemeClr val="tx1"/>
                  </a:solidFill>
                  <a:latin typeface="Roboto" pitchFamily="2" charset="0"/>
                  <a:ea typeface="Roboto" pitchFamily="2" charset="0"/>
                  <a:cs typeface="+mn-cs"/>
                </a:defRPr>
              </a:lvl1pPr>
              <a:lvl2pPr marL="27432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2000" kern="1200">
                  <a:solidFill>
                    <a:schemeClr val="tx1"/>
                  </a:solidFill>
                  <a:latin typeface="Roboto" pitchFamily="2" charset="0"/>
                  <a:ea typeface="Roboto" pitchFamily="2" charset="0"/>
                  <a:cs typeface="+mn-cs"/>
                </a:defRPr>
              </a:lvl2pPr>
              <a:lvl3pPr marL="54864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800" kern="1200">
                  <a:solidFill>
                    <a:schemeClr val="tx1"/>
                  </a:solidFill>
                  <a:latin typeface="Roboto" pitchFamily="2" charset="0"/>
                  <a:ea typeface="Roboto" pitchFamily="2" charset="0"/>
                  <a:cs typeface="+mn-cs"/>
                </a:defRPr>
              </a:lvl3pPr>
              <a:lvl4pPr marL="82296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600" kern="1200">
                  <a:solidFill>
                    <a:schemeClr val="tx1"/>
                  </a:solidFill>
                  <a:latin typeface="Roboto" pitchFamily="2" charset="0"/>
                  <a:ea typeface="Roboto" pitchFamily="2" charset="0"/>
                  <a:cs typeface="+mn-cs"/>
                </a:defRPr>
              </a:lvl4pPr>
              <a:lvl5pPr marL="109728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600" kern="1200">
                  <a:solidFill>
                    <a:schemeClr val="tx1"/>
                  </a:solidFill>
                  <a:latin typeface="Roboto" pitchFamily="2" charset="0"/>
                  <a:ea typeface="Roboto" pitchFamily="2" charset="0"/>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marR="0" lvl="0" indent="0" algn="l" defTabSz="914400" rtl="0" eaLnBrk="1" fontAlgn="auto" latinLnBrk="0" hangingPunct="1">
                <a:lnSpc>
                  <a:spcPct val="90000"/>
                </a:lnSpc>
                <a:spcBef>
                  <a:spcPts val="1400"/>
                </a:spcBef>
                <a:spcAft>
                  <a:spcPts val="0"/>
                </a:spcAft>
                <a:buClr>
                  <a:srgbClr val="1EA185"/>
                </a:buClr>
                <a:buSzPct val="80000"/>
                <a:buFont typeface="Corbel" pitchFamily="34" charset="0"/>
                <a:buNone/>
                <a:tabLst/>
                <a:defRPr/>
              </a:pPr>
              <a:r>
                <a:rPr kumimoji="0" lang="en-AU" sz="800" b="0" i="0" u="none" strike="noStrike" kern="1200" cap="none" spc="0" normalizeH="0" baseline="0" noProof="0" dirty="0">
                  <a:ln>
                    <a:noFill/>
                  </a:ln>
                  <a:solidFill>
                    <a:srgbClr val="FFFFFF"/>
                  </a:solidFill>
                  <a:effectLst/>
                  <a:uLnTx/>
                  <a:uFillTx/>
                  <a:latin typeface="+mj-lt"/>
                  <a:cs typeface="+mn-cs"/>
                </a:rPr>
                <a:t>Should be tied to government priorities and mandate and help or contribute to the bringing about of the desired outcome in the society, economy or environment.</a:t>
              </a:r>
            </a:p>
          </p:txBody>
        </p:sp>
      </p:grpSp>
      <p:grpSp>
        <p:nvGrpSpPr>
          <p:cNvPr id="20" name="Group 9"/>
          <p:cNvGrpSpPr>
            <a:grpSpLocks/>
          </p:cNvGrpSpPr>
          <p:nvPr/>
        </p:nvGrpSpPr>
        <p:grpSpPr bwMode="auto">
          <a:xfrm>
            <a:off x="6575426" y="1706836"/>
            <a:ext cx="1201737" cy="1812925"/>
            <a:chOff x="8760296" y="3744170"/>
            <a:chExt cx="1603388" cy="2418278"/>
          </a:xfrm>
        </p:grpSpPr>
        <p:sp>
          <p:nvSpPr>
            <p:cNvPr id="21" name="Text Placeholder 2"/>
            <p:cNvSpPr txBox="1">
              <a:spLocks/>
            </p:cNvSpPr>
            <p:nvPr/>
          </p:nvSpPr>
          <p:spPr>
            <a:xfrm>
              <a:off x="8832311" y="3744170"/>
              <a:ext cx="1461477" cy="836444"/>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2800" b="1" i="0" u="none" strike="noStrike" kern="1200" cap="none" spc="0" normalizeH="0" baseline="0" noProof="0" dirty="0">
                  <a:ln>
                    <a:noFill/>
                  </a:ln>
                  <a:solidFill>
                    <a:srgbClr val="FFFFFF"/>
                  </a:solidFill>
                  <a:effectLst/>
                  <a:uLnTx/>
                  <a:uFillTx/>
                  <a:latin typeface="+mj-lt"/>
                  <a:cs typeface="+mn-cs"/>
                </a:rPr>
                <a:t>T</a:t>
              </a:r>
            </a:p>
            <a:p>
              <a:pPr marL="0" marR="0" lvl="0" indent="0" algn="ctr" defTabSz="914400" rtl="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800" b="0" i="0" u="none" strike="noStrike" kern="1200" cap="none" spc="0" normalizeH="0" baseline="0" noProof="0" dirty="0">
                  <a:ln>
                    <a:noFill/>
                  </a:ln>
                  <a:solidFill>
                    <a:srgbClr val="FFFFFF"/>
                  </a:solidFill>
                  <a:effectLst/>
                  <a:uLnTx/>
                  <a:uFillTx/>
                  <a:latin typeface="+mj-lt"/>
                  <a:cs typeface="+mn-cs"/>
                </a:rPr>
                <a:t>Time-Bound</a:t>
              </a:r>
            </a:p>
          </p:txBody>
        </p:sp>
        <p:sp>
          <p:nvSpPr>
            <p:cNvPr id="22" name="Text Placeholder 29"/>
            <p:cNvSpPr txBox="1">
              <a:spLocks/>
            </p:cNvSpPr>
            <p:nvPr/>
          </p:nvSpPr>
          <p:spPr>
            <a:xfrm>
              <a:off x="8760296" y="4796607"/>
              <a:ext cx="1603388" cy="1365841"/>
            </a:xfrm>
            <a:prstGeom prst="rect">
              <a:avLst/>
            </a:prstGeom>
          </p:spPr>
          <p:txBody>
            <a:bodyPr/>
            <a:lstStyle>
              <a:lvl1pPr marL="45720" indent="0" algn="l" defTabSz="914400" rtl="0" eaLnBrk="1" latinLnBrk="0" hangingPunct="1">
                <a:lnSpc>
                  <a:spcPct val="90000"/>
                </a:lnSpc>
                <a:spcBef>
                  <a:spcPts val="1400"/>
                </a:spcBef>
                <a:buClr>
                  <a:schemeClr val="accent1"/>
                </a:buClr>
                <a:buSzPct val="80000"/>
                <a:buFont typeface="Corbel" pitchFamily="34" charset="0"/>
                <a:buNone/>
                <a:defRPr sz="2200" kern="1200">
                  <a:solidFill>
                    <a:schemeClr val="tx1"/>
                  </a:solidFill>
                  <a:latin typeface="Roboto" pitchFamily="2" charset="0"/>
                  <a:ea typeface="Roboto" pitchFamily="2" charset="0"/>
                  <a:cs typeface="+mn-cs"/>
                </a:defRPr>
              </a:lvl1pPr>
              <a:lvl2pPr marL="27432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2000" kern="1200">
                  <a:solidFill>
                    <a:schemeClr val="tx1"/>
                  </a:solidFill>
                  <a:latin typeface="Roboto" pitchFamily="2" charset="0"/>
                  <a:ea typeface="Roboto" pitchFamily="2" charset="0"/>
                  <a:cs typeface="+mn-cs"/>
                </a:defRPr>
              </a:lvl2pPr>
              <a:lvl3pPr marL="54864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800" kern="1200">
                  <a:solidFill>
                    <a:schemeClr val="tx1"/>
                  </a:solidFill>
                  <a:latin typeface="Roboto" pitchFamily="2" charset="0"/>
                  <a:ea typeface="Roboto" pitchFamily="2" charset="0"/>
                  <a:cs typeface="+mn-cs"/>
                </a:defRPr>
              </a:lvl3pPr>
              <a:lvl4pPr marL="82296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600" kern="1200">
                  <a:solidFill>
                    <a:schemeClr val="tx1"/>
                  </a:solidFill>
                  <a:latin typeface="Roboto" pitchFamily="2" charset="0"/>
                  <a:ea typeface="Roboto" pitchFamily="2" charset="0"/>
                  <a:cs typeface="+mn-cs"/>
                </a:defRPr>
              </a:lvl4pPr>
              <a:lvl5pPr marL="109728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600" kern="1200">
                  <a:solidFill>
                    <a:schemeClr val="tx1"/>
                  </a:solidFill>
                  <a:latin typeface="Roboto" pitchFamily="2" charset="0"/>
                  <a:ea typeface="Roboto" pitchFamily="2" charset="0"/>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marR="0" lvl="0" indent="0" algn="l" defTabSz="914400" rtl="0" eaLnBrk="1" fontAlgn="auto" latinLnBrk="0" hangingPunct="1">
                <a:lnSpc>
                  <a:spcPct val="90000"/>
                </a:lnSpc>
                <a:spcBef>
                  <a:spcPts val="1400"/>
                </a:spcBef>
                <a:spcAft>
                  <a:spcPts val="0"/>
                </a:spcAft>
                <a:buClr>
                  <a:srgbClr val="1EA185"/>
                </a:buClr>
                <a:buSzPct val="80000"/>
                <a:buFont typeface="Corbel" pitchFamily="34" charset="0"/>
                <a:buNone/>
                <a:tabLst/>
                <a:defRPr/>
              </a:pPr>
              <a:r>
                <a:rPr kumimoji="0" lang="en-AU" sz="900" b="0" i="0" u="none" strike="noStrike" kern="1200" cap="none" spc="0" normalizeH="0" baseline="0" noProof="0" dirty="0">
                  <a:ln>
                    <a:noFill/>
                  </a:ln>
                  <a:solidFill>
                    <a:srgbClr val="FFFFFF"/>
                  </a:solidFill>
                  <a:effectLst/>
                  <a:uLnTx/>
                  <a:uFillTx/>
                  <a:latin typeface="+mj-lt"/>
                  <a:cs typeface="+mn-cs"/>
                </a:rPr>
                <a:t>Should have clear deadlines expressed.</a:t>
              </a:r>
            </a:p>
          </p:txBody>
        </p:sp>
      </p:grpSp>
      <p:cxnSp>
        <p:nvCxnSpPr>
          <p:cNvPr id="23" name="Straight Arrow Connector 7"/>
          <p:cNvCxnSpPr/>
          <p:nvPr/>
        </p:nvCxnSpPr>
        <p:spPr>
          <a:xfrm>
            <a:off x="1938338" y="3846786"/>
            <a:ext cx="5238750" cy="0"/>
          </a:xfrm>
          <a:prstGeom prst="straightConnector1">
            <a:avLst/>
          </a:prstGeom>
          <a:noFill/>
          <a:ln w="76200" cap="rnd" cmpd="sng" algn="ctr">
            <a:solidFill>
              <a:srgbClr val="FFFFFF"/>
            </a:solidFill>
            <a:prstDash val="sysDot"/>
            <a:headEnd type="triangle" w="med" len="med"/>
            <a:tailEnd type="triangle" w="med" len="med"/>
          </a:ln>
          <a:effectLst/>
        </p:spPr>
      </p:cxnSp>
      <p:sp>
        <p:nvSpPr>
          <p:cNvPr id="2" name="灯片编号占位符 1"/>
          <p:cNvSpPr>
            <a:spLocks noGrp="1"/>
          </p:cNvSpPr>
          <p:nvPr>
            <p:ph type="sldNum" sz="quarter" idx="12"/>
          </p:nvPr>
        </p:nvSpPr>
        <p:spPr/>
        <p:txBody>
          <a:bodyPr/>
          <a:lstStyle/>
          <a:p>
            <a:fld id="{877C4908-FE0A-43F2-B8DA-9F7993525651}" type="slidenum">
              <a:rPr lang="zh-CN" altLang="en-US" smtClean="0"/>
              <a:pPr/>
              <a:t>13</a:t>
            </a:fld>
            <a:endParaRPr lang="zh-CN" altLang="en-US"/>
          </a:p>
        </p:txBody>
      </p:sp>
      <p:grpSp>
        <p:nvGrpSpPr>
          <p:cNvPr id="29" name="组合 28"/>
          <p:cNvGrpSpPr/>
          <p:nvPr/>
        </p:nvGrpSpPr>
        <p:grpSpPr>
          <a:xfrm>
            <a:off x="0" y="352224"/>
            <a:ext cx="9144000" cy="131294"/>
            <a:chOff x="0" y="522362"/>
            <a:chExt cx="9144000" cy="213184"/>
          </a:xfrm>
        </p:grpSpPr>
        <p:grpSp>
          <p:nvGrpSpPr>
            <p:cNvPr id="30" name="组合 29"/>
            <p:cNvGrpSpPr/>
            <p:nvPr/>
          </p:nvGrpSpPr>
          <p:grpSpPr>
            <a:xfrm>
              <a:off x="127000" y="522362"/>
              <a:ext cx="8890000" cy="213184"/>
              <a:chOff x="127000" y="447551"/>
              <a:chExt cx="8890000" cy="498377"/>
            </a:xfrm>
          </p:grpSpPr>
          <p:grpSp>
            <p:nvGrpSpPr>
              <p:cNvPr id="32" name="组合 31"/>
              <p:cNvGrpSpPr/>
              <p:nvPr/>
            </p:nvGrpSpPr>
            <p:grpSpPr>
              <a:xfrm>
                <a:off x="838200" y="447552"/>
                <a:ext cx="7112000" cy="498376"/>
                <a:chOff x="814738" y="2145382"/>
                <a:chExt cx="7112000" cy="1439863"/>
              </a:xfrm>
            </p:grpSpPr>
            <p:cxnSp>
              <p:nvCxnSpPr>
                <p:cNvPr id="80" name="MH_Other_41"/>
                <p:cNvCxnSpPr/>
                <p:nvPr/>
              </p:nvCxnSpPr>
              <p:spPr>
                <a:xfrm>
                  <a:off x="814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1" name="MH_Other_43"/>
                <p:cNvCxnSpPr/>
                <p:nvPr/>
              </p:nvCxnSpPr>
              <p:spPr>
                <a:xfrm>
                  <a:off x="45485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2" name="MH_Other_42"/>
                <p:cNvCxnSpPr/>
                <p:nvPr/>
              </p:nvCxnSpPr>
              <p:spPr>
                <a:xfrm>
                  <a:off x="2592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3" name="MH_Other_45"/>
                <p:cNvCxnSpPr/>
                <p:nvPr/>
              </p:nvCxnSpPr>
              <p:spPr>
                <a:xfrm>
                  <a:off x="7926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4" name="MH_Other_44"/>
                <p:cNvCxnSpPr/>
                <p:nvPr/>
              </p:nvCxnSpPr>
              <p:spPr>
                <a:xfrm>
                  <a:off x="6148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33" name="MH_Other_1"/>
              <p:cNvCxnSpPr/>
              <p:nvPr/>
            </p:nvCxnSpPr>
            <p:spPr>
              <a:xfrm>
                <a:off x="12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MH_Other_2"/>
              <p:cNvCxnSpPr/>
              <p:nvPr/>
            </p:nvCxnSpPr>
            <p:spPr>
              <a:xfrm>
                <a:off x="304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MH_Other_3"/>
              <p:cNvCxnSpPr/>
              <p:nvPr/>
            </p:nvCxnSpPr>
            <p:spPr>
              <a:xfrm>
                <a:off x="482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 name="MH_Other_4"/>
              <p:cNvCxnSpPr/>
              <p:nvPr/>
            </p:nvCxnSpPr>
            <p:spPr>
              <a:xfrm>
                <a:off x="660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MH_Other_5"/>
              <p:cNvCxnSpPr/>
              <p:nvPr/>
            </p:nvCxnSpPr>
            <p:spPr>
              <a:xfrm>
                <a:off x="1016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MH_Other_6"/>
              <p:cNvCxnSpPr/>
              <p:nvPr/>
            </p:nvCxnSpPr>
            <p:spPr>
              <a:xfrm>
                <a:off x="1193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MH_Other_7"/>
              <p:cNvCxnSpPr/>
              <p:nvPr/>
            </p:nvCxnSpPr>
            <p:spPr>
              <a:xfrm>
                <a:off x="1371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MH_Other_8"/>
              <p:cNvCxnSpPr/>
              <p:nvPr/>
            </p:nvCxnSpPr>
            <p:spPr>
              <a:xfrm>
                <a:off x="1549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MH_Other_10"/>
              <p:cNvCxnSpPr/>
              <p:nvPr/>
            </p:nvCxnSpPr>
            <p:spPr>
              <a:xfrm>
                <a:off x="1905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MH_Other_11"/>
              <p:cNvCxnSpPr/>
              <p:nvPr/>
            </p:nvCxnSpPr>
            <p:spPr>
              <a:xfrm>
                <a:off x="2082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MH_Other_12"/>
              <p:cNvCxnSpPr/>
              <p:nvPr/>
            </p:nvCxnSpPr>
            <p:spPr>
              <a:xfrm>
                <a:off x="2260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MH_Other_13"/>
              <p:cNvCxnSpPr/>
              <p:nvPr/>
            </p:nvCxnSpPr>
            <p:spPr>
              <a:xfrm>
                <a:off x="2438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5" name="MH_Other_14"/>
              <p:cNvCxnSpPr/>
              <p:nvPr/>
            </p:nvCxnSpPr>
            <p:spPr>
              <a:xfrm>
                <a:off x="2794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MH_Other_15"/>
              <p:cNvCxnSpPr/>
              <p:nvPr/>
            </p:nvCxnSpPr>
            <p:spPr>
              <a:xfrm>
                <a:off x="2971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MH_Other_16"/>
              <p:cNvCxnSpPr/>
              <p:nvPr/>
            </p:nvCxnSpPr>
            <p:spPr>
              <a:xfrm>
                <a:off x="3149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MH_Other_17"/>
              <p:cNvCxnSpPr/>
              <p:nvPr/>
            </p:nvCxnSpPr>
            <p:spPr>
              <a:xfrm>
                <a:off x="3327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MH_Other_19"/>
              <p:cNvCxnSpPr/>
              <p:nvPr/>
            </p:nvCxnSpPr>
            <p:spPr>
              <a:xfrm>
                <a:off x="3683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MH_Other_20"/>
              <p:cNvCxnSpPr/>
              <p:nvPr/>
            </p:nvCxnSpPr>
            <p:spPr>
              <a:xfrm>
                <a:off x="3860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MH_Other_21"/>
              <p:cNvCxnSpPr/>
              <p:nvPr/>
            </p:nvCxnSpPr>
            <p:spPr>
              <a:xfrm>
                <a:off x="4038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MH_Other_22"/>
              <p:cNvCxnSpPr/>
              <p:nvPr/>
            </p:nvCxnSpPr>
            <p:spPr>
              <a:xfrm>
                <a:off x="4216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MH_Other_23"/>
              <p:cNvCxnSpPr/>
              <p:nvPr/>
            </p:nvCxnSpPr>
            <p:spPr>
              <a:xfrm>
                <a:off x="4427984" y="447551"/>
                <a:ext cx="0" cy="358774"/>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MH_Other_24"/>
              <p:cNvCxnSpPr/>
              <p:nvPr/>
            </p:nvCxnSpPr>
            <p:spPr>
              <a:xfrm>
                <a:off x="4749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MH_Other_25"/>
              <p:cNvCxnSpPr/>
              <p:nvPr/>
            </p:nvCxnSpPr>
            <p:spPr>
              <a:xfrm>
                <a:off x="4927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MH_Other_26"/>
              <p:cNvCxnSpPr/>
              <p:nvPr/>
            </p:nvCxnSpPr>
            <p:spPr>
              <a:xfrm>
                <a:off x="5105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MH_Other_28"/>
              <p:cNvCxnSpPr/>
              <p:nvPr/>
            </p:nvCxnSpPr>
            <p:spPr>
              <a:xfrm>
                <a:off x="5461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MH_Other_29"/>
              <p:cNvCxnSpPr/>
              <p:nvPr/>
            </p:nvCxnSpPr>
            <p:spPr>
              <a:xfrm>
                <a:off x="5638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MH_Other_30"/>
              <p:cNvCxnSpPr/>
              <p:nvPr/>
            </p:nvCxnSpPr>
            <p:spPr>
              <a:xfrm>
                <a:off x="5816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MH_Other_31"/>
              <p:cNvCxnSpPr/>
              <p:nvPr/>
            </p:nvCxnSpPr>
            <p:spPr>
              <a:xfrm>
                <a:off x="5994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MH_Other_32"/>
              <p:cNvCxnSpPr/>
              <p:nvPr/>
            </p:nvCxnSpPr>
            <p:spPr>
              <a:xfrm>
                <a:off x="6350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MH_Other_33"/>
              <p:cNvCxnSpPr/>
              <p:nvPr/>
            </p:nvCxnSpPr>
            <p:spPr>
              <a:xfrm>
                <a:off x="6527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MH_Other_34"/>
              <p:cNvCxnSpPr/>
              <p:nvPr/>
            </p:nvCxnSpPr>
            <p:spPr>
              <a:xfrm>
                <a:off x="6705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MH_Other_35"/>
              <p:cNvCxnSpPr/>
              <p:nvPr/>
            </p:nvCxnSpPr>
            <p:spPr>
              <a:xfrm>
                <a:off x="6883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MH_Other_37"/>
              <p:cNvCxnSpPr/>
              <p:nvPr/>
            </p:nvCxnSpPr>
            <p:spPr>
              <a:xfrm>
                <a:off x="7239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MH_Other_38"/>
              <p:cNvCxnSpPr/>
              <p:nvPr/>
            </p:nvCxnSpPr>
            <p:spPr>
              <a:xfrm>
                <a:off x="7416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MH_Other_39"/>
              <p:cNvCxnSpPr/>
              <p:nvPr/>
            </p:nvCxnSpPr>
            <p:spPr>
              <a:xfrm>
                <a:off x="7594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MH_Other_40"/>
              <p:cNvCxnSpPr/>
              <p:nvPr/>
            </p:nvCxnSpPr>
            <p:spPr>
              <a:xfrm>
                <a:off x="7772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MH_Other_46"/>
              <p:cNvCxnSpPr/>
              <p:nvPr/>
            </p:nvCxnSpPr>
            <p:spPr>
              <a:xfrm>
                <a:off x="8128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 name="MH_Other_47"/>
              <p:cNvCxnSpPr/>
              <p:nvPr/>
            </p:nvCxnSpPr>
            <p:spPr>
              <a:xfrm>
                <a:off x="8305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MH_Other_48"/>
              <p:cNvCxnSpPr/>
              <p:nvPr/>
            </p:nvCxnSpPr>
            <p:spPr>
              <a:xfrm>
                <a:off x="8483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2" name="MH_Other_49"/>
              <p:cNvCxnSpPr/>
              <p:nvPr/>
            </p:nvCxnSpPr>
            <p:spPr>
              <a:xfrm>
                <a:off x="8661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3" name="组合 72"/>
              <p:cNvGrpSpPr/>
              <p:nvPr/>
            </p:nvGrpSpPr>
            <p:grpSpPr>
              <a:xfrm>
                <a:off x="1727200" y="447551"/>
                <a:ext cx="7112000" cy="426368"/>
                <a:chOff x="1703738" y="2145382"/>
                <a:chExt cx="7112000" cy="719138"/>
              </a:xfrm>
            </p:grpSpPr>
            <p:cxnSp>
              <p:nvCxnSpPr>
                <p:cNvPr id="75" name="MH_Other_9"/>
                <p:cNvCxnSpPr/>
                <p:nvPr/>
              </p:nvCxnSpPr>
              <p:spPr>
                <a:xfrm>
                  <a:off x="1703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 name="MH_Other_18"/>
                <p:cNvCxnSpPr/>
                <p:nvPr/>
              </p:nvCxnSpPr>
              <p:spPr>
                <a:xfrm>
                  <a:off x="3481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 name="MH_Other_27"/>
                <p:cNvCxnSpPr/>
                <p:nvPr/>
              </p:nvCxnSpPr>
              <p:spPr>
                <a:xfrm>
                  <a:off x="5259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MH_Other_36"/>
                <p:cNvCxnSpPr/>
                <p:nvPr/>
              </p:nvCxnSpPr>
              <p:spPr>
                <a:xfrm>
                  <a:off x="7037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MH_Other_50"/>
                <p:cNvCxnSpPr/>
                <p:nvPr/>
              </p:nvCxnSpPr>
              <p:spPr>
                <a:xfrm>
                  <a:off x="8815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74" name="MH_Other_51"/>
              <p:cNvCxnSpPr/>
              <p:nvPr/>
            </p:nvCxnSpPr>
            <p:spPr>
              <a:xfrm>
                <a:off x="901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31" name="直接连接符 30"/>
            <p:cNvCxnSpPr/>
            <p:nvPr/>
          </p:nvCxnSpPr>
          <p:spPr>
            <a:xfrm>
              <a:off x="0" y="522362"/>
              <a:ext cx="9144000" cy="0"/>
            </a:xfrm>
            <a:prstGeom prst="line">
              <a:avLst/>
            </a:prstGeom>
            <a:ln>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85" name="矩形 84"/>
          <p:cNvSpPr/>
          <p:nvPr/>
        </p:nvSpPr>
        <p:spPr>
          <a:xfrm>
            <a:off x="3785275" y="224749"/>
            <a:ext cx="2031325" cy="369332"/>
          </a:xfrm>
          <a:prstGeom prst="rect">
            <a:avLst/>
          </a:prstGeom>
          <a:solidFill>
            <a:schemeClr val="bg1">
              <a:lumMod val="95000"/>
            </a:schemeClr>
          </a:solidFill>
        </p:spPr>
        <p:txBody>
          <a:bodyPr wrap="none">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单击此处添加</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内容</a:t>
            </a:r>
            <a:endParaRPr lang="zh-CN" altLang="en-US" dirty="0">
              <a:solidFill>
                <a:schemeClr val="tx1">
                  <a:lumMod val="75000"/>
                  <a:lumOff val="25000"/>
                </a:schemeClr>
              </a:solidFill>
            </a:endParaRPr>
          </a:p>
        </p:txBody>
      </p:sp>
    </p:spTree>
    <p:extLst>
      <p:ext uri="{BB962C8B-B14F-4D97-AF65-F5344CB8AC3E}">
        <p14:creationId xmlns:p14="http://schemas.microsoft.com/office/powerpoint/2010/main" val="37490261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par>
                          <p:cTn id="22" fill="hold">
                            <p:stCondLst>
                              <p:cond delay="2000"/>
                            </p:stCondLst>
                            <p:childTnLst>
                              <p:par>
                                <p:cTn id="23" presetID="2" presetClass="entr" presetSubtype="4"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childTnLst>
                          </p:cTn>
                        </p:par>
                        <p:par>
                          <p:cTn id="31" fill="hold">
                            <p:stCondLst>
                              <p:cond delay="3000"/>
                            </p:stCondLst>
                            <p:childTnLst>
                              <p:par>
                                <p:cTn id="32" presetID="2" presetClass="entr" presetSubtype="4" fill="hold" nodeType="after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additive="base">
                                        <p:cTn id="34" dur="500" fill="hold"/>
                                        <p:tgtEl>
                                          <p:spTgt spid="4"/>
                                        </p:tgtEl>
                                        <p:attrNameLst>
                                          <p:attrName>ppt_x</p:attrName>
                                        </p:attrNameLst>
                                      </p:cBhvr>
                                      <p:tavLst>
                                        <p:tav tm="0">
                                          <p:val>
                                            <p:strVal val="#ppt_x"/>
                                          </p:val>
                                        </p:tav>
                                        <p:tav tm="100000">
                                          <p:val>
                                            <p:strVal val="#ppt_x"/>
                                          </p:val>
                                        </p:tav>
                                      </p:tavLst>
                                    </p:anim>
                                    <p:anim calcmode="lin" valueType="num">
                                      <p:cBhvr additive="base">
                                        <p:cTn id="35" dur="500" fill="hold"/>
                                        <p:tgtEl>
                                          <p:spTgt spid="4"/>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par>
                          <p:cTn id="40" fill="hold">
                            <p:stCondLst>
                              <p:cond delay="4000"/>
                            </p:stCondLst>
                            <p:childTnLst>
                              <p:par>
                                <p:cTn id="41" presetID="2" presetClass="entr" presetSubtype="4"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1+#ppt_h/2"/>
                                          </p:val>
                                        </p:tav>
                                        <p:tav tm="100000">
                                          <p:val>
                                            <p:strVal val="#ppt_y"/>
                                          </p:val>
                                        </p:tav>
                                      </p:tavLst>
                                    </p:anim>
                                  </p:childTnLst>
                                </p:cTn>
                              </p:par>
                            </p:childTnLst>
                          </p:cTn>
                        </p:par>
                        <p:par>
                          <p:cTn id="45" fill="hold">
                            <p:stCondLst>
                              <p:cond delay="4500"/>
                            </p:stCondLst>
                            <p:childTnLst>
                              <p:par>
                                <p:cTn id="46" presetID="10" presetClass="entr" presetSubtype="0" fill="hold"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childTnLst>
                          </p:cTn>
                        </p:par>
                        <p:par>
                          <p:cTn id="49" fill="hold">
                            <p:stCondLst>
                              <p:cond delay="5000"/>
                            </p:stCondLst>
                            <p:childTnLst>
                              <p:par>
                                <p:cTn id="50" presetID="53" presetClass="entr" presetSubtype="16" fill="hold" nodeType="after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Effect transition="in" filter="fade">
                                      <p:cBhvr>
                                        <p:cTn id="5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7"/>
          <p:cNvSpPr>
            <a:spLocks/>
          </p:cNvSpPr>
          <p:nvPr/>
        </p:nvSpPr>
        <p:spPr bwMode="auto">
          <a:xfrm>
            <a:off x="3794125" y="1784003"/>
            <a:ext cx="665163" cy="649287"/>
          </a:xfrm>
          <a:custGeom>
            <a:avLst/>
            <a:gdLst>
              <a:gd name="T0" fmla="*/ 158 w 524"/>
              <a:gd name="T1" fmla="*/ 0 h 423"/>
              <a:gd name="T2" fmla="*/ 365 w 524"/>
              <a:gd name="T3" fmla="*/ 0 h 423"/>
              <a:gd name="T4" fmla="*/ 366 w 524"/>
              <a:gd name="T5" fmla="*/ 0 h 423"/>
              <a:gd name="T6" fmla="*/ 366 w 524"/>
              <a:gd name="T7" fmla="*/ 0 h 423"/>
              <a:gd name="T8" fmla="*/ 523 w 524"/>
              <a:gd name="T9" fmla="*/ 157 h 423"/>
              <a:gd name="T10" fmla="*/ 524 w 524"/>
              <a:gd name="T11" fmla="*/ 423 h 423"/>
              <a:gd name="T12" fmla="*/ 388 w 524"/>
              <a:gd name="T13" fmla="*/ 321 h 423"/>
              <a:gd name="T14" fmla="*/ 158 w 524"/>
              <a:gd name="T15" fmla="*/ 316 h 423"/>
              <a:gd name="T16" fmla="*/ 0 w 524"/>
              <a:gd name="T17" fmla="*/ 158 h 423"/>
              <a:gd name="T18" fmla="*/ 158 w 524"/>
              <a:gd name="T19"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4" h="423">
                <a:moveTo>
                  <a:pt x="158" y="0"/>
                </a:moveTo>
                <a:cubicBezTo>
                  <a:pt x="365" y="0"/>
                  <a:pt x="365" y="0"/>
                  <a:pt x="365" y="0"/>
                </a:cubicBezTo>
                <a:cubicBezTo>
                  <a:pt x="365" y="0"/>
                  <a:pt x="365" y="0"/>
                  <a:pt x="366" y="0"/>
                </a:cubicBezTo>
                <a:cubicBezTo>
                  <a:pt x="366" y="0"/>
                  <a:pt x="366" y="0"/>
                  <a:pt x="366" y="0"/>
                </a:cubicBezTo>
                <a:cubicBezTo>
                  <a:pt x="453" y="0"/>
                  <a:pt x="523" y="71"/>
                  <a:pt x="523" y="157"/>
                </a:cubicBezTo>
                <a:cubicBezTo>
                  <a:pt x="523" y="244"/>
                  <a:pt x="524" y="423"/>
                  <a:pt x="524" y="423"/>
                </a:cubicBezTo>
                <a:cubicBezTo>
                  <a:pt x="524" y="423"/>
                  <a:pt x="484" y="335"/>
                  <a:pt x="388" y="321"/>
                </a:cubicBezTo>
                <a:cubicBezTo>
                  <a:pt x="376" y="319"/>
                  <a:pt x="158" y="316"/>
                  <a:pt x="158" y="316"/>
                </a:cubicBezTo>
                <a:cubicBezTo>
                  <a:pt x="70" y="316"/>
                  <a:pt x="0" y="246"/>
                  <a:pt x="0" y="158"/>
                </a:cubicBezTo>
                <a:cubicBezTo>
                  <a:pt x="0" y="71"/>
                  <a:pt x="70" y="0"/>
                  <a:pt x="158" y="0"/>
                </a:cubicBezTo>
              </a:path>
            </a:pathLst>
          </a:custGeom>
          <a:solidFill>
            <a:srgbClr val="333F4F"/>
          </a:solidFill>
          <a:ln>
            <a:noFill/>
          </a:ln>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1100" b="0" i="0" u="none" strike="noStrike" kern="0" cap="none" spc="0" normalizeH="0" baseline="0" noProof="0" smtClean="0">
                <a:ln>
                  <a:noFill/>
                </a:ln>
                <a:solidFill>
                  <a:srgbClr val="FFFFFF"/>
                </a:solidFill>
                <a:effectLst/>
                <a:uLnTx/>
                <a:uFillTx/>
                <a:latin typeface="Roboto Bold" charset="0"/>
              </a:rPr>
              <a:t>05</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100" b="0" i="0" u="none" strike="noStrike" kern="0" cap="none" spc="0" normalizeH="0" baseline="0" noProof="0" smtClean="0">
              <a:ln>
                <a:noFill/>
              </a:ln>
              <a:solidFill>
                <a:srgbClr val="FFFFFF"/>
              </a:solidFill>
              <a:effectLst/>
              <a:uLnTx/>
              <a:uFillTx/>
              <a:latin typeface="Roboto Bold" charset="0"/>
            </a:endParaRPr>
          </a:p>
        </p:txBody>
      </p:sp>
      <p:sp>
        <p:nvSpPr>
          <p:cNvPr id="4" name="Freeform 8"/>
          <p:cNvSpPr>
            <a:spLocks/>
          </p:cNvSpPr>
          <p:nvPr/>
        </p:nvSpPr>
        <p:spPr bwMode="auto">
          <a:xfrm>
            <a:off x="3300413" y="2352328"/>
            <a:ext cx="1158875" cy="1128712"/>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solidFill>
            <a:srgbClr val="F29B26"/>
          </a:solidFill>
          <a:ln>
            <a:noFill/>
          </a:ln>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2200" b="0" i="0" u="none" strike="noStrike" kern="0" cap="none" spc="0" normalizeH="0" baseline="0" noProof="0" smtClean="0">
                <a:ln>
                  <a:noFill/>
                </a:ln>
                <a:solidFill>
                  <a:srgbClr val="FFFFFF"/>
                </a:solidFill>
                <a:effectLst/>
                <a:uLnTx/>
                <a:uFillTx/>
                <a:latin typeface="Roboto Bold" charset="0"/>
              </a:rPr>
              <a:t>03</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2200" b="0" i="0" u="none" strike="noStrike" kern="0" cap="none" spc="0" normalizeH="0" baseline="0" noProof="0" smtClean="0">
              <a:ln>
                <a:noFill/>
              </a:ln>
              <a:solidFill>
                <a:srgbClr val="FFFFFF"/>
              </a:solidFill>
              <a:effectLst/>
              <a:uLnTx/>
              <a:uFillTx/>
              <a:latin typeface="Roboto Bold" charset="0"/>
            </a:endParaRPr>
          </a:p>
        </p:txBody>
      </p:sp>
      <p:sp>
        <p:nvSpPr>
          <p:cNvPr id="5" name="Freeform 9"/>
          <p:cNvSpPr>
            <a:spLocks/>
          </p:cNvSpPr>
          <p:nvPr/>
        </p:nvSpPr>
        <p:spPr bwMode="auto">
          <a:xfrm>
            <a:off x="3300413" y="3309590"/>
            <a:ext cx="1158875" cy="1128713"/>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solidFill>
            <a:srgbClr val="1D977D"/>
          </a:solidFill>
          <a:ln>
            <a:noFill/>
          </a:ln>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2600" b="0" i="0" u="none" strike="noStrike" kern="0" cap="none" spc="0" normalizeH="0" baseline="0" noProof="0" smtClean="0">
                <a:ln>
                  <a:noFill/>
                </a:ln>
                <a:solidFill>
                  <a:srgbClr val="FFFFFF"/>
                </a:solidFill>
                <a:effectLst/>
                <a:uLnTx/>
                <a:uFillTx/>
                <a:latin typeface="Roboto Bold" charset="0"/>
              </a:rPr>
              <a:t>01</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2600" b="0" i="0" u="none" strike="noStrike" kern="0" cap="none" spc="0" normalizeH="0" baseline="0" noProof="0" smtClean="0">
              <a:ln>
                <a:noFill/>
              </a:ln>
              <a:solidFill>
                <a:srgbClr val="FFFFFF"/>
              </a:solidFill>
              <a:effectLst/>
              <a:uLnTx/>
              <a:uFillTx/>
              <a:latin typeface="Roboto Bold" charset="0"/>
            </a:endParaRPr>
          </a:p>
        </p:txBody>
      </p:sp>
      <p:sp>
        <p:nvSpPr>
          <p:cNvPr id="6" name="Freeform 10"/>
          <p:cNvSpPr>
            <a:spLocks/>
          </p:cNvSpPr>
          <p:nvPr/>
        </p:nvSpPr>
        <p:spPr bwMode="auto">
          <a:xfrm>
            <a:off x="4481513" y="3311178"/>
            <a:ext cx="1460500" cy="1420812"/>
          </a:xfrm>
          <a:custGeom>
            <a:avLst/>
            <a:gdLst>
              <a:gd name="T0" fmla="*/ 1020384 w 1151"/>
              <a:gd name="T1" fmla="*/ 0 h 926"/>
              <a:gd name="T2" fmla="*/ 442928 w 1151"/>
              <a:gd name="T3" fmla="*/ 0 h 926"/>
              <a:gd name="T4" fmla="*/ 441659 w 1151"/>
              <a:gd name="T5" fmla="*/ 0 h 926"/>
              <a:gd name="T6" fmla="*/ 440390 w 1151"/>
              <a:gd name="T7" fmla="*/ 0 h 926"/>
              <a:gd name="T8" fmla="*/ 3807 w 1151"/>
              <a:gd name="T9" fmla="*/ 529890 h 926"/>
              <a:gd name="T10" fmla="*/ 0 w 1151"/>
              <a:gd name="T11" fmla="*/ 1422256 h 926"/>
              <a:gd name="T12" fmla="*/ 378202 w 1151"/>
              <a:gd name="T13" fmla="*/ 1079747 h 926"/>
              <a:gd name="T14" fmla="*/ 1020384 w 1151"/>
              <a:gd name="T15" fmla="*/ 1064388 h 926"/>
              <a:gd name="T16" fmla="*/ 1460774 w 1151"/>
              <a:gd name="T17" fmla="*/ 532962 h 926"/>
              <a:gd name="T18" fmla="*/ 1020384 w 1151"/>
              <a:gd name="T19" fmla="*/ 0 h 9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51"/>
              <a:gd name="T31" fmla="*/ 0 h 926"/>
              <a:gd name="T32" fmla="*/ 1151 w 1151"/>
              <a:gd name="T33" fmla="*/ 926 h 9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51" h="926">
                <a:moveTo>
                  <a:pt x="804" y="0"/>
                </a:moveTo>
                <a:cubicBezTo>
                  <a:pt x="349" y="0"/>
                  <a:pt x="349" y="0"/>
                  <a:pt x="349" y="0"/>
                </a:cubicBezTo>
                <a:cubicBezTo>
                  <a:pt x="349" y="0"/>
                  <a:pt x="348" y="0"/>
                  <a:pt x="348" y="0"/>
                </a:cubicBezTo>
                <a:cubicBezTo>
                  <a:pt x="348" y="0"/>
                  <a:pt x="347" y="0"/>
                  <a:pt x="347" y="0"/>
                </a:cubicBezTo>
                <a:cubicBezTo>
                  <a:pt x="157" y="0"/>
                  <a:pt x="3" y="154"/>
                  <a:pt x="3" y="345"/>
                </a:cubicBezTo>
                <a:cubicBezTo>
                  <a:pt x="3" y="535"/>
                  <a:pt x="0" y="926"/>
                  <a:pt x="0" y="926"/>
                </a:cubicBezTo>
                <a:cubicBezTo>
                  <a:pt x="0" y="926"/>
                  <a:pt x="88" y="734"/>
                  <a:pt x="298" y="703"/>
                </a:cubicBezTo>
                <a:cubicBezTo>
                  <a:pt x="325" y="699"/>
                  <a:pt x="804" y="693"/>
                  <a:pt x="804" y="693"/>
                </a:cubicBezTo>
                <a:cubicBezTo>
                  <a:pt x="996" y="693"/>
                  <a:pt x="1151" y="538"/>
                  <a:pt x="1151" y="347"/>
                </a:cubicBezTo>
                <a:cubicBezTo>
                  <a:pt x="1151" y="155"/>
                  <a:pt x="996" y="0"/>
                  <a:pt x="804" y="0"/>
                </a:cubicBezTo>
              </a:path>
            </a:pathLst>
          </a:custGeom>
          <a:solidFill>
            <a:srgbClr val="8CAE48"/>
          </a:solidFill>
          <a:ln>
            <a:noFill/>
          </a:ln>
          <a:ex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3000" b="0" i="0" u="none" strike="noStrike" kern="0" cap="none" spc="0" normalizeH="0" baseline="0" noProof="0" smtClean="0">
                <a:ln>
                  <a:noFill/>
                </a:ln>
                <a:solidFill>
                  <a:srgbClr val="FFFFFF"/>
                </a:solidFill>
                <a:effectLst/>
                <a:uLnTx/>
                <a:uFillTx/>
                <a:latin typeface="Roboto Bold" charset="0"/>
              </a:rPr>
              <a:t>02</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3000" b="0" i="0" u="none" strike="noStrike" kern="0" cap="none" spc="0" normalizeH="0" baseline="0" noProof="0" smtClean="0">
              <a:ln>
                <a:noFill/>
              </a:ln>
              <a:solidFill>
                <a:srgbClr val="FFFFFF"/>
              </a:solidFill>
              <a:effectLst/>
              <a:uLnTx/>
              <a:uFillTx/>
              <a:latin typeface="Roboto Bold" charset="0"/>
            </a:endParaRPr>
          </a:p>
        </p:txBody>
      </p:sp>
      <p:sp>
        <p:nvSpPr>
          <p:cNvPr id="7" name="Freeform 6"/>
          <p:cNvSpPr>
            <a:spLocks/>
          </p:cNvSpPr>
          <p:nvPr/>
        </p:nvSpPr>
        <p:spPr bwMode="auto">
          <a:xfrm>
            <a:off x="4481513" y="1541115"/>
            <a:ext cx="969962" cy="944563"/>
          </a:xfrm>
          <a:custGeom>
            <a:avLst/>
            <a:gdLst>
              <a:gd name="T0" fmla="*/ 534 w 764"/>
              <a:gd name="T1" fmla="*/ 0 h 615"/>
              <a:gd name="T2" fmla="*/ 232 w 764"/>
              <a:gd name="T3" fmla="*/ 0 h 615"/>
              <a:gd name="T4" fmla="*/ 231 w 764"/>
              <a:gd name="T5" fmla="*/ 0 h 615"/>
              <a:gd name="T6" fmla="*/ 230 w 764"/>
              <a:gd name="T7" fmla="*/ 0 h 615"/>
              <a:gd name="T8" fmla="*/ 2 w 764"/>
              <a:gd name="T9" fmla="*/ 229 h 615"/>
              <a:gd name="T10" fmla="*/ 0 w 764"/>
              <a:gd name="T11" fmla="*/ 615 h 615"/>
              <a:gd name="T12" fmla="*/ 198 w 764"/>
              <a:gd name="T13" fmla="*/ 466 h 615"/>
              <a:gd name="T14" fmla="*/ 534 w 764"/>
              <a:gd name="T15" fmla="*/ 460 h 615"/>
              <a:gd name="T16" fmla="*/ 764 w 764"/>
              <a:gd name="T17" fmla="*/ 230 h 615"/>
              <a:gd name="T18" fmla="*/ 534 w 764"/>
              <a:gd name="T19" fmla="*/ 0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4" h="615">
                <a:moveTo>
                  <a:pt x="534" y="0"/>
                </a:moveTo>
                <a:cubicBezTo>
                  <a:pt x="232" y="0"/>
                  <a:pt x="232" y="0"/>
                  <a:pt x="232" y="0"/>
                </a:cubicBezTo>
                <a:cubicBezTo>
                  <a:pt x="232" y="0"/>
                  <a:pt x="231" y="0"/>
                  <a:pt x="231" y="0"/>
                </a:cubicBezTo>
                <a:cubicBezTo>
                  <a:pt x="231" y="0"/>
                  <a:pt x="231" y="0"/>
                  <a:pt x="230" y="0"/>
                </a:cubicBezTo>
                <a:cubicBezTo>
                  <a:pt x="104" y="0"/>
                  <a:pt x="2" y="102"/>
                  <a:pt x="2" y="229"/>
                </a:cubicBezTo>
                <a:cubicBezTo>
                  <a:pt x="2" y="355"/>
                  <a:pt x="0" y="615"/>
                  <a:pt x="0" y="615"/>
                </a:cubicBezTo>
                <a:cubicBezTo>
                  <a:pt x="0" y="615"/>
                  <a:pt x="58" y="487"/>
                  <a:pt x="198" y="466"/>
                </a:cubicBezTo>
                <a:cubicBezTo>
                  <a:pt x="216" y="464"/>
                  <a:pt x="534" y="460"/>
                  <a:pt x="534" y="460"/>
                </a:cubicBezTo>
                <a:cubicBezTo>
                  <a:pt x="661" y="460"/>
                  <a:pt x="764" y="357"/>
                  <a:pt x="764" y="230"/>
                </a:cubicBezTo>
                <a:cubicBezTo>
                  <a:pt x="764" y="103"/>
                  <a:pt x="661" y="0"/>
                  <a:pt x="534" y="0"/>
                </a:cubicBezTo>
              </a:path>
            </a:pathLst>
          </a:custGeom>
          <a:solidFill>
            <a:srgbClr val="785448"/>
          </a:solidFill>
          <a:ln>
            <a:noFill/>
          </a:ln>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1500" b="0" i="0" u="none" strike="noStrike" kern="0" cap="none" spc="0" normalizeH="0" baseline="0" noProof="0" smtClean="0">
                <a:ln>
                  <a:noFill/>
                </a:ln>
                <a:solidFill>
                  <a:srgbClr val="FFFFFF"/>
                </a:solidFill>
                <a:effectLst/>
                <a:uLnTx/>
                <a:uFillTx/>
                <a:latin typeface="Roboto Bold" charset="0"/>
              </a:rPr>
              <a:t>06</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500" b="0" i="0" u="none" strike="noStrike" kern="0" cap="none" spc="0" normalizeH="0" baseline="0" noProof="0" smtClean="0">
              <a:ln>
                <a:noFill/>
              </a:ln>
              <a:solidFill>
                <a:srgbClr val="FFFFFF"/>
              </a:solidFill>
              <a:effectLst/>
              <a:uLnTx/>
              <a:uFillTx/>
              <a:latin typeface="Roboto Bold" charset="0"/>
            </a:endParaRPr>
          </a:p>
        </p:txBody>
      </p:sp>
      <p:sp>
        <p:nvSpPr>
          <p:cNvPr id="8" name="Freeform 5"/>
          <p:cNvSpPr>
            <a:spLocks/>
          </p:cNvSpPr>
          <p:nvPr/>
        </p:nvSpPr>
        <p:spPr bwMode="auto">
          <a:xfrm>
            <a:off x="4481513" y="2352328"/>
            <a:ext cx="1160462" cy="1128712"/>
          </a:xfrm>
          <a:custGeom>
            <a:avLst/>
            <a:gdLst>
              <a:gd name="T0" fmla="*/ 639 w 914"/>
              <a:gd name="T1" fmla="*/ 0 h 735"/>
              <a:gd name="T2" fmla="*/ 277 w 914"/>
              <a:gd name="T3" fmla="*/ 0 h 735"/>
              <a:gd name="T4" fmla="*/ 276 w 914"/>
              <a:gd name="T5" fmla="*/ 0 h 735"/>
              <a:gd name="T6" fmla="*/ 275 w 914"/>
              <a:gd name="T7" fmla="*/ 0 h 735"/>
              <a:gd name="T8" fmla="*/ 2 w 914"/>
              <a:gd name="T9" fmla="*/ 273 h 735"/>
              <a:gd name="T10" fmla="*/ 0 w 914"/>
              <a:gd name="T11" fmla="*/ 735 h 735"/>
              <a:gd name="T12" fmla="*/ 237 w 914"/>
              <a:gd name="T13" fmla="*/ 557 h 735"/>
              <a:gd name="T14" fmla="*/ 639 w 914"/>
              <a:gd name="T15" fmla="*/ 550 h 735"/>
              <a:gd name="T16" fmla="*/ 914 w 914"/>
              <a:gd name="T17" fmla="*/ 275 h 735"/>
              <a:gd name="T18" fmla="*/ 639 w 914"/>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4" h="735">
                <a:moveTo>
                  <a:pt x="639" y="0"/>
                </a:moveTo>
                <a:cubicBezTo>
                  <a:pt x="277" y="0"/>
                  <a:pt x="277" y="0"/>
                  <a:pt x="277" y="0"/>
                </a:cubicBezTo>
                <a:cubicBezTo>
                  <a:pt x="277" y="0"/>
                  <a:pt x="277" y="0"/>
                  <a:pt x="276" y="0"/>
                </a:cubicBezTo>
                <a:cubicBezTo>
                  <a:pt x="276" y="0"/>
                  <a:pt x="276" y="0"/>
                  <a:pt x="275" y="0"/>
                </a:cubicBezTo>
                <a:cubicBezTo>
                  <a:pt x="125" y="0"/>
                  <a:pt x="2" y="122"/>
                  <a:pt x="2" y="273"/>
                </a:cubicBezTo>
                <a:cubicBezTo>
                  <a:pt x="2" y="424"/>
                  <a:pt x="0" y="735"/>
                  <a:pt x="0" y="735"/>
                </a:cubicBezTo>
                <a:cubicBezTo>
                  <a:pt x="0" y="735"/>
                  <a:pt x="70" y="582"/>
                  <a:pt x="237" y="557"/>
                </a:cubicBezTo>
                <a:cubicBezTo>
                  <a:pt x="258" y="554"/>
                  <a:pt x="639" y="550"/>
                  <a:pt x="639" y="550"/>
                </a:cubicBezTo>
                <a:cubicBezTo>
                  <a:pt x="790" y="550"/>
                  <a:pt x="914" y="427"/>
                  <a:pt x="914" y="275"/>
                </a:cubicBezTo>
                <a:cubicBezTo>
                  <a:pt x="914" y="123"/>
                  <a:pt x="790" y="0"/>
                  <a:pt x="639" y="0"/>
                </a:cubicBezTo>
              </a:path>
            </a:pathLst>
          </a:custGeom>
          <a:solidFill>
            <a:srgbClr val="BD392F"/>
          </a:solidFill>
          <a:ln>
            <a:noFill/>
          </a:ln>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2200" b="0" i="0" u="none" strike="noStrike" kern="0" cap="none" spc="0" normalizeH="0" baseline="0" noProof="0" smtClean="0">
                <a:ln>
                  <a:noFill/>
                </a:ln>
                <a:solidFill>
                  <a:srgbClr val="FFFFFF"/>
                </a:solidFill>
                <a:effectLst/>
                <a:uLnTx/>
                <a:uFillTx/>
                <a:latin typeface="Roboto Bold" charset="0"/>
              </a:rPr>
              <a:t>04</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2200" b="0" i="0" u="none" strike="noStrike" kern="0" cap="none" spc="0" normalizeH="0" baseline="0" noProof="0" smtClean="0">
              <a:ln>
                <a:noFill/>
              </a:ln>
              <a:solidFill>
                <a:srgbClr val="FFFFFF"/>
              </a:solidFill>
              <a:effectLst/>
              <a:uLnTx/>
              <a:uFillTx/>
              <a:latin typeface="Roboto Bold" charset="0"/>
            </a:endParaRPr>
          </a:p>
        </p:txBody>
      </p:sp>
      <p:grpSp>
        <p:nvGrpSpPr>
          <p:cNvPr id="9" name="Group 121"/>
          <p:cNvGrpSpPr>
            <a:grpSpLocks/>
          </p:cNvGrpSpPr>
          <p:nvPr/>
        </p:nvGrpSpPr>
        <p:grpSpPr bwMode="auto">
          <a:xfrm>
            <a:off x="412750" y="3647728"/>
            <a:ext cx="2635250" cy="712787"/>
            <a:chOff x="551384" y="5373216"/>
            <a:chExt cx="3512719" cy="950506"/>
          </a:xfrm>
        </p:grpSpPr>
        <p:sp>
          <p:nvSpPr>
            <p:cNvPr id="10" name="Text Placeholder 2"/>
            <p:cNvSpPr txBox="1">
              <a:spLocks/>
            </p:cNvSpPr>
            <p:nvPr/>
          </p:nvSpPr>
          <p:spPr>
            <a:xfrm>
              <a:off x="551384" y="5373216"/>
              <a:ext cx="2846149" cy="950506"/>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900" b="1" i="0" u="none" strike="noStrike" kern="1200" cap="none" spc="0" normalizeH="0" baseline="0" noProof="0" dirty="0">
                  <a:ln>
                    <a:noFill/>
                  </a:ln>
                  <a:solidFill>
                    <a:srgbClr val="202F3E"/>
                  </a:solidFill>
                  <a:effectLst/>
                  <a:uLnTx/>
                  <a:uFillTx/>
                  <a:latin typeface="微软雅黑" pitchFamily="34" charset="-122"/>
                  <a:ea typeface="微软雅黑" pitchFamily="34" charset="-122"/>
                </a:rPr>
                <a:t>PLANNING</a:t>
              </a:r>
            </a:p>
            <a:p>
              <a:pPr marL="0" marR="0" lvl="0" indent="0" algn="r" defTabSz="914400" rtl="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700" b="0" i="0" u="none" strike="noStrike" kern="1200" cap="none" spc="0" normalizeH="0" baseline="0" noProof="0" dirty="0">
                  <a:ln>
                    <a:noFill/>
                  </a:ln>
                  <a:solidFill>
                    <a:srgbClr val="202F3E"/>
                  </a:solidFill>
                  <a:effectLst/>
                  <a:uLnTx/>
                  <a:uFillTx/>
                  <a:latin typeface="微软雅黑" pitchFamily="34" charset="-122"/>
                  <a:ea typeface="微软雅黑" pitchFamily="34" charset="-122"/>
                </a:rPr>
                <a:t>Outlines the plan as to how the project should be executed. It looks at the time, cost and scope of the project.</a:t>
              </a:r>
            </a:p>
          </p:txBody>
        </p:sp>
        <p:sp>
          <p:nvSpPr>
            <p:cNvPr id="11" name="Oval 123"/>
            <p:cNvSpPr/>
            <p:nvPr/>
          </p:nvSpPr>
          <p:spPr>
            <a:xfrm>
              <a:off x="3431391" y="5476945"/>
              <a:ext cx="632712" cy="632966"/>
            </a:xfrm>
            <a:prstGeom prst="ellipse">
              <a:avLst/>
            </a:prstGeom>
            <a:solidFill>
              <a:srgbClr val="1D977D"/>
            </a:solidFill>
            <a:ln w="9525" cap="flat" cmpd="sng" algn="ctr">
              <a:noFill/>
              <a:prstDash val="solid"/>
            </a:ln>
            <a:effectLst/>
          </p:spPr>
          <p:txBody>
            <a:bodyPr anchor="ctr"/>
            <a:lstStyle/>
            <a:p>
              <a:pPr marL="0" marR="0" lvl="0" indent="0" algn="ctr" defTabSz="713232"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Roboto Bold"/>
                </a:rPr>
                <a:t>01</a:t>
              </a:r>
            </a:p>
          </p:txBody>
        </p:sp>
      </p:grpSp>
      <p:grpSp>
        <p:nvGrpSpPr>
          <p:cNvPr id="12" name="Group 124"/>
          <p:cNvGrpSpPr>
            <a:grpSpLocks/>
          </p:cNvGrpSpPr>
          <p:nvPr/>
        </p:nvGrpSpPr>
        <p:grpSpPr bwMode="auto">
          <a:xfrm>
            <a:off x="6149975" y="3647728"/>
            <a:ext cx="2635250" cy="712787"/>
            <a:chOff x="8199905" y="5373216"/>
            <a:chExt cx="3512719" cy="950506"/>
          </a:xfrm>
        </p:grpSpPr>
        <p:sp>
          <p:nvSpPr>
            <p:cNvPr id="13" name="Text Placeholder 2"/>
            <p:cNvSpPr txBox="1">
              <a:spLocks/>
            </p:cNvSpPr>
            <p:nvPr/>
          </p:nvSpPr>
          <p:spPr>
            <a:xfrm>
              <a:off x="8866476" y="5373216"/>
              <a:ext cx="2846148" cy="950506"/>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900" b="1" i="0" u="none" strike="noStrike" kern="1200" cap="none" spc="0" normalizeH="0" baseline="0" noProof="0" dirty="0">
                  <a:ln>
                    <a:noFill/>
                  </a:ln>
                  <a:solidFill>
                    <a:srgbClr val="202F3E"/>
                  </a:solidFill>
                  <a:effectLst/>
                  <a:uLnTx/>
                  <a:uFillTx/>
                  <a:latin typeface="微软雅黑" pitchFamily="34" charset="-122"/>
                  <a:ea typeface="微软雅黑" pitchFamily="34" charset="-122"/>
                </a:rPr>
                <a:t>DEFINITION</a:t>
              </a:r>
            </a:p>
            <a:p>
              <a:pPr marL="0" marR="0" lvl="0" indent="0" algn="l" defTabSz="914400" rtl="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800" b="0" i="0" u="none" strike="noStrike" kern="1200" cap="none" spc="0" normalizeH="0" baseline="0" noProof="0" dirty="0">
                  <a:ln>
                    <a:noFill/>
                  </a:ln>
                  <a:solidFill>
                    <a:srgbClr val="202F3E"/>
                  </a:solidFill>
                  <a:effectLst/>
                  <a:uLnTx/>
                  <a:uFillTx/>
                  <a:latin typeface="微软雅黑" pitchFamily="34" charset="-122"/>
                  <a:ea typeface="微软雅黑" pitchFamily="34" charset="-122"/>
                </a:rPr>
                <a:t>This refers to defining the objectives and the factors to be considered to make the project successful.</a:t>
              </a:r>
            </a:p>
          </p:txBody>
        </p:sp>
        <p:sp>
          <p:nvSpPr>
            <p:cNvPr id="14" name="Oval 126"/>
            <p:cNvSpPr/>
            <p:nvPr/>
          </p:nvSpPr>
          <p:spPr>
            <a:xfrm>
              <a:off x="8199905" y="5476945"/>
              <a:ext cx="632713" cy="632966"/>
            </a:xfrm>
            <a:prstGeom prst="ellipse">
              <a:avLst/>
            </a:prstGeom>
            <a:solidFill>
              <a:srgbClr val="8CAE48"/>
            </a:solidFill>
            <a:ln w="9525" cap="flat" cmpd="sng" algn="ctr">
              <a:noFill/>
              <a:prstDash val="solid"/>
            </a:ln>
            <a:effectLst/>
          </p:spPr>
          <p:txBody>
            <a:bodyPr anchor="ctr"/>
            <a:lstStyle/>
            <a:p>
              <a:pPr marL="0" marR="0" lvl="0" indent="0" algn="ctr" defTabSz="713232"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Roboto Bold"/>
                </a:rPr>
                <a:t>02</a:t>
              </a:r>
            </a:p>
          </p:txBody>
        </p:sp>
      </p:grpSp>
      <p:grpSp>
        <p:nvGrpSpPr>
          <p:cNvPr id="15" name="Group 127"/>
          <p:cNvGrpSpPr>
            <a:grpSpLocks/>
          </p:cNvGrpSpPr>
          <p:nvPr/>
        </p:nvGrpSpPr>
        <p:grpSpPr bwMode="auto">
          <a:xfrm>
            <a:off x="412750" y="2769840"/>
            <a:ext cx="2635250" cy="712788"/>
            <a:chOff x="551384" y="4204186"/>
            <a:chExt cx="3512719" cy="950506"/>
          </a:xfrm>
        </p:grpSpPr>
        <p:sp>
          <p:nvSpPr>
            <p:cNvPr id="16" name="Text Placeholder 2"/>
            <p:cNvSpPr txBox="1">
              <a:spLocks/>
            </p:cNvSpPr>
            <p:nvPr/>
          </p:nvSpPr>
          <p:spPr>
            <a:xfrm>
              <a:off x="551384" y="4204186"/>
              <a:ext cx="2846149" cy="950506"/>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1000" b="1" i="0" u="none" strike="noStrike" kern="1200" cap="none" spc="0" normalizeH="0" baseline="0" noProof="0" dirty="0">
                  <a:ln>
                    <a:noFill/>
                  </a:ln>
                  <a:solidFill>
                    <a:srgbClr val="202F3E"/>
                  </a:solidFill>
                  <a:effectLst/>
                  <a:uLnTx/>
                  <a:uFillTx/>
                  <a:latin typeface="微软雅黑" pitchFamily="34" charset="-122"/>
                  <a:ea typeface="微软雅黑" pitchFamily="34" charset="-122"/>
                </a:rPr>
                <a:t>INITIATION</a:t>
              </a:r>
            </a:p>
            <a:p>
              <a:pPr marL="0" marR="0" lvl="0" indent="0" algn="r" defTabSz="914400" rtl="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800" b="0" i="0" u="none" strike="noStrike" kern="1200" cap="none" spc="0" normalizeH="0" baseline="0" noProof="0" dirty="0">
                  <a:ln>
                    <a:noFill/>
                  </a:ln>
                  <a:solidFill>
                    <a:srgbClr val="202F3E"/>
                  </a:solidFill>
                  <a:effectLst/>
                  <a:uLnTx/>
                  <a:uFillTx/>
                  <a:latin typeface="微软雅黑" pitchFamily="34" charset="-122"/>
                  <a:ea typeface="微软雅黑" pitchFamily="34" charset="-122"/>
                </a:rPr>
                <a:t>This refers to the resources as well as the planning before the project starts.</a:t>
              </a:r>
            </a:p>
          </p:txBody>
        </p:sp>
        <p:sp>
          <p:nvSpPr>
            <p:cNvPr id="17" name="Oval 129"/>
            <p:cNvSpPr/>
            <p:nvPr/>
          </p:nvSpPr>
          <p:spPr>
            <a:xfrm>
              <a:off x="3431391" y="4252876"/>
              <a:ext cx="632712" cy="632964"/>
            </a:xfrm>
            <a:prstGeom prst="ellipse">
              <a:avLst/>
            </a:prstGeom>
            <a:solidFill>
              <a:srgbClr val="F29B26"/>
            </a:solidFill>
            <a:ln w="9525" cap="flat" cmpd="sng" algn="ctr">
              <a:noFill/>
              <a:prstDash val="solid"/>
            </a:ln>
            <a:effectLst/>
          </p:spPr>
          <p:txBody>
            <a:bodyPr anchor="ctr"/>
            <a:lstStyle/>
            <a:p>
              <a:pPr marL="0" marR="0" lvl="0" indent="0" algn="ctr" defTabSz="713232"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Roboto Bold"/>
                </a:rPr>
                <a:t>03</a:t>
              </a:r>
            </a:p>
          </p:txBody>
        </p:sp>
      </p:grpSp>
      <p:grpSp>
        <p:nvGrpSpPr>
          <p:cNvPr id="18" name="Group 130"/>
          <p:cNvGrpSpPr>
            <a:grpSpLocks/>
          </p:cNvGrpSpPr>
          <p:nvPr/>
        </p:nvGrpSpPr>
        <p:grpSpPr bwMode="auto">
          <a:xfrm>
            <a:off x="6149975" y="2728565"/>
            <a:ext cx="2635250" cy="712788"/>
            <a:chOff x="8199905" y="4149080"/>
            <a:chExt cx="3512719" cy="950506"/>
          </a:xfrm>
        </p:grpSpPr>
        <p:sp>
          <p:nvSpPr>
            <p:cNvPr id="19" name="Text Placeholder 2"/>
            <p:cNvSpPr txBox="1">
              <a:spLocks/>
            </p:cNvSpPr>
            <p:nvPr/>
          </p:nvSpPr>
          <p:spPr>
            <a:xfrm>
              <a:off x="8866476" y="4149080"/>
              <a:ext cx="2846148" cy="950506"/>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1100" b="1" i="0" u="none" strike="noStrike" kern="1200" cap="none" spc="0" normalizeH="0" baseline="0" noProof="0" dirty="0">
                  <a:ln>
                    <a:noFill/>
                  </a:ln>
                  <a:solidFill>
                    <a:srgbClr val="202F3E"/>
                  </a:solidFill>
                  <a:effectLst/>
                  <a:uLnTx/>
                  <a:uFillTx/>
                  <a:latin typeface="微软雅黑" pitchFamily="34" charset="-122"/>
                  <a:ea typeface="微软雅黑" pitchFamily="34" charset="-122"/>
                </a:rPr>
                <a:t>EXECUTION</a:t>
              </a:r>
            </a:p>
            <a:p>
              <a:pPr marL="0" marR="0" lvl="0" indent="0" algn="l" defTabSz="914400" rtl="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900" b="0" i="0" u="none" strike="noStrike" kern="1200" cap="none" spc="0" normalizeH="0" baseline="0" noProof="0" dirty="0">
                  <a:ln>
                    <a:noFill/>
                  </a:ln>
                  <a:solidFill>
                    <a:srgbClr val="202F3E"/>
                  </a:solidFill>
                  <a:effectLst/>
                  <a:uLnTx/>
                  <a:uFillTx/>
                  <a:latin typeface="微软雅黑" pitchFamily="34" charset="-122"/>
                  <a:ea typeface="微软雅黑" pitchFamily="34" charset="-122"/>
                </a:rPr>
                <a:t>Undertaking work to deliver the outcome of the project.</a:t>
              </a:r>
            </a:p>
          </p:txBody>
        </p:sp>
        <p:sp>
          <p:nvSpPr>
            <p:cNvPr id="20" name="Oval 132"/>
            <p:cNvSpPr/>
            <p:nvPr/>
          </p:nvSpPr>
          <p:spPr>
            <a:xfrm>
              <a:off x="8199905" y="4252811"/>
              <a:ext cx="632713" cy="632964"/>
            </a:xfrm>
            <a:prstGeom prst="ellipse">
              <a:avLst/>
            </a:prstGeom>
            <a:solidFill>
              <a:srgbClr val="BD392F"/>
            </a:solidFill>
            <a:ln w="9525" cap="flat" cmpd="sng" algn="ctr">
              <a:noFill/>
              <a:prstDash val="solid"/>
            </a:ln>
            <a:effectLst/>
          </p:spPr>
          <p:txBody>
            <a:bodyPr anchor="ctr"/>
            <a:lstStyle/>
            <a:p>
              <a:pPr marL="0" marR="0" lvl="0" indent="0" algn="ctr" defTabSz="713232"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Roboto Bold"/>
                </a:rPr>
                <a:t>04</a:t>
              </a:r>
            </a:p>
          </p:txBody>
        </p:sp>
      </p:grpSp>
      <p:grpSp>
        <p:nvGrpSpPr>
          <p:cNvPr id="21" name="Group 133"/>
          <p:cNvGrpSpPr>
            <a:grpSpLocks/>
          </p:cNvGrpSpPr>
          <p:nvPr/>
        </p:nvGrpSpPr>
        <p:grpSpPr bwMode="auto">
          <a:xfrm>
            <a:off x="412750" y="1961803"/>
            <a:ext cx="2635250" cy="712787"/>
            <a:chOff x="551384" y="3126566"/>
            <a:chExt cx="3512719" cy="950506"/>
          </a:xfrm>
        </p:grpSpPr>
        <p:sp>
          <p:nvSpPr>
            <p:cNvPr id="22" name="Text Placeholder 2"/>
            <p:cNvSpPr txBox="1">
              <a:spLocks/>
            </p:cNvSpPr>
            <p:nvPr/>
          </p:nvSpPr>
          <p:spPr>
            <a:xfrm>
              <a:off x="551384" y="3126566"/>
              <a:ext cx="2846149" cy="950506"/>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1000" b="1" i="0" u="none" strike="noStrike" kern="1200" cap="none" spc="0" normalizeH="0" baseline="0" noProof="0" dirty="0">
                  <a:ln>
                    <a:noFill/>
                  </a:ln>
                  <a:solidFill>
                    <a:srgbClr val="202F3E"/>
                  </a:solidFill>
                  <a:effectLst/>
                  <a:uLnTx/>
                  <a:uFillTx/>
                  <a:latin typeface="微软雅黑" pitchFamily="34" charset="-122"/>
                  <a:ea typeface="微软雅黑" pitchFamily="34" charset="-122"/>
                </a:rPr>
                <a:t>MONITORING &amp; CONTROL</a:t>
              </a:r>
            </a:p>
            <a:p>
              <a:pPr marL="0" marR="0" lvl="0" indent="0" algn="r" defTabSz="914400" rtl="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800" b="0" i="0" u="none" strike="noStrike" kern="1200" cap="none" spc="0" normalizeH="0" baseline="0" noProof="0" dirty="0">
                  <a:ln>
                    <a:noFill/>
                  </a:ln>
                  <a:solidFill>
                    <a:srgbClr val="202F3E"/>
                  </a:solidFill>
                  <a:effectLst/>
                  <a:uLnTx/>
                  <a:uFillTx/>
                  <a:latin typeface="微软雅黑" pitchFamily="34" charset="-122"/>
                  <a:ea typeface="微软雅黑" pitchFamily="34" charset="-122"/>
                </a:rPr>
                <a:t>Taking necessary measures, so that the operation of the project runs smoothly.</a:t>
              </a:r>
            </a:p>
          </p:txBody>
        </p:sp>
        <p:sp>
          <p:nvSpPr>
            <p:cNvPr id="23" name="Oval 135"/>
            <p:cNvSpPr/>
            <p:nvPr/>
          </p:nvSpPr>
          <p:spPr>
            <a:xfrm>
              <a:off x="3431391" y="3196424"/>
              <a:ext cx="632712" cy="632966"/>
            </a:xfrm>
            <a:prstGeom prst="ellipse">
              <a:avLst/>
            </a:prstGeom>
            <a:solidFill>
              <a:srgbClr val="333F4F"/>
            </a:solidFill>
            <a:ln w="9525" cap="flat" cmpd="sng" algn="ctr">
              <a:noFill/>
              <a:prstDash val="solid"/>
            </a:ln>
            <a:effectLst/>
          </p:spPr>
          <p:txBody>
            <a:bodyPr anchor="ctr"/>
            <a:lstStyle/>
            <a:p>
              <a:pPr marL="0" marR="0" lvl="0" indent="0" algn="ctr" defTabSz="713232"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Roboto Bold"/>
                </a:rPr>
                <a:t>05</a:t>
              </a:r>
            </a:p>
          </p:txBody>
        </p:sp>
      </p:grpSp>
      <p:grpSp>
        <p:nvGrpSpPr>
          <p:cNvPr id="24" name="Group 136"/>
          <p:cNvGrpSpPr>
            <a:grpSpLocks/>
          </p:cNvGrpSpPr>
          <p:nvPr/>
        </p:nvGrpSpPr>
        <p:grpSpPr bwMode="auto">
          <a:xfrm>
            <a:off x="6149975" y="1961803"/>
            <a:ext cx="2635250" cy="712787"/>
            <a:chOff x="8199905" y="3126566"/>
            <a:chExt cx="3512719" cy="950506"/>
          </a:xfrm>
        </p:grpSpPr>
        <p:sp>
          <p:nvSpPr>
            <p:cNvPr id="25" name="Text Placeholder 2"/>
            <p:cNvSpPr txBox="1">
              <a:spLocks/>
            </p:cNvSpPr>
            <p:nvPr/>
          </p:nvSpPr>
          <p:spPr>
            <a:xfrm>
              <a:off x="8866476" y="3126566"/>
              <a:ext cx="2846148" cy="950506"/>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1050" b="1" i="0" u="none" strike="noStrike" kern="1200" cap="none" spc="0" normalizeH="0" baseline="0" noProof="0" dirty="0">
                  <a:ln>
                    <a:noFill/>
                  </a:ln>
                  <a:solidFill>
                    <a:srgbClr val="202F3E"/>
                  </a:solidFill>
                  <a:effectLst/>
                  <a:uLnTx/>
                  <a:uFillTx/>
                  <a:latin typeface="微软雅黑" pitchFamily="34" charset="-122"/>
                  <a:ea typeface="微软雅黑" pitchFamily="34" charset="-122"/>
                </a:rPr>
                <a:t>CLOSURE</a:t>
              </a:r>
            </a:p>
            <a:p>
              <a:pPr marL="0" marR="0" lvl="0" indent="0" algn="l" defTabSz="914400" rtl="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800" b="0" i="0" u="none" strike="noStrike" kern="1200" cap="none" spc="0" normalizeH="0" baseline="0" noProof="0" dirty="0">
                  <a:ln>
                    <a:noFill/>
                  </a:ln>
                  <a:solidFill>
                    <a:srgbClr val="202F3E"/>
                  </a:solidFill>
                  <a:effectLst/>
                  <a:uLnTx/>
                  <a:uFillTx/>
                  <a:latin typeface="微软雅黑" pitchFamily="34" charset="-122"/>
                  <a:ea typeface="微软雅黑" pitchFamily="34" charset="-122"/>
                </a:rPr>
                <a:t>Acceptance of the deliverables and discontinuing resources that were required to run the project.</a:t>
              </a:r>
            </a:p>
          </p:txBody>
        </p:sp>
        <p:sp>
          <p:nvSpPr>
            <p:cNvPr id="26" name="Oval 138"/>
            <p:cNvSpPr/>
            <p:nvPr/>
          </p:nvSpPr>
          <p:spPr>
            <a:xfrm>
              <a:off x="8199905" y="3196424"/>
              <a:ext cx="632713" cy="632966"/>
            </a:xfrm>
            <a:prstGeom prst="ellipse">
              <a:avLst/>
            </a:prstGeom>
            <a:solidFill>
              <a:srgbClr val="785448"/>
            </a:solidFill>
            <a:ln w="9525" cap="flat" cmpd="sng" algn="ctr">
              <a:noFill/>
              <a:prstDash val="solid"/>
            </a:ln>
            <a:effectLst/>
          </p:spPr>
          <p:txBody>
            <a:bodyPr anchor="ctr"/>
            <a:lstStyle/>
            <a:p>
              <a:pPr marL="0" marR="0" lvl="0" indent="0" algn="ctr" defTabSz="713232"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Roboto Bold"/>
                </a:rPr>
                <a:t>06</a:t>
              </a:r>
            </a:p>
          </p:txBody>
        </p:sp>
      </p:grpSp>
      <p:sp>
        <p:nvSpPr>
          <p:cNvPr id="2" name="灯片编号占位符 1"/>
          <p:cNvSpPr>
            <a:spLocks noGrp="1"/>
          </p:cNvSpPr>
          <p:nvPr>
            <p:ph type="sldNum" sz="quarter" idx="12"/>
          </p:nvPr>
        </p:nvSpPr>
        <p:spPr/>
        <p:txBody>
          <a:bodyPr/>
          <a:lstStyle/>
          <a:p>
            <a:fld id="{877C4908-FE0A-43F2-B8DA-9F7993525651}" type="slidenum">
              <a:rPr lang="zh-CN" altLang="en-US" smtClean="0"/>
              <a:pPr/>
              <a:t>14</a:t>
            </a:fld>
            <a:endParaRPr lang="zh-CN" altLang="en-US"/>
          </a:p>
        </p:txBody>
      </p:sp>
      <p:grpSp>
        <p:nvGrpSpPr>
          <p:cNvPr id="32" name="组合 31"/>
          <p:cNvGrpSpPr/>
          <p:nvPr/>
        </p:nvGrpSpPr>
        <p:grpSpPr>
          <a:xfrm>
            <a:off x="0" y="352224"/>
            <a:ext cx="9144000" cy="131294"/>
            <a:chOff x="0" y="522362"/>
            <a:chExt cx="9144000" cy="213184"/>
          </a:xfrm>
        </p:grpSpPr>
        <p:grpSp>
          <p:nvGrpSpPr>
            <p:cNvPr id="33" name="组合 32"/>
            <p:cNvGrpSpPr/>
            <p:nvPr/>
          </p:nvGrpSpPr>
          <p:grpSpPr>
            <a:xfrm>
              <a:off x="127000" y="522362"/>
              <a:ext cx="8890000" cy="213184"/>
              <a:chOff x="127000" y="447551"/>
              <a:chExt cx="8890000" cy="498377"/>
            </a:xfrm>
          </p:grpSpPr>
          <p:grpSp>
            <p:nvGrpSpPr>
              <p:cNvPr id="35" name="组合 34"/>
              <p:cNvGrpSpPr/>
              <p:nvPr/>
            </p:nvGrpSpPr>
            <p:grpSpPr>
              <a:xfrm>
                <a:off x="838200" y="447552"/>
                <a:ext cx="7112000" cy="498376"/>
                <a:chOff x="814738" y="2145382"/>
                <a:chExt cx="7112000" cy="1439863"/>
              </a:xfrm>
            </p:grpSpPr>
            <p:cxnSp>
              <p:nvCxnSpPr>
                <p:cNvPr id="83" name="MH_Other_41"/>
                <p:cNvCxnSpPr/>
                <p:nvPr/>
              </p:nvCxnSpPr>
              <p:spPr>
                <a:xfrm>
                  <a:off x="814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4" name="MH_Other_43"/>
                <p:cNvCxnSpPr/>
                <p:nvPr/>
              </p:nvCxnSpPr>
              <p:spPr>
                <a:xfrm>
                  <a:off x="45485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5" name="MH_Other_42"/>
                <p:cNvCxnSpPr/>
                <p:nvPr/>
              </p:nvCxnSpPr>
              <p:spPr>
                <a:xfrm>
                  <a:off x="2592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6" name="MH_Other_45"/>
                <p:cNvCxnSpPr/>
                <p:nvPr/>
              </p:nvCxnSpPr>
              <p:spPr>
                <a:xfrm>
                  <a:off x="7926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7" name="MH_Other_44"/>
                <p:cNvCxnSpPr/>
                <p:nvPr/>
              </p:nvCxnSpPr>
              <p:spPr>
                <a:xfrm>
                  <a:off x="6148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36" name="MH_Other_1"/>
              <p:cNvCxnSpPr/>
              <p:nvPr/>
            </p:nvCxnSpPr>
            <p:spPr>
              <a:xfrm>
                <a:off x="12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MH_Other_2"/>
              <p:cNvCxnSpPr/>
              <p:nvPr/>
            </p:nvCxnSpPr>
            <p:spPr>
              <a:xfrm>
                <a:off x="304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MH_Other_3"/>
              <p:cNvCxnSpPr/>
              <p:nvPr/>
            </p:nvCxnSpPr>
            <p:spPr>
              <a:xfrm>
                <a:off x="482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MH_Other_4"/>
              <p:cNvCxnSpPr/>
              <p:nvPr/>
            </p:nvCxnSpPr>
            <p:spPr>
              <a:xfrm>
                <a:off x="660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MH_Other_5"/>
              <p:cNvCxnSpPr/>
              <p:nvPr/>
            </p:nvCxnSpPr>
            <p:spPr>
              <a:xfrm>
                <a:off x="1016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MH_Other_6"/>
              <p:cNvCxnSpPr/>
              <p:nvPr/>
            </p:nvCxnSpPr>
            <p:spPr>
              <a:xfrm>
                <a:off x="1193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MH_Other_7"/>
              <p:cNvCxnSpPr/>
              <p:nvPr/>
            </p:nvCxnSpPr>
            <p:spPr>
              <a:xfrm>
                <a:off x="1371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MH_Other_8"/>
              <p:cNvCxnSpPr/>
              <p:nvPr/>
            </p:nvCxnSpPr>
            <p:spPr>
              <a:xfrm>
                <a:off x="1549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MH_Other_10"/>
              <p:cNvCxnSpPr/>
              <p:nvPr/>
            </p:nvCxnSpPr>
            <p:spPr>
              <a:xfrm>
                <a:off x="1905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5" name="MH_Other_11"/>
              <p:cNvCxnSpPr/>
              <p:nvPr/>
            </p:nvCxnSpPr>
            <p:spPr>
              <a:xfrm>
                <a:off x="2082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MH_Other_12"/>
              <p:cNvCxnSpPr/>
              <p:nvPr/>
            </p:nvCxnSpPr>
            <p:spPr>
              <a:xfrm>
                <a:off x="2260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MH_Other_13"/>
              <p:cNvCxnSpPr/>
              <p:nvPr/>
            </p:nvCxnSpPr>
            <p:spPr>
              <a:xfrm>
                <a:off x="2438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MH_Other_14"/>
              <p:cNvCxnSpPr/>
              <p:nvPr/>
            </p:nvCxnSpPr>
            <p:spPr>
              <a:xfrm>
                <a:off x="2794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MH_Other_15"/>
              <p:cNvCxnSpPr/>
              <p:nvPr/>
            </p:nvCxnSpPr>
            <p:spPr>
              <a:xfrm>
                <a:off x="2971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MH_Other_16"/>
              <p:cNvCxnSpPr/>
              <p:nvPr/>
            </p:nvCxnSpPr>
            <p:spPr>
              <a:xfrm>
                <a:off x="3149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MH_Other_17"/>
              <p:cNvCxnSpPr/>
              <p:nvPr/>
            </p:nvCxnSpPr>
            <p:spPr>
              <a:xfrm>
                <a:off x="3327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MH_Other_19"/>
              <p:cNvCxnSpPr/>
              <p:nvPr/>
            </p:nvCxnSpPr>
            <p:spPr>
              <a:xfrm>
                <a:off x="3683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MH_Other_20"/>
              <p:cNvCxnSpPr/>
              <p:nvPr/>
            </p:nvCxnSpPr>
            <p:spPr>
              <a:xfrm>
                <a:off x="3860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MH_Other_21"/>
              <p:cNvCxnSpPr/>
              <p:nvPr/>
            </p:nvCxnSpPr>
            <p:spPr>
              <a:xfrm>
                <a:off x="4038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MH_Other_22"/>
              <p:cNvCxnSpPr/>
              <p:nvPr/>
            </p:nvCxnSpPr>
            <p:spPr>
              <a:xfrm>
                <a:off x="4216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MH_Other_23"/>
              <p:cNvCxnSpPr/>
              <p:nvPr/>
            </p:nvCxnSpPr>
            <p:spPr>
              <a:xfrm>
                <a:off x="4427984" y="447551"/>
                <a:ext cx="0" cy="358774"/>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MH_Other_24"/>
              <p:cNvCxnSpPr/>
              <p:nvPr/>
            </p:nvCxnSpPr>
            <p:spPr>
              <a:xfrm>
                <a:off x="4749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MH_Other_25"/>
              <p:cNvCxnSpPr/>
              <p:nvPr/>
            </p:nvCxnSpPr>
            <p:spPr>
              <a:xfrm>
                <a:off x="4927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MH_Other_26"/>
              <p:cNvCxnSpPr/>
              <p:nvPr/>
            </p:nvCxnSpPr>
            <p:spPr>
              <a:xfrm>
                <a:off x="5105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MH_Other_28"/>
              <p:cNvCxnSpPr/>
              <p:nvPr/>
            </p:nvCxnSpPr>
            <p:spPr>
              <a:xfrm>
                <a:off x="5461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MH_Other_29"/>
              <p:cNvCxnSpPr/>
              <p:nvPr/>
            </p:nvCxnSpPr>
            <p:spPr>
              <a:xfrm>
                <a:off x="5638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MH_Other_30"/>
              <p:cNvCxnSpPr/>
              <p:nvPr/>
            </p:nvCxnSpPr>
            <p:spPr>
              <a:xfrm>
                <a:off x="5816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MH_Other_31"/>
              <p:cNvCxnSpPr/>
              <p:nvPr/>
            </p:nvCxnSpPr>
            <p:spPr>
              <a:xfrm>
                <a:off x="5994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MH_Other_32"/>
              <p:cNvCxnSpPr/>
              <p:nvPr/>
            </p:nvCxnSpPr>
            <p:spPr>
              <a:xfrm>
                <a:off x="6350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MH_Other_33"/>
              <p:cNvCxnSpPr/>
              <p:nvPr/>
            </p:nvCxnSpPr>
            <p:spPr>
              <a:xfrm>
                <a:off x="6527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MH_Other_34"/>
              <p:cNvCxnSpPr/>
              <p:nvPr/>
            </p:nvCxnSpPr>
            <p:spPr>
              <a:xfrm>
                <a:off x="6705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MH_Other_35"/>
              <p:cNvCxnSpPr/>
              <p:nvPr/>
            </p:nvCxnSpPr>
            <p:spPr>
              <a:xfrm>
                <a:off x="6883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MH_Other_37"/>
              <p:cNvCxnSpPr/>
              <p:nvPr/>
            </p:nvCxnSpPr>
            <p:spPr>
              <a:xfrm>
                <a:off x="7239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MH_Other_38"/>
              <p:cNvCxnSpPr/>
              <p:nvPr/>
            </p:nvCxnSpPr>
            <p:spPr>
              <a:xfrm>
                <a:off x="7416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 name="MH_Other_39"/>
              <p:cNvCxnSpPr/>
              <p:nvPr/>
            </p:nvCxnSpPr>
            <p:spPr>
              <a:xfrm>
                <a:off x="7594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MH_Other_40"/>
              <p:cNvCxnSpPr/>
              <p:nvPr/>
            </p:nvCxnSpPr>
            <p:spPr>
              <a:xfrm>
                <a:off x="7772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2" name="MH_Other_46"/>
              <p:cNvCxnSpPr/>
              <p:nvPr/>
            </p:nvCxnSpPr>
            <p:spPr>
              <a:xfrm>
                <a:off x="8128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MH_Other_47"/>
              <p:cNvCxnSpPr/>
              <p:nvPr/>
            </p:nvCxnSpPr>
            <p:spPr>
              <a:xfrm>
                <a:off x="8305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 name="MH_Other_48"/>
              <p:cNvCxnSpPr/>
              <p:nvPr/>
            </p:nvCxnSpPr>
            <p:spPr>
              <a:xfrm>
                <a:off x="8483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5" name="MH_Other_49"/>
              <p:cNvCxnSpPr/>
              <p:nvPr/>
            </p:nvCxnSpPr>
            <p:spPr>
              <a:xfrm>
                <a:off x="8661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6" name="组合 75"/>
              <p:cNvGrpSpPr/>
              <p:nvPr/>
            </p:nvGrpSpPr>
            <p:grpSpPr>
              <a:xfrm>
                <a:off x="1727200" y="447551"/>
                <a:ext cx="7112000" cy="426368"/>
                <a:chOff x="1703738" y="2145382"/>
                <a:chExt cx="7112000" cy="719138"/>
              </a:xfrm>
            </p:grpSpPr>
            <p:cxnSp>
              <p:nvCxnSpPr>
                <p:cNvPr id="78" name="MH_Other_9"/>
                <p:cNvCxnSpPr/>
                <p:nvPr/>
              </p:nvCxnSpPr>
              <p:spPr>
                <a:xfrm>
                  <a:off x="1703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MH_Other_18"/>
                <p:cNvCxnSpPr/>
                <p:nvPr/>
              </p:nvCxnSpPr>
              <p:spPr>
                <a:xfrm>
                  <a:off x="3481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0" name="MH_Other_27"/>
                <p:cNvCxnSpPr/>
                <p:nvPr/>
              </p:nvCxnSpPr>
              <p:spPr>
                <a:xfrm>
                  <a:off x="5259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1" name="MH_Other_36"/>
                <p:cNvCxnSpPr/>
                <p:nvPr/>
              </p:nvCxnSpPr>
              <p:spPr>
                <a:xfrm>
                  <a:off x="7037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2" name="MH_Other_50"/>
                <p:cNvCxnSpPr/>
                <p:nvPr/>
              </p:nvCxnSpPr>
              <p:spPr>
                <a:xfrm>
                  <a:off x="8815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77" name="MH_Other_51"/>
              <p:cNvCxnSpPr/>
              <p:nvPr/>
            </p:nvCxnSpPr>
            <p:spPr>
              <a:xfrm>
                <a:off x="901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34" name="直接连接符 33"/>
            <p:cNvCxnSpPr/>
            <p:nvPr/>
          </p:nvCxnSpPr>
          <p:spPr>
            <a:xfrm>
              <a:off x="0" y="522362"/>
              <a:ext cx="9144000" cy="0"/>
            </a:xfrm>
            <a:prstGeom prst="line">
              <a:avLst/>
            </a:prstGeom>
            <a:ln>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88" name="矩形 87"/>
          <p:cNvSpPr/>
          <p:nvPr/>
        </p:nvSpPr>
        <p:spPr>
          <a:xfrm>
            <a:off x="3785275" y="224749"/>
            <a:ext cx="2031325" cy="369332"/>
          </a:xfrm>
          <a:prstGeom prst="rect">
            <a:avLst/>
          </a:prstGeom>
          <a:solidFill>
            <a:schemeClr val="bg1">
              <a:lumMod val="95000"/>
            </a:schemeClr>
          </a:solidFill>
        </p:spPr>
        <p:txBody>
          <a:bodyPr wrap="none">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单击此处添加</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内容</a:t>
            </a:r>
            <a:endParaRPr lang="zh-CN" altLang="en-US" dirty="0">
              <a:solidFill>
                <a:schemeClr val="tx1">
                  <a:lumMod val="75000"/>
                  <a:lumOff val="25000"/>
                </a:schemeClr>
              </a:solidFill>
            </a:endParaRPr>
          </a:p>
        </p:txBody>
      </p:sp>
    </p:spTree>
    <p:extLst>
      <p:ext uri="{BB962C8B-B14F-4D97-AF65-F5344CB8AC3E}">
        <p14:creationId xmlns:p14="http://schemas.microsoft.com/office/powerpoint/2010/main" val="1243032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right)">
                                      <p:cBhvr>
                                        <p:cTn id="23" dur="500"/>
                                        <p:tgtEl>
                                          <p:spTgt spid="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par>
                          <p:cTn id="36" fill="hold">
                            <p:stCondLst>
                              <p:cond delay="4000"/>
                            </p:stCondLst>
                            <p:childTnLst>
                              <p:par>
                                <p:cTn id="37" presetID="22" presetClass="entr" presetSubtype="2" fill="hold" grpId="0"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right)">
                                      <p:cBhvr>
                                        <p:cTn id="39" dur="500"/>
                                        <p:tgtEl>
                                          <p:spTgt spid="3"/>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0"/>
          <p:cNvSpPr txBox="1">
            <a:spLocks/>
          </p:cNvSpPr>
          <p:nvPr/>
        </p:nvSpPr>
        <p:spPr>
          <a:xfrm>
            <a:off x="526658" y="3565496"/>
            <a:ext cx="1246188" cy="1055688"/>
          </a:xfrm>
          <a:prstGeom prst="rect">
            <a:avLst/>
          </a:prstGeom>
        </p:spPr>
        <p:txBody>
          <a:bodyPr vert="horz" wrap="square" lIns="91440" tIns="45720" rIns="91440" bIns="45720" numCol="1" rtlCol="0" anchor="t" anchorCtr="0" compatLnSpc="1">
            <a:prstTxWarp prst="textNoShape">
              <a:avLst/>
            </a:prstTxWarp>
            <a:normAutofit/>
          </a:bodyPr>
          <a:lstStyle>
            <a:lvl1pPr marL="0" indent="0" algn="l" defTabSz="685800" rtl="0" fontAlgn="base">
              <a:lnSpc>
                <a:spcPct val="100000"/>
              </a:lnSpc>
              <a:spcBef>
                <a:spcPts val="750"/>
              </a:spcBef>
              <a:spcAft>
                <a:spcPct val="0"/>
              </a:spcAft>
              <a:buClr>
                <a:schemeClr val="accent1"/>
              </a:buClr>
              <a:buSzPct val="80000"/>
              <a:buFont typeface="Corbel" pitchFamily="34" charset="0"/>
              <a:buNone/>
              <a:defRPr sz="750" kern="1200">
                <a:solidFill>
                  <a:schemeClr val="tx1"/>
                </a:solidFill>
                <a:latin typeface="Roboto" pitchFamily="2" charset="0"/>
                <a:ea typeface="Roboto" pitchFamily="2" charset="0"/>
                <a:cs typeface="Roboto" charset="0"/>
              </a:defRPr>
            </a:lvl1pPr>
            <a:lvl2pPr marL="342900" indent="0" algn="l" defTabSz="685800" rtl="0" fontAlgn="base">
              <a:spcBef>
                <a:spcPts val="150"/>
              </a:spcBef>
              <a:spcAft>
                <a:spcPts val="300"/>
              </a:spcAft>
              <a:buClr>
                <a:schemeClr val="accent1"/>
              </a:buClr>
              <a:buSzPct val="80000"/>
              <a:buFont typeface="Corbel" pitchFamily="34" charset="0"/>
              <a:buNone/>
              <a:defRPr sz="900" kern="1200">
                <a:solidFill>
                  <a:schemeClr val="tx1"/>
                </a:solidFill>
                <a:latin typeface="Roboto" pitchFamily="2" charset="0"/>
                <a:ea typeface="Roboto" pitchFamily="2" charset="0"/>
                <a:cs typeface="Roboto" charset="0"/>
              </a:defRPr>
            </a:lvl2pPr>
            <a:lvl3pPr marL="685800" indent="0" algn="l" defTabSz="685800" rtl="0" fontAlgn="base">
              <a:spcBef>
                <a:spcPts val="150"/>
              </a:spcBef>
              <a:spcAft>
                <a:spcPts val="300"/>
              </a:spcAft>
              <a:buClr>
                <a:schemeClr val="accent1"/>
              </a:buClr>
              <a:buSzPct val="80000"/>
              <a:buFont typeface="Corbel" pitchFamily="34" charset="0"/>
              <a:buNone/>
              <a:defRPr sz="750" kern="1200">
                <a:solidFill>
                  <a:schemeClr val="tx1"/>
                </a:solidFill>
                <a:latin typeface="Roboto" pitchFamily="2" charset="0"/>
                <a:ea typeface="Roboto" pitchFamily="2" charset="0"/>
                <a:cs typeface="Roboto" charset="0"/>
              </a:defRPr>
            </a:lvl3pPr>
            <a:lvl4pPr marL="1028700" indent="0" algn="l" defTabSz="685800" rtl="0" fontAlgn="base">
              <a:spcBef>
                <a:spcPts val="150"/>
              </a:spcBef>
              <a:spcAft>
                <a:spcPts val="300"/>
              </a:spcAft>
              <a:buClr>
                <a:schemeClr val="accent1"/>
              </a:buClr>
              <a:buSzPct val="80000"/>
              <a:buFont typeface="Corbel" pitchFamily="34" charset="0"/>
              <a:buNone/>
              <a:defRPr sz="675" kern="1200">
                <a:solidFill>
                  <a:schemeClr val="tx1"/>
                </a:solidFill>
                <a:latin typeface="Roboto" pitchFamily="2" charset="0"/>
                <a:ea typeface="Roboto" pitchFamily="2" charset="0"/>
                <a:cs typeface="Roboto" charset="0"/>
              </a:defRPr>
            </a:lvl4pPr>
            <a:lvl5pPr marL="1371600" indent="0" algn="l" defTabSz="685800" rtl="0" fontAlgn="base">
              <a:spcBef>
                <a:spcPts val="150"/>
              </a:spcBef>
              <a:spcAft>
                <a:spcPts val="300"/>
              </a:spcAft>
              <a:buClr>
                <a:schemeClr val="accent1"/>
              </a:buClr>
              <a:buSzPct val="80000"/>
              <a:buFont typeface="Corbel" pitchFamily="34" charset="0"/>
              <a:buNone/>
              <a:defRPr sz="675" kern="1200">
                <a:solidFill>
                  <a:schemeClr val="tx1"/>
                </a:solidFill>
                <a:latin typeface="Roboto" pitchFamily="2" charset="0"/>
                <a:ea typeface="Roboto" pitchFamily="2" charset="0"/>
                <a:cs typeface="Roboto" charset="0"/>
              </a:defRPr>
            </a:lvl5pPr>
            <a:lvl6pPr marL="1714500" indent="0" algn="l" defTabSz="685800" rtl="0" eaLnBrk="1" latinLnBrk="0" hangingPunct="1">
              <a:lnSpc>
                <a:spcPct val="90000"/>
              </a:lnSpc>
              <a:spcBef>
                <a:spcPts val="150"/>
              </a:spcBef>
              <a:spcAft>
                <a:spcPts val="300"/>
              </a:spcAft>
              <a:buClr>
                <a:schemeClr val="accent1"/>
              </a:buClr>
              <a:buSzPct val="80000"/>
              <a:buFont typeface="Corbel" pitchFamily="34" charset="0"/>
              <a:buNone/>
              <a:defRPr sz="675" kern="1200">
                <a:solidFill>
                  <a:schemeClr val="accent1"/>
                </a:solidFill>
                <a:latin typeface="+mn-lt"/>
                <a:ea typeface="+mn-ea"/>
                <a:cs typeface="+mn-cs"/>
              </a:defRPr>
            </a:lvl6pPr>
            <a:lvl7pPr marL="2057400" indent="0" algn="l" defTabSz="685800" rtl="0" eaLnBrk="1" latinLnBrk="0" hangingPunct="1">
              <a:lnSpc>
                <a:spcPct val="90000"/>
              </a:lnSpc>
              <a:spcBef>
                <a:spcPts val="150"/>
              </a:spcBef>
              <a:spcAft>
                <a:spcPts val="300"/>
              </a:spcAft>
              <a:buClr>
                <a:schemeClr val="accent1"/>
              </a:buClr>
              <a:buSzPct val="80000"/>
              <a:buFont typeface="Corbel" pitchFamily="34" charset="0"/>
              <a:buNone/>
              <a:defRPr sz="675" kern="1200">
                <a:solidFill>
                  <a:schemeClr val="accent1"/>
                </a:solidFill>
                <a:latin typeface="+mn-lt"/>
                <a:ea typeface="+mn-ea"/>
                <a:cs typeface="+mn-cs"/>
              </a:defRPr>
            </a:lvl7pPr>
            <a:lvl8pPr marL="2400300" indent="0" algn="l" defTabSz="685800" rtl="0" eaLnBrk="1" latinLnBrk="0" hangingPunct="1">
              <a:lnSpc>
                <a:spcPct val="90000"/>
              </a:lnSpc>
              <a:spcBef>
                <a:spcPts val="150"/>
              </a:spcBef>
              <a:spcAft>
                <a:spcPts val="300"/>
              </a:spcAft>
              <a:buClr>
                <a:schemeClr val="accent1"/>
              </a:buClr>
              <a:buSzPct val="80000"/>
              <a:buFont typeface="Corbel" pitchFamily="34" charset="0"/>
              <a:buNone/>
              <a:defRPr sz="675" kern="1200">
                <a:solidFill>
                  <a:schemeClr val="accent1"/>
                </a:solidFill>
                <a:latin typeface="+mn-lt"/>
                <a:ea typeface="+mn-ea"/>
                <a:cs typeface="+mn-cs"/>
              </a:defRPr>
            </a:lvl8pPr>
            <a:lvl9pPr marL="2743200" indent="0" algn="l" defTabSz="685800" rtl="0" eaLnBrk="1" latinLnBrk="0" hangingPunct="1">
              <a:lnSpc>
                <a:spcPct val="90000"/>
              </a:lnSpc>
              <a:spcBef>
                <a:spcPts val="150"/>
              </a:spcBef>
              <a:spcAft>
                <a:spcPts val="300"/>
              </a:spcAft>
              <a:buClr>
                <a:schemeClr val="accent1"/>
              </a:buClr>
              <a:buSzPct val="80000"/>
              <a:buFont typeface="Corbel" pitchFamily="34" charset="0"/>
              <a:buNone/>
              <a:defRPr sz="675" kern="1200">
                <a:solidFill>
                  <a:schemeClr val="accent1"/>
                </a:solidFill>
                <a:latin typeface="+mn-lt"/>
                <a:ea typeface="+mn-ea"/>
                <a:cs typeface="+mn-cs"/>
              </a:defRPr>
            </a:lvl9pPr>
          </a:lstStyle>
          <a:p>
            <a:r>
              <a:rPr lang="en-AU" sz="700" smtClean="0">
                <a:latin typeface="Roboto" charset="0"/>
                <a:ea typeface="Roboto" charset="0"/>
              </a:rPr>
              <a:t>Lorem ipsum dolor sit amet, consectetur adipisicing elit, sed do eiusmod tempor.</a:t>
            </a:r>
          </a:p>
          <a:p>
            <a:endParaRPr lang="en-US" altLang="zh-CN" sz="700" smtClean="0">
              <a:latin typeface="Roboto" charset="0"/>
              <a:ea typeface="宋体" pitchFamily="2" charset="-122"/>
            </a:endParaRPr>
          </a:p>
        </p:txBody>
      </p:sp>
      <p:sp>
        <p:nvSpPr>
          <p:cNvPr id="3" name="Text Placeholder 11"/>
          <p:cNvSpPr txBox="1">
            <a:spLocks/>
          </p:cNvSpPr>
          <p:nvPr/>
        </p:nvSpPr>
        <p:spPr bwMode="auto">
          <a:xfrm>
            <a:off x="518721" y="2882871"/>
            <a:ext cx="1247775" cy="469900"/>
          </a:xfrm>
          <a:prstGeom prst="rect">
            <a:avLst/>
          </a:prstGeom>
        </p:spPr>
        <p:txBody>
          <a:bodyPr vert="horz" wrap="square" lIns="91440" tIns="45720" rIns="91440" bIns="45720" numCol="1" rtlCol="0" anchor="b" anchorCtr="0" compatLnSpc="1">
            <a:prstTxWarp prst="textNoShape">
              <a:avLst/>
            </a:prstTxWarp>
            <a:noAutofit/>
          </a:bodyPr>
          <a:lstStyle>
            <a:lvl1pPr marL="0" algn="l" defTabSz="685800" rtl="0" fontAlgn="base">
              <a:lnSpc>
                <a:spcPct val="85000"/>
              </a:lnSpc>
              <a:spcBef>
                <a:spcPts val="0"/>
              </a:spcBef>
              <a:spcAft>
                <a:spcPct val="0"/>
              </a:spcAft>
              <a:buClr>
                <a:schemeClr val="accent1"/>
              </a:buClr>
              <a:buSzPct val="80000"/>
              <a:buFont typeface="Corbel" pitchFamily="34" charset="0"/>
              <a:defRPr sz="1500" b="1" kern="1200">
                <a:solidFill>
                  <a:schemeClr val="tx2"/>
                </a:solidFill>
                <a:latin typeface="Roboto" pitchFamily="2" charset="0"/>
                <a:ea typeface="Roboto" pitchFamily="2" charset="0"/>
                <a:cs typeface="Roboto" charset="0"/>
              </a:defRPr>
            </a:lvl1pPr>
            <a:lvl2pPr marL="204788" algn="l" defTabSz="685800" rtl="0" fontAlgn="base">
              <a:spcBef>
                <a:spcPts val="150"/>
              </a:spcBef>
              <a:spcAft>
                <a:spcPts val="300"/>
              </a:spcAft>
              <a:buClr>
                <a:schemeClr val="accent1"/>
              </a:buClr>
              <a:buSzPct val="80000"/>
              <a:buFont typeface="Corbel" pitchFamily="34" charset="0"/>
              <a:defRPr sz="1500" b="1" kern="1200">
                <a:solidFill>
                  <a:schemeClr val="accent1"/>
                </a:solidFill>
                <a:latin typeface="Roboto" pitchFamily="2" charset="0"/>
                <a:ea typeface="Roboto" pitchFamily="2" charset="0"/>
                <a:cs typeface="Roboto" charset="0"/>
              </a:defRPr>
            </a:lvl2pPr>
            <a:lvl3pPr marL="411163" algn="l" defTabSz="685800" rtl="0" fontAlgn="base">
              <a:spcBef>
                <a:spcPts val="150"/>
              </a:spcBef>
              <a:spcAft>
                <a:spcPts val="300"/>
              </a:spcAft>
              <a:buClr>
                <a:schemeClr val="accent1"/>
              </a:buClr>
              <a:buSzPct val="80000"/>
              <a:buFont typeface="Corbel" pitchFamily="34" charset="0"/>
              <a:defRPr sz="1500" b="1" kern="1200">
                <a:solidFill>
                  <a:schemeClr val="accent1"/>
                </a:solidFill>
                <a:latin typeface="Roboto" pitchFamily="2" charset="0"/>
                <a:ea typeface="Roboto" pitchFamily="2" charset="0"/>
                <a:cs typeface="Roboto" charset="0"/>
              </a:defRPr>
            </a:lvl3pPr>
            <a:lvl4pPr marL="615950" algn="l" defTabSz="685800" rtl="0" fontAlgn="base">
              <a:spcBef>
                <a:spcPts val="150"/>
              </a:spcBef>
              <a:spcAft>
                <a:spcPts val="300"/>
              </a:spcAft>
              <a:buClr>
                <a:schemeClr val="accent1"/>
              </a:buClr>
              <a:buSzPct val="80000"/>
              <a:buFont typeface="Corbel" pitchFamily="34" charset="0"/>
              <a:defRPr sz="1500" b="1" kern="1200">
                <a:solidFill>
                  <a:schemeClr val="accent1"/>
                </a:solidFill>
                <a:latin typeface="Roboto" pitchFamily="2" charset="0"/>
                <a:ea typeface="Roboto" pitchFamily="2" charset="0"/>
                <a:cs typeface="Roboto" charset="0"/>
              </a:defRPr>
            </a:lvl4pPr>
            <a:lvl5pPr marL="822325" algn="l" defTabSz="685800" rtl="0" fontAlgn="base">
              <a:spcBef>
                <a:spcPts val="150"/>
              </a:spcBef>
              <a:spcAft>
                <a:spcPts val="300"/>
              </a:spcAft>
              <a:buClr>
                <a:schemeClr val="accent1"/>
              </a:buClr>
              <a:buSzPct val="80000"/>
              <a:buFont typeface="Corbel" pitchFamily="34" charset="0"/>
              <a:defRPr sz="1500" b="1" kern="1200">
                <a:solidFill>
                  <a:schemeClr val="accent1"/>
                </a:solidFill>
                <a:latin typeface="Roboto" pitchFamily="2" charset="0"/>
                <a:ea typeface="Roboto" pitchFamily="2" charset="0"/>
                <a:cs typeface="Roboto" charset="0"/>
              </a:defRPr>
            </a:lvl5pPr>
            <a:lvl6pPr marL="12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6pPr>
            <a:lvl7pPr marL="1425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7pPr>
            <a:lvl8pPr marL="165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8pPr>
            <a:lvl9pPr marL="1875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9pPr>
          </a:lstStyle>
          <a:p>
            <a:pPr>
              <a:spcBef>
                <a:spcPct val="0"/>
              </a:spcBef>
            </a:pPr>
            <a:r>
              <a:rPr lang="en-US" altLang="zh-CN" dirty="0" smtClean="0">
                <a:solidFill>
                  <a:srgbClr val="333F4F"/>
                </a:solidFill>
                <a:latin typeface="Roboto" charset="0"/>
                <a:ea typeface="宋体" pitchFamily="2" charset="-122"/>
              </a:rPr>
              <a:t>idea</a:t>
            </a:r>
            <a:endParaRPr lang="en-AU" dirty="0" smtClean="0">
              <a:solidFill>
                <a:srgbClr val="333F4F"/>
              </a:solidFill>
              <a:latin typeface="Roboto" charset="0"/>
              <a:ea typeface="Roboto" charset="0"/>
            </a:endParaRPr>
          </a:p>
        </p:txBody>
      </p:sp>
      <p:sp>
        <p:nvSpPr>
          <p:cNvPr id="4" name="Text Placeholder 12"/>
          <p:cNvSpPr txBox="1">
            <a:spLocks/>
          </p:cNvSpPr>
          <p:nvPr/>
        </p:nvSpPr>
        <p:spPr>
          <a:xfrm>
            <a:off x="7429108" y="3565496"/>
            <a:ext cx="1246188" cy="1055688"/>
          </a:xfrm>
          <a:prstGeom prst="rect">
            <a:avLst/>
          </a:prstGeom>
        </p:spPr>
        <p:txBody>
          <a:bodyPr vert="horz" wrap="square" lIns="91440" tIns="45720" rIns="91440" bIns="45720" numCol="1" rtlCol="0" anchor="t" anchorCtr="0" compatLnSpc="1">
            <a:prstTxWarp prst="textNoShape">
              <a:avLst/>
            </a:prstTxWarp>
            <a:normAutofit/>
          </a:bodyPr>
          <a:lstStyle>
            <a:lvl1pPr marL="0" indent="0" algn="l" defTabSz="685800" rtl="0" fontAlgn="base">
              <a:lnSpc>
                <a:spcPct val="100000"/>
              </a:lnSpc>
              <a:spcBef>
                <a:spcPts val="750"/>
              </a:spcBef>
              <a:spcAft>
                <a:spcPct val="0"/>
              </a:spcAft>
              <a:buClr>
                <a:schemeClr val="accent1"/>
              </a:buClr>
              <a:buSzPct val="80000"/>
              <a:buFont typeface="Corbel" pitchFamily="34" charset="0"/>
              <a:buNone/>
              <a:defRPr sz="750" kern="1200">
                <a:solidFill>
                  <a:schemeClr val="tx1"/>
                </a:solidFill>
                <a:latin typeface="Roboto" pitchFamily="2" charset="0"/>
                <a:ea typeface="Roboto" pitchFamily="2" charset="0"/>
                <a:cs typeface="Roboto" charset="0"/>
              </a:defRPr>
            </a:lvl1pPr>
            <a:lvl2pPr marL="342900" indent="0" algn="l" defTabSz="685800" rtl="0" fontAlgn="base">
              <a:spcBef>
                <a:spcPts val="150"/>
              </a:spcBef>
              <a:spcAft>
                <a:spcPts val="300"/>
              </a:spcAft>
              <a:buClr>
                <a:schemeClr val="accent1"/>
              </a:buClr>
              <a:buSzPct val="80000"/>
              <a:buFont typeface="Corbel" pitchFamily="34" charset="0"/>
              <a:buNone/>
              <a:defRPr sz="900" kern="1200">
                <a:solidFill>
                  <a:schemeClr val="tx1"/>
                </a:solidFill>
                <a:latin typeface="Roboto" pitchFamily="2" charset="0"/>
                <a:ea typeface="Roboto" pitchFamily="2" charset="0"/>
                <a:cs typeface="Roboto" charset="0"/>
              </a:defRPr>
            </a:lvl2pPr>
            <a:lvl3pPr marL="685800" indent="0" algn="l" defTabSz="685800" rtl="0" fontAlgn="base">
              <a:spcBef>
                <a:spcPts val="150"/>
              </a:spcBef>
              <a:spcAft>
                <a:spcPts val="300"/>
              </a:spcAft>
              <a:buClr>
                <a:schemeClr val="accent1"/>
              </a:buClr>
              <a:buSzPct val="80000"/>
              <a:buFont typeface="Corbel" pitchFamily="34" charset="0"/>
              <a:buNone/>
              <a:defRPr sz="750" kern="1200">
                <a:solidFill>
                  <a:schemeClr val="tx1"/>
                </a:solidFill>
                <a:latin typeface="Roboto" pitchFamily="2" charset="0"/>
                <a:ea typeface="Roboto" pitchFamily="2" charset="0"/>
                <a:cs typeface="Roboto" charset="0"/>
              </a:defRPr>
            </a:lvl3pPr>
            <a:lvl4pPr marL="1028700" indent="0" algn="l" defTabSz="685800" rtl="0" fontAlgn="base">
              <a:spcBef>
                <a:spcPts val="150"/>
              </a:spcBef>
              <a:spcAft>
                <a:spcPts val="300"/>
              </a:spcAft>
              <a:buClr>
                <a:schemeClr val="accent1"/>
              </a:buClr>
              <a:buSzPct val="80000"/>
              <a:buFont typeface="Corbel" pitchFamily="34" charset="0"/>
              <a:buNone/>
              <a:defRPr sz="675" kern="1200">
                <a:solidFill>
                  <a:schemeClr val="tx1"/>
                </a:solidFill>
                <a:latin typeface="Roboto" pitchFamily="2" charset="0"/>
                <a:ea typeface="Roboto" pitchFamily="2" charset="0"/>
                <a:cs typeface="Roboto" charset="0"/>
              </a:defRPr>
            </a:lvl4pPr>
            <a:lvl5pPr marL="1371600" indent="0" algn="l" defTabSz="685800" rtl="0" fontAlgn="base">
              <a:spcBef>
                <a:spcPts val="150"/>
              </a:spcBef>
              <a:spcAft>
                <a:spcPts val="300"/>
              </a:spcAft>
              <a:buClr>
                <a:schemeClr val="accent1"/>
              </a:buClr>
              <a:buSzPct val="80000"/>
              <a:buFont typeface="Corbel" pitchFamily="34" charset="0"/>
              <a:buNone/>
              <a:defRPr sz="675" kern="1200">
                <a:solidFill>
                  <a:schemeClr val="tx1"/>
                </a:solidFill>
                <a:latin typeface="Roboto" pitchFamily="2" charset="0"/>
                <a:ea typeface="Roboto" pitchFamily="2" charset="0"/>
                <a:cs typeface="Roboto" charset="0"/>
              </a:defRPr>
            </a:lvl5pPr>
            <a:lvl6pPr marL="1714500" indent="0" algn="l" defTabSz="685800" rtl="0" eaLnBrk="1" latinLnBrk="0" hangingPunct="1">
              <a:lnSpc>
                <a:spcPct val="90000"/>
              </a:lnSpc>
              <a:spcBef>
                <a:spcPts val="150"/>
              </a:spcBef>
              <a:spcAft>
                <a:spcPts val="300"/>
              </a:spcAft>
              <a:buClr>
                <a:schemeClr val="accent1"/>
              </a:buClr>
              <a:buSzPct val="80000"/>
              <a:buFont typeface="Corbel" pitchFamily="34" charset="0"/>
              <a:buNone/>
              <a:defRPr sz="675" kern="1200">
                <a:solidFill>
                  <a:schemeClr val="accent1"/>
                </a:solidFill>
                <a:latin typeface="+mn-lt"/>
                <a:ea typeface="+mn-ea"/>
                <a:cs typeface="+mn-cs"/>
              </a:defRPr>
            </a:lvl6pPr>
            <a:lvl7pPr marL="2057400" indent="0" algn="l" defTabSz="685800" rtl="0" eaLnBrk="1" latinLnBrk="0" hangingPunct="1">
              <a:lnSpc>
                <a:spcPct val="90000"/>
              </a:lnSpc>
              <a:spcBef>
                <a:spcPts val="150"/>
              </a:spcBef>
              <a:spcAft>
                <a:spcPts val="300"/>
              </a:spcAft>
              <a:buClr>
                <a:schemeClr val="accent1"/>
              </a:buClr>
              <a:buSzPct val="80000"/>
              <a:buFont typeface="Corbel" pitchFamily="34" charset="0"/>
              <a:buNone/>
              <a:defRPr sz="675" kern="1200">
                <a:solidFill>
                  <a:schemeClr val="accent1"/>
                </a:solidFill>
                <a:latin typeface="+mn-lt"/>
                <a:ea typeface="+mn-ea"/>
                <a:cs typeface="+mn-cs"/>
              </a:defRPr>
            </a:lvl7pPr>
            <a:lvl8pPr marL="2400300" indent="0" algn="l" defTabSz="685800" rtl="0" eaLnBrk="1" latinLnBrk="0" hangingPunct="1">
              <a:lnSpc>
                <a:spcPct val="90000"/>
              </a:lnSpc>
              <a:spcBef>
                <a:spcPts val="150"/>
              </a:spcBef>
              <a:spcAft>
                <a:spcPts val="300"/>
              </a:spcAft>
              <a:buClr>
                <a:schemeClr val="accent1"/>
              </a:buClr>
              <a:buSzPct val="80000"/>
              <a:buFont typeface="Corbel" pitchFamily="34" charset="0"/>
              <a:buNone/>
              <a:defRPr sz="675" kern="1200">
                <a:solidFill>
                  <a:schemeClr val="accent1"/>
                </a:solidFill>
                <a:latin typeface="+mn-lt"/>
                <a:ea typeface="+mn-ea"/>
                <a:cs typeface="+mn-cs"/>
              </a:defRPr>
            </a:lvl8pPr>
            <a:lvl9pPr marL="2743200" indent="0" algn="l" defTabSz="685800" rtl="0" eaLnBrk="1" latinLnBrk="0" hangingPunct="1">
              <a:lnSpc>
                <a:spcPct val="90000"/>
              </a:lnSpc>
              <a:spcBef>
                <a:spcPts val="150"/>
              </a:spcBef>
              <a:spcAft>
                <a:spcPts val="300"/>
              </a:spcAft>
              <a:buClr>
                <a:schemeClr val="accent1"/>
              </a:buClr>
              <a:buSzPct val="80000"/>
              <a:buFont typeface="Corbel" pitchFamily="34" charset="0"/>
              <a:buNone/>
              <a:defRPr sz="675" kern="1200">
                <a:solidFill>
                  <a:schemeClr val="accent1"/>
                </a:solidFill>
                <a:latin typeface="+mn-lt"/>
                <a:ea typeface="+mn-ea"/>
                <a:cs typeface="+mn-cs"/>
              </a:defRPr>
            </a:lvl9pPr>
          </a:lstStyle>
          <a:p>
            <a:r>
              <a:rPr lang="en-AU" sz="700" smtClean="0">
                <a:latin typeface="Roboto" charset="0"/>
                <a:ea typeface="Roboto" charset="0"/>
              </a:rPr>
              <a:t>Lorem ipsum dolor sit amet, consectetur adipisicing elit, sed do eiusmod tempor.</a:t>
            </a:r>
          </a:p>
          <a:p>
            <a:endParaRPr lang="en-US" altLang="zh-CN" sz="700" smtClean="0">
              <a:latin typeface="Roboto" charset="0"/>
              <a:ea typeface="宋体" pitchFamily="2" charset="-122"/>
            </a:endParaRPr>
          </a:p>
        </p:txBody>
      </p:sp>
      <p:sp>
        <p:nvSpPr>
          <p:cNvPr id="5" name="Text Placeholder 13"/>
          <p:cNvSpPr txBox="1">
            <a:spLocks/>
          </p:cNvSpPr>
          <p:nvPr/>
        </p:nvSpPr>
        <p:spPr bwMode="auto">
          <a:xfrm>
            <a:off x="7421171" y="2882871"/>
            <a:ext cx="1247775" cy="469900"/>
          </a:xfrm>
          <a:prstGeom prst="rect">
            <a:avLst/>
          </a:prstGeom>
        </p:spPr>
        <p:txBody>
          <a:bodyPr vert="horz" wrap="square" lIns="91440" tIns="45720" rIns="91440" bIns="45720" numCol="1" rtlCol="0" anchor="b" anchorCtr="0" compatLnSpc="1">
            <a:prstTxWarp prst="textNoShape">
              <a:avLst/>
            </a:prstTxWarp>
            <a:noAutofit/>
          </a:bodyPr>
          <a:lstStyle>
            <a:lvl1pPr marL="0" algn="l" defTabSz="685800" rtl="0" fontAlgn="base">
              <a:lnSpc>
                <a:spcPct val="85000"/>
              </a:lnSpc>
              <a:spcBef>
                <a:spcPts val="0"/>
              </a:spcBef>
              <a:spcAft>
                <a:spcPct val="0"/>
              </a:spcAft>
              <a:buClr>
                <a:schemeClr val="accent1"/>
              </a:buClr>
              <a:buSzPct val="80000"/>
              <a:buFont typeface="Corbel" pitchFamily="34" charset="0"/>
              <a:defRPr sz="1500" b="1" kern="1200">
                <a:solidFill>
                  <a:schemeClr val="tx2"/>
                </a:solidFill>
                <a:latin typeface="Roboto" pitchFamily="2" charset="0"/>
                <a:ea typeface="Roboto" pitchFamily="2" charset="0"/>
                <a:cs typeface="Roboto" charset="0"/>
              </a:defRPr>
            </a:lvl1pPr>
            <a:lvl2pPr marL="204788" algn="l" defTabSz="685800" rtl="0" fontAlgn="base">
              <a:spcBef>
                <a:spcPts val="150"/>
              </a:spcBef>
              <a:spcAft>
                <a:spcPts val="300"/>
              </a:spcAft>
              <a:buClr>
                <a:schemeClr val="accent1"/>
              </a:buClr>
              <a:buSzPct val="80000"/>
              <a:buFont typeface="Corbel" pitchFamily="34" charset="0"/>
              <a:defRPr sz="1500" b="1" kern="1200">
                <a:solidFill>
                  <a:schemeClr val="accent1"/>
                </a:solidFill>
                <a:latin typeface="Roboto" pitchFamily="2" charset="0"/>
                <a:ea typeface="Roboto" pitchFamily="2" charset="0"/>
                <a:cs typeface="Roboto" charset="0"/>
              </a:defRPr>
            </a:lvl2pPr>
            <a:lvl3pPr marL="411163" algn="l" defTabSz="685800" rtl="0" fontAlgn="base">
              <a:spcBef>
                <a:spcPts val="150"/>
              </a:spcBef>
              <a:spcAft>
                <a:spcPts val="300"/>
              </a:spcAft>
              <a:buClr>
                <a:schemeClr val="accent1"/>
              </a:buClr>
              <a:buSzPct val="80000"/>
              <a:buFont typeface="Corbel" pitchFamily="34" charset="0"/>
              <a:defRPr sz="1500" b="1" kern="1200">
                <a:solidFill>
                  <a:schemeClr val="accent1"/>
                </a:solidFill>
                <a:latin typeface="Roboto" pitchFamily="2" charset="0"/>
                <a:ea typeface="Roboto" pitchFamily="2" charset="0"/>
                <a:cs typeface="Roboto" charset="0"/>
              </a:defRPr>
            </a:lvl3pPr>
            <a:lvl4pPr marL="615950" algn="l" defTabSz="685800" rtl="0" fontAlgn="base">
              <a:spcBef>
                <a:spcPts val="150"/>
              </a:spcBef>
              <a:spcAft>
                <a:spcPts val="300"/>
              </a:spcAft>
              <a:buClr>
                <a:schemeClr val="accent1"/>
              </a:buClr>
              <a:buSzPct val="80000"/>
              <a:buFont typeface="Corbel" pitchFamily="34" charset="0"/>
              <a:defRPr sz="1500" b="1" kern="1200">
                <a:solidFill>
                  <a:schemeClr val="accent1"/>
                </a:solidFill>
                <a:latin typeface="Roboto" pitchFamily="2" charset="0"/>
                <a:ea typeface="Roboto" pitchFamily="2" charset="0"/>
                <a:cs typeface="Roboto" charset="0"/>
              </a:defRPr>
            </a:lvl4pPr>
            <a:lvl5pPr marL="822325" algn="l" defTabSz="685800" rtl="0" fontAlgn="base">
              <a:spcBef>
                <a:spcPts val="150"/>
              </a:spcBef>
              <a:spcAft>
                <a:spcPts val="300"/>
              </a:spcAft>
              <a:buClr>
                <a:schemeClr val="accent1"/>
              </a:buClr>
              <a:buSzPct val="80000"/>
              <a:buFont typeface="Corbel" pitchFamily="34" charset="0"/>
              <a:defRPr sz="1500" b="1" kern="1200">
                <a:solidFill>
                  <a:schemeClr val="accent1"/>
                </a:solidFill>
                <a:latin typeface="Roboto" pitchFamily="2" charset="0"/>
                <a:ea typeface="Roboto" pitchFamily="2" charset="0"/>
                <a:cs typeface="Roboto" charset="0"/>
              </a:defRPr>
            </a:lvl5pPr>
            <a:lvl6pPr marL="12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6pPr>
            <a:lvl7pPr marL="1425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7pPr>
            <a:lvl8pPr marL="165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8pPr>
            <a:lvl9pPr marL="1875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9pPr>
          </a:lstStyle>
          <a:p>
            <a:pPr>
              <a:spcBef>
                <a:spcPct val="0"/>
              </a:spcBef>
            </a:pPr>
            <a:r>
              <a:rPr lang="en-US" altLang="zh-CN" smtClean="0">
                <a:solidFill>
                  <a:srgbClr val="333F4F"/>
                </a:solidFill>
                <a:latin typeface="Roboto" charset="0"/>
                <a:ea typeface="宋体" pitchFamily="2" charset="-122"/>
              </a:rPr>
              <a:t>celebrate</a:t>
            </a:r>
            <a:endParaRPr lang="en-AU" smtClean="0">
              <a:solidFill>
                <a:srgbClr val="333F4F"/>
              </a:solidFill>
              <a:latin typeface="Roboto" charset="0"/>
              <a:ea typeface="Roboto" charset="0"/>
            </a:endParaRPr>
          </a:p>
        </p:txBody>
      </p:sp>
      <p:sp>
        <p:nvSpPr>
          <p:cNvPr id="6" name="Text Placeholder 14"/>
          <p:cNvSpPr txBox="1">
            <a:spLocks/>
          </p:cNvSpPr>
          <p:nvPr/>
        </p:nvSpPr>
        <p:spPr>
          <a:xfrm>
            <a:off x="4666858" y="3565496"/>
            <a:ext cx="1246188" cy="1055688"/>
          </a:xfrm>
          <a:prstGeom prst="rect">
            <a:avLst/>
          </a:prstGeom>
        </p:spPr>
        <p:txBody>
          <a:bodyPr vert="horz" wrap="square" lIns="91440" tIns="45720" rIns="91440" bIns="45720" numCol="1" rtlCol="0" anchor="t" anchorCtr="0" compatLnSpc="1">
            <a:prstTxWarp prst="textNoShape">
              <a:avLst/>
            </a:prstTxWarp>
            <a:normAutofit/>
          </a:bodyPr>
          <a:lstStyle>
            <a:lvl1pPr marL="0" indent="0" algn="l" defTabSz="685800" rtl="0" fontAlgn="base">
              <a:lnSpc>
                <a:spcPct val="100000"/>
              </a:lnSpc>
              <a:spcBef>
                <a:spcPts val="750"/>
              </a:spcBef>
              <a:spcAft>
                <a:spcPct val="0"/>
              </a:spcAft>
              <a:buClr>
                <a:schemeClr val="accent1"/>
              </a:buClr>
              <a:buSzPct val="80000"/>
              <a:buFont typeface="Corbel" pitchFamily="34" charset="0"/>
              <a:buNone/>
              <a:defRPr sz="750" kern="1200">
                <a:solidFill>
                  <a:schemeClr val="tx1"/>
                </a:solidFill>
                <a:latin typeface="Roboto" pitchFamily="2" charset="0"/>
                <a:ea typeface="Roboto" pitchFamily="2" charset="0"/>
                <a:cs typeface="Roboto" charset="0"/>
              </a:defRPr>
            </a:lvl1pPr>
            <a:lvl2pPr marL="342900" indent="0" algn="l" defTabSz="685800" rtl="0" fontAlgn="base">
              <a:spcBef>
                <a:spcPts val="150"/>
              </a:spcBef>
              <a:spcAft>
                <a:spcPts val="300"/>
              </a:spcAft>
              <a:buClr>
                <a:schemeClr val="accent1"/>
              </a:buClr>
              <a:buSzPct val="80000"/>
              <a:buFont typeface="Corbel" pitchFamily="34" charset="0"/>
              <a:buNone/>
              <a:defRPr sz="900" kern="1200">
                <a:solidFill>
                  <a:schemeClr val="tx1"/>
                </a:solidFill>
                <a:latin typeface="Roboto" pitchFamily="2" charset="0"/>
                <a:ea typeface="Roboto" pitchFamily="2" charset="0"/>
                <a:cs typeface="Roboto" charset="0"/>
              </a:defRPr>
            </a:lvl2pPr>
            <a:lvl3pPr marL="685800" indent="0" algn="l" defTabSz="685800" rtl="0" fontAlgn="base">
              <a:spcBef>
                <a:spcPts val="150"/>
              </a:spcBef>
              <a:spcAft>
                <a:spcPts val="300"/>
              </a:spcAft>
              <a:buClr>
                <a:schemeClr val="accent1"/>
              </a:buClr>
              <a:buSzPct val="80000"/>
              <a:buFont typeface="Corbel" pitchFamily="34" charset="0"/>
              <a:buNone/>
              <a:defRPr sz="750" kern="1200">
                <a:solidFill>
                  <a:schemeClr val="tx1"/>
                </a:solidFill>
                <a:latin typeface="Roboto" pitchFamily="2" charset="0"/>
                <a:ea typeface="Roboto" pitchFamily="2" charset="0"/>
                <a:cs typeface="Roboto" charset="0"/>
              </a:defRPr>
            </a:lvl3pPr>
            <a:lvl4pPr marL="1028700" indent="0" algn="l" defTabSz="685800" rtl="0" fontAlgn="base">
              <a:spcBef>
                <a:spcPts val="150"/>
              </a:spcBef>
              <a:spcAft>
                <a:spcPts val="300"/>
              </a:spcAft>
              <a:buClr>
                <a:schemeClr val="accent1"/>
              </a:buClr>
              <a:buSzPct val="80000"/>
              <a:buFont typeface="Corbel" pitchFamily="34" charset="0"/>
              <a:buNone/>
              <a:defRPr sz="675" kern="1200">
                <a:solidFill>
                  <a:schemeClr val="tx1"/>
                </a:solidFill>
                <a:latin typeface="Roboto" pitchFamily="2" charset="0"/>
                <a:ea typeface="Roboto" pitchFamily="2" charset="0"/>
                <a:cs typeface="Roboto" charset="0"/>
              </a:defRPr>
            </a:lvl4pPr>
            <a:lvl5pPr marL="1371600" indent="0" algn="l" defTabSz="685800" rtl="0" fontAlgn="base">
              <a:spcBef>
                <a:spcPts val="150"/>
              </a:spcBef>
              <a:spcAft>
                <a:spcPts val="300"/>
              </a:spcAft>
              <a:buClr>
                <a:schemeClr val="accent1"/>
              </a:buClr>
              <a:buSzPct val="80000"/>
              <a:buFont typeface="Corbel" pitchFamily="34" charset="0"/>
              <a:buNone/>
              <a:defRPr sz="675" kern="1200">
                <a:solidFill>
                  <a:schemeClr val="tx1"/>
                </a:solidFill>
                <a:latin typeface="Roboto" pitchFamily="2" charset="0"/>
                <a:ea typeface="Roboto" pitchFamily="2" charset="0"/>
                <a:cs typeface="Roboto" charset="0"/>
              </a:defRPr>
            </a:lvl5pPr>
            <a:lvl6pPr marL="1714500" indent="0" algn="l" defTabSz="685800" rtl="0" eaLnBrk="1" latinLnBrk="0" hangingPunct="1">
              <a:lnSpc>
                <a:spcPct val="90000"/>
              </a:lnSpc>
              <a:spcBef>
                <a:spcPts val="150"/>
              </a:spcBef>
              <a:spcAft>
                <a:spcPts val="300"/>
              </a:spcAft>
              <a:buClr>
                <a:schemeClr val="accent1"/>
              </a:buClr>
              <a:buSzPct val="80000"/>
              <a:buFont typeface="Corbel" pitchFamily="34" charset="0"/>
              <a:buNone/>
              <a:defRPr sz="675" kern="1200">
                <a:solidFill>
                  <a:schemeClr val="accent1"/>
                </a:solidFill>
                <a:latin typeface="+mn-lt"/>
                <a:ea typeface="+mn-ea"/>
                <a:cs typeface="+mn-cs"/>
              </a:defRPr>
            </a:lvl6pPr>
            <a:lvl7pPr marL="2057400" indent="0" algn="l" defTabSz="685800" rtl="0" eaLnBrk="1" latinLnBrk="0" hangingPunct="1">
              <a:lnSpc>
                <a:spcPct val="90000"/>
              </a:lnSpc>
              <a:spcBef>
                <a:spcPts val="150"/>
              </a:spcBef>
              <a:spcAft>
                <a:spcPts val="300"/>
              </a:spcAft>
              <a:buClr>
                <a:schemeClr val="accent1"/>
              </a:buClr>
              <a:buSzPct val="80000"/>
              <a:buFont typeface="Corbel" pitchFamily="34" charset="0"/>
              <a:buNone/>
              <a:defRPr sz="675" kern="1200">
                <a:solidFill>
                  <a:schemeClr val="accent1"/>
                </a:solidFill>
                <a:latin typeface="+mn-lt"/>
                <a:ea typeface="+mn-ea"/>
                <a:cs typeface="+mn-cs"/>
              </a:defRPr>
            </a:lvl7pPr>
            <a:lvl8pPr marL="2400300" indent="0" algn="l" defTabSz="685800" rtl="0" eaLnBrk="1" latinLnBrk="0" hangingPunct="1">
              <a:lnSpc>
                <a:spcPct val="90000"/>
              </a:lnSpc>
              <a:spcBef>
                <a:spcPts val="150"/>
              </a:spcBef>
              <a:spcAft>
                <a:spcPts val="300"/>
              </a:spcAft>
              <a:buClr>
                <a:schemeClr val="accent1"/>
              </a:buClr>
              <a:buSzPct val="80000"/>
              <a:buFont typeface="Corbel" pitchFamily="34" charset="0"/>
              <a:buNone/>
              <a:defRPr sz="675" kern="1200">
                <a:solidFill>
                  <a:schemeClr val="accent1"/>
                </a:solidFill>
                <a:latin typeface="+mn-lt"/>
                <a:ea typeface="+mn-ea"/>
                <a:cs typeface="+mn-cs"/>
              </a:defRPr>
            </a:lvl8pPr>
            <a:lvl9pPr marL="2743200" indent="0" algn="l" defTabSz="685800" rtl="0" eaLnBrk="1" latinLnBrk="0" hangingPunct="1">
              <a:lnSpc>
                <a:spcPct val="90000"/>
              </a:lnSpc>
              <a:spcBef>
                <a:spcPts val="150"/>
              </a:spcBef>
              <a:spcAft>
                <a:spcPts val="300"/>
              </a:spcAft>
              <a:buClr>
                <a:schemeClr val="accent1"/>
              </a:buClr>
              <a:buSzPct val="80000"/>
              <a:buFont typeface="Corbel" pitchFamily="34" charset="0"/>
              <a:buNone/>
              <a:defRPr sz="675" kern="1200">
                <a:solidFill>
                  <a:schemeClr val="accent1"/>
                </a:solidFill>
                <a:latin typeface="+mn-lt"/>
                <a:ea typeface="+mn-ea"/>
                <a:cs typeface="+mn-cs"/>
              </a:defRPr>
            </a:lvl9pPr>
          </a:lstStyle>
          <a:p>
            <a:r>
              <a:rPr lang="en-AU" sz="700" smtClean="0">
                <a:latin typeface="Roboto" charset="0"/>
                <a:ea typeface="Roboto" charset="0"/>
              </a:rPr>
              <a:t>Lorem ipsum dolor sit amet, consectetur adipisicing elit, sed do eiusmod tempor.</a:t>
            </a:r>
          </a:p>
          <a:p>
            <a:endParaRPr lang="en-US" altLang="zh-CN" sz="700" smtClean="0">
              <a:latin typeface="Roboto" charset="0"/>
              <a:ea typeface="宋体" pitchFamily="2" charset="-122"/>
            </a:endParaRPr>
          </a:p>
        </p:txBody>
      </p:sp>
      <p:sp>
        <p:nvSpPr>
          <p:cNvPr id="7" name="Text Placeholder 15"/>
          <p:cNvSpPr txBox="1">
            <a:spLocks/>
          </p:cNvSpPr>
          <p:nvPr/>
        </p:nvSpPr>
        <p:spPr bwMode="auto">
          <a:xfrm>
            <a:off x="4658921" y="2882871"/>
            <a:ext cx="1247775" cy="469900"/>
          </a:xfrm>
          <a:prstGeom prst="rect">
            <a:avLst/>
          </a:prstGeom>
        </p:spPr>
        <p:txBody>
          <a:bodyPr vert="horz" wrap="square" lIns="91440" tIns="45720" rIns="91440" bIns="45720" numCol="1" rtlCol="0" anchor="b" anchorCtr="0" compatLnSpc="1">
            <a:prstTxWarp prst="textNoShape">
              <a:avLst/>
            </a:prstTxWarp>
            <a:noAutofit/>
          </a:bodyPr>
          <a:lstStyle>
            <a:lvl1pPr marL="0" algn="l" defTabSz="685800" rtl="0" fontAlgn="base">
              <a:lnSpc>
                <a:spcPct val="85000"/>
              </a:lnSpc>
              <a:spcBef>
                <a:spcPts val="0"/>
              </a:spcBef>
              <a:spcAft>
                <a:spcPct val="0"/>
              </a:spcAft>
              <a:buClr>
                <a:schemeClr val="accent1"/>
              </a:buClr>
              <a:buSzPct val="80000"/>
              <a:buFont typeface="Corbel" pitchFamily="34" charset="0"/>
              <a:defRPr sz="1500" b="1" kern="1200">
                <a:solidFill>
                  <a:schemeClr val="tx2"/>
                </a:solidFill>
                <a:latin typeface="Roboto" pitchFamily="2" charset="0"/>
                <a:ea typeface="Roboto" pitchFamily="2" charset="0"/>
                <a:cs typeface="Roboto" charset="0"/>
              </a:defRPr>
            </a:lvl1pPr>
            <a:lvl2pPr marL="204788" algn="l" defTabSz="685800" rtl="0" fontAlgn="base">
              <a:spcBef>
                <a:spcPts val="150"/>
              </a:spcBef>
              <a:spcAft>
                <a:spcPts val="300"/>
              </a:spcAft>
              <a:buClr>
                <a:schemeClr val="accent1"/>
              </a:buClr>
              <a:buSzPct val="80000"/>
              <a:buFont typeface="Corbel" pitchFamily="34" charset="0"/>
              <a:defRPr sz="1500" b="1" kern="1200">
                <a:solidFill>
                  <a:schemeClr val="accent1"/>
                </a:solidFill>
                <a:latin typeface="Roboto" pitchFamily="2" charset="0"/>
                <a:ea typeface="Roboto" pitchFamily="2" charset="0"/>
                <a:cs typeface="Roboto" charset="0"/>
              </a:defRPr>
            </a:lvl2pPr>
            <a:lvl3pPr marL="411163" algn="l" defTabSz="685800" rtl="0" fontAlgn="base">
              <a:spcBef>
                <a:spcPts val="150"/>
              </a:spcBef>
              <a:spcAft>
                <a:spcPts val="300"/>
              </a:spcAft>
              <a:buClr>
                <a:schemeClr val="accent1"/>
              </a:buClr>
              <a:buSzPct val="80000"/>
              <a:buFont typeface="Corbel" pitchFamily="34" charset="0"/>
              <a:defRPr sz="1500" b="1" kern="1200">
                <a:solidFill>
                  <a:schemeClr val="accent1"/>
                </a:solidFill>
                <a:latin typeface="Roboto" pitchFamily="2" charset="0"/>
                <a:ea typeface="Roboto" pitchFamily="2" charset="0"/>
                <a:cs typeface="Roboto" charset="0"/>
              </a:defRPr>
            </a:lvl3pPr>
            <a:lvl4pPr marL="615950" algn="l" defTabSz="685800" rtl="0" fontAlgn="base">
              <a:spcBef>
                <a:spcPts val="150"/>
              </a:spcBef>
              <a:spcAft>
                <a:spcPts val="300"/>
              </a:spcAft>
              <a:buClr>
                <a:schemeClr val="accent1"/>
              </a:buClr>
              <a:buSzPct val="80000"/>
              <a:buFont typeface="Corbel" pitchFamily="34" charset="0"/>
              <a:defRPr sz="1500" b="1" kern="1200">
                <a:solidFill>
                  <a:schemeClr val="accent1"/>
                </a:solidFill>
                <a:latin typeface="Roboto" pitchFamily="2" charset="0"/>
                <a:ea typeface="Roboto" pitchFamily="2" charset="0"/>
                <a:cs typeface="Roboto" charset="0"/>
              </a:defRPr>
            </a:lvl4pPr>
            <a:lvl5pPr marL="822325" algn="l" defTabSz="685800" rtl="0" fontAlgn="base">
              <a:spcBef>
                <a:spcPts val="150"/>
              </a:spcBef>
              <a:spcAft>
                <a:spcPts val="300"/>
              </a:spcAft>
              <a:buClr>
                <a:schemeClr val="accent1"/>
              </a:buClr>
              <a:buSzPct val="80000"/>
              <a:buFont typeface="Corbel" pitchFamily="34" charset="0"/>
              <a:defRPr sz="1500" b="1" kern="1200">
                <a:solidFill>
                  <a:schemeClr val="accent1"/>
                </a:solidFill>
                <a:latin typeface="Roboto" pitchFamily="2" charset="0"/>
                <a:ea typeface="Roboto" pitchFamily="2" charset="0"/>
                <a:cs typeface="Roboto" charset="0"/>
              </a:defRPr>
            </a:lvl5pPr>
            <a:lvl6pPr marL="12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6pPr>
            <a:lvl7pPr marL="1425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7pPr>
            <a:lvl8pPr marL="165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8pPr>
            <a:lvl9pPr marL="1875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9pPr>
          </a:lstStyle>
          <a:p>
            <a:pPr>
              <a:spcBef>
                <a:spcPct val="0"/>
              </a:spcBef>
            </a:pPr>
            <a:r>
              <a:rPr lang="en-US" altLang="zh-CN" smtClean="0">
                <a:solidFill>
                  <a:srgbClr val="333F4F"/>
                </a:solidFill>
                <a:latin typeface="Roboto" charset="0"/>
                <a:ea typeface="宋体" pitchFamily="2" charset="-122"/>
              </a:rPr>
              <a:t>develop</a:t>
            </a:r>
            <a:endParaRPr lang="en-AU" smtClean="0">
              <a:solidFill>
                <a:srgbClr val="333F4F"/>
              </a:solidFill>
              <a:latin typeface="Roboto" charset="0"/>
              <a:ea typeface="Roboto" charset="0"/>
            </a:endParaRPr>
          </a:p>
        </p:txBody>
      </p:sp>
      <p:sp>
        <p:nvSpPr>
          <p:cNvPr id="8" name="Text Placeholder 16"/>
          <p:cNvSpPr txBox="1">
            <a:spLocks/>
          </p:cNvSpPr>
          <p:nvPr/>
        </p:nvSpPr>
        <p:spPr>
          <a:xfrm>
            <a:off x="6057508" y="3565496"/>
            <a:ext cx="1246188" cy="1055688"/>
          </a:xfrm>
          <a:prstGeom prst="rect">
            <a:avLst/>
          </a:prstGeom>
        </p:spPr>
        <p:txBody>
          <a:bodyPr vert="horz" wrap="square" lIns="91440" tIns="45720" rIns="91440" bIns="45720" numCol="1" rtlCol="0" anchor="t" anchorCtr="0" compatLnSpc="1">
            <a:prstTxWarp prst="textNoShape">
              <a:avLst/>
            </a:prstTxWarp>
            <a:normAutofit/>
          </a:bodyPr>
          <a:lstStyle>
            <a:lvl1pPr marL="0" indent="0" algn="l" defTabSz="685800" rtl="0" fontAlgn="base">
              <a:lnSpc>
                <a:spcPct val="100000"/>
              </a:lnSpc>
              <a:spcBef>
                <a:spcPts val="750"/>
              </a:spcBef>
              <a:spcAft>
                <a:spcPct val="0"/>
              </a:spcAft>
              <a:buClr>
                <a:schemeClr val="accent1"/>
              </a:buClr>
              <a:buSzPct val="80000"/>
              <a:buFont typeface="Corbel" pitchFamily="34" charset="0"/>
              <a:buNone/>
              <a:defRPr sz="750" kern="1200">
                <a:solidFill>
                  <a:schemeClr val="tx1"/>
                </a:solidFill>
                <a:latin typeface="Roboto" pitchFamily="2" charset="0"/>
                <a:ea typeface="Roboto" pitchFamily="2" charset="0"/>
                <a:cs typeface="Roboto" charset="0"/>
              </a:defRPr>
            </a:lvl1pPr>
            <a:lvl2pPr marL="342900" indent="0" algn="l" defTabSz="685800" rtl="0" fontAlgn="base">
              <a:spcBef>
                <a:spcPts val="150"/>
              </a:spcBef>
              <a:spcAft>
                <a:spcPts val="300"/>
              </a:spcAft>
              <a:buClr>
                <a:schemeClr val="accent1"/>
              </a:buClr>
              <a:buSzPct val="80000"/>
              <a:buFont typeface="Corbel" pitchFamily="34" charset="0"/>
              <a:buNone/>
              <a:defRPr sz="900" kern="1200">
                <a:solidFill>
                  <a:schemeClr val="tx1"/>
                </a:solidFill>
                <a:latin typeface="Roboto" pitchFamily="2" charset="0"/>
                <a:ea typeface="Roboto" pitchFamily="2" charset="0"/>
                <a:cs typeface="Roboto" charset="0"/>
              </a:defRPr>
            </a:lvl2pPr>
            <a:lvl3pPr marL="685800" indent="0" algn="l" defTabSz="685800" rtl="0" fontAlgn="base">
              <a:spcBef>
                <a:spcPts val="150"/>
              </a:spcBef>
              <a:spcAft>
                <a:spcPts val="300"/>
              </a:spcAft>
              <a:buClr>
                <a:schemeClr val="accent1"/>
              </a:buClr>
              <a:buSzPct val="80000"/>
              <a:buFont typeface="Corbel" pitchFamily="34" charset="0"/>
              <a:buNone/>
              <a:defRPr sz="750" kern="1200">
                <a:solidFill>
                  <a:schemeClr val="tx1"/>
                </a:solidFill>
                <a:latin typeface="Roboto" pitchFamily="2" charset="0"/>
                <a:ea typeface="Roboto" pitchFamily="2" charset="0"/>
                <a:cs typeface="Roboto" charset="0"/>
              </a:defRPr>
            </a:lvl3pPr>
            <a:lvl4pPr marL="1028700" indent="0" algn="l" defTabSz="685800" rtl="0" fontAlgn="base">
              <a:spcBef>
                <a:spcPts val="150"/>
              </a:spcBef>
              <a:spcAft>
                <a:spcPts val="300"/>
              </a:spcAft>
              <a:buClr>
                <a:schemeClr val="accent1"/>
              </a:buClr>
              <a:buSzPct val="80000"/>
              <a:buFont typeface="Corbel" pitchFamily="34" charset="0"/>
              <a:buNone/>
              <a:defRPr sz="675" kern="1200">
                <a:solidFill>
                  <a:schemeClr val="tx1"/>
                </a:solidFill>
                <a:latin typeface="Roboto" pitchFamily="2" charset="0"/>
                <a:ea typeface="Roboto" pitchFamily="2" charset="0"/>
                <a:cs typeface="Roboto" charset="0"/>
              </a:defRPr>
            </a:lvl4pPr>
            <a:lvl5pPr marL="1371600" indent="0" algn="l" defTabSz="685800" rtl="0" fontAlgn="base">
              <a:spcBef>
                <a:spcPts val="150"/>
              </a:spcBef>
              <a:spcAft>
                <a:spcPts val="300"/>
              </a:spcAft>
              <a:buClr>
                <a:schemeClr val="accent1"/>
              </a:buClr>
              <a:buSzPct val="80000"/>
              <a:buFont typeface="Corbel" pitchFamily="34" charset="0"/>
              <a:buNone/>
              <a:defRPr sz="675" kern="1200">
                <a:solidFill>
                  <a:schemeClr val="tx1"/>
                </a:solidFill>
                <a:latin typeface="Roboto" pitchFamily="2" charset="0"/>
                <a:ea typeface="Roboto" pitchFamily="2" charset="0"/>
                <a:cs typeface="Roboto" charset="0"/>
              </a:defRPr>
            </a:lvl5pPr>
            <a:lvl6pPr marL="1714500" indent="0" algn="l" defTabSz="685800" rtl="0" eaLnBrk="1" latinLnBrk="0" hangingPunct="1">
              <a:lnSpc>
                <a:spcPct val="90000"/>
              </a:lnSpc>
              <a:spcBef>
                <a:spcPts val="150"/>
              </a:spcBef>
              <a:spcAft>
                <a:spcPts val="300"/>
              </a:spcAft>
              <a:buClr>
                <a:schemeClr val="accent1"/>
              </a:buClr>
              <a:buSzPct val="80000"/>
              <a:buFont typeface="Corbel" pitchFamily="34" charset="0"/>
              <a:buNone/>
              <a:defRPr sz="675" kern="1200">
                <a:solidFill>
                  <a:schemeClr val="accent1"/>
                </a:solidFill>
                <a:latin typeface="+mn-lt"/>
                <a:ea typeface="+mn-ea"/>
                <a:cs typeface="+mn-cs"/>
              </a:defRPr>
            </a:lvl6pPr>
            <a:lvl7pPr marL="2057400" indent="0" algn="l" defTabSz="685800" rtl="0" eaLnBrk="1" latinLnBrk="0" hangingPunct="1">
              <a:lnSpc>
                <a:spcPct val="90000"/>
              </a:lnSpc>
              <a:spcBef>
                <a:spcPts val="150"/>
              </a:spcBef>
              <a:spcAft>
                <a:spcPts val="300"/>
              </a:spcAft>
              <a:buClr>
                <a:schemeClr val="accent1"/>
              </a:buClr>
              <a:buSzPct val="80000"/>
              <a:buFont typeface="Corbel" pitchFamily="34" charset="0"/>
              <a:buNone/>
              <a:defRPr sz="675" kern="1200">
                <a:solidFill>
                  <a:schemeClr val="accent1"/>
                </a:solidFill>
                <a:latin typeface="+mn-lt"/>
                <a:ea typeface="+mn-ea"/>
                <a:cs typeface="+mn-cs"/>
              </a:defRPr>
            </a:lvl7pPr>
            <a:lvl8pPr marL="2400300" indent="0" algn="l" defTabSz="685800" rtl="0" eaLnBrk="1" latinLnBrk="0" hangingPunct="1">
              <a:lnSpc>
                <a:spcPct val="90000"/>
              </a:lnSpc>
              <a:spcBef>
                <a:spcPts val="150"/>
              </a:spcBef>
              <a:spcAft>
                <a:spcPts val="300"/>
              </a:spcAft>
              <a:buClr>
                <a:schemeClr val="accent1"/>
              </a:buClr>
              <a:buSzPct val="80000"/>
              <a:buFont typeface="Corbel" pitchFamily="34" charset="0"/>
              <a:buNone/>
              <a:defRPr sz="675" kern="1200">
                <a:solidFill>
                  <a:schemeClr val="accent1"/>
                </a:solidFill>
                <a:latin typeface="+mn-lt"/>
                <a:ea typeface="+mn-ea"/>
                <a:cs typeface="+mn-cs"/>
              </a:defRPr>
            </a:lvl8pPr>
            <a:lvl9pPr marL="2743200" indent="0" algn="l" defTabSz="685800" rtl="0" eaLnBrk="1" latinLnBrk="0" hangingPunct="1">
              <a:lnSpc>
                <a:spcPct val="90000"/>
              </a:lnSpc>
              <a:spcBef>
                <a:spcPts val="150"/>
              </a:spcBef>
              <a:spcAft>
                <a:spcPts val="300"/>
              </a:spcAft>
              <a:buClr>
                <a:schemeClr val="accent1"/>
              </a:buClr>
              <a:buSzPct val="80000"/>
              <a:buFont typeface="Corbel" pitchFamily="34" charset="0"/>
              <a:buNone/>
              <a:defRPr sz="675" kern="1200">
                <a:solidFill>
                  <a:schemeClr val="accent1"/>
                </a:solidFill>
                <a:latin typeface="+mn-lt"/>
                <a:ea typeface="+mn-ea"/>
                <a:cs typeface="+mn-cs"/>
              </a:defRPr>
            </a:lvl9pPr>
          </a:lstStyle>
          <a:p>
            <a:r>
              <a:rPr lang="en-AU" sz="700" smtClean="0">
                <a:latin typeface="Roboto" charset="0"/>
                <a:ea typeface="Roboto" charset="0"/>
              </a:rPr>
              <a:t>Lorem ipsum dolor sit amet, consectetur adipisicing elit, sed do eiusmod tempor.</a:t>
            </a:r>
          </a:p>
          <a:p>
            <a:endParaRPr lang="en-US" altLang="zh-CN" sz="700" smtClean="0">
              <a:latin typeface="Roboto" charset="0"/>
              <a:ea typeface="宋体" pitchFamily="2" charset="-122"/>
            </a:endParaRPr>
          </a:p>
        </p:txBody>
      </p:sp>
      <p:sp>
        <p:nvSpPr>
          <p:cNvPr id="9" name="Text Placeholder 17"/>
          <p:cNvSpPr txBox="1">
            <a:spLocks/>
          </p:cNvSpPr>
          <p:nvPr/>
        </p:nvSpPr>
        <p:spPr bwMode="auto">
          <a:xfrm>
            <a:off x="6049571" y="2882871"/>
            <a:ext cx="1247775" cy="469900"/>
          </a:xfrm>
          <a:prstGeom prst="rect">
            <a:avLst/>
          </a:prstGeom>
        </p:spPr>
        <p:txBody>
          <a:bodyPr vert="horz" wrap="square" lIns="91440" tIns="45720" rIns="91440" bIns="45720" numCol="1" rtlCol="0" anchor="b" anchorCtr="0" compatLnSpc="1">
            <a:prstTxWarp prst="textNoShape">
              <a:avLst/>
            </a:prstTxWarp>
            <a:noAutofit/>
          </a:bodyPr>
          <a:lstStyle>
            <a:lvl1pPr marL="0" algn="l" defTabSz="685800" rtl="0" fontAlgn="base">
              <a:lnSpc>
                <a:spcPct val="85000"/>
              </a:lnSpc>
              <a:spcBef>
                <a:spcPts val="0"/>
              </a:spcBef>
              <a:spcAft>
                <a:spcPct val="0"/>
              </a:spcAft>
              <a:buClr>
                <a:schemeClr val="accent1"/>
              </a:buClr>
              <a:buSzPct val="80000"/>
              <a:buFont typeface="Corbel" pitchFamily="34" charset="0"/>
              <a:defRPr sz="1500" b="1" kern="1200">
                <a:solidFill>
                  <a:schemeClr val="tx2"/>
                </a:solidFill>
                <a:latin typeface="Roboto" pitchFamily="2" charset="0"/>
                <a:ea typeface="Roboto" pitchFamily="2" charset="0"/>
                <a:cs typeface="Roboto" charset="0"/>
              </a:defRPr>
            </a:lvl1pPr>
            <a:lvl2pPr marL="204788" algn="l" defTabSz="685800" rtl="0" fontAlgn="base">
              <a:spcBef>
                <a:spcPts val="150"/>
              </a:spcBef>
              <a:spcAft>
                <a:spcPts val="300"/>
              </a:spcAft>
              <a:buClr>
                <a:schemeClr val="accent1"/>
              </a:buClr>
              <a:buSzPct val="80000"/>
              <a:buFont typeface="Corbel" pitchFamily="34" charset="0"/>
              <a:defRPr sz="1500" b="1" kern="1200">
                <a:solidFill>
                  <a:schemeClr val="accent1"/>
                </a:solidFill>
                <a:latin typeface="Roboto" pitchFamily="2" charset="0"/>
                <a:ea typeface="Roboto" pitchFamily="2" charset="0"/>
                <a:cs typeface="Roboto" charset="0"/>
              </a:defRPr>
            </a:lvl2pPr>
            <a:lvl3pPr marL="411163" algn="l" defTabSz="685800" rtl="0" fontAlgn="base">
              <a:spcBef>
                <a:spcPts val="150"/>
              </a:spcBef>
              <a:spcAft>
                <a:spcPts val="300"/>
              </a:spcAft>
              <a:buClr>
                <a:schemeClr val="accent1"/>
              </a:buClr>
              <a:buSzPct val="80000"/>
              <a:buFont typeface="Corbel" pitchFamily="34" charset="0"/>
              <a:defRPr sz="1500" b="1" kern="1200">
                <a:solidFill>
                  <a:schemeClr val="accent1"/>
                </a:solidFill>
                <a:latin typeface="Roboto" pitchFamily="2" charset="0"/>
                <a:ea typeface="Roboto" pitchFamily="2" charset="0"/>
                <a:cs typeface="Roboto" charset="0"/>
              </a:defRPr>
            </a:lvl3pPr>
            <a:lvl4pPr marL="615950" algn="l" defTabSz="685800" rtl="0" fontAlgn="base">
              <a:spcBef>
                <a:spcPts val="150"/>
              </a:spcBef>
              <a:spcAft>
                <a:spcPts val="300"/>
              </a:spcAft>
              <a:buClr>
                <a:schemeClr val="accent1"/>
              </a:buClr>
              <a:buSzPct val="80000"/>
              <a:buFont typeface="Corbel" pitchFamily="34" charset="0"/>
              <a:defRPr sz="1500" b="1" kern="1200">
                <a:solidFill>
                  <a:schemeClr val="accent1"/>
                </a:solidFill>
                <a:latin typeface="Roboto" pitchFamily="2" charset="0"/>
                <a:ea typeface="Roboto" pitchFamily="2" charset="0"/>
                <a:cs typeface="Roboto" charset="0"/>
              </a:defRPr>
            </a:lvl4pPr>
            <a:lvl5pPr marL="822325" algn="l" defTabSz="685800" rtl="0" fontAlgn="base">
              <a:spcBef>
                <a:spcPts val="150"/>
              </a:spcBef>
              <a:spcAft>
                <a:spcPts val="300"/>
              </a:spcAft>
              <a:buClr>
                <a:schemeClr val="accent1"/>
              </a:buClr>
              <a:buSzPct val="80000"/>
              <a:buFont typeface="Corbel" pitchFamily="34" charset="0"/>
              <a:defRPr sz="1500" b="1" kern="1200">
                <a:solidFill>
                  <a:schemeClr val="accent1"/>
                </a:solidFill>
                <a:latin typeface="Roboto" pitchFamily="2" charset="0"/>
                <a:ea typeface="Roboto" pitchFamily="2" charset="0"/>
                <a:cs typeface="Roboto" charset="0"/>
              </a:defRPr>
            </a:lvl5pPr>
            <a:lvl6pPr marL="12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6pPr>
            <a:lvl7pPr marL="1425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7pPr>
            <a:lvl8pPr marL="165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8pPr>
            <a:lvl9pPr marL="1875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9pPr>
          </a:lstStyle>
          <a:p>
            <a:pPr>
              <a:spcBef>
                <a:spcPct val="0"/>
              </a:spcBef>
            </a:pPr>
            <a:r>
              <a:rPr lang="en-US" altLang="zh-CN" smtClean="0">
                <a:solidFill>
                  <a:srgbClr val="333F4F"/>
                </a:solidFill>
                <a:latin typeface="Roboto" charset="0"/>
                <a:ea typeface="宋体" pitchFamily="2" charset="-122"/>
              </a:rPr>
              <a:t>test</a:t>
            </a:r>
            <a:endParaRPr lang="en-AU" smtClean="0">
              <a:solidFill>
                <a:srgbClr val="333F4F"/>
              </a:solidFill>
              <a:latin typeface="Roboto" charset="0"/>
              <a:ea typeface="Roboto" charset="0"/>
            </a:endParaRPr>
          </a:p>
        </p:txBody>
      </p:sp>
      <p:sp>
        <p:nvSpPr>
          <p:cNvPr id="10" name="Text Placeholder 18"/>
          <p:cNvSpPr txBox="1">
            <a:spLocks/>
          </p:cNvSpPr>
          <p:nvPr/>
        </p:nvSpPr>
        <p:spPr>
          <a:xfrm>
            <a:off x="1891908" y="3565496"/>
            <a:ext cx="1246188" cy="1055688"/>
          </a:xfrm>
          <a:prstGeom prst="rect">
            <a:avLst/>
          </a:prstGeom>
        </p:spPr>
        <p:txBody>
          <a:bodyPr vert="horz" wrap="square" lIns="91440" tIns="45720" rIns="91440" bIns="45720" numCol="1" rtlCol="0" anchor="t" anchorCtr="0" compatLnSpc="1">
            <a:prstTxWarp prst="textNoShape">
              <a:avLst/>
            </a:prstTxWarp>
            <a:normAutofit/>
          </a:bodyPr>
          <a:lstStyle>
            <a:lvl1pPr marL="0" indent="0" algn="l" defTabSz="685800" rtl="0" fontAlgn="base">
              <a:lnSpc>
                <a:spcPct val="100000"/>
              </a:lnSpc>
              <a:spcBef>
                <a:spcPts val="750"/>
              </a:spcBef>
              <a:spcAft>
                <a:spcPct val="0"/>
              </a:spcAft>
              <a:buClr>
                <a:schemeClr val="accent1"/>
              </a:buClr>
              <a:buSzPct val="80000"/>
              <a:buFont typeface="Corbel" pitchFamily="34" charset="0"/>
              <a:buNone/>
              <a:defRPr sz="750" kern="1200">
                <a:solidFill>
                  <a:schemeClr val="tx1"/>
                </a:solidFill>
                <a:latin typeface="Roboto" pitchFamily="2" charset="0"/>
                <a:ea typeface="Roboto" pitchFamily="2" charset="0"/>
                <a:cs typeface="Roboto" charset="0"/>
              </a:defRPr>
            </a:lvl1pPr>
            <a:lvl2pPr marL="342900" indent="0" algn="l" defTabSz="685800" rtl="0" fontAlgn="base">
              <a:spcBef>
                <a:spcPts val="150"/>
              </a:spcBef>
              <a:spcAft>
                <a:spcPts val="300"/>
              </a:spcAft>
              <a:buClr>
                <a:schemeClr val="accent1"/>
              </a:buClr>
              <a:buSzPct val="80000"/>
              <a:buFont typeface="Corbel" pitchFamily="34" charset="0"/>
              <a:buNone/>
              <a:defRPr sz="900" kern="1200">
                <a:solidFill>
                  <a:schemeClr val="tx1"/>
                </a:solidFill>
                <a:latin typeface="Roboto" pitchFamily="2" charset="0"/>
                <a:ea typeface="Roboto" pitchFamily="2" charset="0"/>
                <a:cs typeface="Roboto" charset="0"/>
              </a:defRPr>
            </a:lvl2pPr>
            <a:lvl3pPr marL="685800" indent="0" algn="l" defTabSz="685800" rtl="0" fontAlgn="base">
              <a:spcBef>
                <a:spcPts val="150"/>
              </a:spcBef>
              <a:spcAft>
                <a:spcPts val="300"/>
              </a:spcAft>
              <a:buClr>
                <a:schemeClr val="accent1"/>
              </a:buClr>
              <a:buSzPct val="80000"/>
              <a:buFont typeface="Corbel" pitchFamily="34" charset="0"/>
              <a:buNone/>
              <a:defRPr sz="750" kern="1200">
                <a:solidFill>
                  <a:schemeClr val="tx1"/>
                </a:solidFill>
                <a:latin typeface="Roboto" pitchFamily="2" charset="0"/>
                <a:ea typeface="Roboto" pitchFamily="2" charset="0"/>
                <a:cs typeface="Roboto" charset="0"/>
              </a:defRPr>
            </a:lvl3pPr>
            <a:lvl4pPr marL="1028700" indent="0" algn="l" defTabSz="685800" rtl="0" fontAlgn="base">
              <a:spcBef>
                <a:spcPts val="150"/>
              </a:spcBef>
              <a:spcAft>
                <a:spcPts val="300"/>
              </a:spcAft>
              <a:buClr>
                <a:schemeClr val="accent1"/>
              </a:buClr>
              <a:buSzPct val="80000"/>
              <a:buFont typeface="Corbel" pitchFamily="34" charset="0"/>
              <a:buNone/>
              <a:defRPr sz="675" kern="1200">
                <a:solidFill>
                  <a:schemeClr val="tx1"/>
                </a:solidFill>
                <a:latin typeface="Roboto" pitchFamily="2" charset="0"/>
                <a:ea typeface="Roboto" pitchFamily="2" charset="0"/>
                <a:cs typeface="Roboto" charset="0"/>
              </a:defRPr>
            </a:lvl4pPr>
            <a:lvl5pPr marL="1371600" indent="0" algn="l" defTabSz="685800" rtl="0" fontAlgn="base">
              <a:spcBef>
                <a:spcPts val="150"/>
              </a:spcBef>
              <a:spcAft>
                <a:spcPts val="300"/>
              </a:spcAft>
              <a:buClr>
                <a:schemeClr val="accent1"/>
              </a:buClr>
              <a:buSzPct val="80000"/>
              <a:buFont typeface="Corbel" pitchFamily="34" charset="0"/>
              <a:buNone/>
              <a:defRPr sz="675" kern="1200">
                <a:solidFill>
                  <a:schemeClr val="tx1"/>
                </a:solidFill>
                <a:latin typeface="Roboto" pitchFamily="2" charset="0"/>
                <a:ea typeface="Roboto" pitchFamily="2" charset="0"/>
                <a:cs typeface="Roboto" charset="0"/>
              </a:defRPr>
            </a:lvl5pPr>
            <a:lvl6pPr marL="1714500" indent="0" algn="l" defTabSz="685800" rtl="0" eaLnBrk="1" latinLnBrk="0" hangingPunct="1">
              <a:lnSpc>
                <a:spcPct val="90000"/>
              </a:lnSpc>
              <a:spcBef>
                <a:spcPts val="150"/>
              </a:spcBef>
              <a:spcAft>
                <a:spcPts val="300"/>
              </a:spcAft>
              <a:buClr>
                <a:schemeClr val="accent1"/>
              </a:buClr>
              <a:buSzPct val="80000"/>
              <a:buFont typeface="Corbel" pitchFamily="34" charset="0"/>
              <a:buNone/>
              <a:defRPr sz="675" kern="1200">
                <a:solidFill>
                  <a:schemeClr val="accent1"/>
                </a:solidFill>
                <a:latin typeface="+mn-lt"/>
                <a:ea typeface="+mn-ea"/>
                <a:cs typeface="+mn-cs"/>
              </a:defRPr>
            </a:lvl6pPr>
            <a:lvl7pPr marL="2057400" indent="0" algn="l" defTabSz="685800" rtl="0" eaLnBrk="1" latinLnBrk="0" hangingPunct="1">
              <a:lnSpc>
                <a:spcPct val="90000"/>
              </a:lnSpc>
              <a:spcBef>
                <a:spcPts val="150"/>
              </a:spcBef>
              <a:spcAft>
                <a:spcPts val="300"/>
              </a:spcAft>
              <a:buClr>
                <a:schemeClr val="accent1"/>
              </a:buClr>
              <a:buSzPct val="80000"/>
              <a:buFont typeface="Corbel" pitchFamily="34" charset="0"/>
              <a:buNone/>
              <a:defRPr sz="675" kern="1200">
                <a:solidFill>
                  <a:schemeClr val="accent1"/>
                </a:solidFill>
                <a:latin typeface="+mn-lt"/>
                <a:ea typeface="+mn-ea"/>
                <a:cs typeface="+mn-cs"/>
              </a:defRPr>
            </a:lvl7pPr>
            <a:lvl8pPr marL="2400300" indent="0" algn="l" defTabSz="685800" rtl="0" eaLnBrk="1" latinLnBrk="0" hangingPunct="1">
              <a:lnSpc>
                <a:spcPct val="90000"/>
              </a:lnSpc>
              <a:spcBef>
                <a:spcPts val="150"/>
              </a:spcBef>
              <a:spcAft>
                <a:spcPts val="300"/>
              </a:spcAft>
              <a:buClr>
                <a:schemeClr val="accent1"/>
              </a:buClr>
              <a:buSzPct val="80000"/>
              <a:buFont typeface="Corbel" pitchFamily="34" charset="0"/>
              <a:buNone/>
              <a:defRPr sz="675" kern="1200">
                <a:solidFill>
                  <a:schemeClr val="accent1"/>
                </a:solidFill>
                <a:latin typeface="+mn-lt"/>
                <a:ea typeface="+mn-ea"/>
                <a:cs typeface="+mn-cs"/>
              </a:defRPr>
            </a:lvl8pPr>
            <a:lvl9pPr marL="2743200" indent="0" algn="l" defTabSz="685800" rtl="0" eaLnBrk="1" latinLnBrk="0" hangingPunct="1">
              <a:lnSpc>
                <a:spcPct val="90000"/>
              </a:lnSpc>
              <a:spcBef>
                <a:spcPts val="150"/>
              </a:spcBef>
              <a:spcAft>
                <a:spcPts val="300"/>
              </a:spcAft>
              <a:buClr>
                <a:schemeClr val="accent1"/>
              </a:buClr>
              <a:buSzPct val="80000"/>
              <a:buFont typeface="Corbel" pitchFamily="34" charset="0"/>
              <a:buNone/>
              <a:defRPr sz="675" kern="1200">
                <a:solidFill>
                  <a:schemeClr val="accent1"/>
                </a:solidFill>
                <a:latin typeface="+mn-lt"/>
                <a:ea typeface="+mn-ea"/>
                <a:cs typeface="+mn-cs"/>
              </a:defRPr>
            </a:lvl9pPr>
          </a:lstStyle>
          <a:p>
            <a:r>
              <a:rPr lang="en-AU" sz="700" smtClean="0">
                <a:latin typeface="Roboto" charset="0"/>
                <a:ea typeface="Roboto" charset="0"/>
              </a:rPr>
              <a:t>Lorem ipsum dolor sit amet, consectetur adipisicing elit, sed do eiusmod tempor.</a:t>
            </a:r>
          </a:p>
          <a:p>
            <a:endParaRPr lang="en-US" altLang="zh-CN" sz="700" smtClean="0">
              <a:latin typeface="Roboto" charset="0"/>
              <a:ea typeface="宋体" pitchFamily="2" charset="-122"/>
            </a:endParaRPr>
          </a:p>
        </p:txBody>
      </p:sp>
      <p:sp>
        <p:nvSpPr>
          <p:cNvPr id="11" name="Text Placeholder 19"/>
          <p:cNvSpPr txBox="1">
            <a:spLocks/>
          </p:cNvSpPr>
          <p:nvPr/>
        </p:nvSpPr>
        <p:spPr bwMode="auto">
          <a:xfrm>
            <a:off x="1883971" y="2882871"/>
            <a:ext cx="1247775" cy="469900"/>
          </a:xfrm>
          <a:prstGeom prst="rect">
            <a:avLst/>
          </a:prstGeom>
        </p:spPr>
        <p:txBody>
          <a:bodyPr vert="horz" wrap="square" lIns="91440" tIns="45720" rIns="91440" bIns="45720" numCol="1" rtlCol="0" anchor="b" anchorCtr="0" compatLnSpc="1">
            <a:prstTxWarp prst="textNoShape">
              <a:avLst/>
            </a:prstTxWarp>
            <a:noAutofit/>
          </a:bodyPr>
          <a:lstStyle>
            <a:lvl1pPr marL="0" algn="l" defTabSz="685800" rtl="0" fontAlgn="base">
              <a:lnSpc>
                <a:spcPct val="85000"/>
              </a:lnSpc>
              <a:spcBef>
                <a:spcPts val="0"/>
              </a:spcBef>
              <a:spcAft>
                <a:spcPct val="0"/>
              </a:spcAft>
              <a:buClr>
                <a:schemeClr val="accent1"/>
              </a:buClr>
              <a:buSzPct val="80000"/>
              <a:buFont typeface="Corbel" pitchFamily="34" charset="0"/>
              <a:defRPr sz="1500" b="1" kern="1200">
                <a:solidFill>
                  <a:schemeClr val="tx2"/>
                </a:solidFill>
                <a:latin typeface="Roboto" pitchFamily="2" charset="0"/>
                <a:ea typeface="Roboto" pitchFamily="2" charset="0"/>
                <a:cs typeface="Roboto" charset="0"/>
              </a:defRPr>
            </a:lvl1pPr>
            <a:lvl2pPr marL="204788" algn="l" defTabSz="685800" rtl="0" fontAlgn="base">
              <a:spcBef>
                <a:spcPts val="150"/>
              </a:spcBef>
              <a:spcAft>
                <a:spcPts val="300"/>
              </a:spcAft>
              <a:buClr>
                <a:schemeClr val="accent1"/>
              </a:buClr>
              <a:buSzPct val="80000"/>
              <a:buFont typeface="Corbel" pitchFamily="34" charset="0"/>
              <a:defRPr sz="1500" b="1" kern="1200">
                <a:solidFill>
                  <a:schemeClr val="accent1"/>
                </a:solidFill>
                <a:latin typeface="Roboto" pitchFamily="2" charset="0"/>
                <a:ea typeface="Roboto" pitchFamily="2" charset="0"/>
                <a:cs typeface="Roboto" charset="0"/>
              </a:defRPr>
            </a:lvl2pPr>
            <a:lvl3pPr marL="411163" algn="l" defTabSz="685800" rtl="0" fontAlgn="base">
              <a:spcBef>
                <a:spcPts val="150"/>
              </a:spcBef>
              <a:spcAft>
                <a:spcPts val="300"/>
              </a:spcAft>
              <a:buClr>
                <a:schemeClr val="accent1"/>
              </a:buClr>
              <a:buSzPct val="80000"/>
              <a:buFont typeface="Corbel" pitchFamily="34" charset="0"/>
              <a:defRPr sz="1500" b="1" kern="1200">
                <a:solidFill>
                  <a:schemeClr val="accent1"/>
                </a:solidFill>
                <a:latin typeface="Roboto" pitchFamily="2" charset="0"/>
                <a:ea typeface="Roboto" pitchFamily="2" charset="0"/>
                <a:cs typeface="Roboto" charset="0"/>
              </a:defRPr>
            </a:lvl3pPr>
            <a:lvl4pPr marL="615950" algn="l" defTabSz="685800" rtl="0" fontAlgn="base">
              <a:spcBef>
                <a:spcPts val="150"/>
              </a:spcBef>
              <a:spcAft>
                <a:spcPts val="300"/>
              </a:spcAft>
              <a:buClr>
                <a:schemeClr val="accent1"/>
              </a:buClr>
              <a:buSzPct val="80000"/>
              <a:buFont typeface="Corbel" pitchFamily="34" charset="0"/>
              <a:defRPr sz="1500" b="1" kern="1200">
                <a:solidFill>
                  <a:schemeClr val="accent1"/>
                </a:solidFill>
                <a:latin typeface="Roboto" pitchFamily="2" charset="0"/>
                <a:ea typeface="Roboto" pitchFamily="2" charset="0"/>
                <a:cs typeface="Roboto" charset="0"/>
              </a:defRPr>
            </a:lvl4pPr>
            <a:lvl5pPr marL="822325" algn="l" defTabSz="685800" rtl="0" fontAlgn="base">
              <a:spcBef>
                <a:spcPts val="150"/>
              </a:spcBef>
              <a:spcAft>
                <a:spcPts val="300"/>
              </a:spcAft>
              <a:buClr>
                <a:schemeClr val="accent1"/>
              </a:buClr>
              <a:buSzPct val="80000"/>
              <a:buFont typeface="Corbel" pitchFamily="34" charset="0"/>
              <a:defRPr sz="1500" b="1" kern="1200">
                <a:solidFill>
                  <a:schemeClr val="accent1"/>
                </a:solidFill>
                <a:latin typeface="Roboto" pitchFamily="2" charset="0"/>
                <a:ea typeface="Roboto" pitchFamily="2" charset="0"/>
                <a:cs typeface="Roboto" charset="0"/>
              </a:defRPr>
            </a:lvl5pPr>
            <a:lvl6pPr marL="12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6pPr>
            <a:lvl7pPr marL="1425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7pPr>
            <a:lvl8pPr marL="165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8pPr>
            <a:lvl9pPr marL="1875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9pPr>
          </a:lstStyle>
          <a:p>
            <a:pPr>
              <a:spcBef>
                <a:spcPct val="0"/>
              </a:spcBef>
            </a:pPr>
            <a:r>
              <a:rPr lang="en-US" altLang="zh-CN" smtClean="0">
                <a:solidFill>
                  <a:srgbClr val="333F4F"/>
                </a:solidFill>
                <a:latin typeface="Roboto" charset="0"/>
                <a:ea typeface="宋体" pitchFamily="2" charset="-122"/>
              </a:rPr>
              <a:t>sketch</a:t>
            </a:r>
            <a:endParaRPr lang="en-AU" smtClean="0">
              <a:solidFill>
                <a:srgbClr val="333F4F"/>
              </a:solidFill>
              <a:latin typeface="Roboto" charset="0"/>
              <a:ea typeface="Roboto" charset="0"/>
            </a:endParaRPr>
          </a:p>
        </p:txBody>
      </p:sp>
      <p:sp>
        <p:nvSpPr>
          <p:cNvPr id="12" name="Text Placeholder 20"/>
          <p:cNvSpPr txBox="1">
            <a:spLocks/>
          </p:cNvSpPr>
          <p:nvPr/>
        </p:nvSpPr>
        <p:spPr>
          <a:xfrm>
            <a:off x="3282558" y="3565496"/>
            <a:ext cx="1246188" cy="1055688"/>
          </a:xfrm>
          <a:prstGeom prst="rect">
            <a:avLst/>
          </a:prstGeom>
        </p:spPr>
        <p:txBody>
          <a:bodyPr vert="horz" wrap="square" lIns="91440" tIns="45720" rIns="91440" bIns="45720" numCol="1" rtlCol="0" anchor="t" anchorCtr="0" compatLnSpc="1">
            <a:prstTxWarp prst="textNoShape">
              <a:avLst/>
            </a:prstTxWarp>
            <a:normAutofit/>
          </a:bodyPr>
          <a:lstStyle>
            <a:lvl1pPr marL="0" indent="0" algn="l" defTabSz="685800" rtl="0" fontAlgn="base">
              <a:lnSpc>
                <a:spcPct val="100000"/>
              </a:lnSpc>
              <a:spcBef>
                <a:spcPts val="750"/>
              </a:spcBef>
              <a:spcAft>
                <a:spcPct val="0"/>
              </a:spcAft>
              <a:buClr>
                <a:schemeClr val="accent1"/>
              </a:buClr>
              <a:buSzPct val="80000"/>
              <a:buFont typeface="Corbel" pitchFamily="34" charset="0"/>
              <a:buNone/>
              <a:defRPr sz="750" kern="1200">
                <a:solidFill>
                  <a:schemeClr val="tx1"/>
                </a:solidFill>
                <a:latin typeface="Roboto" pitchFamily="2" charset="0"/>
                <a:ea typeface="Roboto" pitchFamily="2" charset="0"/>
                <a:cs typeface="Roboto" charset="0"/>
              </a:defRPr>
            </a:lvl1pPr>
            <a:lvl2pPr marL="342900" indent="0" algn="l" defTabSz="685800" rtl="0" fontAlgn="base">
              <a:spcBef>
                <a:spcPts val="150"/>
              </a:spcBef>
              <a:spcAft>
                <a:spcPts val="300"/>
              </a:spcAft>
              <a:buClr>
                <a:schemeClr val="accent1"/>
              </a:buClr>
              <a:buSzPct val="80000"/>
              <a:buFont typeface="Corbel" pitchFamily="34" charset="0"/>
              <a:buNone/>
              <a:defRPr sz="900" kern="1200">
                <a:solidFill>
                  <a:schemeClr val="tx1"/>
                </a:solidFill>
                <a:latin typeface="Roboto" pitchFamily="2" charset="0"/>
                <a:ea typeface="Roboto" pitchFamily="2" charset="0"/>
                <a:cs typeface="Roboto" charset="0"/>
              </a:defRPr>
            </a:lvl2pPr>
            <a:lvl3pPr marL="685800" indent="0" algn="l" defTabSz="685800" rtl="0" fontAlgn="base">
              <a:spcBef>
                <a:spcPts val="150"/>
              </a:spcBef>
              <a:spcAft>
                <a:spcPts val="300"/>
              </a:spcAft>
              <a:buClr>
                <a:schemeClr val="accent1"/>
              </a:buClr>
              <a:buSzPct val="80000"/>
              <a:buFont typeface="Corbel" pitchFamily="34" charset="0"/>
              <a:buNone/>
              <a:defRPr sz="750" kern="1200">
                <a:solidFill>
                  <a:schemeClr val="tx1"/>
                </a:solidFill>
                <a:latin typeface="Roboto" pitchFamily="2" charset="0"/>
                <a:ea typeface="Roboto" pitchFamily="2" charset="0"/>
                <a:cs typeface="Roboto" charset="0"/>
              </a:defRPr>
            </a:lvl3pPr>
            <a:lvl4pPr marL="1028700" indent="0" algn="l" defTabSz="685800" rtl="0" fontAlgn="base">
              <a:spcBef>
                <a:spcPts val="150"/>
              </a:spcBef>
              <a:spcAft>
                <a:spcPts val="300"/>
              </a:spcAft>
              <a:buClr>
                <a:schemeClr val="accent1"/>
              </a:buClr>
              <a:buSzPct val="80000"/>
              <a:buFont typeface="Corbel" pitchFamily="34" charset="0"/>
              <a:buNone/>
              <a:defRPr sz="675" kern="1200">
                <a:solidFill>
                  <a:schemeClr val="tx1"/>
                </a:solidFill>
                <a:latin typeface="Roboto" pitchFamily="2" charset="0"/>
                <a:ea typeface="Roboto" pitchFamily="2" charset="0"/>
                <a:cs typeface="Roboto" charset="0"/>
              </a:defRPr>
            </a:lvl4pPr>
            <a:lvl5pPr marL="1371600" indent="0" algn="l" defTabSz="685800" rtl="0" fontAlgn="base">
              <a:spcBef>
                <a:spcPts val="150"/>
              </a:spcBef>
              <a:spcAft>
                <a:spcPts val="300"/>
              </a:spcAft>
              <a:buClr>
                <a:schemeClr val="accent1"/>
              </a:buClr>
              <a:buSzPct val="80000"/>
              <a:buFont typeface="Corbel" pitchFamily="34" charset="0"/>
              <a:buNone/>
              <a:defRPr sz="675" kern="1200">
                <a:solidFill>
                  <a:schemeClr val="tx1"/>
                </a:solidFill>
                <a:latin typeface="Roboto" pitchFamily="2" charset="0"/>
                <a:ea typeface="Roboto" pitchFamily="2" charset="0"/>
                <a:cs typeface="Roboto" charset="0"/>
              </a:defRPr>
            </a:lvl5pPr>
            <a:lvl6pPr marL="1714500" indent="0" algn="l" defTabSz="685800" rtl="0" eaLnBrk="1" latinLnBrk="0" hangingPunct="1">
              <a:lnSpc>
                <a:spcPct val="90000"/>
              </a:lnSpc>
              <a:spcBef>
                <a:spcPts val="150"/>
              </a:spcBef>
              <a:spcAft>
                <a:spcPts val="300"/>
              </a:spcAft>
              <a:buClr>
                <a:schemeClr val="accent1"/>
              </a:buClr>
              <a:buSzPct val="80000"/>
              <a:buFont typeface="Corbel" pitchFamily="34" charset="0"/>
              <a:buNone/>
              <a:defRPr sz="675" kern="1200">
                <a:solidFill>
                  <a:schemeClr val="accent1"/>
                </a:solidFill>
                <a:latin typeface="+mn-lt"/>
                <a:ea typeface="+mn-ea"/>
                <a:cs typeface="+mn-cs"/>
              </a:defRPr>
            </a:lvl6pPr>
            <a:lvl7pPr marL="2057400" indent="0" algn="l" defTabSz="685800" rtl="0" eaLnBrk="1" latinLnBrk="0" hangingPunct="1">
              <a:lnSpc>
                <a:spcPct val="90000"/>
              </a:lnSpc>
              <a:spcBef>
                <a:spcPts val="150"/>
              </a:spcBef>
              <a:spcAft>
                <a:spcPts val="300"/>
              </a:spcAft>
              <a:buClr>
                <a:schemeClr val="accent1"/>
              </a:buClr>
              <a:buSzPct val="80000"/>
              <a:buFont typeface="Corbel" pitchFamily="34" charset="0"/>
              <a:buNone/>
              <a:defRPr sz="675" kern="1200">
                <a:solidFill>
                  <a:schemeClr val="accent1"/>
                </a:solidFill>
                <a:latin typeface="+mn-lt"/>
                <a:ea typeface="+mn-ea"/>
                <a:cs typeface="+mn-cs"/>
              </a:defRPr>
            </a:lvl7pPr>
            <a:lvl8pPr marL="2400300" indent="0" algn="l" defTabSz="685800" rtl="0" eaLnBrk="1" latinLnBrk="0" hangingPunct="1">
              <a:lnSpc>
                <a:spcPct val="90000"/>
              </a:lnSpc>
              <a:spcBef>
                <a:spcPts val="150"/>
              </a:spcBef>
              <a:spcAft>
                <a:spcPts val="300"/>
              </a:spcAft>
              <a:buClr>
                <a:schemeClr val="accent1"/>
              </a:buClr>
              <a:buSzPct val="80000"/>
              <a:buFont typeface="Corbel" pitchFamily="34" charset="0"/>
              <a:buNone/>
              <a:defRPr sz="675" kern="1200">
                <a:solidFill>
                  <a:schemeClr val="accent1"/>
                </a:solidFill>
                <a:latin typeface="+mn-lt"/>
                <a:ea typeface="+mn-ea"/>
                <a:cs typeface="+mn-cs"/>
              </a:defRPr>
            </a:lvl8pPr>
            <a:lvl9pPr marL="2743200" indent="0" algn="l" defTabSz="685800" rtl="0" eaLnBrk="1" latinLnBrk="0" hangingPunct="1">
              <a:lnSpc>
                <a:spcPct val="90000"/>
              </a:lnSpc>
              <a:spcBef>
                <a:spcPts val="150"/>
              </a:spcBef>
              <a:spcAft>
                <a:spcPts val="300"/>
              </a:spcAft>
              <a:buClr>
                <a:schemeClr val="accent1"/>
              </a:buClr>
              <a:buSzPct val="80000"/>
              <a:buFont typeface="Corbel" pitchFamily="34" charset="0"/>
              <a:buNone/>
              <a:defRPr sz="675" kern="1200">
                <a:solidFill>
                  <a:schemeClr val="accent1"/>
                </a:solidFill>
                <a:latin typeface="+mn-lt"/>
                <a:ea typeface="+mn-ea"/>
                <a:cs typeface="+mn-cs"/>
              </a:defRPr>
            </a:lvl9pPr>
          </a:lstStyle>
          <a:p>
            <a:r>
              <a:rPr lang="en-AU" sz="700" smtClean="0">
                <a:latin typeface="Roboto" charset="0"/>
                <a:ea typeface="Roboto" charset="0"/>
              </a:rPr>
              <a:t>Lorem ipsum dolor sit amet, consectetur adipisicing elit, sed do eiusmod tempor.</a:t>
            </a:r>
          </a:p>
          <a:p>
            <a:endParaRPr lang="en-US" altLang="zh-CN" sz="700" smtClean="0">
              <a:latin typeface="Roboto" charset="0"/>
              <a:ea typeface="宋体" pitchFamily="2" charset="-122"/>
            </a:endParaRPr>
          </a:p>
        </p:txBody>
      </p:sp>
      <p:sp>
        <p:nvSpPr>
          <p:cNvPr id="13" name="Text Placeholder 21"/>
          <p:cNvSpPr txBox="1">
            <a:spLocks/>
          </p:cNvSpPr>
          <p:nvPr/>
        </p:nvSpPr>
        <p:spPr bwMode="auto">
          <a:xfrm>
            <a:off x="3274621" y="2882871"/>
            <a:ext cx="1247775" cy="469900"/>
          </a:xfrm>
          <a:prstGeom prst="rect">
            <a:avLst/>
          </a:prstGeom>
        </p:spPr>
        <p:txBody>
          <a:bodyPr vert="horz" wrap="square" lIns="91440" tIns="45720" rIns="91440" bIns="45720" numCol="1" rtlCol="0" anchor="b" anchorCtr="0" compatLnSpc="1">
            <a:prstTxWarp prst="textNoShape">
              <a:avLst/>
            </a:prstTxWarp>
            <a:noAutofit/>
          </a:bodyPr>
          <a:lstStyle>
            <a:lvl1pPr marL="0" algn="l" defTabSz="685800" rtl="0" fontAlgn="base">
              <a:lnSpc>
                <a:spcPct val="85000"/>
              </a:lnSpc>
              <a:spcBef>
                <a:spcPts val="0"/>
              </a:spcBef>
              <a:spcAft>
                <a:spcPct val="0"/>
              </a:spcAft>
              <a:buClr>
                <a:schemeClr val="accent1"/>
              </a:buClr>
              <a:buSzPct val="80000"/>
              <a:buFont typeface="Corbel" pitchFamily="34" charset="0"/>
              <a:defRPr sz="1500" b="1" kern="1200">
                <a:solidFill>
                  <a:schemeClr val="tx2"/>
                </a:solidFill>
                <a:latin typeface="Roboto" pitchFamily="2" charset="0"/>
                <a:ea typeface="Roboto" pitchFamily="2" charset="0"/>
                <a:cs typeface="Roboto" charset="0"/>
              </a:defRPr>
            </a:lvl1pPr>
            <a:lvl2pPr marL="204788" algn="l" defTabSz="685800" rtl="0" fontAlgn="base">
              <a:spcBef>
                <a:spcPts val="150"/>
              </a:spcBef>
              <a:spcAft>
                <a:spcPts val="300"/>
              </a:spcAft>
              <a:buClr>
                <a:schemeClr val="accent1"/>
              </a:buClr>
              <a:buSzPct val="80000"/>
              <a:buFont typeface="Corbel" pitchFamily="34" charset="0"/>
              <a:defRPr sz="1500" b="1" kern="1200">
                <a:solidFill>
                  <a:schemeClr val="accent1"/>
                </a:solidFill>
                <a:latin typeface="Roboto" pitchFamily="2" charset="0"/>
                <a:ea typeface="Roboto" pitchFamily="2" charset="0"/>
                <a:cs typeface="Roboto" charset="0"/>
              </a:defRPr>
            </a:lvl2pPr>
            <a:lvl3pPr marL="411163" algn="l" defTabSz="685800" rtl="0" fontAlgn="base">
              <a:spcBef>
                <a:spcPts val="150"/>
              </a:spcBef>
              <a:spcAft>
                <a:spcPts val="300"/>
              </a:spcAft>
              <a:buClr>
                <a:schemeClr val="accent1"/>
              </a:buClr>
              <a:buSzPct val="80000"/>
              <a:buFont typeface="Corbel" pitchFamily="34" charset="0"/>
              <a:defRPr sz="1500" b="1" kern="1200">
                <a:solidFill>
                  <a:schemeClr val="accent1"/>
                </a:solidFill>
                <a:latin typeface="Roboto" pitchFamily="2" charset="0"/>
                <a:ea typeface="Roboto" pitchFamily="2" charset="0"/>
                <a:cs typeface="Roboto" charset="0"/>
              </a:defRPr>
            </a:lvl3pPr>
            <a:lvl4pPr marL="615950" algn="l" defTabSz="685800" rtl="0" fontAlgn="base">
              <a:spcBef>
                <a:spcPts val="150"/>
              </a:spcBef>
              <a:spcAft>
                <a:spcPts val="300"/>
              </a:spcAft>
              <a:buClr>
                <a:schemeClr val="accent1"/>
              </a:buClr>
              <a:buSzPct val="80000"/>
              <a:buFont typeface="Corbel" pitchFamily="34" charset="0"/>
              <a:defRPr sz="1500" b="1" kern="1200">
                <a:solidFill>
                  <a:schemeClr val="accent1"/>
                </a:solidFill>
                <a:latin typeface="Roboto" pitchFamily="2" charset="0"/>
                <a:ea typeface="Roboto" pitchFamily="2" charset="0"/>
                <a:cs typeface="Roboto" charset="0"/>
              </a:defRPr>
            </a:lvl4pPr>
            <a:lvl5pPr marL="822325" algn="l" defTabSz="685800" rtl="0" fontAlgn="base">
              <a:spcBef>
                <a:spcPts val="150"/>
              </a:spcBef>
              <a:spcAft>
                <a:spcPts val="300"/>
              </a:spcAft>
              <a:buClr>
                <a:schemeClr val="accent1"/>
              </a:buClr>
              <a:buSzPct val="80000"/>
              <a:buFont typeface="Corbel" pitchFamily="34" charset="0"/>
              <a:defRPr sz="1500" b="1" kern="1200">
                <a:solidFill>
                  <a:schemeClr val="accent1"/>
                </a:solidFill>
                <a:latin typeface="Roboto" pitchFamily="2" charset="0"/>
                <a:ea typeface="Roboto" pitchFamily="2" charset="0"/>
                <a:cs typeface="Roboto" charset="0"/>
              </a:defRPr>
            </a:lvl5pPr>
            <a:lvl6pPr marL="12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6pPr>
            <a:lvl7pPr marL="1425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7pPr>
            <a:lvl8pPr marL="165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8pPr>
            <a:lvl9pPr marL="1875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9pPr>
          </a:lstStyle>
          <a:p>
            <a:pPr>
              <a:spcBef>
                <a:spcPct val="0"/>
              </a:spcBef>
            </a:pPr>
            <a:r>
              <a:rPr lang="en-US" altLang="zh-CN" smtClean="0">
                <a:solidFill>
                  <a:srgbClr val="333F4F"/>
                </a:solidFill>
                <a:latin typeface="Roboto" charset="0"/>
                <a:ea typeface="宋体" pitchFamily="2" charset="-122"/>
              </a:rPr>
              <a:t>design</a:t>
            </a:r>
            <a:endParaRPr lang="en-AU" smtClean="0">
              <a:solidFill>
                <a:srgbClr val="333F4F"/>
              </a:solidFill>
              <a:latin typeface="Roboto" charset="0"/>
              <a:ea typeface="Roboto" charset="0"/>
            </a:endParaRPr>
          </a:p>
        </p:txBody>
      </p:sp>
      <p:sp>
        <p:nvSpPr>
          <p:cNvPr id="14" name="Arc 4"/>
          <p:cNvSpPr/>
          <p:nvPr/>
        </p:nvSpPr>
        <p:spPr>
          <a:xfrm rot="18951345">
            <a:off x="1263258" y="1366809"/>
            <a:ext cx="1011238" cy="1011237"/>
          </a:xfrm>
          <a:prstGeom prst="arc">
            <a:avLst/>
          </a:prstGeom>
          <a:noFill/>
          <a:ln w="19050" cap="flat" cmpd="sng" algn="ctr">
            <a:solidFill>
              <a:srgbClr val="202F3E"/>
            </a:solidFill>
            <a:prstDash val="dash"/>
            <a:tailEnd type="triangle"/>
          </a:ln>
          <a:effectLst/>
        </p:spPr>
        <p:txBody>
          <a:bodyPr anchor="ctr"/>
          <a:lstStyle/>
          <a:p>
            <a:pPr marL="0" marR="0" lvl="0" indent="0" algn="ctr"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rgbClr val="202F3E"/>
              </a:solidFill>
              <a:effectLst/>
              <a:uLnTx/>
              <a:uFillTx/>
              <a:latin typeface="Open Sans"/>
              <a:ea typeface="+mn-ea"/>
              <a:cs typeface="+mn-cs"/>
            </a:endParaRPr>
          </a:p>
        </p:txBody>
      </p:sp>
      <p:sp>
        <p:nvSpPr>
          <p:cNvPr id="15" name="Arc 33"/>
          <p:cNvSpPr/>
          <p:nvPr/>
        </p:nvSpPr>
        <p:spPr>
          <a:xfrm rot="7841635">
            <a:off x="2648352" y="1840677"/>
            <a:ext cx="1011238" cy="1012825"/>
          </a:xfrm>
          <a:prstGeom prst="arc">
            <a:avLst/>
          </a:prstGeom>
          <a:noFill/>
          <a:ln w="19050" cap="flat" cmpd="sng" algn="ctr">
            <a:solidFill>
              <a:srgbClr val="202F3E"/>
            </a:solidFill>
            <a:prstDash val="dash"/>
            <a:headEnd type="triangle"/>
            <a:tailEnd type="none"/>
          </a:ln>
          <a:effectLst/>
        </p:spPr>
        <p:txBody>
          <a:bodyPr anchor="ctr"/>
          <a:lstStyle/>
          <a:p>
            <a:pPr marL="0" marR="0" lvl="0" indent="0" algn="ctr"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rgbClr val="202F3E"/>
              </a:solidFill>
              <a:effectLst/>
              <a:uLnTx/>
              <a:uFillTx/>
              <a:latin typeface="Open Sans"/>
              <a:ea typeface="+mn-ea"/>
              <a:cs typeface="+mn-cs"/>
            </a:endParaRPr>
          </a:p>
        </p:txBody>
      </p:sp>
      <p:sp>
        <p:nvSpPr>
          <p:cNvPr id="16" name="Arc 34"/>
          <p:cNvSpPr/>
          <p:nvPr/>
        </p:nvSpPr>
        <p:spPr>
          <a:xfrm rot="18951345">
            <a:off x="4063608" y="1366809"/>
            <a:ext cx="1011238" cy="1011237"/>
          </a:xfrm>
          <a:prstGeom prst="arc">
            <a:avLst/>
          </a:prstGeom>
          <a:noFill/>
          <a:ln w="19050" cap="flat" cmpd="sng" algn="ctr">
            <a:solidFill>
              <a:srgbClr val="202F3E"/>
            </a:solidFill>
            <a:prstDash val="dash"/>
            <a:tailEnd type="triangle"/>
          </a:ln>
          <a:effectLst/>
        </p:spPr>
        <p:txBody>
          <a:bodyPr anchor="ctr"/>
          <a:lstStyle/>
          <a:p>
            <a:pPr marL="0" marR="0" lvl="0" indent="0" algn="ctr"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rgbClr val="202F3E"/>
              </a:solidFill>
              <a:effectLst/>
              <a:uLnTx/>
              <a:uFillTx/>
              <a:latin typeface="Open Sans"/>
              <a:ea typeface="+mn-ea"/>
              <a:cs typeface="+mn-cs"/>
            </a:endParaRPr>
          </a:p>
        </p:txBody>
      </p:sp>
      <p:sp>
        <p:nvSpPr>
          <p:cNvPr id="17" name="Arc 36"/>
          <p:cNvSpPr/>
          <p:nvPr/>
        </p:nvSpPr>
        <p:spPr>
          <a:xfrm rot="18951345">
            <a:off x="6846496" y="1344584"/>
            <a:ext cx="1012825" cy="1011237"/>
          </a:xfrm>
          <a:prstGeom prst="arc">
            <a:avLst/>
          </a:prstGeom>
          <a:noFill/>
          <a:ln w="19050" cap="flat" cmpd="sng" algn="ctr">
            <a:solidFill>
              <a:srgbClr val="202F3E"/>
            </a:solidFill>
            <a:prstDash val="dash"/>
            <a:tailEnd type="triangle"/>
          </a:ln>
          <a:effectLst/>
        </p:spPr>
        <p:txBody>
          <a:bodyPr anchor="ctr"/>
          <a:lstStyle/>
          <a:p>
            <a:pPr marL="0" marR="0" lvl="0" indent="0" algn="ctr"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rgbClr val="202F3E"/>
              </a:solidFill>
              <a:effectLst/>
              <a:uLnTx/>
              <a:uFillTx/>
              <a:latin typeface="Open Sans"/>
              <a:ea typeface="+mn-ea"/>
              <a:cs typeface="+mn-cs"/>
            </a:endParaRPr>
          </a:p>
        </p:txBody>
      </p:sp>
      <p:sp>
        <p:nvSpPr>
          <p:cNvPr id="18" name="Arc 37"/>
          <p:cNvSpPr/>
          <p:nvPr/>
        </p:nvSpPr>
        <p:spPr>
          <a:xfrm rot="7841635">
            <a:off x="5455846" y="1860521"/>
            <a:ext cx="1011238" cy="1011237"/>
          </a:xfrm>
          <a:prstGeom prst="arc">
            <a:avLst/>
          </a:prstGeom>
          <a:noFill/>
          <a:ln w="19050" cap="flat" cmpd="sng" algn="ctr">
            <a:solidFill>
              <a:srgbClr val="202F3E"/>
            </a:solidFill>
            <a:prstDash val="dash"/>
            <a:headEnd type="triangle"/>
            <a:tailEnd type="none"/>
          </a:ln>
          <a:effectLst/>
        </p:spPr>
        <p:txBody>
          <a:bodyPr anchor="ctr"/>
          <a:lstStyle/>
          <a:p>
            <a:pPr marL="0" marR="0" lvl="0" indent="0" algn="ctr"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rgbClr val="202F3E"/>
              </a:solidFill>
              <a:effectLst/>
              <a:uLnTx/>
              <a:uFillTx/>
              <a:latin typeface="Open Sans"/>
              <a:ea typeface="+mn-ea"/>
              <a:cs typeface="+mn-cs"/>
            </a:endParaRPr>
          </a:p>
        </p:txBody>
      </p:sp>
      <p:grpSp>
        <p:nvGrpSpPr>
          <p:cNvPr id="19" name="Group 8"/>
          <p:cNvGrpSpPr>
            <a:grpSpLocks/>
          </p:cNvGrpSpPr>
          <p:nvPr/>
        </p:nvGrpSpPr>
        <p:grpSpPr bwMode="auto">
          <a:xfrm>
            <a:off x="7506896" y="1570009"/>
            <a:ext cx="1133475" cy="1135062"/>
            <a:chOff x="9984432" y="2385965"/>
            <a:chExt cx="1512168" cy="1512168"/>
          </a:xfrm>
        </p:grpSpPr>
        <p:sp>
          <p:nvSpPr>
            <p:cNvPr id="20" name="Oval 32"/>
            <p:cNvSpPr/>
            <p:nvPr/>
          </p:nvSpPr>
          <p:spPr>
            <a:xfrm>
              <a:off x="9984432" y="2385965"/>
              <a:ext cx="1512168" cy="1512168"/>
            </a:xfrm>
            <a:prstGeom prst="ellipse">
              <a:avLst/>
            </a:prstGeom>
            <a:solidFill>
              <a:srgbClr val="785448"/>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000" b="0" i="0" u="none" strike="noStrike" kern="0" cap="none" spc="0" normalizeH="0" baseline="0" noProof="0" smtClean="0">
                <a:ln>
                  <a:noFill/>
                </a:ln>
                <a:solidFill>
                  <a:srgbClr val="FFFFFF"/>
                </a:solidFill>
                <a:effectLst/>
                <a:uLnTx/>
                <a:uFillTx/>
                <a:latin typeface="Open Sans"/>
                <a:ea typeface="MS PGothic" pitchFamily="34" charset="-128"/>
                <a:cs typeface="+mn-cs"/>
              </a:endParaRPr>
            </a:p>
          </p:txBody>
        </p:sp>
        <p:grpSp>
          <p:nvGrpSpPr>
            <p:cNvPr id="21" name="Group 38"/>
            <p:cNvGrpSpPr/>
            <p:nvPr/>
          </p:nvGrpSpPr>
          <p:grpSpPr>
            <a:xfrm>
              <a:off x="10470486" y="2768986"/>
              <a:ext cx="622301" cy="746125"/>
              <a:chOff x="6540501" y="638176"/>
              <a:chExt cx="622301" cy="746125"/>
            </a:xfrm>
            <a:solidFill>
              <a:srgbClr val="FFFFFF"/>
            </a:solidFill>
          </p:grpSpPr>
          <p:sp>
            <p:nvSpPr>
              <p:cNvPr id="22" name="Freeform 13"/>
              <p:cNvSpPr>
                <a:spLocks noEditPoints="1"/>
              </p:cNvSpPr>
              <p:nvPr/>
            </p:nvSpPr>
            <p:spPr bwMode="auto">
              <a:xfrm>
                <a:off x="6616701" y="638176"/>
                <a:ext cx="469900" cy="736600"/>
              </a:xfrm>
              <a:custGeom>
                <a:avLst/>
                <a:gdLst>
                  <a:gd name="T0" fmla="*/ 171 w 240"/>
                  <a:gd name="T1" fmla="*/ 24 h 376"/>
                  <a:gd name="T2" fmla="*/ 63 w 240"/>
                  <a:gd name="T3" fmla="*/ 12 h 376"/>
                  <a:gd name="T4" fmla="*/ 56 w 240"/>
                  <a:gd name="T5" fmla="*/ 25 h 376"/>
                  <a:gd name="T6" fmla="*/ 82 w 240"/>
                  <a:gd name="T7" fmla="*/ 116 h 376"/>
                  <a:gd name="T8" fmla="*/ 82 w 240"/>
                  <a:gd name="T9" fmla="*/ 116 h 376"/>
                  <a:gd name="T10" fmla="*/ 121 w 240"/>
                  <a:gd name="T11" fmla="*/ 257 h 376"/>
                  <a:gd name="T12" fmla="*/ 66 w 240"/>
                  <a:gd name="T13" fmla="*/ 256 h 376"/>
                  <a:gd name="T14" fmla="*/ 9 w 240"/>
                  <a:gd name="T15" fmla="*/ 331 h 376"/>
                  <a:gd name="T16" fmla="*/ 96 w 240"/>
                  <a:gd name="T17" fmla="*/ 364 h 376"/>
                  <a:gd name="T18" fmla="*/ 153 w 240"/>
                  <a:gd name="T19" fmla="*/ 290 h 376"/>
                  <a:gd name="T20" fmla="*/ 106 w 240"/>
                  <a:gd name="T21" fmla="*/ 122 h 376"/>
                  <a:gd name="T22" fmla="*/ 219 w 240"/>
                  <a:gd name="T23" fmla="*/ 159 h 376"/>
                  <a:gd name="T24" fmla="*/ 232 w 240"/>
                  <a:gd name="T25" fmla="*/ 165 h 376"/>
                  <a:gd name="T26" fmla="*/ 232 w 240"/>
                  <a:gd name="T27" fmla="*/ 165 h 376"/>
                  <a:gd name="T28" fmla="*/ 240 w 240"/>
                  <a:gd name="T29" fmla="*/ 153 h 376"/>
                  <a:gd name="T30" fmla="*/ 171 w 240"/>
                  <a:gd name="T31" fmla="*/ 24 h 376"/>
                  <a:gd name="T32" fmla="*/ 90 w 240"/>
                  <a:gd name="T33" fmla="*/ 343 h 376"/>
                  <a:gd name="T34" fmla="*/ 30 w 240"/>
                  <a:gd name="T35" fmla="*/ 325 h 376"/>
                  <a:gd name="T36" fmla="*/ 72 w 240"/>
                  <a:gd name="T37" fmla="*/ 277 h 376"/>
                  <a:gd name="T38" fmla="*/ 132 w 240"/>
                  <a:gd name="T39" fmla="*/ 296 h 376"/>
                  <a:gd name="T40" fmla="*/ 90 w 240"/>
                  <a:gd name="T41" fmla="*/ 34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0" h="376">
                    <a:moveTo>
                      <a:pt x="171" y="24"/>
                    </a:moveTo>
                    <a:cubicBezTo>
                      <a:pt x="141" y="4"/>
                      <a:pt x="105" y="0"/>
                      <a:pt x="63" y="12"/>
                    </a:cubicBezTo>
                    <a:cubicBezTo>
                      <a:pt x="57" y="13"/>
                      <a:pt x="54" y="19"/>
                      <a:pt x="56" y="25"/>
                    </a:cubicBezTo>
                    <a:cubicBezTo>
                      <a:pt x="82" y="116"/>
                      <a:pt x="82" y="116"/>
                      <a:pt x="82" y="116"/>
                    </a:cubicBezTo>
                    <a:cubicBezTo>
                      <a:pt x="82" y="116"/>
                      <a:pt x="82" y="116"/>
                      <a:pt x="82" y="116"/>
                    </a:cubicBezTo>
                    <a:cubicBezTo>
                      <a:pt x="121" y="257"/>
                      <a:pt x="121" y="257"/>
                      <a:pt x="121" y="257"/>
                    </a:cubicBezTo>
                    <a:cubicBezTo>
                      <a:pt x="106" y="251"/>
                      <a:pt x="86" y="251"/>
                      <a:pt x="66" y="256"/>
                    </a:cubicBezTo>
                    <a:cubicBezTo>
                      <a:pt x="25" y="268"/>
                      <a:pt x="0" y="300"/>
                      <a:pt x="9" y="331"/>
                    </a:cubicBezTo>
                    <a:cubicBezTo>
                      <a:pt x="17" y="361"/>
                      <a:pt x="56" y="376"/>
                      <a:pt x="96" y="364"/>
                    </a:cubicBezTo>
                    <a:cubicBezTo>
                      <a:pt x="137" y="353"/>
                      <a:pt x="162" y="320"/>
                      <a:pt x="153" y="290"/>
                    </a:cubicBezTo>
                    <a:cubicBezTo>
                      <a:pt x="106" y="122"/>
                      <a:pt x="106" y="122"/>
                      <a:pt x="106" y="122"/>
                    </a:cubicBezTo>
                    <a:cubicBezTo>
                      <a:pt x="193" y="107"/>
                      <a:pt x="218" y="157"/>
                      <a:pt x="219" y="159"/>
                    </a:cubicBezTo>
                    <a:cubicBezTo>
                      <a:pt x="221" y="164"/>
                      <a:pt x="226" y="167"/>
                      <a:pt x="232" y="165"/>
                    </a:cubicBezTo>
                    <a:cubicBezTo>
                      <a:pt x="232" y="165"/>
                      <a:pt x="232" y="165"/>
                      <a:pt x="232" y="165"/>
                    </a:cubicBezTo>
                    <a:cubicBezTo>
                      <a:pt x="237" y="164"/>
                      <a:pt x="240" y="159"/>
                      <a:pt x="240" y="153"/>
                    </a:cubicBezTo>
                    <a:cubicBezTo>
                      <a:pt x="239" y="150"/>
                      <a:pt x="229" y="63"/>
                      <a:pt x="171" y="24"/>
                    </a:cubicBezTo>
                    <a:close/>
                    <a:moveTo>
                      <a:pt x="90" y="343"/>
                    </a:moveTo>
                    <a:cubicBezTo>
                      <a:pt x="62" y="351"/>
                      <a:pt x="35" y="343"/>
                      <a:pt x="30" y="325"/>
                    </a:cubicBezTo>
                    <a:cubicBezTo>
                      <a:pt x="24" y="307"/>
                      <a:pt x="44" y="285"/>
                      <a:pt x="72" y="277"/>
                    </a:cubicBezTo>
                    <a:cubicBezTo>
                      <a:pt x="99" y="269"/>
                      <a:pt x="127" y="278"/>
                      <a:pt x="132" y="296"/>
                    </a:cubicBezTo>
                    <a:cubicBezTo>
                      <a:pt x="137" y="314"/>
                      <a:pt x="118" y="335"/>
                      <a:pt x="90" y="3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23" name="Freeform 14"/>
              <p:cNvSpPr>
                <a:spLocks noEditPoints="1"/>
              </p:cNvSpPr>
              <p:nvPr/>
            </p:nvSpPr>
            <p:spPr bwMode="auto">
              <a:xfrm>
                <a:off x="6916739" y="996951"/>
                <a:ext cx="246063" cy="387350"/>
              </a:xfrm>
              <a:custGeom>
                <a:avLst/>
                <a:gdLst>
                  <a:gd name="T0" fmla="*/ 90 w 126"/>
                  <a:gd name="T1" fmla="*/ 13 h 198"/>
                  <a:gd name="T2" fmla="*/ 33 w 126"/>
                  <a:gd name="T3" fmla="*/ 7 h 198"/>
                  <a:gd name="T4" fmla="*/ 30 w 126"/>
                  <a:gd name="T5" fmla="*/ 14 h 198"/>
                  <a:gd name="T6" fmla="*/ 43 w 126"/>
                  <a:gd name="T7" fmla="*/ 62 h 198"/>
                  <a:gd name="T8" fmla="*/ 43 w 126"/>
                  <a:gd name="T9" fmla="*/ 62 h 198"/>
                  <a:gd name="T10" fmla="*/ 64 w 126"/>
                  <a:gd name="T11" fmla="*/ 136 h 198"/>
                  <a:gd name="T12" fmla="*/ 35 w 126"/>
                  <a:gd name="T13" fmla="*/ 135 h 198"/>
                  <a:gd name="T14" fmla="*/ 5 w 126"/>
                  <a:gd name="T15" fmla="*/ 175 h 198"/>
                  <a:gd name="T16" fmla="*/ 51 w 126"/>
                  <a:gd name="T17" fmla="*/ 192 h 198"/>
                  <a:gd name="T18" fmla="*/ 81 w 126"/>
                  <a:gd name="T19" fmla="*/ 153 h 198"/>
                  <a:gd name="T20" fmla="*/ 56 w 126"/>
                  <a:gd name="T21" fmla="*/ 65 h 198"/>
                  <a:gd name="T22" fmla="*/ 115 w 126"/>
                  <a:gd name="T23" fmla="*/ 84 h 198"/>
                  <a:gd name="T24" fmla="*/ 122 w 126"/>
                  <a:gd name="T25" fmla="*/ 87 h 198"/>
                  <a:gd name="T26" fmla="*/ 122 w 126"/>
                  <a:gd name="T27" fmla="*/ 87 h 198"/>
                  <a:gd name="T28" fmla="*/ 126 w 126"/>
                  <a:gd name="T29" fmla="*/ 81 h 198"/>
                  <a:gd name="T30" fmla="*/ 90 w 126"/>
                  <a:gd name="T31" fmla="*/ 13 h 198"/>
                  <a:gd name="T32" fmla="*/ 48 w 126"/>
                  <a:gd name="T33" fmla="*/ 181 h 198"/>
                  <a:gd name="T34" fmla="*/ 16 w 126"/>
                  <a:gd name="T35" fmla="*/ 171 h 198"/>
                  <a:gd name="T36" fmla="*/ 38 w 126"/>
                  <a:gd name="T37" fmla="*/ 146 h 198"/>
                  <a:gd name="T38" fmla="*/ 70 w 126"/>
                  <a:gd name="T39" fmla="*/ 156 h 198"/>
                  <a:gd name="T40" fmla="*/ 48 w 126"/>
                  <a:gd name="T41" fmla="*/ 181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6" h="198">
                    <a:moveTo>
                      <a:pt x="90" y="13"/>
                    </a:moveTo>
                    <a:cubicBezTo>
                      <a:pt x="74" y="3"/>
                      <a:pt x="55" y="0"/>
                      <a:pt x="33" y="7"/>
                    </a:cubicBezTo>
                    <a:cubicBezTo>
                      <a:pt x="30" y="8"/>
                      <a:pt x="29" y="11"/>
                      <a:pt x="30" y="14"/>
                    </a:cubicBezTo>
                    <a:cubicBezTo>
                      <a:pt x="43" y="62"/>
                      <a:pt x="43" y="62"/>
                      <a:pt x="43" y="62"/>
                    </a:cubicBezTo>
                    <a:cubicBezTo>
                      <a:pt x="43" y="62"/>
                      <a:pt x="43" y="62"/>
                      <a:pt x="43" y="62"/>
                    </a:cubicBezTo>
                    <a:cubicBezTo>
                      <a:pt x="64" y="136"/>
                      <a:pt x="64" y="136"/>
                      <a:pt x="64" y="136"/>
                    </a:cubicBezTo>
                    <a:cubicBezTo>
                      <a:pt x="56" y="133"/>
                      <a:pt x="45" y="132"/>
                      <a:pt x="35" y="135"/>
                    </a:cubicBezTo>
                    <a:cubicBezTo>
                      <a:pt x="13" y="141"/>
                      <a:pt x="0" y="159"/>
                      <a:pt x="5" y="175"/>
                    </a:cubicBezTo>
                    <a:cubicBezTo>
                      <a:pt x="9" y="190"/>
                      <a:pt x="29" y="198"/>
                      <a:pt x="51" y="192"/>
                    </a:cubicBezTo>
                    <a:cubicBezTo>
                      <a:pt x="72" y="186"/>
                      <a:pt x="85" y="169"/>
                      <a:pt x="81" y="153"/>
                    </a:cubicBezTo>
                    <a:cubicBezTo>
                      <a:pt x="56" y="65"/>
                      <a:pt x="56" y="65"/>
                      <a:pt x="56" y="65"/>
                    </a:cubicBezTo>
                    <a:cubicBezTo>
                      <a:pt x="102" y="57"/>
                      <a:pt x="115" y="83"/>
                      <a:pt x="115" y="84"/>
                    </a:cubicBezTo>
                    <a:cubicBezTo>
                      <a:pt x="116" y="87"/>
                      <a:pt x="119" y="88"/>
                      <a:pt x="122" y="87"/>
                    </a:cubicBezTo>
                    <a:cubicBezTo>
                      <a:pt x="122" y="87"/>
                      <a:pt x="122" y="87"/>
                      <a:pt x="122" y="87"/>
                    </a:cubicBezTo>
                    <a:cubicBezTo>
                      <a:pt x="125" y="87"/>
                      <a:pt x="126" y="84"/>
                      <a:pt x="126" y="81"/>
                    </a:cubicBezTo>
                    <a:cubicBezTo>
                      <a:pt x="126" y="79"/>
                      <a:pt x="121" y="34"/>
                      <a:pt x="90" y="13"/>
                    </a:cubicBezTo>
                    <a:close/>
                    <a:moveTo>
                      <a:pt x="48" y="181"/>
                    </a:moveTo>
                    <a:cubicBezTo>
                      <a:pt x="33" y="185"/>
                      <a:pt x="18" y="181"/>
                      <a:pt x="16" y="171"/>
                    </a:cubicBezTo>
                    <a:cubicBezTo>
                      <a:pt x="13" y="162"/>
                      <a:pt x="23" y="151"/>
                      <a:pt x="38" y="146"/>
                    </a:cubicBezTo>
                    <a:cubicBezTo>
                      <a:pt x="52" y="142"/>
                      <a:pt x="67" y="147"/>
                      <a:pt x="70" y="156"/>
                    </a:cubicBezTo>
                    <a:cubicBezTo>
                      <a:pt x="72" y="166"/>
                      <a:pt x="62" y="177"/>
                      <a:pt x="48" y="1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24" name="Freeform 15"/>
              <p:cNvSpPr>
                <a:spLocks noEditPoints="1"/>
              </p:cNvSpPr>
              <p:nvPr/>
            </p:nvSpPr>
            <p:spPr bwMode="auto">
              <a:xfrm>
                <a:off x="6540501" y="793751"/>
                <a:ext cx="217488" cy="338138"/>
              </a:xfrm>
              <a:custGeom>
                <a:avLst/>
                <a:gdLst>
                  <a:gd name="T0" fmla="*/ 79 w 111"/>
                  <a:gd name="T1" fmla="*/ 11 h 173"/>
                  <a:gd name="T2" fmla="*/ 29 w 111"/>
                  <a:gd name="T3" fmla="*/ 6 h 173"/>
                  <a:gd name="T4" fmla="*/ 26 w 111"/>
                  <a:gd name="T5" fmla="*/ 12 h 173"/>
                  <a:gd name="T6" fmla="*/ 38 w 111"/>
                  <a:gd name="T7" fmla="*/ 54 h 173"/>
                  <a:gd name="T8" fmla="*/ 38 w 111"/>
                  <a:gd name="T9" fmla="*/ 54 h 173"/>
                  <a:gd name="T10" fmla="*/ 56 w 111"/>
                  <a:gd name="T11" fmla="*/ 119 h 173"/>
                  <a:gd name="T12" fmla="*/ 31 w 111"/>
                  <a:gd name="T13" fmla="*/ 118 h 173"/>
                  <a:gd name="T14" fmla="*/ 4 w 111"/>
                  <a:gd name="T15" fmla="*/ 152 h 173"/>
                  <a:gd name="T16" fmla="*/ 45 w 111"/>
                  <a:gd name="T17" fmla="*/ 168 h 173"/>
                  <a:gd name="T18" fmla="*/ 71 w 111"/>
                  <a:gd name="T19" fmla="*/ 133 h 173"/>
                  <a:gd name="T20" fmla="*/ 49 w 111"/>
                  <a:gd name="T21" fmla="*/ 56 h 173"/>
                  <a:gd name="T22" fmla="*/ 101 w 111"/>
                  <a:gd name="T23" fmla="*/ 73 h 173"/>
                  <a:gd name="T24" fmla="*/ 107 w 111"/>
                  <a:gd name="T25" fmla="*/ 76 h 173"/>
                  <a:gd name="T26" fmla="*/ 107 w 111"/>
                  <a:gd name="T27" fmla="*/ 76 h 173"/>
                  <a:gd name="T28" fmla="*/ 110 w 111"/>
                  <a:gd name="T29" fmla="*/ 71 h 173"/>
                  <a:gd name="T30" fmla="*/ 79 w 111"/>
                  <a:gd name="T31" fmla="*/ 11 h 173"/>
                  <a:gd name="T32" fmla="*/ 42 w 111"/>
                  <a:gd name="T33" fmla="*/ 158 h 173"/>
                  <a:gd name="T34" fmla="*/ 14 w 111"/>
                  <a:gd name="T35" fmla="*/ 149 h 173"/>
                  <a:gd name="T36" fmla="*/ 33 w 111"/>
                  <a:gd name="T37" fmla="*/ 128 h 173"/>
                  <a:gd name="T38" fmla="*/ 61 w 111"/>
                  <a:gd name="T39" fmla="*/ 136 h 173"/>
                  <a:gd name="T40" fmla="*/ 42 w 111"/>
                  <a:gd name="T41" fmla="*/ 15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1" h="173">
                    <a:moveTo>
                      <a:pt x="79" y="11"/>
                    </a:moveTo>
                    <a:cubicBezTo>
                      <a:pt x="65" y="2"/>
                      <a:pt x="49" y="0"/>
                      <a:pt x="29" y="6"/>
                    </a:cubicBezTo>
                    <a:cubicBezTo>
                      <a:pt x="27" y="6"/>
                      <a:pt x="25" y="9"/>
                      <a:pt x="26" y="12"/>
                    </a:cubicBezTo>
                    <a:cubicBezTo>
                      <a:pt x="38" y="54"/>
                      <a:pt x="38" y="54"/>
                      <a:pt x="38" y="54"/>
                    </a:cubicBezTo>
                    <a:cubicBezTo>
                      <a:pt x="38" y="54"/>
                      <a:pt x="38" y="54"/>
                      <a:pt x="38" y="54"/>
                    </a:cubicBezTo>
                    <a:cubicBezTo>
                      <a:pt x="56" y="119"/>
                      <a:pt x="56" y="119"/>
                      <a:pt x="56" y="119"/>
                    </a:cubicBezTo>
                    <a:cubicBezTo>
                      <a:pt x="49" y="116"/>
                      <a:pt x="40" y="115"/>
                      <a:pt x="31" y="118"/>
                    </a:cubicBezTo>
                    <a:cubicBezTo>
                      <a:pt x="12" y="123"/>
                      <a:pt x="0" y="138"/>
                      <a:pt x="4" y="152"/>
                    </a:cubicBezTo>
                    <a:cubicBezTo>
                      <a:pt x="8" y="166"/>
                      <a:pt x="26" y="173"/>
                      <a:pt x="45" y="168"/>
                    </a:cubicBezTo>
                    <a:cubicBezTo>
                      <a:pt x="63" y="162"/>
                      <a:pt x="75" y="147"/>
                      <a:pt x="71" y="133"/>
                    </a:cubicBezTo>
                    <a:cubicBezTo>
                      <a:pt x="49" y="56"/>
                      <a:pt x="49" y="56"/>
                      <a:pt x="49" y="56"/>
                    </a:cubicBezTo>
                    <a:cubicBezTo>
                      <a:pt x="89" y="49"/>
                      <a:pt x="100" y="72"/>
                      <a:pt x="101" y="73"/>
                    </a:cubicBezTo>
                    <a:cubicBezTo>
                      <a:pt x="102" y="76"/>
                      <a:pt x="104" y="77"/>
                      <a:pt x="107" y="76"/>
                    </a:cubicBezTo>
                    <a:cubicBezTo>
                      <a:pt x="107" y="76"/>
                      <a:pt x="107" y="76"/>
                      <a:pt x="107" y="76"/>
                    </a:cubicBezTo>
                    <a:cubicBezTo>
                      <a:pt x="109" y="75"/>
                      <a:pt x="111" y="73"/>
                      <a:pt x="110" y="71"/>
                    </a:cubicBezTo>
                    <a:cubicBezTo>
                      <a:pt x="110" y="69"/>
                      <a:pt x="106" y="29"/>
                      <a:pt x="79" y="11"/>
                    </a:cubicBezTo>
                    <a:close/>
                    <a:moveTo>
                      <a:pt x="42" y="158"/>
                    </a:moveTo>
                    <a:cubicBezTo>
                      <a:pt x="29" y="162"/>
                      <a:pt x="16" y="158"/>
                      <a:pt x="14" y="149"/>
                    </a:cubicBezTo>
                    <a:cubicBezTo>
                      <a:pt x="12" y="141"/>
                      <a:pt x="20" y="131"/>
                      <a:pt x="33" y="128"/>
                    </a:cubicBezTo>
                    <a:cubicBezTo>
                      <a:pt x="46" y="124"/>
                      <a:pt x="59" y="128"/>
                      <a:pt x="61" y="136"/>
                    </a:cubicBezTo>
                    <a:cubicBezTo>
                      <a:pt x="63" y="144"/>
                      <a:pt x="55" y="154"/>
                      <a:pt x="42" y="1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grpSp>
      <p:grpSp>
        <p:nvGrpSpPr>
          <p:cNvPr id="25" name="Group 3"/>
          <p:cNvGrpSpPr>
            <a:grpSpLocks/>
          </p:cNvGrpSpPr>
          <p:nvPr/>
        </p:nvGrpSpPr>
        <p:grpSpPr bwMode="auto">
          <a:xfrm>
            <a:off x="1944296" y="1514446"/>
            <a:ext cx="1133475" cy="1133475"/>
            <a:chOff x="2567608" y="2310464"/>
            <a:chExt cx="1512168" cy="1512168"/>
          </a:xfrm>
        </p:grpSpPr>
        <p:sp>
          <p:nvSpPr>
            <p:cNvPr id="26" name="Oval 28"/>
            <p:cNvSpPr/>
            <p:nvPr/>
          </p:nvSpPr>
          <p:spPr>
            <a:xfrm>
              <a:off x="2567608" y="2310464"/>
              <a:ext cx="1512168" cy="1512168"/>
            </a:xfrm>
            <a:prstGeom prst="ellipse">
              <a:avLst/>
            </a:prstGeom>
            <a:solidFill>
              <a:srgbClr val="8CAE48"/>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000" b="0" i="0" u="none" strike="noStrike" kern="0" cap="none" spc="0" normalizeH="0" baseline="0" noProof="0" smtClean="0">
                <a:ln>
                  <a:noFill/>
                </a:ln>
                <a:solidFill>
                  <a:srgbClr val="FFFFFF"/>
                </a:solidFill>
                <a:effectLst/>
                <a:uLnTx/>
                <a:uFillTx/>
                <a:latin typeface="Open Sans"/>
                <a:ea typeface="MS PGothic" pitchFamily="34" charset="-128"/>
                <a:cs typeface="+mn-cs"/>
              </a:endParaRPr>
            </a:p>
          </p:txBody>
        </p:sp>
        <p:grpSp>
          <p:nvGrpSpPr>
            <p:cNvPr id="27" name="Group 42"/>
            <p:cNvGrpSpPr/>
            <p:nvPr/>
          </p:nvGrpSpPr>
          <p:grpSpPr>
            <a:xfrm>
              <a:off x="2937331" y="2679603"/>
              <a:ext cx="778006" cy="783254"/>
              <a:chOff x="4802189" y="2176464"/>
              <a:chExt cx="941388" cy="947737"/>
            </a:xfrm>
            <a:solidFill>
              <a:srgbClr val="FFFFFF"/>
            </a:solidFill>
          </p:grpSpPr>
          <p:sp>
            <p:nvSpPr>
              <p:cNvPr id="28" name="Freeform 48"/>
              <p:cNvSpPr>
                <a:spLocks noEditPoints="1"/>
              </p:cNvSpPr>
              <p:nvPr/>
            </p:nvSpPr>
            <p:spPr bwMode="auto">
              <a:xfrm>
                <a:off x="4960939" y="2332039"/>
                <a:ext cx="636588" cy="633413"/>
              </a:xfrm>
              <a:custGeom>
                <a:avLst/>
                <a:gdLst>
                  <a:gd name="T0" fmla="*/ 45 w 325"/>
                  <a:gd name="T1" fmla="*/ 224 h 324"/>
                  <a:gd name="T2" fmla="*/ 100 w 325"/>
                  <a:gd name="T3" fmla="*/ 279 h 324"/>
                  <a:gd name="T4" fmla="*/ 56 w 325"/>
                  <a:gd name="T5" fmla="*/ 324 h 324"/>
                  <a:gd name="T6" fmla="*/ 0 w 325"/>
                  <a:gd name="T7" fmla="*/ 268 h 324"/>
                  <a:gd name="T8" fmla="*/ 45 w 325"/>
                  <a:gd name="T9" fmla="*/ 224 h 324"/>
                  <a:gd name="T10" fmla="*/ 164 w 325"/>
                  <a:gd name="T11" fmla="*/ 238 h 324"/>
                  <a:gd name="T12" fmla="*/ 230 w 325"/>
                  <a:gd name="T13" fmla="*/ 210 h 324"/>
                  <a:gd name="T14" fmla="*/ 258 w 325"/>
                  <a:gd name="T15" fmla="*/ 156 h 324"/>
                  <a:gd name="T16" fmla="*/ 306 w 325"/>
                  <a:gd name="T17" fmla="*/ 50 h 324"/>
                  <a:gd name="T18" fmla="*/ 319 w 325"/>
                  <a:gd name="T19" fmla="*/ 47 h 324"/>
                  <a:gd name="T20" fmla="*/ 319 w 325"/>
                  <a:gd name="T21" fmla="*/ 28 h 324"/>
                  <a:gd name="T22" fmla="*/ 310 w 325"/>
                  <a:gd name="T23" fmla="*/ 24 h 324"/>
                  <a:gd name="T24" fmla="*/ 204 w 325"/>
                  <a:gd name="T25" fmla="*/ 129 h 324"/>
                  <a:gd name="T26" fmla="*/ 200 w 325"/>
                  <a:gd name="T27" fmla="*/ 155 h 324"/>
                  <a:gd name="T28" fmla="*/ 169 w 325"/>
                  <a:gd name="T29" fmla="*/ 155 h 324"/>
                  <a:gd name="T30" fmla="*/ 169 w 325"/>
                  <a:gd name="T31" fmla="*/ 124 h 324"/>
                  <a:gd name="T32" fmla="*/ 195 w 325"/>
                  <a:gd name="T33" fmla="*/ 121 h 324"/>
                  <a:gd name="T34" fmla="*/ 301 w 325"/>
                  <a:gd name="T35" fmla="*/ 15 h 324"/>
                  <a:gd name="T36" fmla="*/ 297 w 325"/>
                  <a:gd name="T37" fmla="*/ 5 h 324"/>
                  <a:gd name="T38" fmla="*/ 278 w 325"/>
                  <a:gd name="T39" fmla="*/ 5 h 324"/>
                  <a:gd name="T40" fmla="*/ 275 w 325"/>
                  <a:gd name="T41" fmla="*/ 19 h 324"/>
                  <a:gd name="T42" fmla="*/ 162 w 325"/>
                  <a:gd name="T43" fmla="*/ 68 h 324"/>
                  <a:gd name="T44" fmla="*/ 115 w 325"/>
                  <a:gd name="T45" fmla="*/ 95 h 324"/>
                  <a:gd name="T46" fmla="*/ 86 w 325"/>
                  <a:gd name="T47" fmla="*/ 160 h 324"/>
                  <a:gd name="T48" fmla="*/ 39 w 325"/>
                  <a:gd name="T49" fmla="*/ 198 h 324"/>
                  <a:gd name="T50" fmla="*/ 126 w 325"/>
                  <a:gd name="T51" fmla="*/ 285 h 324"/>
                  <a:gd name="T52" fmla="*/ 164 w 325"/>
                  <a:gd name="T53" fmla="*/ 238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5" h="324">
                    <a:moveTo>
                      <a:pt x="45" y="224"/>
                    </a:moveTo>
                    <a:cubicBezTo>
                      <a:pt x="100" y="279"/>
                      <a:pt x="100" y="279"/>
                      <a:pt x="100" y="279"/>
                    </a:cubicBezTo>
                    <a:cubicBezTo>
                      <a:pt x="56" y="324"/>
                      <a:pt x="56" y="324"/>
                      <a:pt x="56" y="324"/>
                    </a:cubicBezTo>
                    <a:cubicBezTo>
                      <a:pt x="0" y="268"/>
                      <a:pt x="0" y="268"/>
                      <a:pt x="0" y="268"/>
                    </a:cubicBezTo>
                    <a:lnTo>
                      <a:pt x="45" y="224"/>
                    </a:lnTo>
                    <a:close/>
                    <a:moveTo>
                      <a:pt x="164" y="238"/>
                    </a:moveTo>
                    <a:cubicBezTo>
                      <a:pt x="187" y="238"/>
                      <a:pt x="211" y="229"/>
                      <a:pt x="230" y="210"/>
                    </a:cubicBezTo>
                    <a:cubicBezTo>
                      <a:pt x="245" y="194"/>
                      <a:pt x="255" y="175"/>
                      <a:pt x="258" y="156"/>
                    </a:cubicBezTo>
                    <a:cubicBezTo>
                      <a:pt x="264" y="133"/>
                      <a:pt x="270" y="99"/>
                      <a:pt x="306" y="50"/>
                    </a:cubicBezTo>
                    <a:cubicBezTo>
                      <a:pt x="310" y="52"/>
                      <a:pt x="316" y="51"/>
                      <a:pt x="319" y="47"/>
                    </a:cubicBezTo>
                    <a:cubicBezTo>
                      <a:pt x="325" y="42"/>
                      <a:pt x="325" y="33"/>
                      <a:pt x="319" y="28"/>
                    </a:cubicBezTo>
                    <a:cubicBezTo>
                      <a:pt x="317" y="25"/>
                      <a:pt x="313" y="24"/>
                      <a:pt x="310" y="24"/>
                    </a:cubicBezTo>
                    <a:cubicBezTo>
                      <a:pt x="204" y="129"/>
                      <a:pt x="204" y="129"/>
                      <a:pt x="204" y="129"/>
                    </a:cubicBezTo>
                    <a:cubicBezTo>
                      <a:pt x="208" y="138"/>
                      <a:pt x="207" y="148"/>
                      <a:pt x="200" y="155"/>
                    </a:cubicBezTo>
                    <a:cubicBezTo>
                      <a:pt x="191" y="163"/>
                      <a:pt x="177" y="163"/>
                      <a:pt x="169" y="155"/>
                    </a:cubicBezTo>
                    <a:cubicBezTo>
                      <a:pt x="160" y="146"/>
                      <a:pt x="160" y="132"/>
                      <a:pt x="169" y="124"/>
                    </a:cubicBezTo>
                    <a:cubicBezTo>
                      <a:pt x="176" y="117"/>
                      <a:pt x="187" y="116"/>
                      <a:pt x="195" y="121"/>
                    </a:cubicBezTo>
                    <a:cubicBezTo>
                      <a:pt x="301" y="15"/>
                      <a:pt x="301" y="15"/>
                      <a:pt x="301" y="15"/>
                    </a:cubicBezTo>
                    <a:cubicBezTo>
                      <a:pt x="301" y="12"/>
                      <a:pt x="300" y="8"/>
                      <a:pt x="297" y="5"/>
                    </a:cubicBezTo>
                    <a:cubicBezTo>
                      <a:pt x="292" y="0"/>
                      <a:pt x="283" y="0"/>
                      <a:pt x="278" y="5"/>
                    </a:cubicBezTo>
                    <a:cubicBezTo>
                      <a:pt x="274" y="9"/>
                      <a:pt x="273" y="14"/>
                      <a:pt x="275" y="19"/>
                    </a:cubicBezTo>
                    <a:cubicBezTo>
                      <a:pt x="221" y="58"/>
                      <a:pt x="185" y="61"/>
                      <a:pt x="162" y="68"/>
                    </a:cubicBezTo>
                    <a:cubicBezTo>
                      <a:pt x="145" y="72"/>
                      <a:pt x="129" y="81"/>
                      <a:pt x="115" y="95"/>
                    </a:cubicBezTo>
                    <a:cubicBezTo>
                      <a:pt x="96" y="113"/>
                      <a:pt x="87" y="137"/>
                      <a:pt x="86" y="160"/>
                    </a:cubicBezTo>
                    <a:cubicBezTo>
                      <a:pt x="39" y="198"/>
                      <a:pt x="39" y="198"/>
                      <a:pt x="39" y="198"/>
                    </a:cubicBezTo>
                    <a:cubicBezTo>
                      <a:pt x="126" y="285"/>
                      <a:pt x="126" y="285"/>
                      <a:pt x="126" y="285"/>
                    </a:cubicBezTo>
                    <a:lnTo>
                      <a:pt x="164" y="2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29" name="Freeform 49"/>
              <p:cNvSpPr>
                <a:spLocks noEditPoints="1"/>
              </p:cNvSpPr>
              <p:nvPr/>
            </p:nvSpPr>
            <p:spPr bwMode="auto">
              <a:xfrm>
                <a:off x="4852989" y="2224089"/>
                <a:ext cx="849313" cy="850900"/>
              </a:xfrm>
              <a:custGeom>
                <a:avLst/>
                <a:gdLst>
                  <a:gd name="T0" fmla="*/ 535 w 535"/>
                  <a:gd name="T1" fmla="*/ 536 h 536"/>
                  <a:gd name="T2" fmla="*/ 0 w 535"/>
                  <a:gd name="T3" fmla="*/ 536 h 536"/>
                  <a:gd name="T4" fmla="*/ 0 w 535"/>
                  <a:gd name="T5" fmla="*/ 0 h 536"/>
                  <a:gd name="T6" fmla="*/ 535 w 535"/>
                  <a:gd name="T7" fmla="*/ 0 h 536"/>
                  <a:gd name="T8" fmla="*/ 535 w 535"/>
                  <a:gd name="T9" fmla="*/ 536 h 536"/>
                  <a:gd name="T10" fmla="*/ 10 w 535"/>
                  <a:gd name="T11" fmla="*/ 525 h 536"/>
                  <a:gd name="T12" fmla="*/ 525 w 535"/>
                  <a:gd name="T13" fmla="*/ 525 h 536"/>
                  <a:gd name="T14" fmla="*/ 525 w 535"/>
                  <a:gd name="T15" fmla="*/ 11 h 536"/>
                  <a:gd name="T16" fmla="*/ 10 w 535"/>
                  <a:gd name="T17" fmla="*/ 11 h 536"/>
                  <a:gd name="T18" fmla="*/ 10 w 535"/>
                  <a:gd name="T19" fmla="*/ 525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5" h="536">
                    <a:moveTo>
                      <a:pt x="535" y="536"/>
                    </a:moveTo>
                    <a:lnTo>
                      <a:pt x="0" y="536"/>
                    </a:lnTo>
                    <a:lnTo>
                      <a:pt x="0" y="0"/>
                    </a:lnTo>
                    <a:lnTo>
                      <a:pt x="535" y="0"/>
                    </a:lnTo>
                    <a:lnTo>
                      <a:pt x="535" y="536"/>
                    </a:lnTo>
                    <a:close/>
                    <a:moveTo>
                      <a:pt x="10" y="525"/>
                    </a:moveTo>
                    <a:lnTo>
                      <a:pt x="525" y="525"/>
                    </a:lnTo>
                    <a:lnTo>
                      <a:pt x="525" y="11"/>
                    </a:lnTo>
                    <a:lnTo>
                      <a:pt x="10" y="11"/>
                    </a:lnTo>
                    <a:lnTo>
                      <a:pt x="10" y="5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30" name="Rectangle 50"/>
              <p:cNvSpPr>
                <a:spLocks noChangeArrowheads="1"/>
              </p:cNvSpPr>
              <p:nvPr/>
            </p:nvSpPr>
            <p:spPr bwMode="auto">
              <a:xfrm>
                <a:off x="5634039" y="2181226"/>
                <a:ext cx="106363" cy="10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31" name="Freeform 51"/>
              <p:cNvSpPr>
                <a:spLocks noEditPoints="1"/>
              </p:cNvSpPr>
              <p:nvPr/>
            </p:nvSpPr>
            <p:spPr bwMode="auto">
              <a:xfrm>
                <a:off x="5627689" y="2176464"/>
                <a:ext cx="115888" cy="115888"/>
              </a:xfrm>
              <a:custGeom>
                <a:avLst/>
                <a:gdLst>
                  <a:gd name="T0" fmla="*/ 73 w 73"/>
                  <a:gd name="T1" fmla="*/ 73 h 73"/>
                  <a:gd name="T2" fmla="*/ 0 w 73"/>
                  <a:gd name="T3" fmla="*/ 73 h 73"/>
                  <a:gd name="T4" fmla="*/ 0 w 73"/>
                  <a:gd name="T5" fmla="*/ 0 h 73"/>
                  <a:gd name="T6" fmla="*/ 73 w 73"/>
                  <a:gd name="T7" fmla="*/ 0 h 73"/>
                  <a:gd name="T8" fmla="*/ 73 w 73"/>
                  <a:gd name="T9" fmla="*/ 73 h 73"/>
                  <a:gd name="T10" fmla="*/ 7 w 73"/>
                  <a:gd name="T11" fmla="*/ 66 h 73"/>
                  <a:gd name="T12" fmla="*/ 67 w 73"/>
                  <a:gd name="T13" fmla="*/ 66 h 73"/>
                  <a:gd name="T14" fmla="*/ 67 w 73"/>
                  <a:gd name="T15" fmla="*/ 7 h 73"/>
                  <a:gd name="T16" fmla="*/ 7 w 73"/>
                  <a:gd name="T17" fmla="*/ 7 h 73"/>
                  <a:gd name="T18" fmla="*/ 7 w 73"/>
                  <a:gd name="T19"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3">
                    <a:moveTo>
                      <a:pt x="73" y="73"/>
                    </a:moveTo>
                    <a:lnTo>
                      <a:pt x="0" y="73"/>
                    </a:lnTo>
                    <a:lnTo>
                      <a:pt x="0" y="0"/>
                    </a:lnTo>
                    <a:lnTo>
                      <a:pt x="73" y="0"/>
                    </a:lnTo>
                    <a:lnTo>
                      <a:pt x="73" y="73"/>
                    </a:lnTo>
                    <a:close/>
                    <a:moveTo>
                      <a:pt x="7" y="66"/>
                    </a:moveTo>
                    <a:lnTo>
                      <a:pt x="67" y="66"/>
                    </a:lnTo>
                    <a:lnTo>
                      <a:pt x="67" y="7"/>
                    </a:lnTo>
                    <a:lnTo>
                      <a:pt x="7" y="7"/>
                    </a:lnTo>
                    <a:lnTo>
                      <a:pt x="7"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32" name="Rectangle 52"/>
              <p:cNvSpPr>
                <a:spLocks noChangeArrowheads="1"/>
              </p:cNvSpPr>
              <p:nvPr/>
            </p:nvSpPr>
            <p:spPr bwMode="auto">
              <a:xfrm>
                <a:off x="5634039" y="3014664"/>
                <a:ext cx="106363" cy="10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33" name="Freeform 53"/>
              <p:cNvSpPr>
                <a:spLocks noEditPoints="1"/>
              </p:cNvSpPr>
              <p:nvPr/>
            </p:nvSpPr>
            <p:spPr bwMode="auto">
              <a:xfrm>
                <a:off x="5627689" y="3009901"/>
                <a:ext cx="115888" cy="114300"/>
              </a:xfrm>
              <a:custGeom>
                <a:avLst/>
                <a:gdLst>
                  <a:gd name="T0" fmla="*/ 73 w 73"/>
                  <a:gd name="T1" fmla="*/ 72 h 72"/>
                  <a:gd name="T2" fmla="*/ 0 w 73"/>
                  <a:gd name="T3" fmla="*/ 72 h 72"/>
                  <a:gd name="T4" fmla="*/ 0 w 73"/>
                  <a:gd name="T5" fmla="*/ 0 h 72"/>
                  <a:gd name="T6" fmla="*/ 73 w 73"/>
                  <a:gd name="T7" fmla="*/ 0 h 72"/>
                  <a:gd name="T8" fmla="*/ 73 w 73"/>
                  <a:gd name="T9" fmla="*/ 72 h 72"/>
                  <a:gd name="T10" fmla="*/ 7 w 73"/>
                  <a:gd name="T11" fmla="*/ 66 h 72"/>
                  <a:gd name="T12" fmla="*/ 67 w 73"/>
                  <a:gd name="T13" fmla="*/ 66 h 72"/>
                  <a:gd name="T14" fmla="*/ 67 w 73"/>
                  <a:gd name="T15" fmla="*/ 6 h 72"/>
                  <a:gd name="T16" fmla="*/ 7 w 73"/>
                  <a:gd name="T17" fmla="*/ 6 h 72"/>
                  <a:gd name="T18" fmla="*/ 7 w 73"/>
                  <a:gd name="T19"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2">
                    <a:moveTo>
                      <a:pt x="73" y="72"/>
                    </a:moveTo>
                    <a:lnTo>
                      <a:pt x="0" y="72"/>
                    </a:lnTo>
                    <a:lnTo>
                      <a:pt x="0" y="0"/>
                    </a:lnTo>
                    <a:lnTo>
                      <a:pt x="73" y="0"/>
                    </a:lnTo>
                    <a:lnTo>
                      <a:pt x="73" y="72"/>
                    </a:lnTo>
                    <a:close/>
                    <a:moveTo>
                      <a:pt x="7" y="66"/>
                    </a:moveTo>
                    <a:lnTo>
                      <a:pt x="67" y="66"/>
                    </a:lnTo>
                    <a:lnTo>
                      <a:pt x="67" y="6"/>
                    </a:lnTo>
                    <a:lnTo>
                      <a:pt x="7" y="6"/>
                    </a:lnTo>
                    <a:lnTo>
                      <a:pt x="7"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34" name="Rectangle 54"/>
              <p:cNvSpPr>
                <a:spLocks noChangeArrowheads="1"/>
              </p:cNvSpPr>
              <p:nvPr/>
            </p:nvSpPr>
            <p:spPr bwMode="auto">
              <a:xfrm>
                <a:off x="4808539" y="3014664"/>
                <a:ext cx="104775" cy="10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35" name="Freeform 55"/>
              <p:cNvSpPr>
                <a:spLocks noEditPoints="1"/>
              </p:cNvSpPr>
              <p:nvPr/>
            </p:nvSpPr>
            <p:spPr bwMode="auto">
              <a:xfrm>
                <a:off x="4802189" y="3009901"/>
                <a:ext cx="115888" cy="114300"/>
              </a:xfrm>
              <a:custGeom>
                <a:avLst/>
                <a:gdLst>
                  <a:gd name="T0" fmla="*/ 73 w 73"/>
                  <a:gd name="T1" fmla="*/ 72 h 72"/>
                  <a:gd name="T2" fmla="*/ 0 w 73"/>
                  <a:gd name="T3" fmla="*/ 72 h 72"/>
                  <a:gd name="T4" fmla="*/ 0 w 73"/>
                  <a:gd name="T5" fmla="*/ 0 h 72"/>
                  <a:gd name="T6" fmla="*/ 73 w 73"/>
                  <a:gd name="T7" fmla="*/ 0 h 72"/>
                  <a:gd name="T8" fmla="*/ 73 w 73"/>
                  <a:gd name="T9" fmla="*/ 72 h 72"/>
                  <a:gd name="T10" fmla="*/ 7 w 73"/>
                  <a:gd name="T11" fmla="*/ 66 h 72"/>
                  <a:gd name="T12" fmla="*/ 67 w 73"/>
                  <a:gd name="T13" fmla="*/ 66 h 72"/>
                  <a:gd name="T14" fmla="*/ 67 w 73"/>
                  <a:gd name="T15" fmla="*/ 6 h 72"/>
                  <a:gd name="T16" fmla="*/ 7 w 73"/>
                  <a:gd name="T17" fmla="*/ 6 h 72"/>
                  <a:gd name="T18" fmla="*/ 7 w 73"/>
                  <a:gd name="T19"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2">
                    <a:moveTo>
                      <a:pt x="73" y="72"/>
                    </a:moveTo>
                    <a:lnTo>
                      <a:pt x="0" y="72"/>
                    </a:lnTo>
                    <a:lnTo>
                      <a:pt x="0" y="0"/>
                    </a:lnTo>
                    <a:lnTo>
                      <a:pt x="73" y="0"/>
                    </a:lnTo>
                    <a:lnTo>
                      <a:pt x="73" y="72"/>
                    </a:lnTo>
                    <a:close/>
                    <a:moveTo>
                      <a:pt x="7" y="66"/>
                    </a:moveTo>
                    <a:lnTo>
                      <a:pt x="67" y="66"/>
                    </a:lnTo>
                    <a:lnTo>
                      <a:pt x="67" y="6"/>
                    </a:lnTo>
                    <a:lnTo>
                      <a:pt x="7" y="6"/>
                    </a:lnTo>
                    <a:lnTo>
                      <a:pt x="7"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36" name="Rectangle 56"/>
              <p:cNvSpPr>
                <a:spLocks noChangeArrowheads="1"/>
              </p:cNvSpPr>
              <p:nvPr/>
            </p:nvSpPr>
            <p:spPr bwMode="auto">
              <a:xfrm>
                <a:off x="4808539" y="2181226"/>
                <a:ext cx="104775" cy="10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37" name="Freeform 57"/>
              <p:cNvSpPr>
                <a:spLocks noEditPoints="1"/>
              </p:cNvSpPr>
              <p:nvPr/>
            </p:nvSpPr>
            <p:spPr bwMode="auto">
              <a:xfrm>
                <a:off x="4802189" y="2176464"/>
                <a:ext cx="115888" cy="115888"/>
              </a:xfrm>
              <a:custGeom>
                <a:avLst/>
                <a:gdLst>
                  <a:gd name="T0" fmla="*/ 73 w 73"/>
                  <a:gd name="T1" fmla="*/ 73 h 73"/>
                  <a:gd name="T2" fmla="*/ 0 w 73"/>
                  <a:gd name="T3" fmla="*/ 73 h 73"/>
                  <a:gd name="T4" fmla="*/ 0 w 73"/>
                  <a:gd name="T5" fmla="*/ 0 h 73"/>
                  <a:gd name="T6" fmla="*/ 73 w 73"/>
                  <a:gd name="T7" fmla="*/ 0 h 73"/>
                  <a:gd name="T8" fmla="*/ 73 w 73"/>
                  <a:gd name="T9" fmla="*/ 73 h 73"/>
                  <a:gd name="T10" fmla="*/ 7 w 73"/>
                  <a:gd name="T11" fmla="*/ 66 h 73"/>
                  <a:gd name="T12" fmla="*/ 67 w 73"/>
                  <a:gd name="T13" fmla="*/ 66 h 73"/>
                  <a:gd name="T14" fmla="*/ 67 w 73"/>
                  <a:gd name="T15" fmla="*/ 7 h 73"/>
                  <a:gd name="T16" fmla="*/ 7 w 73"/>
                  <a:gd name="T17" fmla="*/ 7 h 73"/>
                  <a:gd name="T18" fmla="*/ 7 w 73"/>
                  <a:gd name="T19"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3">
                    <a:moveTo>
                      <a:pt x="73" y="73"/>
                    </a:moveTo>
                    <a:lnTo>
                      <a:pt x="0" y="73"/>
                    </a:lnTo>
                    <a:lnTo>
                      <a:pt x="0" y="0"/>
                    </a:lnTo>
                    <a:lnTo>
                      <a:pt x="73" y="0"/>
                    </a:lnTo>
                    <a:lnTo>
                      <a:pt x="73" y="73"/>
                    </a:lnTo>
                    <a:close/>
                    <a:moveTo>
                      <a:pt x="7" y="66"/>
                    </a:moveTo>
                    <a:lnTo>
                      <a:pt x="67" y="66"/>
                    </a:lnTo>
                    <a:lnTo>
                      <a:pt x="67" y="7"/>
                    </a:lnTo>
                    <a:lnTo>
                      <a:pt x="7" y="7"/>
                    </a:lnTo>
                    <a:lnTo>
                      <a:pt x="7"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38" name="Rectangle 58"/>
              <p:cNvSpPr>
                <a:spLocks noChangeArrowheads="1"/>
              </p:cNvSpPr>
              <p:nvPr/>
            </p:nvSpPr>
            <p:spPr bwMode="auto">
              <a:xfrm>
                <a:off x="5235576" y="2190751"/>
                <a:ext cx="84138" cy="84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39" name="Freeform 59"/>
              <p:cNvSpPr>
                <a:spLocks noEditPoints="1"/>
              </p:cNvSpPr>
              <p:nvPr/>
            </p:nvSpPr>
            <p:spPr bwMode="auto">
              <a:xfrm>
                <a:off x="5230814" y="2184401"/>
                <a:ext cx="93663" cy="96838"/>
              </a:xfrm>
              <a:custGeom>
                <a:avLst/>
                <a:gdLst>
                  <a:gd name="T0" fmla="*/ 59 w 59"/>
                  <a:gd name="T1" fmla="*/ 61 h 61"/>
                  <a:gd name="T2" fmla="*/ 0 w 59"/>
                  <a:gd name="T3" fmla="*/ 61 h 61"/>
                  <a:gd name="T4" fmla="*/ 0 w 59"/>
                  <a:gd name="T5" fmla="*/ 0 h 61"/>
                  <a:gd name="T6" fmla="*/ 59 w 59"/>
                  <a:gd name="T7" fmla="*/ 0 h 61"/>
                  <a:gd name="T8" fmla="*/ 59 w 59"/>
                  <a:gd name="T9" fmla="*/ 61 h 61"/>
                  <a:gd name="T10" fmla="*/ 6 w 59"/>
                  <a:gd name="T11" fmla="*/ 53 h 61"/>
                  <a:gd name="T12" fmla="*/ 52 w 59"/>
                  <a:gd name="T13" fmla="*/ 53 h 61"/>
                  <a:gd name="T14" fmla="*/ 52 w 59"/>
                  <a:gd name="T15" fmla="*/ 8 h 61"/>
                  <a:gd name="T16" fmla="*/ 6 w 59"/>
                  <a:gd name="T17" fmla="*/ 8 h 61"/>
                  <a:gd name="T18" fmla="*/ 6 w 59"/>
                  <a:gd name="T19" fmla="*/ 53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61">
                    <a:moveTo>
                      <a:pt x="59" y="61"/>
                    </a:moveTo>
                    <a:lnTo>
                      <a:pt x="0" y="61"/>
                    </a:lnTo>
                    <a:lnTo>
                      <a:pt x="0" y="0"/>
                    </a:lnTo>
                    <a:lnTo>
                      <a:pt x="59" y="0"/>
                    </a:lnTo>
                    <a:lnTo>
                      <a:pt x="59" y="61"/>
                    </a:lnTo>
                    <a:close/>
                    <a:moveTo>
                      <a:pt x="6" y="53"/>
                    </a:moveTo>
                    <a:lnTo>
                      <a:pt x="52" y="53"/>
                    </a:lnTo>
                    <a:lnTo>
                      <a:pt x="52" y="8"/>
                    </a:lnTo>
                    <a:lnTo>
                      <a:pt x="6" y="8"/>
                    </a:lnTo>
                    <a:lnTo>
                      <a:pt x="6" y="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40" name="Rectangle 60"/>
              <p:cNvSpPr>
                <a:spLocks noChangeArrowheads="1"/>
              </p:cNvSpPr>
              <p:nvPr/>
            </p:nvSpPr>
            <p:spPr bwMode="auto">
              <a:xfrm>
                <a:off x="5230814" y="3024189"/>
                <a:ext cx="84138" cy="84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41" name="Freeform 61"/>
              <p:cNvSpPr>
                <a:spLocks noEditPoints="1"/>
              </p:cNvSpPr>
              <p:nvPr/>
            </p:nvSpPr>
            <p:spPr bwMode="auto">
              <a:xfrm>
                <a:off x="5224464" y="3019426"/>
                <a:ext cx="95250" cy="95250"/>
              </a:xfrm>
              <a:custGeom>
                <a:avLst/>
                <a:gdLst>
                  <a:gd name="T0" fmla="*/ 60 w 60"/>
                  <a:gd name="T1" fmla="*/ 60 h 60"/>
                  <a:gd name="T2" fmla="*/ 0 w 60"/>
                  <a:gd name="T3" fmla="*/ 60 h 60"/>
                  <a:gd name="T4" fmla="*/ 0 w 60"/>
                  <a:gd name="T5" fmla="*/ 0 h 60"/>
                  <a:gd name="T6" fmla="*/ 60 w 60"/>
                  <a:gd name="T7" fmla="*/ 0 h 60"/>
                  <a:gd name="T8" fmla="*/ 60 w 60"/>
                  <a:gd name="T9" fmla="*/ 60 h 60"/>
                  <a:gd name="T10" fmla="*/ 8 w 60"/>
                  <a:gd name="T11" fmla="*/ 53 h 60"/>
                  <a:gd name="T12" fmla="*/ 53 w 60"/>
                  <a:gd name="T13" fmla="*/ 53 h 60"/>
                  <a:gd name="T14" fmla="*/ 53 w 60"/>
                  <a:gd name="T15" fmla="*/ 7 h 60"/>
                  <a:gd name="T16" fmla="*/ 8 w 60"/>
                  <a:gd name="T17" fmla="*/ 7 h 60"/>
                  <a:gd name="T18" fmla="*/ 8 w 60"/>
                  <a:gd name="T19"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60" y="60"/>
                    </a:moveTo>
                    <a:lnTo>
                      <a:pt x="0" y="60"/>
                    </a:lnTo>
                    <a:lnTo>
                      <a:pt x="0" y="0"/>
                    </a:lnTo>
                    <a:lnTo>
                      <a:pt x="60" y="0"/>
                    </a:lnTo>
                    <a:lnTo>
                      <a:pt x="60" y="60"/>
                    </a:lnTo>
                    <a:close/>
                    <a:moveTo>
                      <a:pt x="8" y="53"/>
                    </a:moveTo>
                    <a:lnTo>
                      <a:pt x="53" y="53"/>
                    </a:lnTo>
                    <a:lnTo>
                      <a:pt x="53" y="7"/>
                    </a:lnTo>
                    <a:lnTo>
                      <a:pt x="8" y="7"/>
                    </a:lnTo>
                    <a:lnTo>
                      <a:pt x="8" y="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42" name="Rectangle 62"/>
              <p:cNvSpPr>
                <a:spLocks noChangeArrowheads="1"/>
              </p:cNvSpPr>
              <p:nvPr/>
            </p:nvSpPr>
            <p:spPr bwMode="auto">
              <a:xfrm>
                <a:off x="4818064" y="2608264"/>
                <a:ext cx="84138" cy="84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43" name="Freeform 63"/>
              <p:cNvSpPr>
                <a:spLocks noEditPoints="1"/>
              </p:cNvSpPr>
              <p:nvPr/>
            </p:nvSpPr>
            <p:spPr bwMode="auto">
              <a:xfrm>
                <a:off x="4813301" y="2601914"/>
                <a:ext cx="95250" cy="95250"/>
              </a:xfrm>
              <a:custGeom>
                <a:avLst/>
                <a:gdLst>
                  <a:gd name="T0" fmla="*/ 60 w 60"/>
                  <a:gd name="T1" fmla="*/ 60 h 60"/>
                  <a:gd name="T2" fmla="*/ 0 w 60"/>
                  <a:gd name="T3" fmla="*/ 60 h 60"/>
                  <a:gd name="T4" fmla="*/ 0 w 60"/>
                  <a:gd name="T5" fmla="*/ 0 h 60"/>
                  <a:gd name="T6" fmla="*/ 60 w 60"/>
                  <a:gd name="T7" fmla="*/ 0 h 60"/>
                  <a:gd name="T8" fmla="*/ 60 w 60"/>
                  <a:gd name="T9" fmla="*/ 60 h 60"/>
                  <a:gd name="T10" fmla="*/ 7 w 60"/>
                  <a:gd name="T11" fmla="*/ 53 h 60"/>
                  <a:gd name="T12" fmla="*/ 52 w 60"/>
                  <a:gd name="T13" fmla="*/ 53 h 60"/>
                  <a:gd name="T14" fmla="*/ 52 w 60"/>
                  <a:gd name="T15" fmla="*/ 7 h 60"/>
                  <a:gd name="T16" fmla="*/ 7 w 60"/>
                  <a:gd name="T17" fmla="*/ 7 h 60"/>
                  <a:gd name="T18" fmla="*/ 7 w 60"/>
                  <a:gd name="T19"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60" y="60"/>
                    </a:moveTo>
                    <a:lnTo>
                      <a:pt x="0" y="60"/>
                    </a:lnTo>
                    <a:lnTo>
                      <a:pt x="0" y="0"/>
                    </a:lnTo>
                    <a:lnTo>
                      <a:pt x="60" y="0"/>
                    </a:lnTo>
                    <a:lnTo>
                      <a:pt x="60" y="60"/>
                    </a:lnTo>
                    <a:close/>
                    <a:moveTo>
                      <a:pt x="7" y="53"/>
                    </a:moveTo>
                    <a:lnTo>
                      <a:pt x="52" y="53"/>
                    </a:lnTo>
                    <a:lnTo>
                      <a:pt x="52" y="7"/>
                    </a:lnTo>
                    <a:lnTo>
                      <a:pt x="7" y="7"/>
                    </a:lnTo>
                    <a:lnTo>
                      <a:pt x="7" y="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44" name="Rectangle 64"/>
              <p:cNvSpPr>
                <a:spLocks noChangeArrowheads="1"/>
              </p:cNvSpPr>
              <p:nvPr/>
            </p:nvSpPr>
            <p:spPr bwMode="auto">
              <a:xfrm>
                <a:off x="5643564" y="2608264"/>
                <a:ext cx="84138" cy="84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45" name="Freeform 65"/>
              <p:cNvSpPr>
                <a:spLocks noEditPoints="1"/>
              </p:cNvSpPr>
              <p:nvPr/>
            </p:nvSpPr>
            <p:spPr bwMode="auto">
              <a:xfrm>
                <a:off x="5638801" y="2601914"/>
                <a:ext cx="95250" cy="95250"/>
              </a:xfrm>
              <a:custGeom>
                <a:avLst/>
                <a:gdLst>
                  <a:gd name="T0" fmla="*/ 60 w 60"/>
                  <a:gd name="T1" fmla="*/ 60 h 60"/>
                  <a:gd name="T2" fmla="*/ 0 w 60"/>
                  <a:gd name="T3" fmla="*/ 60 h 60"/>
                  <a:gd name="T4" fmla="*/ 0 w 60"/>
                  <a:gd name="T5" fmla="*/ 0 h 60"/>
                  <a:gd name="T6" fmla="*/ 60 w 60"/>
                  <a:gd name="T7" fmla="*/ 0 h 60"/>
                  <a:gd name="T8" fmla="*/ 60 w 60"/>
                  <a:gd name="T9" fmla="*/ 60 h 60"/>
                  <a:gd name="T10" fmla="*/ 7 w 60"/>
                  <a:gd name="T11" fmla="*/ 53 h 60"/>
                  <a:gd name="T12" fmla="*/ 53 w 60"/>
                  <a:gd name="T13" fmla="*/ 53 h 60"/>
                  <a:gd name="T14" fmla="*/ 53 w 60"/>
                  <a:gd name="T15" fmla="*/ 7 h 60"/>
                  <a:gd name="T16" fmla="*/ 7 w 60"/>
                  <a:gd name="T17" fmla="*/ 7 h 60"/>
                  <a:gd name="T18" fmla="*/ 7 w 60"/>
                  <a:gd name="T19"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60" y="60"/>
                    </a:moveTo>
                    <a:lnTo>
                      <a:pt x="0" y="60"/>
                    </a:lnTo>
                    <a:lnTo>
                      <a:pt x="0" y="0"/>
                    </a:lnTo>
                    <a:lnTo>
                      <a:pt x="60" y="0"/>
                    </a:lnTo>
                    <a:lnTo>
                      <a:pt x="60" y="60"/>
                    </a:lnTo>
                    <a:close/>
                    <a:moveTo>
                      <a:pt x="7" y="53"/>
                    </a:moveTo>
                    <a:lnTo>
                      <a:pt x="53" y="53"/>
                    </a:lnTo>
                    <a:lnTo>
                      <a:pt x="53" y="7"/>
                    </a:lnTo>
                    <a:lnTo>
                      <a:pt x="7" y="7"/>
                    </a:lnTo>
                    <a:lnTo>
                      <a:pt x="7" y="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grpSp>
      <p:grpSp>
        <p:nvGrpSpPr>
          <p:cNvPr id="46" name="Group 2"/>
          <p:cNvGrpSpPr>
            <a:grpSpLocks/>
          </p:cNvGrpSpPr>
          <p:nvPr/>
        </p:nvGrpSpPr>
        <p:grpSpPr bwMode="auto">
          <a:xfrm>
            <a:off x="526658" y="1506509"/>
            <a:ext cx="1135063" cy="1135062"/>
            <a:chOff x="677911" y="2301612"/>
            <a:chExt cx="1512168" cy="1512168"/>
          </a:xfrm>
        </p:grpSpPr>
        <p:sp>
          <p:nvSpPr>
            <p:cNvPr id="47" name="Oval 1"/>
            <p:cNvSpPr/>
            <p:nvPr/>
          </p:nvSpPr>
          <p:spPr>
            <a:xfrm>
              <a:off x="677911" y="2301612"/>
              <a:ext cx="1512168" cy="1512168"/>
            </a:xfrm>
            <a:prstGeom prst="ellipse">
              <a:avLst/>
            </a:prstGeom>
            <a:solidFill>
              <a:srgbClr val="1D977D"/>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000" b="0" i="0" u="none" strike="noStrike" kern="0" cap="none" spc="0" normalizeH="0" baseline="0" noProof="0" smtClean="0">
                <a:ln>
                  <a:noFill/>
                </a:ln>
                <a:solidFill>
                  <a:srgbClr val="FFFFFF"/>
                </a:solidFill>
                <a:effectLst/>
                <a:uLnTx/>
                <a:uFillTx/>
                <a:latin typeface="Open Sans"/>
                <a:ea typeface="MS PGothic" pitchFamily="34" charset="-128"/>
                <a:cs typeface="+mn-cs"/>
              </a:endParaRPr>
            </a:p>
          </p:txBody>
        </p:sp>
        <p:grpSp>
          <p:nvGrpSpPr>
            <p:cNvPr id="48" name="Group 61"/>
            <p:cNvGrpSpPr/>
            <p:nvPr/>
          </p:nvGrpSpPr>
          <p:grpSpPr>
            <a:xfrm>
              <a:off x="991681" y="2732563"/>
              <a:ext cx="893330" cy="633557"/>
              <a:chOff x="4760914" y="687389"/>
              <a:chExt cx="982663" cy="696913"/>
            </a:xfrm>
            <a:solidFill>
              <a:srgbClr val="FFFFFF"/>
            </a:solidFill>
          </p:grpSpPr>
          <p:sp>
            <p:nvSpPr>
              <p:cNvPr id="49" name="Freeform 16"/>
              <p:cNvSpPr>
                <a:spLocks noEditPoints="1"/>
              </p:cNvSpPr>
              <p:nvPr/>
            </p:nvSpPr>
            <p:spPr bwMode="auto">
              <a:xfrm>
                <a:off x="4849814" y="833439"/>
                <a:ext cx="844550" cy="550863"/>
              </a:xfrm>
              <a:custGeom>
                <a:avLst/>
                <a:gdLst>
                  <a:gd name="T0" fmla="*/ 427 w 432"/>
                  <a:gd name="T1" fmla="*/ 129 h 281"/>
                  <a:gd name="T2" fmla="*/ 216 w 432"/>
                  <a:gd name="T3" fmla="*/ 0 h 281"/>
                  <a:gd name="T4" fmla="*/ 5 w 432"/>
                  <a:gd name="T5" fmla="*/ 129 h 281"/>
                  <a:gd name="T6" fmla="*/ 5 w 432"/>
                  <a:gd name="T7" fmla="*/ 152 h 281"/>
                  <a:gd name="T8" fmla="*/ 216 w 432"/>
                  <a:gd name="T9" fmla="*/ 281 h 281"/>
                  <a:gd name="T10" fmla="*/ 427 w 432"/>
                  <a:gd name="T11" fmla="*/ 152 h 281"/>
                  <a:gd name="T12" fmla="*/ 427 w 432"/>
                  <a:gd name="T13" fmla="*/ 129 h 281"/>
                  <a:gd name="T14" fmla="*/ 216 w 432"/>
                  <a:gd name="T15" fmla="*/ 242 h 281"/>
                  <a:gd name="T16" fmla="*/ 45 w 432"/>
                  <a:gd name="T17" fmla="*/ 141 h 281"/>
                  <a:gd name="T18" fmla="*/ 57 w 432"/>
                  <a:gd name="T19" fmla="*/ 129 h 281"/>
                  <a:gd name="T20" fmla="*/ 150 w 432"/>
                  <a:gd name="T21" fmla="*/ 57 h 281"/>
                  <a:gd name="T22" fmla="*/ 216 w 432"/>
                  <a:gd name="T23" fmla="*/ 37 h 281"/>
                  <a:gd name="T24" fmla="*/ 282 w 432"/>
                  <a:gd name="T25" fmla="*/ 56 h 281"/>
                  <a:gd name="T26" fmla="*/ 375 w 432"/>
                  <a:gd name="T27" fmla="*/ 129 h 281"/>
                  <a:gd name="T28" fmla="*/ 387 w 432"/>
                  <a:gd name="T29" fmla="*/ 141 h 281"/>
                  <a:gd name="T30" fmla="*/ 216 w 432"/>
                  <a:gd name="T31" fmla="*/ 24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2" h="281">
                    <a:moveTo>
                      <a:pt x="427" y="129"/>
                    </a:moveTo>
                    <a:cubicBezTo>
                      <a:pt x="424" y="123"/>
                      <a:pt x="333" y="0"/>
                      <a:pt x="216" y="0"/>
                    </a:cubicBezTo>
                    <a:cubicBezTo>
                      <a:pt x="100" y="0"/>
                      <a:pt x="9" y="123"/>
                      <a:pt x="5" y="129"/>
                    </a:cubicBezTo>
                    <a:cubicBezTo>
                      <a:pt x="0" y="136"/>
                      <a:pt x="0" y="145"/>
                      <a:pt x="5" y="152"/>
                    </a:cubicBezTo>
                    <a:cubicBezTo>
                      <a:pt x="9" y="158"/>
                      <a:pt x="100" y="281"/>
                      <a:pt x="216" y="281"/>
                    </a:cubicBezTo>
                    <a:cubicBezTo>
                      <a:pt x="333" y="281"/>
                      <a:pt x="424" y="157"/>
                      <a:pt x="427" y="152"/>
                    </a:cubicBezTo>
                    <a:cubicBezTo>
                      <a:pt x="432" y="145"/>
                      <a:pt x="432" y="136"/>
                      <a:pt x="427" y="129"/>
                    </a:cubicBezTo>
                    <a:close/>
                    <a:moveTo>
                      <a:pt x="216" y="242"/>
                    </a:moveTo>
                    <a:cubicBezTo>
                      <a:pt x="129" y="242"/>
                      <a:pt x="45" y="141"/>
                      <a:pt x="45" y="141"/>
                    </a:cubicBezTo>
                    <a:cubicBezTo>
                      <a:pt x="45" y="141"/>
                      <a:pt x="50" y="136"/>
                      <a:pt x="57" y="129"/>
                    </a:cubicBezTo>
                    <a:cubicBezTo>
                      <a:pt x="77" y="107"/>
                      <a:pt x="110" y="76"/>
                      <a:pt x="150" y="57"/>
                    </a:cubicBezTo>
                    <a:cubicBezTo>
                      <a:pt x="171" y="45"/>
                      <a:pt x="194" y="37"/>
                      <a:pt x="216" y="37"/>
                    </a:cubicBezTo>
                    <a:cubicBezTo>
                      <a:pt x="238" y="37"/>
                      <a:pt x="261" y="45"/>
                      <a:pt x="282" y="56"/>
                    </a:cubicBezTo>
                    <a:cubicBezTo>
                      <a:pt x="322" y="75"/>
                      <a:pt x="355" y="107"/>
                      <a:pt x="375" y="129"/>
                    </a:cubicBezTo>
                    <a:cubicBezTo>
                      <a:pt x="383" y="136"/>
                      <a:pt x="387" y="141"/>
                      <a:pt x="387" y="141"/>
                    </a:cubicBezTo>
                    <a:cubicBezTo>
                      <a:pt x="387" y="141"/>
                      <a:pt x="303" y="242"/>
                      <a:pt x="216" y="2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50" name="Freeform 17"/>
              <p:cNvSpPr>
                <a:spLocks noEditPoints="1"/>
              </p:cNvSpPr>
              <p:nvPr/>
            </p:nvSpPr>
            <p:spPr bwMode="auto">
              <a:xfrm>
                <a:off x="5068889" y="908051"/>
                <a:ext cx="400050" cy="401638"/>
              </a:xfrm>
              <a:custGeom>
                <a:avLst/>
                <a:gdLst>
                  <a:gd name="T0" fmla="*/ 102 w 205"/>
                  <a:gd name="T1" fmla="*/ 0 h 205"/>
                  <a:gd name="T2" fmla="*/ 0 w 205"/>
                  <a:gd name="T3" fmla="*/ 102 h 205"/>
                  <a:gd name="T4" fmla="*/ 102 w 205"/>
                  <a:gd name="T5" fmla="*/ 205 h 205"/>
                  <a:gd name="T6" fmla="*/ 205 w 205"/>
                  <a:gd name="T7" fmla="*/ 102 h 205"/>
                  <a:gd name="T8" fmla="*/ 102 w 205"/>
                  <a:gd name="T9" fmla="*/ 0 h 205"/>
                  <a:gd name="T10" fmla="*/ 68 w 205"/>
                  <a:gd name="T11" fmla="*/ 113 h 205"/>
                  <a:gd name="T12" fmla="*/ 54 w 205"/>
                  <a:gd name="T13" fmla="*/ 135 h 205"/>
                  <a:gd name="T14" fmla="*/ 50 w 205"/>
                  <a:gd name="T15" fmla="*/ 136 h 205"/>
                  <a:gd name="T16" fmla="*/ 32 w 205"/>
                  <a:gd name="T17" fmla="*/ 122 h 205"/>
                  <a:gd name="T18" fmla="*/ 44 w 205"/>
                  <a:gd name="T19" fmla="*/ 53 h 205"/>
                  <a:gd name="T20" fmla="*/ 93 w 205"/>
                  <a:gd name="T21" fmla="*/ 26 h 205"/>
                  <a:gd name="T22" fmla="*/ 93 w 205"/>
                  <a:gd name="T23" fmla="*/ 26 h 205"/>
                  <a:gd name="T24" fmla="*/ 112 w 205"/>
                  <a:gd name="T25" fmla="*/ 44 h 205"/>
                  <a:gd name="T26" fmla="*/ 94 w 205"/>
                  <a:gd name="T27" fmla="*/ 62 h 205"/>
                  <a:gd name="T28" fmla="*/ 72 w 205"/>
                  <a:gd name="T29" fmla="*/ 77 h 205"/>
                  <a:gd name="T30" fmla="*/ 68 w 205"/>
                  <a:gd name="T31" fmla="*/ 113 h 205"/>
                  <a:gd name="T32" fmla="*/ 141 w 205"/>
                  <a:gd name="T33" fmla="*/ 118 h 205"/>
                  <a:gd name="T34" fmla="*/ 164 w 205"/>
                  <a:gd name="T35" fmla="*/ 141 h 205"/>
                  <a:gd name="T36" fmla="*/ 141 w 205"/>
                  <a:gd name="T37" fmla="*/ 164 h 205"/>
                  <a:gd name="T38" fmla="*/ 118 w 205"/>
                  <a:gd name="T39" fmla="*/ 141 h 205"/>
                  <a:gd name="T40" fmla="*/ 141 w 205"/>
                  <a:gd name="T41" fmla="*/ 118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5" h="205">
                    <a:moveTo>
                      <a:pt x="102" y="0"/>
                    </a:moveTo>
                    <a:cubicBezTo>
                      <a:pt x="46" y="0"/>
                      <a:pt x="0" y="46"/>
                      <a:pt x="0" y="102"/>
                    </a:cubicBezTo>
                    <a:cubicBezTo>
                      <a:pt x="0" y="159"/>
                      <a:pt x="46" y="205"/>
                      <a:pt x="102" y="205"/>
                    </a:cubicBezTo>
                    <a:cubicBezTo>
                      <a:pt x="159" y="205"/>
                      <a:pt x="205" y="159"/>
                      <a:pt x="205" y="102"/>
                    </a:cubicBezTo>
                    <a:cubicBezTo>
                      <a:pt x="205" y="46"/>
                      <a:pt x="159" y="0"/>
                      <a:pt x="102" y="0"/>
                    </a:cubicBezTo>
                    <a:close/>
                    <a:moveTo>
                      <a:pt x="68" y="113"/>
                    </a:moveTo>
                    <a:cubicBezTo>
                      <a:pt x="70" y="123"/>
                      <a:pt x="64" y="133"/>
                      <a:pt x="54" y="135"/>
                    </a:cubicBezTo>
                    <a:cubicBezTo>
                      <a:pt x="53" y="136"/>
                      <a:pt x="51" y="136"/>
                      <a:pt x="50" y="136"/>
                    </a:cubicBezTo>
                    <a:cubicBezTo>
                      <a:pt x="41" y="136"/>
                      <a:pt x="34" y="130"/>
                      <a:pt x="32" y="122"/>
                    </a:cubicBezTo>
                    <a:cubicBezTo>
                      <a:pt x="24" y="88"/>
                      <a:pt x="34" y="66"/>
                      <a:pt x="44" y="53"/>
                    </a:cubicBezTo>
                    <a:cubicBezTo>
                      <a:pt x="58" y="35"/>
                      <a:pt x="80" y="26"/>
                      <a:pt x="93" y="26"/>
                    </a:cubicBezTo>
                    <a:cubicBezTo>
                      <a:pt x="93" y="26"/>
                      <a:pt x="93" y="26"/>
                      <a:pt x="93" y="26"/>
                    </a:cubicBezTo>
                    <a:cubicBezTo>
                      <a:pt x="104" y="26"/>
                      <a:pt x="112" y="34"/>
                      <a:pt x="112" y="44"/>
                    </a:cubicBezTo>
                    <a:cubicBezTo>
                      <a:pt x="112" y="54"/>
                      <a:pt x="104" y="62"/>
                      <a:pt x="94" y="62"/>
                    </a:cubicBezTo>
                    <a:cubicBezTo>
                      <a:pt x="90" y="63"/>
                      <a:pt x="79" y="67"/>
                      <a:pt x="72" y="77"/>
                    </a:cubicBezTo>
                    <a:cubicBezTo>
                      <a:pt x="65" y="86"/>
                      <a:pt x="64" y="99"/>
                      <a:pt x="68" y="113"/>
                    </a:cubicBezTo>
                    <a:close/>
                    <a:moveTo>
                      <a:pt x="141" y="118"/>
                    </a:moveTo>
                    <a:cubicBezTo>
                      <a:pt x="154" y="118"/>
                      <a:pt x="164" y="128"/>
                      <a:pt x="164" y="141"/>
                    </a:cubicBezTo>
                    <a:cubicBezTo>
                      <a:pt x="164" y="153"/>
                      <a:pt x="154" y="164"/>
                      <a:pt x="141" y="164"/>
                    </a:cubicBezTo>
                    <a:cubicBezTo>
                      <a:pt x="128" y="164"/>
                      <a:pt x="118" y="153"/>
                      <a:pt x="118" y="141"/>
                    </a:cubicBezTo>
                    <a:cubicBezTo>
                      <a:pt x="118" y="128"/>
                      <a:pt x="128" y="118"/>
                      <a:pt x="141"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51" name="Freeform 18"/>
              <p:cNvSpPr>
                <a:spLocks/>
              </p:cNvSpPr>
              <p:nvPr/>
            </p:nvSpPr>
            <p:spPr bwMode="auto">
              <a:xfrm>
                <a:off x="4760914" y="933451"/>
                <a:ext cx="114300" cy="88900"/>
              </a:xfrm>
              <a:custGeom>
                <a:avLst/>
                <a:gdLst>
                  <a:gd name="T0" fmla="*/ 63 w 72"/>
                  <a:gd name="T1" fmla="*/ 56 h 56"/>
                  <a:gd name="T2" fmla="*/ 0 w 72"/>
                  <a:gd name="T3" fmla="*/ 11 h 56"/>
                  <a:gd name="T4" fmla="*/ 9 w 72"/>
                  <a:gd name="T5" fmla="*/ 0 h 56"/>
                  <a:gd name="T6" fmla="*/ 72 w 72"/>
                  <a:gd name="T7" fmla="*/ 45 h 56"/>
                  <a:gd name="T8" fmla="*/ 63 w 72"/>
                  <a:gd name="T9" fmla="*/ 56 h 56"/>
                </a:gdLst>
                <a:ahLst/>
                <a:cxnLst>
                  <a:cxn ang="0">
                    <a:pos x="T0" y="T1"/>
                  </a:cxn>
                  <a:cxn ang="0">
                    <a:pos x="T2" y="T3"/>
                  </a:cxn>
                  <a:cxn ang="0">
                    <a:pos x="T4" y="T5"/>
                  </a:cxn>
                  <a:cxn ang="0">
                    <a:pos x="T6" y="T7"/>
                  </a:cxn>
                  <a:cxn ang="0">
                    <a:pos x="T8" y="T9"/>
                  </a:cxn>
                </a:cxnLst>
                <a:rect l="0" t="0" r="r" b="b"/>
                <a:pathLst>
                  <a:path w="72" h="56">
                    <a:moveTo>
                      <a:pt x="63" y="56"/>
                    </a:moveTo>
                    <a:lnTo>
                      <a:pt x="0" y="11"/>
                    </a:lnTo>
                    <a:lnTo>
                      <a:pt x="9" y="0"/>
                    </a:lnTo>
                    <a:lnTo>
                      <a:pt x="72" y="45"/>
                    </a:lnTo>
                    <a:lnTo>
                      <a:pt x="63"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52" name="Freeform 19"/>
              <p:cNvSpPr>
                <a:spLocks/>
              </p:cNvSpPr>
              <p:nvPr/>
            </p:nvSpPr>
            <p:spPr bwMode="auto">
              <a:xfrm>
                <a:off x="4832351" y="855664"/>
                <a:ext cx="104775" cy="106363"/>
              </a:xfrm>
              <a:custGeom>
                <a:avLst/>
                <a:gdLst>
                  <a:gd name="T0" fmla="*/ 57 w 66"/>
                  <a:gd name="T1" fmla="*/ 67 h 67"/>
                  <a:gd name="T2" fmla="*/ 0 w 66"/>
                  <a:gd name="T3" fmla="*/ 9 h 67"/>
                  <a:gd name="T4" fmla="*/ 9 w 66"/>
                  <a:gd name="T5" fmla="*/ 0 h 67"/>
                  <a:gd name="T6" fmla="*/ 66 w 66"/>
                  <a:gd name="T7" fmla="*/ 57 h 67"/>
                  <a:gd name="T8" fmla="*/ 57 w 66"/>
                  <a:gd name="T9" fmla="*/ 67 h 67"/>
                </a:gdLst>
                <a:ahLst/>
                <a:cxnLst>
                  <a:cxn ang="0">
                    <a:pos x="T0" y="T1"/>
                  </a:cxn>
                  <a:cxn ang="0">
                    <a:pos x="T2" y="T3"/>
                  </a:cxn>
                  <a:cxn ang="0">
                    <a:pos x="T4" y="T5"/>
                  </a:cxn>
                  <a:cxn ang="0">
                    <a:pos x="T6" y="T7"/>
                  </a:cxn>
                  <a:cxn ang="0">
                    <a:pos x="T8" y="T9"/>
                  </a:cxn>
                </a:cxnLst>
                <a:rect l="0" t="0" r="r" b="b"/>
                <a:pathLst>
                  <a:path w="66" h="67">
                    <a:moveTo>
                      <a:pt x="57" y="67"/>
                    </a:moveTo>
                    <a:lnTo>
                      <a:pt x="0" y="9"/>
                    </a:lnTo>
                    <a:lnTo>
                      <a:pt x="9" y="0"/>
                    </a:lnTo>
                    <a:lnTo>
                      <a:pt x="66" y="57"/>
                    </a:lnTo>
                    <a:lnTo>
                      <a:pt x="57"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53" name="Freeform 20"/>
              <p:cNvSpPr>
                <a:spLocks/>
              </p:cNvSpPr>
              <p:nvPr/>
            </p:nvSpPr>
            <p:spPr bwMode="auto">
              <a:xfrm>
                <a:off x="4911726" y="804864"/>
                <a:ext cx="90488" cy="109538"/>
              </a:xfrm>
              <a:custGeom>
                <a:avLst/>
                <a:gdLst>
                  <a:gd name="T0" fmla="*/ 46 w 57"/>
                  <a:gd name="T1" fmla="*/ 69 h 69"/>
                  <a:gd name="T2" fmla="*/ 0 w 57"/>
                  <a:gd name="T3" fmla="*/ 7 h 69"/>
                  <a:gd name="T4" fmla="*/ 10 w 57"/>
                  <a:gd name="T5" fmla="*/ 0 h 69"/>
                  <a:gd name="T6" fmla="*/ 57 w 57"/>
                  <a:gd name="T7" fmla="*/ 62 h 69"/>
                  <a:gd name="T8" fmla="*/ 46 w 57"/>
                  <a:gd name="T9" fmla="*/ 69 h 69"/>
                </a:gdLst>
                <a:ahLst/>
                <a:cxnLst>
                  <a:cxn ang="0">
                    <a:pos x="T0" y="T1"/>
                  </a:cxn>
                  <a:cxn ang="0">
                    <a:pos x="T2" y="T3"/>
                  </a:cxn>
                  <a:cxn ang="0">
                    <a:pos x="T4" y="T5"/>
                  </a:cxn>
                  <a:cxn ang="0">
                    <a:pos x="T6" y="T7"/>
                  </a:cxn>
                  <a:cxn ang="0">
                    <a:pos x="T8" y="T9"/>
                  </a:cxn>
                </a:cxnLst>
                <a:rect l="0" t="0" r="r" b="b"/>
                <a:pathLst>
                  <a:path w="57" h="69">
                    <a:moveTo>
                      <a:pt x="46" y="69"/>
                    </a:moveTo>
                    <a:lnTo>
                      <a:pt x="0" y="7"/>
                    </a:lnTo>
                    <a:lnTo>
                      <a:pt x="10" y="0"/>
                    </a:lnTo>
                    <a:lnTo>
                      <a:pt x="57" y="62"/>
                    </a:lnTo>
                    <a:lnTo>
                      <a:pt x="46"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54" name="Freeform 21"/>
              <p:cNvSpPr>
                <a:spLocks/>
              </p:cNvSpPr>
              <p:nvPr/>
            </p:nvSpPr>
            <p:spPr bwMode="auto">
              <a:xfrm>
                <a:off x="4994276" y="752476"/>
                <a:ext cx="76200" cy="117475"/>
              </a:xfrm>
              <a:custGeom>
                <a:avLst/>
                <a:gdLst>
                  <a:gd name="T0" fmla="*/ 37 w 48"/>
                  <a:gd name="T1" fmla="*/ 74 h 74"/>
                  <a:gd name="T2" fmla="*/ 0 w 48"/>
                  <a:gd name="T3" fmla="*/ 6 h 74"/>
                  <a:gd name="T4" fmla="*/ 11 w 48"/>
                  <a:gd name="T5" fmla="*/ 0 h 74"/>
                  <a:gd name="T6" fmla="*/ 48 w 48"/>
                  <a:gd name="T7" fmla="*/ 67 h 74"/>
                  <a:gd name="T8" fmla="*/ 37 w 48"/>
                  <a:gd name="T9" fmla="*/ 74 h 74"/>
                </a:gdLst>
                <a:ahLst/>
                <a:cxnLst>
                  <a:cxn ang="0">
                    <a:pos x="T0" y="T1"/>
                  </a:cxn>
                  <a:cxn ang="0">
                    <a:pos x="T2" y="T3"/>
                  </a:cxn>
                  <a:cxn ang="0">
                    <a:pos x="T4" y="T5"/>
                  </a:cxn>
                  <a:cxn ang="0">
                    <a:pos x="T6" y="T7"/>
                  </a:cxn>
                  <a:cxn ang="0">
                    <a:pos x="T8" y="T9"/>
                  </a:cxn>
                </a:cxnLst>
                <a:rect l="0" t="0" r="r" b="b"/>
                <a:pathLst>
                  <a:path w="48" h="74">
                    <a:moveTo>
                      <a:pt x="37" y="74"/>
                    </a:moveTo>
                    <a:lnTo>
                      <a:pt x="0" y="6"/>
                    </a:lnTo>
                    <a:lnTo>
                      <a:pt x="11" y="0"/>
                    </a:lnTo>
                    <a:lnTo>
                      <a:pt x="48" y="67"/>
                    </a:lnTo>
                    <a:lnTo>
                      <a:pt x="37"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55" name="Freeform 22"/>
              <p:cNvSpPr>
                <a:spLocks/>
              </p:cNvSpPr>
              <p:nvPr/>
            </p:nvSpPr>
            <p:spPr bwMode="auto">
              <a:xfrm>
                <a:off x="5081589" y="709614"/>
                <a:ext cx="58738" cy="120650"/>
              </a:xfrm>
              <a:custGeom>
                <a:avLst/>
                <a:gdLst>
                  <a:gd name="T0" fmla="*/ 25 w 37"/>
                  <a:gd name="T1" fmla="*/ 76 h 76"/>
                  <a:gd name="T2" fmla="*/ 0 w 37"/>
                  <a:gd name="T3" fmla="*/ 4 h 76"/>
                  <a:gd name="T4" fmla="*/ 13 w 37"/>
                  <a:gd name="T5" fmla="*/ 0 h 76"/>
                  <a:gd name="T6" fmla="*/ 37 w 37"/>
                  <a:gd name="T7" fmla="*/ 72 h 76"/>
                  <a:gd name="T8" fmla="*/ 25 w 37"/>
                  <a:gd name="T9" fmla="*/ 76 h 76"/>
                </a:gdLst>
                <a:ahLst/>
                <a:cxnLst>
                  <a:cxn ang="0">
                    <a:pos x="T0" y="T1"/>
                  </a:cxn>
                  <a:cxn ang="0">
                    <a:pos x="T2" y="T3"/>
                  </a:cxn>
                  <a:cxn ang="0">
                    <a:pos x="T4" y="T5"/>
                  </a:cxn>
                  <a:cxn ang="0">
                    <a:pos x="T6" y="T7"/>
                  </a:cxn>
                  <a:cxn ang="0">
                    <a:pos x="T8" y="T9"/>
                  </a:cxn>
                </a:cxnLst>
                <a:rect l="0" t="0" r="r" b="b"/>
                <a:pathLst>
                  <a:path w="37" h="76">
                    <a:moveTo>
                      <a:pt x="25" y="76"/>
                    </a:moveTo>
                    <a:lnTo>
                      <a:pt x="0" y="4"/>
                    </a:lnTo>
                    <a:lnTo>
                      <a:pt x="13" y="0"/>
                    </a:lnTo>
                    <a:lnTo>
                      <a:pt x="37" y="72"/>
                    </a:lnTo>
                    <a:lnTo>
                      <a:pt x="25"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56" name="Freeform 23"/>
              <p:cNvSpPr>
                <a:spLocks/>
              </p:cNvSpPr>
              <p:nvPr/>
            </p:nvSpPr>
            <p:spPr bwMode="auto">
              <a:xfrm>
                <a:off x="5180014" y="693739"/>
                <a:ext cx="39688" cy="119063"/>
              </a:xfrm>
              <a:custGeom>
                <a:avLst/>
                <a:gdLst>
                  <a:gd name="T0" fmla="*/ 12 w 25"/>
                  <a:gd name="T1" fmla="*/ 75 h 75"/>
                  <a:gd name="T2" fmla="*/ 0 w 25"/>
                  <a:gd name="T3" fmla="*/ 2 h 75"/>
                  <a:gd name="T4" fmla="*/ 12 w 25"/>
                  <a:gd name="T5" fmla="*/ 0 h 75"/>
                  <a:gd name="T6" fmla="*/ 25 w 25"/>
                  <a:gd name="T7" fmla="*/ 72 h 75"/>
                  <a:gd name="T8" fmla="*/ 12 w 25"/>
                  <a:gd name="T9" fmla="*/ 75 h 75"/>
                </a:gdLst>
                <a:ahLst/>
                <a:cxnLst>
                  <a:cxn ang="0">
                    <a:pos x="T0" y="T1"/>
                  </a:cxn>
                  <a:cxn ang="0">
                    <a:pos x="T2" y="T3"/>
                  </a:cxn>
                  <a:cxn ang="0">
                    <a:pos x="T4" y="T5"/>
                  </a:cxn>
                  <a:cxn ang="0">
                    <a:pos x="T6" y="T7"/>
                  </a:cxn>
                  <a:cxn ang="0">
                    <a:pos x="T8" y="T9"/>
                  </a:cxn>
                </a:cxnLst>
                <a:rect l="0" t="0" r="r" b="b"/>
                <a:pathLst>
                  <a:path w="25" h="75">
                    <a:moveTo>
                      <a:pt x="12" y="75"/>
                    </a:moveTo>
                    <a:lnTo>
                      <a:pt x="0" y="2"/>
                    </a:lnTo>
                    <a:lnTo>
                      <a:pt x="12" y="0"/>
                    </a:lnTo>
                    <a:lnTo>
                      <a:pt x="25" y="72"/>
                    </a:lnTo>
                    <a:lnTo>
                      <a:pt x="12"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57" name="Freeform 24"/>
              <p:cNvSpPr>
                <a:spLocks/>
              </p:cNvSpPr>
              <p:nvPr/>
            </p:nvSpPr>
            <p:spPr bwMode="auto">
              <a:xfrm>
                <a:off x="5281614" y="687389"/>
                <a:ext cx="25400" cy="115888"/>
              </a:xfrm>
              <a:custGeom>
                <a:avLst/>
                <a:gdLst>
                  <a:gd name="T0" fmla="*/ 12 w 16"/>
                  <a:gd name="T1" fmla="*/ 73 h 73"/>
                  <a:gd name="T2" fmla="*/ 0 w 16"/>
                  <a:gd name="T3" fmla="*/ 73 h 73"/>
                  <a:gd name="T4" fmla="*/ 4 w 16"/>
                  <a:gd name="T5" fmla="*/ 0 h 73"/>
                  <a:gd name="T6" fmla="*/ 16 w 16"/>
                  <a:gd name="T7" fmla="*/ 0 h 73"/>
                  <a:gd name="T8" fmla="*/ 12 w 16"/>
                  <a:gd name="T9" fmla="*/ 73 h 73"/>
                </a:gdLst>
                <a:ahLst/>
                <a:cxnLst>
                  <a:cxn ang="0">
                    <a:pos x="T0" y="T1"/>
                  </a:cxn>
                  <a:cxn ang="0">
                    <a:pos x="T2" y="T3"/>
                  </a:cxn>
                  <a:cxn ang="0">
                    <a:pos x="T4" y="T5"/>
                  </a:cxn>
                  <a:cxn ang="0">
                    <a:pos x="T6" y="T7"/>
                  </a:cxn>
                  <a:cxn ang="0">
                    <a:pos x="T8" y="T9"/>
                  </a:cxn>
                </a:cxnLst>
                <a:rect l="0" t="0" r="r" b="b"/>
                <a:pathLst>
                  <a:path w="16" h="73">
                    <a:moveTo>
                      <a:pt x="12" y="73"/>
                    </a:moveTo>
                    <a:lnTo>
                      <a:pt x="0" y="73"/>
                    </a:lnTo>
                    <a:lnTo>
                      <a:pt x="4" y="0"/>
                    </a:lnTo>
                    <a:lnTo>
                      <a:pt x="16" y="0"/>
                    </a:lnTo>
                    <a:lnTo>
                      <a:pt x="12"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58" name="Freeform 25"/>
              <p:cNvSpPr>
                <a:spLocks/>
              </p:cNvSpPr>
              <p:nvPr/>
            </p:nvSpPr>
            <p:spPr bwMode="auto">
              <a:xfrm>
                <a:off x="5356226" y="709614"/>
                <a:ext cx="53975" cy="112713"/>
              </a:xfrm>
              <a:custGeom>
                <a:avLst/>
                <a:gdLst>
                  <a:gd name="T0" fmla="*/ 14 w 34"/>
                  <a:gd name="T1" fmla="*/ 71 h 71"/>
                  <a:gd name="T2" fmla="*/ 0 w 34"/>
                  <a:gd name="T3" fmla="*/ 67 h 71"/>
                  <a:gd name="T4" fmla="*/ 21 w 34"/>
                  <a:gd name="T5" fmla="*/ 0 h 71"/>
                  <a:gd name="T6" fmla="*/ 34 w 34"/>
                  <a:gd name="T7" fmla="*/ 3 h 71"/>
                  <a:gd name="T8" fmla="*/ 14 w 34"/>
                  <a:gd name="T9" fmla="*/ 71 h 71"/>
                </a:gdLst>
                <a:ahLst/>
                <a:cxnLst>
                  <a:cxn ang="0">
                    <a:pos x="T0" y="T1"/>
                  </a:cxn>
                  <a:cxn ang="0">
                    <a:pos x="T2" y="T3"/>
                  </a:cxn>
                  <a:cxn ang="0">
                    <a:pos x="T4" y="T5"/>
                  </a:cxn>
                  <a:cxn ang="0">
                    <a:pos x="T6" y="T7"/>
                  </a:cxn>
                  <a:cxn ang="0">
                    <a:pos x="T8" y="T9"/>
                  </a:cxn>
                </a:cxnLst>
                <a:rect l="0" t="0" r="r" b="b"/>
                <a:pathLst>
                  <a:path w="34" h="71">
                    <a:moveTo>
                      <a:pt x="14" y="71"/>
                    </a:moveTo>
                    <a:lnTo>
                      <a:pt x="0" y="67"/>
                    </a:lnTo>
                    <a:lnTo>
                      <a:pt x="21" y="0"/>
                    </a:lnTo>
                    <a:lnTo>
                      <a:pt x="34" y="3"/>
                    </a:lnTo>
                    <a:lnTo>
                      <a:pt x="14" y="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59" name="Freeform 26"/>
              <p:cNvSpPr>
                <a:spLocks/>
              </p:cNvSpPr>
              <p:nvPr/>
            </p:nvSpPr>
            <p:spPr bwMode="auto">
              <a:xfrm>
                <a:off x="5434014" y="739776"/>
                <a:ext cx="63500" cy="104775"/>
              </a:xfrm>
              <a:custGeom>
                <a:avLst/>
                <a:gdLst>
                  <a:gd name="T0" fmla="*/ 13 w 40"/>
                  <a:gd name="T1" fmla="*/ 66 h 66"/>
                  <a:gd name="T2" fmla="*/ 0 w 40"/>
                  <a:gd name="T3" fmla="*/ 61 h 66"/>
                  <a:gd name="T4" fmla="*/ 27 w 40"/>
                  <a:gd name="T5" fmla="*/ 0 h 66"/>
                  <a:gd name="T6" fmla="*/ 40 w 40"/>
                  <a:gd name="T7" fmla="*/ 6 h 66"/>
                  <a:gd name="T8" fmla="*/ 13 w 40"/>
                  <a:gd name="T9" fmla="*/ 66 h 66"/>
                </a:gdLst>
                <a:ahLst/>
                <a:cxnLst>
                  <a:cxn ang="0">
                    <a:pos x="T0" y="T1"/>
                  </a:cxn>
                  <a:cxn ang="0">
                    <a:pos x="T2" y="T3"/>
                  </a:cxn>
                  <a:cxn ang="0">
                    <a:pos x="T4" y="T5"/>
                  </a:cxn>
                  <a:cxn ang="0">
                    <a:pos x="T6" y="T7"/>
                  </a:cxn>
                  <a:cxn ang="0">
                    <a:pos x="T8" y="T9"/>
                  </a:cxn>
                </a:cxnLst>
                <a:rect l="0" t="0" r="r" b="b"/>
                <a:pathLst>
                  <a:path w="40" h="66">
                    <a:moveTo>
                      <a:pt x="13" y="66"/>
                    </a:moveTo>
                    <a:lnTo>
                      <a:pt x="0" y="61"/>
                    </a:lnTo>
                    <a:lnTo>
                      <a:pt x="27" y="0"/>
                    </a:lnTo>
                    <a:lnTo>
                      <a:pt x="40" y="6"/>
                    </a:lnTo>
                    <a:lnTo>
                      <a:pt x="13"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60" name="Freeform 27"/>
              <p:cNvSpPr>
                <a:spLocks/>
              </p:cNvSpPr>
              <p:nvPr/>
            </p:nvSpPr>
            <p:spPr bwMode="auto">
              <a:xfrm>
                <a:off x="5499101" y="779464"/>
                <a:ext cx="76200" cy="95250"/>
              </a:xfrm>
              <a:custGeom>
                <a:avLst/>
                <a:gdLst>
                  <a:gd name="T0" fmla="*/ 11 w 48"/>
                  <a:gd name="T1" fmla="*/ 60 h 60"/>
                  <a:gd name="T2" fmla="*/ 0 w 48"/>
                  <a:gd name="T3" fmla="*/ 53 h 60"/>
                  <a:gd name="T4" fmla="*/ 38 w 48"/>
                  <a:gd name="T5" fmla="*/ 0 h 60"/>
                  <a:gd name="T6" fmla="*/ 48 w 48"/>
                  <a:gd name="T7" fmla="*/ 9 h 60"/>
                  <a:gd name="T8" fmla="*/ 11 w 48"/>
                  <a:gd name="T9" fmla="*/ 60 h 60"/>
                </a:gdLst>
                <a:ahLst/>
                <a:cxnLst>
                  <a:cxn ang="0">
                    <a:pos x="T0" y="T1"/>
                  </a:cxn>
                  <a:cxn ang="0">
                    <a:pos x="T2" y="T3"/>
                  </a:cxn>
                  <a:cxn ang="0">
                    <a:pos x="T4" y="T5"/>
                  </a:cxn>
                  <a:cxn ang="0">
                    <a:pos x="T6" y="T7"/>
                  </a:cxn>
                  <a:cxn ang="0">
                    <a:pos x="T8" y="T9"/>
                  </a:cxn>
                </a:cxnLst>
                <a:rect l="0" t="0" r="r" b="b"/>
                <a:pathLst>
                  <a:path w="48" h="60">
                    <a:moveTo>
                      <a:pt x="11" y="60"/>
                    </a:moveTo>
                    <a:lnTo>
                      <a:pt x="0" y="53"/>
                    </a:lnTo>
                    <a:lnTo>
                      <a:pt x="38" y="0"/>
                    </a:lnTo>
                    <a:lnTo>
                      <a:pt x="48" y="9"/>
                    </a:lnTo>
                    <a:lnTo>
                      <a:pt x="11"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61" name="Freeform 28"/>
              <p:cNvSpPr>
                <a:spLocks/>
              </p:cNvSpPr>
              <p:nvPr/>
            </p:nvSpPr>
            <p:spPr bwMode="auto">
              <a:xfrm>
                <a:off x="5559426" y="830264"/>
                <a:ext cx="76200" cy="87313"/>
              </a:xfrm>
              <a:custGeom>
                <a:avLst/>
                <a:gdLst>
                  <a:gd name="T0" fmla="*/ 10 w 48"/>
                  <a:gd name="T1" fmla="*/ 55 h 55"/>
                  <a:gd name="T2" fmla="*/ 0 w 48"/>
                  <a:gd name="T3" fmla="*/ 48 h 55"/>
                  <a:gd name="T4" fmla="*/ 38 w 48"/>
                  <a:gd name="T5" fmla="*/ 0 h 55"/>
                  <a:gd name="T6" fmla="*/ 48 w 48"/>
                  <a:gd name="T7" fmla="*/ 9 h 55"/>
                  <a:gd name="T8" fmla="*/ 10 w 48"/>
                  <a:gd name="T9" fmla="*/ 55 h 55"/>
                </a:gdLst>
                <a:ahLst/>
                <a:cxnLst>
                  <a:cxn ang="0">
                    <a:pos x="T0" y="T1"/>
                  </a:cxn>
                  <a:cxn ang="0">
                    <a:pos x="T2" y="T3"/>
                  </a:cxn>
                  <a:cxn ang="0">
                    <a:pos x="T4" y="T5"/>
                  </a:cxn>
                  <a:cxn ang="0">
                    <a:pos x="T6" y="T7"/>
                  </a:cxn>
                  <a:cxn ang="0">
                    <a:pos x="T8" y="T9"/>
                  </a:cxn>
                </a:cxnLst>
                <a:rect l="0" t="0" r="r" b="b"/>
                <a:pathLst>
                  <a:path w="48" h="55">
                    <a:moveTo>
                      <a:pt x="10" y="55"/>
                    </a:moveTo>
                    <a:lnTo>
                      <a:pt x="0" y="48"/>
                    </a:lnTo>
                    <a:lnTo>
                      <a:pt x="38" y="0"/>
                    </a:lnTo>
                    <a:lnTo>
                      <a:pt x="48" y="9"/>
                    </a:lnTo>
                    <a:lnTo>
                      <a:pt x="10"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62" name="Freeform 29"/>
              <p:cNvSpPr>
                <a:spLocks/>
              </p:cNvSpPr>
              <p:nvPr/>
            </p:nvSpPr>
            <p:spPr bwMode="auto">
              <a:xfrm>
                <a:off x="5614989" y="879476"/>
                <a:ext cx="79375" cy="82550"/>
              </a:xfrm>
              <a:custGeom>
                <a:avLst/>
                <a:gdLst>
                  <a:gd name="T0" fmla="*/ 8 w 50"/>
                  <a:gd name="T1" fmla="*/ 52 h 52"/>
                  <a:gd name="T2" fmla="*/ 0 w 50"/>
                  <a:gd name="T3" fmla="*/ 43 h 52"/>
                  <a:gd name="T4" fmla="*/ 42 w 50"/>
                  <a:gd name="T5" fmla="*/ 0 h 52"/>
                  <a:gd name="T6" fmla="*/ 50 w 50"/>
                  <a:gd name="T7" fmla="*/ 10 h 52"/>
                  <a:gd name="T8" fmla="*/ 8 w 50"/>
                  <a:gd name="T9" fmla="*/ 52 h 52"/>
                </a:gdLst>
                <a:ahLst/>
                <a:cxnLst>
                  <a:cxn ang="0">
                    <a:pos x="T0" y="T1"/>
                  </a:cxn>
                  <a:cxn ang="0">
                    <a:pos x="T2" y="T3"/>
                  </a:cxn>
                  <a:cxn ang="0">
                    <a:pos x="T4" y="T5"/>
                  </a:cxn>
                  <a:cxn ang="0">
                    <a:pos x="T6" y="T7"/>
                  </a:cxn>
                  <a:cxn ang="0">
                    <a:pos x="T8" y="T9"/>
                  </a:cxn>
                </a:cxnLst>
                <a:rect l="0" t="0" r="r" b="b"/>
                <a:pathLst>
                  <a:path w="50" h="52">
                    <a:moveTo>
                      <a:pt x="8" y="52"/>
                    </a:moveTo>
                    <a:lnTo>
                      <a:pt x="0" y="43"/>
                    </a:lnTo>
                    <a:lnTo>
                      <a:pt x="42" y="0"/>
                    </a:lnTo>
                    <a:lnTo>
                      <a:pt x="50" y="10"/>
                    </a:lnTo>
                    <a:lnTo>
                      <a:pt x="8"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63" name="Freeform 30"/>
              <p:cNvSpPr>
                <a:spLocks/>
              </p:cNvSpPr>
              <p:nvPr/>
            </p:nvSpPr>
            <p:spPr bwMode="auto">
              <a:xfrm>
                <a:off x="5659439" y="933451"/>
                <a:ext cx="84138" cy="71438"/>
              </a:xfrm>
              <a:custGeom>
                <a:avLst/>
                <a:gdLst>
                  <a:gd name="T0" fmla="*/ 7 w 53"/>
                  <a:gd name="T1" fmla="*/ 45 h 45"/>
                  <a:gd name="T2" fmla="*/ 0 w 53"/>
                  <a:gd name="T3" fmla="*/ 35 h 45"/>
                  <a:gd name="T4" fmla="*/ 46 w 53"/>
                  <a:gd name="T5" fmla="*/ 0 h 45"/>
                  <a:gd name="T6" fmla="*/ 53 w 53"/>
                  <a:gd name="T7" fmla="*/ 11 h 45"/>
                  <a:gd name="T8" fmla="*/ 7 w 53"/>
                  <a:gd name="T9" fmla="*/ 45 h 45"/>
                </a:gdLst>
                <a:ahLst/>
                <a:cxnLst>
                  <a:cxn ang="0">
                    <a:pos x="T0" y="T1"/>
                  </a:cxn>
                  <a:cxn ang="0">
                    <a:pos x="T2" y="T3"/>
                  </a:cxn>
                  <a:cxn ang="0">
                    <a:pos x="T4" y="T5"/>
                  </a:cxn>
                  <a:cxn ang="0">
                    <a:pos x="T6" y="T7"/>
                  </a:cxn>
                  <a:cxn ang="0">
                    <a:pos x="T8" y="T9"/>
                  </a:cxn>
                </a:cxnLst>
                <a:rect l="0" t="0" r="r" b="b"/>
                <a:pathLst>
                  <a:path w="53" h="45">
                    <a:moveTo>
                      <a:pt x="7" y="45"/>
                    </a:moveTo>
                    <a:lnTo>
                      <a:pt x="0" y="35"/>
                    </a:lnTo>
                    <a:lnTo>
                      <a:pt x="46" y="0"/>
                    </a:lnTo>
                    <a:lnTo>
                      <a:pt x="53" y="11"/>
                    </a:lnTo>
                    <a:lnTo>
                      <a:pt x="7"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grpSp>
      <p:grpSp>
        <p:nvGrpSpPr>
          <p:cNvPr id="64" name="Group 6"/>
          <p:cNvGrpSpPr>
            <a:grpSpLocks/>
          </p:cNvGrpSpPr>
          <p:nvPr/>
        </p:nvGrpSpPr>
        <p:grpSpPr bwMode="auto">
          <a:xfrm>
            <a:off x="4698608" y="1550959"/>
            <a:ext cx="1133475" cy="1135062"/>
            <a:chOff x="6240016" y="2360392"/>
            <a:chExt cx="1512168" cy="1512168"/>
          </a:xfrm>
        </p:grpSpPr>
        <p:sp>
          <p:nvSpPr>
            <p:cNvPr id="65" name="Oval 30"/>
            <p:cNvSpPr/>
            <p:nvPr/>
          </p:nvSpPr>
          <p:spPr>
            <a:xfrm>
              <a:off x="6240016" y="2360392"/>
              <a:ext cx="1512168" cy="1512168"/>
            </a:xfrm>
            <a:prstGeom prst="ellipse">
              <a:avLst/>
            </a:prstGeom>
            <a:solidFill>
              <a:srgbClr val="BD392F"/>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000" b="0" i="0" u="none" strike="noStrike" kern="0" cap="none" spc="0" normalizeH="0" baseline="0" noProof="0" smtClean="0">
                <a:ln>
                  <a:noFill/>
                </a:ln>
                <a:solidFill>
                  <a:srgbClr val="FFFFFF"/>
                </a:solidFill>
                <a:effectLst/>
                <a:uLnTx/>
                <a:uFillTx/>
                <a:latin typeface="Open Sans"/>
                <a:ea typeface="MS PGothic" pitchFamily="34" charset="-128"/>
                <a:cs typeface="+mn-cs"/>
              </a:endParaRPr>
            </a:p>
          </p:txBody>
        </p:sp>
        <p:grpSp>
          <p:nvGrpSpPr>
            <p:cNvPr id="66" name="Group 104"/>
            <p:cNvGrpSpPr/>
            <p:nvPr/>
          </p:nvGrpSpPr>
          <p:grpSpPr>
            <a:xfrm>
              <a:off x="6662074" y="2674407"/>
              <a:ext cx="661988" cy="833438"/>
              <a:chOff x="8102601" y="593726"/>
              <a:chExt cx="661988" cy="833438"/>
            </a:xfrm>
            <a:solidFill>
              <a:srgbClr val="FFFFFF"/>
            </a:solidFill>
          </p:grpSpPr>
          <p:sp>
            <p:nvSpPr>
              <p:cNvPr id="67" name="Oval 83"/>
              <p:cNvSpPr>
                <a:spLocks noChangeArrowheads="1"/>
              </p:cNvSpPr>
              <p:nvPr/>
            </p:nvSpPr>
            <p:spPr bwMode="auto">
              <a:xfrm>
                <a:off x="8345489" y="744539"/>
                <a:ext cx="176213" cy="247650"/>
              </a:xfrm>
              <a:prstGeom prst="ellipse">
                <a:avLst/>
              </a:prstGeom>
              <a:solidFill>
                <a:srgbClr val="BD392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68" name="Freeform 84"/>
              <p:cNvSpPr>
                <a:spLocks/>
              </p:cNvSpPr>
              <p:nvPr/>
            </p:nvSpPr>
            <p:spPr bwMode="auto">
              <a:xfrm>
                <a:off x="8102601" y="973139"/>
                <a:ext cx="201613" cy="439738"/>
              </a:xfrm>
              <a:custGeom>
                <a:avLst/>
                <a:gdLst>
                  <a:gd name="T0" fmla="*/ 4 w 103"/>
                  <a:gd name="T1" fmla="*/ 220 h 225"/>
                  <a:gd name="T2" fmla="*/ 103 w 103"/>
                  <a:gd name="T3" fmla="*/ 105 h 225"/>
                  <a:gd name="T4" fmla="*/ 101 w 103"/>
                  <a:gd name="T5" fmla="*/ 44 h 225"/>
                  <a:gd name="T6" fmla="*/ 96 w 103"/>
                  <a:gd name="T7" fmla="*/ 0 h 225"/>
                  <a:gd name="T8" fmla="*/ 0 w 103"/>
                  <a:gd name="T9" fmla="*/ 219 h 225"/>
                  <a:gd name="T10" fmla="*/ 4 w 103"/>
                  <a:gd name="T11" fmla="*/ 220 h 225"/>
                </a:gdLst>
                <a:ahLst/>
                <a:cxnLst>
                  <a:cxn ang="0">
                    <a:pos x="T0" y="T1"/>
                  </a:cxn>
                  <a:cxn ang="0">
                    <a:pos x="T2" y="T3"/>
                  </a:cxn>
                  <a:cxn ang="0">
                    <a:pos x="T4" y="T5"/>
                  </a:cxn>
                  <a:cxn ang="0">
                    <a:pos x="T6" y="T7"/>
                  </a:cxn>
                  <a:cxn ang="0">
                    <a:pos x="T8" y="T9"/>
                  </a:cxn>
                  <a:cxn ang="0">
                    <a:pos x="T10" y="T11"/>
                  </a:cxn>
                </a:cxnLst>
                <a:rect l="0" t="0" r="r" b="b"/>
                <a:pathLst>
                  <a:path w="103" h="225">
                    <a:moveTo>
                      <a:pt x="4" y="220"/>
                    </a:moveTo>
                    <a:cubicBezTo>
                      <a:pt x="18" y="196"/>
                      <a:pt x="62" y="122"/>
                      <a:pt x="103" y="105"/>
                    </a:cubicBezTo>
                    <a:cubicBezTo>
                      <a:pt x="95" y="83"/>
                      <a:pt x="94" y="60"/>
                      <a:pt x="101" y="44"/>
                    </a:cubicBezTo>
                    <a:cubicBezTo>
                      <a:pt x="99" y="30"/>
                      <a:pt x="97" y="15"/>
                      <a:pt x="96" y="0"/>
                    </a:cubicBezTo>
                    <a:cubicBezTo>
                      <a:pt x="68" y="22"/>
                      <a:pt x="5" y="86"/>
                      <a:pt x="0" y="219"/>
                    </a:cubicBezTo>
                    <a:cubicBezTo>
                      <a:pt x="0" y="224"/>
                      <a:pt x="1" y="225"/>
                      <a:pt x="4" y="2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69" name="Freeform 85"/>
              <p:cNvSpPr>
                <a:spLocks/>
              </p:cNvSpPr>
              <p:nvPr/>
            </p:nvSpPr>
            <p:spPr bwMode="auto">
              <a:xfrm>
                <a:off x="8562976" y="966789"/>
                <a:ext cx="201613" cy="441325"/>
              </a:xfrm>
              <a:custGeom>
                <a:avLst/>
                <a:gdLst>
                  <a:gd name="T0" fmla="*/ 99 w 103"/>
                  <a:gd name="T1" fmla="*/ 220 h 225"/>
                  <a:gd name="T2" fmla="*/ 103 w 103"/>
                  <a:gd name="T3" fmla="*/ 219 h 225"/>
                  <a:gd name="T4" fmla="*/ 6 w 103"/>
                  <a:gd name="T5" fmla="*/ 0 h 225"/>
                  <a:gd name="T6" fmla="*/ 1 w 103"/>
                  <a:gd name="T7" fmla="*/ 47 h 225"/>
                  <a:gd name="T8" fmla="*/ 0 w 103"/>
                  <a:gd name="T9" fmla="*/ 105 h 225"/>
                  <a:gd name="T10" fmla="*/ 99 w 103"/>
                  <a:gd name="T11" fmla="*/ 220 h 225"/>
                </a:gdLst>
                <a:ahLst/>
                <a:cxnLst>
                  <a:cxn ang="0">
                    <a:pos x="T0" y="T1"/>
                  </a:cxn>
                  <a:cxn ang="0">
                    <a:pos x="T2" y="T3"/>
                  </a:cxn>
                  <a:cxn ang="0">
                    <a:pos x="T4" y="T5"/>
                  </a:cxn>
                  <a:cxn ang="0">
                    <a:pos x="T6" y="T7"/>
                  </a:cxn>
                  <a:cxn ang="0">
                    <a:pos x="T8" y="T9"/>
                  </a:cxn>
                  <a:cxn ang="0">
                    <a:pos x="T10" y="T11"/>
                  </a:cxn>
                </a:cxnLst>
                <a:rect l="0" t="0" r="r" b="b"/>
                <a:pathLst>
                  <a:path w="103" h="225">
                    <a:moveTo>
                      <a:pt x="99" y="220"/>
                    </a:moveTo>
                    <a:cubicBezTo>
                      <a:pt x="101" y="225"/>
                      <a:pt x="103" y="224"/>
                      <a:pt x="103" y="219"/>
                    </a:cubicBezTo>
                    <a:cubicBezTo>
                      <a:pt x="98" y="86"/>
                      <a:pt x="34" y="22"/>
                      <a:pt x="6" y="0"/>
                    </a:cubicBezTo>
                    <a:cubicBezTo>
                      <a:pt x="5" y="16"/>
                      <a:pt x="4" y="32"/>
                      <a:pt x="1" y="47"/>
                    </a:cubicBezTo>
                    <a:cubicBezTo>
                      <a:pt x="8" y="63"/>
                      <a:pt x="8" y="84"/>
                      <a:pt x="0" y="105"/>
                    </a:cubicBezTo>
                    <a:cubicBezTo>
                      <a:pt x="41" y="123"/>
                      <a:pt x="85" y="196"/>
                      <a:pt x="99" y="2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70" name="Freeform 86"/>
              <p:cNvSpPr>
                <a:spLocks/>
              </p:cNvSpPr>
              <p:nvPr/>
            </p:nvSpPr>
            <p:spPr bwMode="auto">
              <a:xfrm>
                <a:off x="8369301" y="593726"/>
                <a:ext cx="127000" cy="61913"/>
              </a:xfrm>
              <a:custGeom>
                <a:avLst/>
                <a:gdLst>
                  <a:gd name="T0" fmla="*/ 65 w 65"/>
                  <a:gd name="T1" fmla="*/ 23 h 32"/>
                  <a:gd name="T2" fmla="*/ 58 w 65"/>
                  <a:gd name="T3" fmla="*/ 13 h 32"/>
                  <a:gd name="T4" fmla="*/ 33 w 65"/>
                  <a:gd name="T5" fmla="*/ 0 h 32"/>
                  <a:gd name="T6" fmla="*/ 8 w 65"/>
                  <a:gd name="T7" fmla="*/ 13 h 32"/>
                  <a:gd name="T8" fmla="*/ 0 w 65"/>
                  <a:gd name="T9" fmla="*/ 23 h 32"/>
                  <a:gd name="T10" fmla="*/ 33 w 65"/>
                  <a:gd name="T11" fmla="*/ 32 h 32"/>
                  <a:gd name="T12" fmla="*/ 65 w 65"/>
                  <a:gd name="T13" fmla="*/ 23 h 32"/>
                </a:gdLst>
                <a:ahLst/>
                <a:cxnLst>
                  <a:cxn ang="0">
                    <a:pos x="T0" y="T1"/>
                  </a:cxn>
                  <a:cxn ang="0">
                    <a:pos x="T2" y="T3"/>
                  </a:cxn>
                  <a:cxn ang="0">
                    <a:pos x="T4" y="T5"/>
                  </a:cxn>
                  <a:cxn ang="0">
                    <a:pos x="T6" y="T7"/>
                  </a:cxn>
                  <a:cxn ang="0">
                    <a:pos x="T8" y="T9"/>
                  </a:cxn>
                  <a:cxn ang="0">
                    <a:pos x="T10" y="T11"/>
                  </a:cxn>
                  <a:cxn ang="0">
                    <a:pos x="T12" y="T13"/>
                  </a:cxn>
                </a:cxnLst>
                <a:rect l="0" t="0" r="r" b="b"/>
                <a:pathLst>
                  <a:path w="65" h="32">
                    <a:moveTo>
                      <a:pt x="65" y="23"/>
                    </a:moveTo>
                    <a:cubicBezTo>
                      <a:pt x="63" y="20"/>
                      <a:pt x="61" y="16"/>
                      <a:pt x="58" y="13"/>
                    </a:cubicBezTo>
                    <a:cubicBezTo>
                      <a:pt x="50" y="4"/>
                      <a:pt x="42" y="0"/>
                      <a:pt x="33" y="0"/>
                    </a:cubicBezTo>
                    <a:cubicBezTo>
                      <a:pt x="24" y="0"/>
                      <a:pt x="15" y="4"/>
                      <a:pt x="8" y="13"/>
                    </a:cubicBezTo>
                    <a:cubicBezTo>
                      <a:pt x="5" y="16"/>
                      <a:pt x="2" y="20"/>
                      <a:pt x="0" y="23"/>
                    </a:cubicBezTo>
                    <a:cubicBezTo>
                      <a:pt x="7" y="28"/>
                      <a:pt x="19" y="32"/>
                      <a:pt x="33" y="32"/>
                    </a:cubicBezTo>
                    <a:cubicBezTo>
                      <a:pt x="47" y="32"/>
                      <a:pt x="58" y="28"/>
                      <a:pt x="6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71" name="Freeform 87"/>
              <p:cNvSpPr>
                <a:spLocks noEditPoints="1"/>
              </p:cNvSpPr>
              <p:nvPr/>
            </p:nvSpPr>
            <p:spPr bwMode="auto">
              <a:xfrm>
                <a:off x="8369301" y="769939"/>
                <a:ext cx="127000" cy="188913"/>
              </a:xfrm>
              <a:custGeom>
                <a:avLst/>
                <a:gdLst>
                  <a:gd name="T0" fmla="*/ 33 w 65"/>
                  <a:gd name="T1" fmla="*/ 97 h 97"/>
                  <a:gd name="T2" fmla="*/ 65 w 65"/>
                  <a:gd name="T3" fmla="*/ 48 h 97"/>
                  <a:gd name="T4" fmla="*/ 33 w 65"/>
                  <a:gd name="T5" fmla="*/ 0 h 97"/>
                  <a:gd name="T6" fmla="*/ 0 w 65"/>
                  <a:gd name="T7" fmla="*/ 48 h 97"/>
                  <a:gd name="T8" fmla="*/ 33 w 65"/>
                  <a:gd name="T9" fmla="*/ 97 h 97"/>
                  <a:gd name="T10" fmla="*/ 33 w 65"/>
                  <a:gd name="T11" fmla="*/ 16 h 97"/>
                  <a:gd name="T12" fmla="*/ 56 w 65"/>
                  <a:gd name="T13" fmla="*/ 48 h 97"/>
                  <a:gd name="T14" fmla="*/ 33 w 65"/>
                  <a:gd name="T15" fmla="*/ 81 h 97"/>
                  <a:gd name="T16" fmla="*/ 10 w 65"/>
                  <a:gd name="T17" fmla="*/ 48 h 97"/>
                  <a:gd name="T18" fmla="*/ 33 w 65"/>
                  <a:gd name="T19" fmla="*/ 16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97">
                    <a:moveTo>
                      <a:pt x="33" y="97"/>
                    </a:moveTo>
                    <a:cubicBezTo>
                      <a:pt x="51" y="97"/>
                      <a:pt x="65" y="75"/>
                      <a:pt x="65" y="48"/>
                    </a:cubicBezTo>
                    <a:cubicBezTo>
                      <a:pt x="65" y="22"/>
                      <a:pt x="51" y="0"/>
                      <a:pt x="33" y="0"/>
                    </a:cubicBezTo>
                    <a:cubicBezTo>
                      <a:pt x="15" y="0"/>
                      <a:pt x="0" y="22"/>
                      <a:pt x="0" y="48"/>
                    </a:cubicBezTo>
                    <a:cubicBezTo>
                      <a:pt x="0" y="75"/>
                      <a:pt x="15" y="97"/>
                      <a:pt x="33" y="97"/>
                    </a:cubicBezTo>
                    <a:close/>
                    <a:moveTo>
                      <a:pt x="33" y="16"/>
                    </a:moveTo>
                    <a:cubicBezTo>
                      <a:pt x="45" y="16"/>
                      <a:pt x="56" y="30"/>
                      <a:pt x="56" y="48"/>
                    </a:cubicBezTo>
                    <a:cubicBezTo>
                      <a:pt x="56" y="66"/>
                      <a:pt x="45" y="81"/>
                      <a:pt x="33" y="81"/>
                    </a:cubicBezTo>
                    <a:cubicBezTo>
                      <a:pt x="20" y="81"/>
                      <a:pt x="10" y="66"/>
                      <a:pt x="10" y="48"/>
                    </a:cubicBezTo>
                    <a:cubicBezTo>
                      <a:pt x="10" y="30"/>
                      <a:pt x="20" y="16"/>
                      <a:pt x="33"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72" name="Freeform 88"/>
              <p:cNvSpPr>
                <a:spLocks noEditPoints="1"/>
              </p:cNvSpPr>
              <p:nvPr/>
            </p:nvSpPr>
            <p:spPr bwMode="auto">
              <a:xfrm>
                <a:off x="8304214" y="663576"/>
                <a:ext cx="255588" cy="596900"/>
              </a:xfrm>
              <a:custGeom>
                <a:avLst/>
                <a:gdLst>
                  <a:gd name="T0" fmla="*/ 7 w 131"/>
                  <a:gd name="T1" fmla="*/ 201 h 305"/>
                  <a:gd name="T2" fmla="*/ 8 w 131"/>
                  <a:gd name="T3" fmla="*/ 204 h 305"/>
                  <a:gd name="T4" fmla="*/ 8 w 131"/>
                  <a:gd name="T5" fmla="*/ 204 h 305"/>
                  <a:gd name="T6" fmla="*/ 9 w 131"/>
                  <a:gd name="T7" fmla="*/ 260 h 305"/>
                  <a:gd name="T8" fmla="*/ 53 w 131"/>
                  <a:gd name="T9" fmla="*/ 305 h 305"/>
                  <a:gd name="T10" fmla="*/ 46 w 131"/>
                  <a:gd name="T11" fmla="*/ 204 h 305"/>
                  <a:gd name="T12" fmla="*/ 48 w 131"/>
                  <a:gd name="T13" fmla="*/ 197 h 305"/>
                  <a:gd name="T14" fmla="*/ 55 w 131"/>
                  <a:gd name="T15" fmla="*/ 194 h 305"/>
                  <a:gd name="T16" fmla="*/ 85 w 131"/>
                  <a:gd name="T17" fmla="*/ 194 h 305"/>
                  <a:gd name="T18" fmla="*/ 91 w 131"/>
                  <a:gd name="T19" fmla="*/ 197 h 305"/>
                  <a:gd name="T20" fmla="*/ 94 w 131"/>
                  <a:gd name="T21" fmla="*/ 204 h 305"/>
                  <a:gd name="T22" fmla="*/ 86 w 131"/>
                  <a:gd name="T23" fmla="*/ 302 h 305"/>
                  <a:gd name="T24" fmla="*/ 123 w 131"/>
                  <a:gd name="T25" fmla="*/ 258 h 305"/>
                  <a:gd name="T26" fmla="*/ 124 w 131"/>
                  <a:gd name="T27" fmla="*/ 204 h 305"/>
                  <a:gd name="T28" fmla="*/ 124 w 131"/>
                  <a:gd name="T29" fmla="*/ 204 h 305"/>
                  <a:gd name="T30" fmla="*/ 124 w 131"/>
                  <a:gd name="T31" fmla="*/ 199 h 305"/>
                  <a:gd name="T32" fmla="*/ 129 w 131"/>
                  <a:gd name="T33" fmla="*/ 149 h 305"/>
                  <a:gd name="T34" fmla="*/ 130 w 131"/>
                  <a:gd name="T35" fmla="*/ 132 h 305"/>
                  <a:gd name="T36" fmla="*/ 106 w 131"/>
                  <a:gd name="T37" fmla="*/ 0 h 305"/>
                  <a:gd name="T38" fmla="*/ 66 w 131"/>
                  <a:gd name="T39" fmla="*/ 11 h 305"/>
                  <a:gd name="T40" fmla="*/ 26 w 131"/>
                  <a:gd name="T41" fmla="*/ 0 h 305"/>
                  <a:gd name="T42" fmla="*/ 2 w 131"/>
                  <a:gd name="T43" fmla="*/ 132 h 305"/>
                  <a:gd name="T44" fmla="*/ 2 w 131"/>
                  <a:gd name="T45" fmla="*/ 152 h 305"/>
                  <a:gd name="T46" fmla="*/ 7 w 131"/>
                  <a:gd name="T47" fmla="*/ 201 h 305"/>
                  <a:gd name="T48" fmla="*/ 66 w 131"/>
                  <a:gd name="T49" fmla="*/ 46 h 305"/>
                  <a:gd name="T50" fmla="*/ 107 w 131"/>
                  <a:gd name="T51" fmla="*/ 102 h 305"/>
                  <a:gd name="T52" fmla="*/ 66 w 131"/>
                  <a:gd name="T53" fmla="*/ 159 h 305"/>
                  <a:gd name="T54" fmla="*/ 25 w 131"/>
                  <a:gd name="T55" fmla="*/ 102 h 305"/>
                  <a:gd name="T56" fmla="*/ 66 w 131"/>
                  <a:gd name="T57" fmla="*/ 46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1" h="305">
                    <a:moveTo>
                      <a:pt x="7" y="201"/>
                    </a:moveTo>
                    <a:cubicBezTo>
                      <a:pt x="8" y="202"/>
                      <a:pt x="8" y="203"/>
                      <a:pt x="8" y="204"/>
                    </a:cubicBezTo>
                    <a:cubicBezTo>
                      <a:pt x="8" y="204"/>
                      <a:pt x="8" y="204"/>
                      <a:pt x="8" y="204"/>
                    </a:cubicBezTo>
                    <a:cubicBezTo>
                      <a:pt x="0" y="218"/>
                      <a:pt x="1" y="240"/>
                      <a:pt x="9" y="260"/>
                    </a:cubicBezTo>
                    <a:cubicBezTo>
                      <a:pt x="18" y="281"/>
                      <a:pt x="33" y="300"/>
                      <a:pt x="53" y="305"/>
                    </a:cubicBezTo>
                    <a:cubicBezTo>
                      <a:pt x="46" y="204"/>
                      <a:pt x="46" y="204"/>
                      <a:pt x="46" y="204"/>
                    </a:cubicBezTo>
                    <a:cubicBezTo>
                      <a:pt x="46" y="202"/>
                      <a:pt x="46" y="199"/>
                      <a:pt x="48" y="197"/>
                    </a:cubicBezTo>
                    <a:cubicBezTo>
                      <a:pt x="50" y="195"/>
                      <a:pt x="52" y="194"/>
                      <a:pt x="55" y="194"/>
                    </a:cubicBezTo>
                    <a:cubicBezTo>
                      <a:pt x="85" y="194"/>
                      <a:pt x="85" y="194"/>
                      <a:pt x="85" y="194"/>
                    </a:cubicBezTo>
                    <a:cubicBezTo>
                      <a:pt x="87" y="194"/>
                      <a:pt x="90" y="195"/>
                      <a:pt x="91" y="197"/>
                    </a:cubicBezTo>
                    <a:cubicBezTo>
                      <a:pt x="93" y="199"/>
                      <a:pt x="94" y="202"/>
                      <a:pt x="94" y="204"/>
                    </a:cubicBezTo>
                    <a:cubicBezTo>
                      <a:pt x="86" y="302"/>
                      <a:pt x="86" y="302"/>
                      <a:pt x="86" y="302"/>
                    </a:cubicBezTo>
                    <a:cubicBezTo>
                      <a:pt x="104" y="294"/>
                      <a:pt x="116" y="277"/>
                      <a:pt x="123" y="258"/>
                    </a:cubicBezTo>
                    <a:cubicBezTo>
                      <a:pt x="130" y="238"/>
                      <a:pt x="131" y="218"/>
                      <a:pt x="124" y="204"/>
                    </a:cubicBezTo>
                    <a:cubicBezTo>
                      <a:pt x="124" y="204"/>
                      <a:pt x="124" y="204"/>
                      <a:pt x="124" y="204"/>
                    </a:cubicBezTo>
                    <a:cubicBezTo>
                      <a:pt x="124" y="202"/>
                      <a:pt x="124" y="201"/>
                      <a:pt x="124" y="199"/>
                    </a:cubicBezTo>
                    <a:cubicBezTo>
                      <a:pt x="127" y="184"/>
                      <a:pt x="129" y="167"/>
                      <a:pt x="129" y="149"/>
                    </a:cubicBezTo>
                    <a:cubicBezTo>
                      <a:pt x="130" y="143"/>
                      <a:pt x="130" y="138"/>
                      <a:pt x="130" y="132"/>
                    </a:cubicBezTo>
                    <a:cubicBezTo>
                      <a:pt x="130" y="79"/>
                      <a:pt x="120" y="31"/>
                      <a:pt x="106" y="0"/>
                    </a:cubicBezTo>
                    <a:cubicBezTo>
                      <a:pt x="96" y="7"/>
                      <a:pt x="82" y="11"/>
                      <a:pt x="66" y="11"/>
                    </a:cubicBezTo>
                    <a:cubicBezTo>
                      <a:pt x="50" y="11"/>
                      <a:pt x="36" y="7"/>
                      <a:pt x="26" y="0"/>
                    </a:cubicBezTo>
                    <a:cubicBezTo>
                      <a:pt x="11" y="31"/>
                      <a:pt x="2" y="79"/>
                      <a:pt x="2" y="132"/>
                    </a:cubicBezTo>
                    <a:cubicBezTo>
                      <a:pt x="2" y="139"/>
                      <a:pt x="2" y="145"/>
                      <a:pt x="2" y="152"/>
                    </a:cubicBezTo>
                    <a:cubicBezTo>
                      <a:pt x="3" y="169"/>
                      <a:pt x="5" y="186"/>
                      <a:pt x="7" y="201"/>
                    </a:cubicBezTo>
                    <a:close/>
                    <a:moveTo>
                      <a:pt x="66" y="46"/>
                    </a:moveTo>
                    <a:cubicBezTo>
                      <a:pt x="88" y="46"/>
                      <a:pt x="107" y="71"/>
                      <a:pt x="107" y="102"/>
                    </a:cubicBezTo>
                    <a:cubicBezTo>
                      <a:pt x="107" y="134"/>
                      <a:pt x="88" y="159"/>
                      <a:pt x="66" y="159"/>
                    </a:cubicBezTo>
                    <a:cubicBezTo>
                      <a:pt x="43" y="159"/>
                      <a:pt x="25" y="134"/>
                      <a:pt x="25" y="102"/>
                    </a:cubicBezTo>
                    <a:cubicBezTo>
                      <a:pt x="25" y="71"/>
                      <a:pt x="43" y="46"/>
                      <a:pt x="66"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73" name="Freeform 89"/>
              <p:cNvSpPr>
                <a:spLocks/>
              </p:cNvSpPr>
              <p:nvPr/>
            </p:nvSpPr>
            <p:spPr bwMode="auto">
              <a:xfrm>
                <a:off x="8412164" y="1062039"/>
                <a:ext cx="58738" cy="365125"/>
              </a:xfrm>
              <a:custGeom>
                <a:avLst/>
                <a:gdLst>
                  <a:gd name="T0" fmla="*/ 8 w 30"/>
                  <a:gd name="T1" fmla="*/ 104 h 187"/>
                  <a:gd name="T2" fmla="*/ 8 w 30"/>
                  <a:gd name="T3" fmla="*/ 108 h 187"/>
                  <a:gd name="T4" fmla="*/ 8 w 30"/>
                  <a:gd name="T5" fmla="*/ 113 h 187"/>
                  <a:gd name="T6" fmla="*/ 14 w 30"/>
                  <a:gd name="T7" fmla="*/ 183 h 187"/>
                  <a:gd name="T8" fmla="*/ 15 w 30"/>
                  <a:gd name="T9" fmla="*/ 187 h 187"/>
                  <a:gd name="T10" fmla="*/ 16 w 30"/>
                  <a:gd name="T11" fmla="*/ 183 h 187"/>
                  <a:gd name="T12" fmla="*/ 21 w 30"/>
                  <a:gd name="T13" fmla="*/ 112 h 187"/>
                  <a:gd name="T14" fmla="*/ 22 w 30"/>
                  <a:gd name="T15" fmla="*/ 107 h 187"/>
                  <a:gd name="T16" fmla="*/ 22 w 30"/>
                  <a:gd name="T17" fmla="*/ 103 h 187"/>
                  <a:gd name="T18" fmla="*/ 30 w 30"/>
                  <a:gd name="T19" fmla="*/ 0 h 187"/>
                  <a:gd name="T20" fmla="*/ 0 w 30"/>
                  <a:gd name="T21" fmla="*/ 0 h 187"/>
                  <a:gd name="T22" fmla="*/ 8 w 30"/>
                  <a:gd name="T23" fmla="*/ 104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 h="187">
                    <a:moveTo>
                      <a:pt x="8" y="104"/>
                    </a:moveTo>
                    <a:cubicBezTo>
                      <a:pt x="8" y="108"/>
                      <a:pt x="8" y="108"/>
                      <a:pt x="8" y="108"/>
                    </a:cubicBezTo>
                    <a:cubicBezTo>
                      <a:pt x="8" y="113"/>
                      <a:pt x="8" y="113"/>
                      <a:pt x="8" y="113"/>
                    </a:cubicBezTo>
                    <a:cubicBezTo>
                      <a:pt x="14" y="183"/>
                      <a:pt x="14" y="183"/>
                      <a:pt x="14" y="183"/>
                    </a:cubicBezTo>
                    <a:cubicBezTo>
                      <a:pt x="14" y="186"/>
                      <a:pt x="14" y="187"/>
                      <a:pt x="15" y="187"/>
                    </a:cubicBezTo>
                    <a:cubicBezTo>
                      <a:pt x="15" y="187"/>
                      <a:pt x="16" y="186"/>
                      <a:pt x="16" y="183"/>
                    </a:cubicBezTo>
                    <a:cubicBezTo>
                      <a:pt x="21" y="112"/>
                      <a:pt x="21" y="112"/>
                      <a:pt x="21" y="112"/>
                    </a:cubicBezTo>
                    <a:cubicBezTo>
                      <a:pt x="22" y="107"/>
                      <a:pt x="22" y="107"/>
                      <a:pt x="22" y="107"/>
                    </a:cubicBezTo>
                    <a:cubicBezTo>
                      <a:pt x="22" y="103"/>
                      <a:pt x="22" y="103"/>
                      <a:pt x="22" y="103"/>
                    </a:cubicBezTo>
                    <a:cubicBezTo>
                      <a:pt x="30" y="0"/>
                      <a:pt x="30" y="0"/>
                      <a:pt x="30" y="0"/>
                    </a:cubicBezTo>
                    <a:cubicBezTo>
                      <a:pt x="0" y="0"/>
                      <a:pt x="0" y="0"/>
                      <a:pt x="0" y="0"/>
                    </a:cubicBezTo>
                    <a:lnTo>
                      <a:pt x="8"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grpSp>
      <p:grpSp>
        <p:nvGrpSpPr>
          <p:cNvPr id="74" name="Group 7"/>
          <p:cNvGrpSpPr>
            <a:grpSpLocks/>
          </p:cNvGrpSpPr>
          <p:nvPr/>
        </p:nvGrpSpPr>
        <p:grpSpPr bwMode="auto">
          <a:xfrm>
            <a:off x="6103546" y="1547784"/>
            <a:ext cx="1133475" cy="1133475"/>
            <a:chOff x="8112224" y="2355747"/>
            <a:chExt cx="1512168" cy="1512168"/>
          </a:xfrm>
        </p:grpSpPr>
        <p:sp>
          <p:nvSpPr>
            <p:cNvPr id="75" name="Oval 31"/>
            <p:cNvSpPr/>
            <p:nvPr/>
          </p:nvSpPr>
          <p:spPr>
            <a:xfrm>
              <a:off x="8112224" y="2355747"/>
              <a:ext cx="1512168" cy="1512168"/>
            </a:xfrm>
            <a:prstGeom prst="ellipse">
              <a:avLst/>
            </a:prstGeom>
            <a:solidFill>
              <a:srgbClr val="333F4F"/>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000" b="0" i="0" u="none" strike="noStrike" kern="0" cap="none" spc="0" normalizeH="0" baseline="0" noProof="0" smtClean="0">
                <a:ln>
                  <a:noFill/>
                </a:ln>
                <a:solidFill>
                  <a:srgbClr val="FFFFFF"/>
                </a:solidFill>
                <a:effectLst/>
                <a:uLnTx/>
                <a:uFillTx/>
                <a:latin typeface="Open Sans"/>
                <a:ea typeface="MS PGothic" pitchFamily="34" charset="-128"/>
                <a:cs typeface="+mn-cs"/>
              </a:endParaRPr>
            </a:p>
          </p:txBody>
        </p:sp>
        <p:grpSp>
          <p:nvGrpSpPr>
            <p:cNvPr id="76" name="Group 112"/>
            <p:cNvGrpSpPr/>
            <p:nvPr/>
          </p:nvGrpSpPr>
          <p:grpSpPr>
            <a:xfrm>
              <a:off x="8337282" y="2773362"/>
              <a:ext cx="1075171" cy="544080"/>
              <a:chOff x="4686301" y="3816351"/>
              <a:chExt cx="1182688" cy="598488"/>
            </a:xfrm>
            <a:solidFill>
              <a:srgbClr val="FFFFFF"/>
            </a:solidFill>
          </p:grpSpPr>
          <p:sp>
            <p:nvSpPr>
              <p:cNvPr id="77" name="Freeform 102"/>
              <p:cNvSpPr>
                <a:spLocks noEditPoints="1"/>
              </p:cNvSpPr>
              <p:nvPr/>
            </p:nvSpPr>
            <p:spPr bwMode="auto">
              <a:xfrm>
                <a:off x="4916489" y="3816351"/>
                <a:ext cx="723900" cy="476250"/>
              </a:xfrm>
              <a:custGeom>
                <a:avLst/>
                <a:gdLst>
                  <a:gd name="T0" fmla="*/ 305 w 370"/>
                  <a:gd name="T1" fmla="*/ 45 h 244"/>
                  <a:gd name="T2" fmla="*/ 185 w 370"/>
                  <a:gd name="T3" fmla="*/ 0 h 244"/>
                  <a:gd name="T4" fmla="*/ 0 w 370"/>
                  <a:gd name="T5" fmla="*/ 185 h 244"/>
                  <a:gd name="T6" fmla="*/ 0 w 370"/>
                  <a:gd name="T7" fmla="*/ 216 h 244"/>
                  <a:gd name="T8" fmla="*/ 0 w 370"/>
                  <a:gd name="T9" fmla="*/ 244 h 244"/>
                  <a:gd name="T10" fmla="*/ 369 w 370"/>
                  <a:gd name="T11" fmla="*/ 244 h 244"/>
                  <a:gd name="T12" fmla="*/ 369 w 370"/>
                  <a:gd name="T13" fmla="*/ 219 h 244"/>
                  <a:gd name="T14" fmla="*/ 370 w 370"/>
                  <a:gd name="T15" fmla="*/ 216 h 244"/>
                  <a:gd name="T16" fmla="*/ 370 w 370"/>
                  <a:gd name="T17" fmla="*/ 185 h 244"/>
                  <a:gd name="T18" fmla="*/ 305 w 370"/>
                  <a:gd name="T19" fmla="*/ 45 h 244"/>
                  <a:gd name="T20" fmla="*/ 45 w 370"/>
                  <a:gd name="T21" fmla="*/ 216 h 244"/>
                  <a:gd name="T22" fmla="*/ 45 w 370"/>
                  <a:gd name="T23" fmla="*/ 189 h 244"/>
                  <a:gd name="T24" fmla="*/ 83 w 370"/>
                  <a:gd name="T25" fmla="*/ 189 h 244"/>
                  <a:gd name="T26" fmla="*/ 83 w 370"/>
                  <a:gd name="T27" fmla="*/ 176 h 244"/>
                  <a:gd name="T28" fmla="*/ 48 w 370"/>
                  <a:gd name="T29" fmla="*/ 176 h 244"/>
                  <a:gd name="T30" fmla="*/ 45 w 370"/>
                  <a:gd name="T31" fmla="*/ 176 h 244"/>
                  <a:gd name="T32" fmla="*/ 81 w 370"/>
                  <a:gd name="T33" fmla="*/ 88 h 244"/>
                  <a:gd name="T34" fmla="*/ 82 w 370"/>
                  <a:gd name="T35" fmla="*/ 87 h 244"/>
                  <a:gd name="T36" fmla="*/ 84 w 370"/>
                  <a:gd name="T37" fmla="*/ 88 h 244"/>
                  <a:gd name="T38" fmla="*/ 109 w 370"/>
                  <a:gd name="T39" fmla="*/ 114 h 244"/>
                  <a:gd name="T40" fmla="*/ 117 w 370"/>
                  <a:gd name="T41" fmla="*/ 106 h 244"/>
                  <a:gd name="T42" fmla="*/ 90 w 370"/>
                  <a:gd name="T43" fmla="*/ 79 h 244"/>
                  <a:gd name="T44" fmla="*/ 178 w 370"/>
                  <a:gd name="T45" fmla="*/ 42 h 244"/>
                  <a:gd name="T46" fmla="*/ 180 w 370"/>
                  <a:gd name="T47" fmla="*/ 42 h 244"/>
                  <a:gd name="T48" fmla="*/ 181 w 370"/>
                  <a:gd name="T49" fmla="*/ 43 h 244"/>
                  <a:gd name="T50" fmla="*/ 181 w 370"/>
                  <a:gd name="T51" fmla="*/ 80 h 244"/>
                  <a:gd name="T52" fmla="*/ 191 w 370"/>
                  <a:gd name="T53" fmla="*/ 80 h 244"/>
                  <a:gd name="T54" fmla="*/ 191 w 370"/>
                  <a:gd name="T55" fmla="*/ 42 h 244"/>
                  <a:gd name="T56" fmla="*/ 206 w 370"/>
                  <a:gd name="T57" fmla="*/ 44 h 244"/>
                  <a:gd name="T58" fmla="*/ 282 w 370"/>
                  <a:gd name="T59" fmla="*/ 79 h 244"/>
                  <a:gd name="T60" fmla="*/ 255 w 370"/>
                  <a:gd name="T61" fmla="*/ 106 h 244"/>
                  <a:gd name="T62" fmla="*/ 262 w 370"/>
                  <a:gd name="T63" fmla="*/ 114 h 244"/>
                  <a:gd name="T64" fmla="*/ 288 w 370"/>
                  <a:gd name="T65" fmla="*/ 88 h 244"/>
                  <a:gd name="T66" fmla="*/ 290 w 370"/>
                  <a:gd name="T67" fmla="*/ 87 h 244"/>
                  <a:gd name="T68" fmla="*/ 291 w 370"/>
                  <a:gd name="T69" fmla="*/ 88 h 244"/>
                  <a:gd name="T70" fmla="*/ 327 w 370"/>
                  <a:gd name="T71" fmla="*/ 176 h 244"/>
                  <a:gd name="T72" fmla="*/ 289 w 370"/>
                  <a:gd name="T73" fmla="*/ 176 h 244"/>
                  <a:gd name="T74" fmla="*/ 289 w 370"/>
                  <a:gd name="T75" fmla="*/ 189 h 244"/>
                  <a:gd name="T76" fmla="*/ 327 w 370"/>
                  <a:gd name="T77" fmla="*/ 188 h 244"/>
                  <a:gd name="T78" fmla="*/ 327 w 370"/>
                  <a:gd name="T79" fmla="*/ 216 h 244"/>
                  <a:gd name="T80" fmla="*/ 45 w 370"/>
                  <a:gd name="T81" fmla="*/ 216 h 244"/>
                  <a:gd name="T82" fmla="*/ 235 w 370"/>
                  <a:gd name="T83" fmla="*/ 128 h 244"/>
                  <a:gd name="T84" fmla="*/ 163 w 370"/>
                  <a:gd name="T85" fmla="*/ 158 h 244"/>
                  <a:gd name="T86" fmla="*/ 163 w 370"/>
                  <a:gd name="T87" fmla="*/ 200 h 244"/>
                  <a:gd name="T88" fmla="*/ 205 w 370"/>
                  <a:gd name="T89" fmla="*/ 200 h 244"/>
                  <a:gd name="T90" fmla="*/ 235 w 370"/>
                  <a:gd name="T91" fmla="*/ 128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0" h="244">
                    <a:moveTo>
                      <a:pt x="305" y="45"/>
                    </a:moveTo>
                    <a:cubicBezTo>
                      <a:pt x="273" y="17"/>
                      <a:pt x="231" y="0"/>
                      <a:pt x="185" y="0"/>
                    </a:cubicBezTo>
                    <a:cubicBezTo>
                      <a:pt x="83" y="0"/>
                      <a:pt x="0" y="83"/>
                      <a:pt x="0" y="185"/>
                    </a:cubicBezTo>
                    <a:cubicBezTo>
                      <a:pt x="0" y="188"/>
                      <a:pt x="0" y="214"/>
                      <a:pt x="0" y="216"/>
                    </a:cubicBezTo>
                    <a:cubicBezTo>
                      <a:pt x="0" y="244"/>
                      <a:pt x="0" y="244"/>
                      <a:pt x="0" y="244"/>
                    </a:cubicBezTo>
                    <a:cubicBezTo>
                      <a:pt x="369" y="244"/>
                      <a:pt x="369" y="244"/>
                      <a:pt x="369" y="244"/>
                    </a:cubicBezTo>
                    <a:cubicBezTo>
                      <a:pt x="369" y="219"/>
                      <a:pt x="369" y="219"/>
                      <a:pt x="369" y="219"/>
                    </a:cubicBezTo>
                    <a:cubicBezTo>
                      <a:pt x="370" y="216"/>
                      <a:pt x="370" y="216"/>
                      <a:pt x="370" y="216"/>
                    </a:cubicBezTo>
                    <a:cubicBezTo>
                      <a:pt x="370" y="214"/>
                      <a:pt x="370" y="188"/>
                      <a:pt x="370" y="185"/>
                    </a:cubicBezTo>
                    <a:cubicBezTo>
                      <a:pt x="370" y="95"/>
                      <a:pt x="305" y="45"/>
                      <a:pt x="305" y="45"/>
                    </a:cubicBezTo>
                    <a:close/>
                    <a:moveTo>
                      <a:pt x="45" y="216"/>
                    </a:moveTo>
                    <a:cubicBezTo>
                      <a:pt x="45" y="215"/>
                      <a:pt x="45" y="190"/>
                      <a:pt x="45" y="189"/>
                    </a:cubicBezTo>
                    <a:cubicBezTo>
                      <a:pt x="83" y="189"/>
                      <a:pt x="83" y="189"/>
                      <a:pt x="83" y="189"/>
                    </a:cubicBezTo>
                    <a:cubicBezTo>
                      <a:pt x="83" y="176"/>
                      <a:pt x="83" y="176"/>
                      <a:pt x="83" y="176"/>
                    </a:cubicBezTo>
                    <a:cubicBezTo>
                      <a:pt x="48" y="176"/>
                      <a:pt x="48" y="176"/>
                      <a:pt x="48" y="176"/>
                    </a:cubicBezTo>
                    <a:cubicBezTo>
                      <a:pt x="45" y="176"/>
                      <a:pt x="45" y="176"/>
                      <a:pt x="45" y="176"/>
                    </a:cubicBezTo>
                    <a:cubicBezTo>
                      <a:pt x="46" y="145"/>
                      <a:pt x="59" y="113"/>
                      <a:pt x="81" y="88"/>
                    </a:cubicBezTo>
                    <a:cubicBezTo>
                      <a:pt x="82" y="87"/>
                      <a:pt x="82" y="87"/>
                      <a:pt x="82" y="87"/>
                    </a:cubicBezTo>
                    <a:cubicBezTo>
                      <a:pt x="84" y="88"/>
                      <a:pt x="84" y="88"/>
                      <a:pt x="84" y="88"/>
                    </a:cubicBezTo>
                    <a:cubicBezTo>
                      <a:pt x="109" y="114"/>
                      <a:pt x="109" y="114"/>
                      <a:pt x="109" y="114"/>
                    </a:cubicBezTo>
                    <a:cubicBezTo>
                      <a:pt x="117" y="106"/>
                      <a:pt x="117" y="106"/>
                      <a:pt x="117" y="106"/>
                    </a:cubicBezTo>
                    <a:cubicBezTo>
                      <a:pt x="90" y="79"/>
                      <a:pt x="90" y="79"/>
                      <a:pt x="90" y="79"/>
                    </a:cubicBezTo>
                    <a:cubicBezTo>
                      <a:pt x="115" y="57"/>
                      <a:pt x="145" y="44"/>
                      <a:pt x="178" y="42"/>
                    </a:cubicBezTo>
                    <a:cubicBezTo>
                      <a:pt x="180" y="42"/>
                      <a:pt x="180" y="42"/>
                      <a:pt x="180" y="42"/>
                    </a:cubicBezTo>
                    <a:cubicBezTo>
                      <a:pt x="180" y="42"/>
                      <a:pt x="181" y="42"/>
                      <a:pt x="181" y="43"/>
                    </a:cubicBezTo>
                    <a:cubicBezTo>
                      <a:pt x="181" y="80"/>
                      <a:pt x="181" y="80"/>
                      <a:pt x="181" y="80"/>
                    </a:cubicBezTo>
                    <a:cubicBezTo>
                      <a:pt x="191" y="80"/>
                      <a:pt x="191" y="80"/>
                      <a:pt x="191" y="80"/>
                    </a:cubicBezTo>
                    <a:cubicBezTo>
                      <a:pt x="191" y="42"/>
                      <a:pt x="191" y="42"/>
                      <a:pt x="191" y="42"/>
                    </a:cubicBezTo>
                    <a:cubicBezTo>
                      <a:pt x="196" y="43"/>
                      <a:pt x="201" y="43"/>
                      <a:pt x="206" y="44"/>
                    </a:cubicBezTo>
                    <a:cubicBezTo>
                      <a:pt x="234" y="48"/>
                      <a:pt x="260" y="60"/>
                      <a:pt x="282" y="79"/>
                    </a:cubicBezTo>
                    <a:cubicBezTo>
                      <a:pt x="255" y="106"/>
                      <a:pt x="255" y="106"/>
                      <a:pt x="255" y="106"/>
                    </a:cubicBezTo>
                    <a:cubicBezTo>
                      <a:pt x="262" y="114"/>
                      <a:pt x="262" y="114"/>
                      <a:pt x="262" y="114"/>
                    </a:cubicBezTo>
                    <a:cubicBezTo>
                      <a:pt x="288" y="88"/>
                      <a:pt x="288" y="88"/>
                      <a:pt x="288" y="88"/>
                    </a:cubicBezTo>
                    <a:cubicBezTo>
                      <a:pt x="290" y="87"/>
                      <a:pt x="290" y="87"/>
                      <a:pt x="290" y="87"/>
                    </a:cubicBezTo>
                    <a:cubicBezTo>
                      <a:pt x="291" y="88"/>
                      <a:pt x="291" y="88"/>
                      <a:pt x="291" y="88"/>
                    </a:cubicBezTo>
                    <a:cubicBezTo>
                      <a:pt x="313" y="113"/>
                      <a:pt x="326" y="143"/>
                      <a:pt x="327" y="176"/>
                    </a:cubicBezTo>
                    <a:cubicBezTo>
                      <a:pt x="289" y="176"/>
                      <a:pt x="289" y="176"/>
                      <a:pt x="289" y="176"/>
                    </a:cubicBezTo>
                    <a:cubicBezTo>
                      <a:pt x="289" y="189"/>
                      <a:pt x="289" y="189"/>
                      <a:pt x="289" y="189"/>
                    </a:cubicBezTo>
                    <a:cubicBezTo>
                      <a:pt x="327" y="188"/>
                      <a:pt x="327" y="188"/>
                      <a:pt x="327" y="188"/>
                    </a:cubicBezTo>
                    <a:cubicBezTo>
                      <a:pt x="327" y="188"/>
                      <a:pt x="327" y="215"/>
                      <a:pt x="327" y="216"/>
                    </a:cubicBezTo>
                    <a:lnTo>
                      <a:pt x="45" y="216"/>
                    </a:lnTo>
                    <a:close/>
                    <a:moveTo>
                      <a:pt x="235" y="128"/>
                    </a:moveTo>
                    <a:cubicBezTo>
                      <a:pt x="235" y="128"/>
                      <a:pt x="175" y="147"/>
                      <a:pt x="163" y="158"/>
                    </a:cubicBezTo>
                    <a:cubicBezTo>
                      <a:pt x="152" y="170"/>
                      <a:pt x="152" y="188"/>
                      <a:pt x="163" y="200"/>
                    </a:cubicBezTo>
                    <a:cubicBezTo>
                      <a:pt x="175" y="211"/>
                      <a:pt x="193" y="211"/>
                      <a:pt x="205" y="200"/>
                    </a:cubicBezTo>
                    <a:cubicBezTo>
                      <a:pt x="216" y="188"/>
                      <a:pt x="235" y="128"/>
                      <a:pt x="235"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78" name="Freeform 103"/>
              <p:cNvSpPr>
                <a:spLocks/>
              </p:cNvSpPr>
              <p:nvPr/>
            </p:nvSpPr>
            <p:spPr bwMode="auto">
              <a:xfrm>
                <a:off x="4745039" y="4202114"/>
                <a:ext cx="1065213" cy="177800"/>
              </a:xfrm>
              <a:custGeom>
                <a:avLst/>
                <a:gdLst>
                  <a:gd name="T0" fmla="*/ 544 w 544"/>
                  <a:gd name="T1" fmla="*/ 91 h 91"/>
                  <a:gd name="T2" fmla="*/ 0 w 544"/>
                  <a:gd name="T3" fmla="*/ 91 h 91"/>
                  <a:gd name="T4" fmla="*/ 0 w 544"/>
                  <a:gd name="T5" fmla="*/ 33 h 91"/>
                  <a:gd name="T6" fmla="*/ 141 w 544"/>
                  <a:gd name="T7" fmla="*/ 33 h 91"/>
                  <a:gd name="T8" fmla="*/ 234 w 544"/>
                  <a:gd name="T9" fmla="*/ 6 h 91"/>
                  <a:gd name="T10" fmla="*/ 272 w 544"/>
                  <a:gd name="T11" fmla="*/ 44 h 91"/>
                  <a:gd name="T12" fmla="*/ 319 w 544"/>
                  <a:gd name="T13" fmla="*/ 5 h 91"/>
                  <a:gd name="T14" fmla="*/ 435 w 544"/>
                  <a:gd name="T15" fmla="*/ 37 h 91"/>
                  <a:gd name="T16" fmla="*/ 544 w 544"/>
                  <a:gd name="T17" fmla="*/ 33 h 91"/>
                  <a:gd name="T18" fmla="*/ 544 w 544"/>
                  <a:gd name="T19"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4" h="91">
                    <a:moveTo>
                      <a:pt x="544" y="91"/>
                    </a:moveTo>
                    <a:cubicBezTo>
                      <a:pt x="0" y="91"/>
                      <a:pt x="0" y="91"/>
                      <a:pt x="0" y="91"/>
                    </a:cubicBezTo>
                    <a:cubicBezTo>
                      <a:pt x="0" y="33"/>
                      <a:pt x="0" y="33"/>
                      <a:pt x="0" y="33"/>
                    </a:cubicBezTo>
                    <a:cubicBezTo>
                      <a:pt x="141" y="33"/>
                      <a:pt x="141" y="33"/>
                      <a:pt x="141" y="33"/>
                    </a:cubicBezTo>
                    <a:cubicBezTo>
                      <a:pt x="141" y="33"/>
                      <a:pt x="216" y="0"/>
                      <a:pt x="234" y="6"/>
                    </a:cubicBezTo>
                    <a:cubicBezTo>
                      <a:pt x="252" y="12"/>
                      <a:pt x="272" y="44"/>
                      <a:pt x="272" y="44"/>
                    </a:cubicBezTo>
                    <a:cubicBezTo>
                      <a:pt x="272" y="44"/>
                      <a:pt x="282" y="5"/>
                      <a:pt x="319" y="5"/>
                    </a:cubicBezTo>
                    <a:cubicBezTo>
                      <a:pt x="356" y="5"/>
                      <a:pt x="435" y="37"/>
                      <a:pt x="435" y="37"/>
                    </a:cubicBezTo>
                    <a:cubicBezTo>
                      <a:pt x="544" y="33"/>
                      <a:pt x="544" y="33"/>
                      <a:pt x="544" y="33"/>
                    </a:cubicBezTo>
                    <a:lnTo>
                      <a:pt x="544" y="91"/>
                    </a:lnTo>
                    <a:close/>
                  </a:path>
                </a:pathLst>
              </a:custGeom>
              <a:solidFill>
                <a:srgbClr val="445469"/>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79" name="Freeform 104"/>
              <p:cNvSpPr>
                <a:spLocks noEditPoints="1"/>
              </p:cNvSpPr>
              <p:nvPr/>
            </p:nvSpPr>
            <p:spPr bwMode="auto">
              <a:xfrm>
                <a:off x="4686301" y="4195764"/>
                <a:ext cx="1182688" cy="219075"/>
              </a:xfrm>
              <a:custGeom>
                <a:avLst/>
                <a:gdLst>
                  <a:gd name="T0" fmla="*/ 578 w 604"/>
                  <a:gd name="T1" fmla="*/ 85 h 112"/>
                  <a:gd name="T2" fmla="*/ 574 w 604"/>
                  <a:gd name="T3" fmla="*/ 16 h 112"/>
                  <a:gd name="T4" fmla="*/ 566 w 604"/>
                  <a:gd name="T5" fmla="*/ 19 h 112"/>
                  <a:gd name="T6" fmla="*/ 497 w 604"/>
                  <a:gd name="T7" fmla="*/ 32 h 112"/>
                  <a:gd name="T8" fmla="*/ 404 w 604"/>
                  <a:gd name="T9" fmla="*/ 14 h 112"/>
                  <a:gd name="T10" fmla="*/ 345 w 604"/>
                  <a:gd name="T11" fmla="*/ 2 h 112"/>
                  <a:gd name="T12" fmla="*/ 302 w 604"/>
                  <a:gd name="T13" fmla="*/ 43 h 112"/>
                  <a:gd name="T14" fmla="*/ 260 w 604"/>
                  <a:gd name="T15" fmla="*/ 2 h 112"/>
                  <a:gd name="T16" fmla="*/ 201 w 604"/>
                  <a:gd name="T17" fmla="*/ 14 h 112"/>
                  <a:gd name="T18" fmla="*/ 108 w 604"/>
                  <a:gd name="T19" fmla="*/ 32 h 112"/>
                  <a:gd name="T20" fmla="*/ 39 w 604"/>
                  <a:gd name="T21" fmla="*/ 19 h 112"/>
                  <a:gd name="T22" fmla="*/ 31 w 604"/>
                  <a:gd name="T23" fmla="*/ 16 h 112"/>
                  <a:gd name="T24" fmla="*/ 27 w 604"/>
                  <a:gd name="T25" fmla="*/ 85 h 112"/>
                  <a:gd name="T26" fmla="*/ 0 w 604"/>
                  <a:gd name="T27" fmla="*/ 85 h 112"/>
                  <a:gd name="T28" fmla="*/ 0 w 604"/>
                  <a:gd name="T29" fmla="*/ 112 h 112"/>
                  <a:gd name="T30" fmla="*/ 604 w 604"/>
                  <a:gd name="T31" fmla="*/ 112 h 112"/>
                  <a:gd name="T32" fmla="*/ 604 w 604"/>
                  <a:gd name="T33" fmla="*/ 85 h 112"/>
                  <a:gd name="T34" fmla="*/ 578 w 604"/>
                  <a:gd name="T35" fmla="*/ 85 h 112"/>
                  <a:gd name="T36" fmla="*/ 39 w 604"/>
                  <a:gd name="T37" fmla="*/ 79 h 112"/>
                  <a:gd name="T38" fmla="*/ 42 w 604"/>
                  <a:gd name="T39" fmla="*/ 33 h 112"/>
                  <a:gd name="T40" fmla="*/ 108 w 604"/>
                  <a:gd name="T41" fmla="*/ 45 h 112"/>
                  <a:gd name="T42" fmla="*/ 205 w 604"/>
                  <a:gd name="T43" fmla="*/ 26 h 112"/>
                  <a:gd name="T44" fmla="*/ 259 w 604"/>
                  <a:gd name="T45" fmla="*/ 14 h 112"/>
                  <a:gd name="T46" fmla="*/ 296 w 604"/>
                  <a:gd name="T47" fmla="*/ 79 h 112"/>
                  <a:gd name="T48" fmla="*/ 39 w 604"/>
                  <a:gd name="T49" fmla="*/ 79 h 112"/>
                  <a:gd name="T50" fmla="*/ 309 w 604"/>
                  <a:gd name="T51" fmla="*/ 79 h 112"/>
                  <a:gd name="T52" fmla="*/ 346 w 604"/>
                  <a:gd name="T53" fmla="*/ 14 h 112"/>
                  <a:gd name="T54" fmla="*/ 400 w 604"/>
                  <a:gd name="T55" fmla="*/ 25 h 112"/>
                  <a:gd name="T56" fmla="*/ 497 w 604"/>
                  <a:gd name="T57" fmla="*/ 45 h 112"/>
                  <a:gd name="T58" fmla="*/ 563 w 604"/>
                  <a:gd name="T59" fmla="*/ 33 h 112"/>
                  <a:gd name="T60" fmla="*/ 566 w 604"/>
                  <a:gd name="T61" fmla="*/ 78 h 112"/>
                  <a:gd name="T62" fmla="*/ 309 w 604"/>
                  <a:gd name="T63" fmla="*/ 78 h 112"/>
                  <a:gd name="T64" fmla="*/ 309 w 604"/>
                  <a:gd name="T65" fmla="*/ 7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4" h="112">
                    <a:moveTo>
                      <a:pt x="578" y="85"/>
                    </a:moveTo>
                    <a:cubicBezTo>
                      <a:pt x="574" y="16"/>
                      <a:pt x="574" y="16"/>
                      <a:pt x="574" y="16"/>
                    </a:cubicBezTo>
                    <a:cubicBezTo>
                      <a:pt x="566" y="19"/>
                      <a:pt x="566" y="19"/>
                      <a:pt x="566" y="19"/>
                    </a:cubicBezTo>
                    <a:cubicBezTo>
                      <a:pt x="543" y="28"/>
                      <a:pt x="521" y="32"/>
                      <a:pt x="497" y="32"/>
                    </a:cubicBezTo>
                    <a:cubicBezTo>
                      <a:pt x="461" y="32"/>
                      <a:pt x="431" y="23"/>
                      <a:pt x="404" y="14"/>
                    </a:cubicBezTo>
                    <a:cubicBezTo>
                      <a:pt x="381" y="7"/>
                      <a:pt x="362" y="0"/>
                      <a:pt x="345" y="2"/>
                    </a:cubicBezTo>
                    <a:cubicBezTo>
                      <a:pt x="321" y="5"/>
                      <a:pt x="309" y="24"/>
                      <a:pt x="302" y="43"/>
                    </a:cubicBezTo>
                    <a:cubicBezTo>
                      <a:pt x="296" y="24"/>
                      <a:pt x="284" y="5"/>
                      <a:pt x="260" y="2"/>
                    </a:cubicBezTo>
                    <a:cubicBezTo>
                      <a:pt x="243" y="0"/>
                      <a:pt x="224" y="7"/>
                      <a:pt x="201" y="14"/>
                    </a:cubicBezTo>
                    <a:cubicBezTo>
                      <a:pt x="174" y="23"/>
                      <a:pt x="144" y="32"/>
                      <a:pt x="108" y="32"/>
                    </a:cubicBezTo>
                    <a:cubicBezTo>
                      <a:pt x="84" y="32"/>
                      <a:pt x="62" y="28"/>
                      <a:pt x="39" y="19"/>
                    </a:cubicBezTo>
                    <a:cubicBezTo>
                      <a:pt x="31" y="16"/>
                      <a:pt x="31" y="16"/>
                      <a:pt x="31" y="16"/>
                    </a:cubicBezTo>
                    <a:cubicBezTo>
                      <a:pt x="27" y="85"/>
                      <a:pt x="27" y="85"/>
                      <a:pt x="27" y="85"/>
                    </a:cubicBezTo>
                    <a:cubicBezTo>
                      <a:pt x="0" y="85"/>
                      <a:pt x="0" y="85"/>
                      <a:pt x="0" y="85"/>
                    </a:cubicBezTo>
                    <a:cubicBezTo>
                      <a:pt x="0" y="112"/>
                      <a:pt x="0" y="112"/>
                      <a:pt x="0" y="112"/>
                    </a:cubicBezTo>
                    <a:cubicBezTo>
                      <a:pt x="604" y="112"/>
                      <a:pt x="604" y="112"/>
                      <a:pt x="604" y="112"/>
                    </a:cubicBezTo>
                    <a:cubicBezTo>
                      <a:pt x="604" y="85"/>
                      <a:pt x="604" y="85"/>
                      <a:pt x="604" y="85"/>
                    </a:cubicBezTo>
                    <a:lnTo>
                      <a:pt x="578" y="85"/>
                    </a:lnTo>
                    <a:close/>
                    <a:moveTo>
                      <a:pt x="39" y="79"/>
                    </a:moveTo>
                    <a:cubicBezTo>
                      <a:pt x="42" y="33"/>
                      <a:pt x="42" y="33"/>
                      <a:pt x="42" y="33"/>
                    </a:cubicBezTo>
                    <a:cubicBezTo>
                      <a:pt x="64" y="41"/>
                      <a:pt x="86" y="45"/>
                      <a:pt x="108" y="45"/>
                    </a:cubicBezTo>
                    <a:cubicBezTo>
                      <a:pt x="146" y="45"/>
                      <a:pt x="178" y="34"/>
                      <a:pt x="205" y="26"/>
                    </a:cubicBezTo>
                    <a:cubicBezTo>
                      <a:pt x="226" y="19"/>
                      <a:pt x="244" y="13"/>
                      <a:pt x="259" y="14"/>
                    </a:cubicBezTo>
                    <a:cubicBezTo>
                      <a:pt x="291" y="18"/>
                      <a:pt x="296" y="62"/>
                      <a:pt x="296" y="79"/>
                    </a:cubicBezTo>
                    <a:cubicBezTo>
                      <a:pt x="39" y="79"/>
                      <a:pt x="39" y="79"/>
                      <a:pt x="39" y="79"/>
                    </a:cubicBezTo>
                    <a:close/>
                    <a:moveTo>
                      <a:pt x="309" y="79"/>
                    </a:moveTo>
                    <a:cubicBezTo>
                      <a:pt x="309" y="62"/>
                      <a:pt x="314" y="18"/>
                      <a:pt x="346" y="14"/>
                    </a:cubicBezTo>
                    <a:cubicBezTo>
                      <a:pt x="361" y="13"/>
                      <a:pt x="379" y="19"/>
                      <a:pt x="400" y="25"/>
                    </a:cubicBezTo>
                    <a:cubicBezTo>
                      <a:pt x="427" y="34"/>
                      <a:pt x="459" y="45"/>
                      <a:pt x="497" y="45"/>
                    </a:cubicBezTo>
                    <a:cubicBezTo>
                      <a:pt x="519" y="45"/>
                      <a:pt x="541" y="41"/>
                      <a:pt x="563" y="33"/>
                    </a:cubicBezTo>
                    <a:cubicBezTo>
                      <a:pt x="566" y="78"/>
                      <a:pt x="566" y="78"/>
                      <a:pt x="566" y="78"/>
                    </a:cubicBezTo>
                    <a:cubicBezTo>
                      <a:pt x="309" y="78"/>
                      <a:pt x="309" y="78"/>
                      <a:pt x="309" y="78"/>
                    </a:cubicBezTo>
                    <a:lnTo>
                      <a:pt x="309"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grpSp>
      <p:grpSp>
        <p:nvGrpSpPr>
          <p:cNvPr id="80" name="Group 5"/>
          <p:cNvGrpSpPr>
            <a:grpSpLocks/>
          </p:cNvGrpSpPr>
          <p:nvPr/>
        </p:nvGrpSpPr>
        <p:grpSpPr bwMode="auto">
          <a:xfrm>
            <a:off x="3331771" y="1514446"/>
            <a:ext cx="1135062" cy="1133475"/>
            <a:chOff x="4417751" y="2310464"/>
            <a:chExt cx="1512168" cy="1512168"/>
          </a:xfrm>
        </p:grpSpPr>
        <p:sp>
          <p:nvSpPr>
            <p:cNvPr id="81" name="Oval 29"/>
            <p:cNvSpPr/>
            <p:nvPr/>
          </p:nvSpPr>
          <p:spPr>
            <a:xfrm>
              <a:off x="4417751" y="2310464"/>
              <a:ext cx="1512168" cy="1512168"/>
            </a:xfrm>
            <a:prstGeom prst="ellipse">
              <a:avLst/>
            </a:prstGeom>
            <a:solidFill>
              <a:srgbClr val="F29B26"/>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000" b="0" i="0" u="none" strike="noStrike" kern="0" cap="none" spc="0" normalizeH="0" baseline="0" noProof="0" smtClean="0">
                <a:ln>
                  <a:noFill/>
                </a:ln>
                <a:solidFill>
                  <a:srgbClr val="FFFFFF"/>
                </a:solidFill>
                <a:effectLst/>
                <a:uLnTx/>
                <a:uFillTx/>
                <a:latin typeface="Open Sans"/>
                <a:ea typeface="MS PGothic" pitchFamily="34" charset="-128"/>
                <a:cs typeface="+mn-cs"/>
              </a:endParaRPr>
            </a:p>
          </p:txBody>
        </p:sp>
        <p:grpSp>
          <p:nvGrpSpPr>
            <p:cNvPr id="82" name="Group 116"/>
            <p:cNvGrpSpPr/>
            <p:nvPr/>
          </p:nvGrpSpPr>
          <p:grpSpPr>
            <a:xfrm>
              <a:off x="4923700" y="2597362"/>
              <a:ext cx="492126" cy="958851"/>
              <a:chOff x="6580188" y="5230813"/>
              <a:chExt cx="492126" cy="958851"/>
            </a:xfrm>
            <a:solidFill>
              <a:srgbClr val="FFFFFF"/>
            </a:solidFill>
          </p:grpSpPr>
          <p:sp>
            <p:nvSpPr>
              <p:cNvPr id="83" name="Freeform 238"/>
              <p:cNvSpPr>
                <a:spLocks/>
              </p:cNvSpPr>
              <p:nvPr/>
            </p:nvSpPr>
            <p:spPr bwMode="auto">
              <a:xfrm>
                <a:off x="6723063" y="5632451"/>
                <a:ext cx="36513" cy="366713"/>
              </a:xfrm>
              <a:custGeom>
                <a:avLst/>
                <a:gdLst>
                  <a:gd name="T0" fmla="*/ 19 w 19"/>
                  <a:gd name="T1" fmla="*/ 0 h 187"/>
                  <a:gd name="T2" fmla="*/ 0 w 19"/>
                  <a:gd name="T3" fmla="*/ 0 h 187"/>
                  <a:gd name="T4" fmla="*/ 0 w 19"/>
                  <a:gd name="T5" fmla="*/ 177 h 187"/>
                  <a:gd name="T6" fmla="*/ 9 w 19"/>
                  <a:gd name="T7" fmla="*/ 187 h 187"/>
                  <a:gd name="T8" fmla="*/ 19 w 19"/>
                  <a:gd name="T9" fmla="*/ 177 h 187"/>
                  <a:gd name="T10" fmla="*/ 19 w 19"/>
                  <a:gd name="T11" fmla="*/ 0 h 187"/>
                </a:gdLst>
                <a:ahLst/>
                <a:cxnLst>
                  <a:cxn ang="0">
                    <a:pos x="T0" y="T1"/>
                  </a:cxn>
                  <a:cxn ang="0">
                    <a:pos x="T2" y="T3"/>
                  </a:cxn>
                  <a:cxn ang="0">
                    <a:pos x="T4" y="T5"/>
                  </a:cxn>
                  <a:cxn ang="0">
                    <a:pos x="T6" y="T7"/>
                  </a:cxn>
                  <a:cxn ang="0">
                    <a:pos x="T8" y="T9"/>
                  </a:cxn>
                  <a:cxn ang="0">
                    <a:pos x="T10" y="T11"/>
                  </a:cxn>
                </a:cxnLst>
                <a:rect l="0" t="0" r="r" b="b"/>
                <a:pathLst>
                  <a:path w="19" h="187">
                    <a:moveTo>
                      <a:pt x="19" y="0"/>
                    </a:moveTo>
                    <a:cubicBezTo>
                      <a:pt x="0" y="0"/>
                      <a:pt x="0" y="0"/>
                      <a:pt x="0" y="0"/>
                    </a:cubicBezTo>
                    <a:cubicBezTo>
                      <a:pt x="0" y="177"/>
                      <a:pt x="0" y="177"/>
                      <a:pt x="0" y="177"/>
                    </a:cubicBezTo>
                    <a:cubicBezTo>
                      <a:pt x="0" y="182"/>
                      <a:pt x="4" y="187"/>
                      <a:pt x="9" y="187"/>
                    </a:cubicBezTo>
                    <a:cubicBezTo>
                      <a:pt x="14" y="187"/>
                      <a:pt x="19" y="182"/>
                      <a:pt x="19" y="177"/>
                    </a:cubicBez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84" name="Freeform 239"/>
              <p:cNvSpPr>
                <a:spLocks/>
              </p:cNvSpPr>
              <p:nvPr/>
            </p:nvSpPr>
            <p:spPr bwMode="auto">
              <a:xfrm>
                <a:off x="6904038" y="5632451"/>
                <a:ext cx="38100" cy="366713"/>
              </a:xfrm>
              <a:custGeom>
                <a:avLst/>
                <a:gdLst>
                  <a:gd name="T0" fmla="*/ 19 w 19"/>
                  <a:gd name="T1" fmla="*/ 0 h 187"/>
                  <a:gd name="T2" fmla="*/ 0 w 19"/>
                  <a:gd name="T3" fmla="*/ 0 h 187"/>
                  <a:gd name="T4" fmla="*/ 0 w 19"/>
                  <a:gd name="T5" fmla="*/ 177 h 187"/>
                  <a:gd name="T6" fmla="*/ 9 w 19"/>
                  <a:gd name="T7" fmla="*/ 187 h 187"/>
                  <a:gd name="T8" fmla="*/ 19 w 19"/>
                  <a:gd name="T9" fmla="*/ 177 h 187"/>
                  <a:gd name="T10" fmla="*/ 19 w 19"/>
                  <a:gd name="T11" fmla="*/ 0 h 187"/>
                </a:gdLst>
                <a:ahLst/>
                <a:cxnLst>
                  <a:cxn ang="0">
                    <a:pos x="T0" y="T1"/>
                  </a:cxn>
                  <a:cxn ang="0">
                    <a:pos x="T2" y="T3"/>
                  </a:cxn>
                  <a:cxn ang="0">
                    <a:pos x="T4" y="T5"/>
                  </a:cxn>
                  <a:cxn ang="0">
                    <a:pos x="T6" y="T7"/>
                  </a:cxn>
                  <a:cxn ang="0">
                    <a:pos x="T8" y="T9"/>
                  </a:cxn>
                  <a:cxn ang="0">
                    <a:pos x="T10" y="T11"/>
                  </a:cxn>
                </a:cxnLst>
                <a:rect l="0" t="0" r="r" b="b"/>
                <a:pathLst>
                  <a:path w="19" h="187">
                    <a:moveTo>
                      <a:pt x="19" y="0"/>
                    </a:moveTo>
                    <a:cubicBezTo>
                      <a:pt x="0" y="0"/>
                      <a:pt x="0" y="0"/>
                      <a:pt x="0" y="0"/>
                    </a:cubicBezTo>
                    <a:cubicBezTo>
                      <a:pt x="0" y="177"/>
                      <a:pt x="0" y="177"/>
                      <a:pt x="0" y="177"/>
                    </a:cubicBezTo>
                    <a:cubicBezTo>
                      <a:pt x="0" y="182"/>
                      <a:pt x="4" y="187"/>
                      <a:pt x="9" y="187"/>
                    </a:cubicBezTo>
                    <a:cubicBezTo>
                      <a:pt x="14" y="187"/>
                      <a:pt x="19" y="182"/>
                      <a:pt x="19" y="177"/>
                    </a:cubicBez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85" name="Freeform 240"/>
              <p:cNvSpPr>
                <a:spLocks/>
              </p:cNvSpPr>
              <p:nvPr/>
            </p:nvSpPr>
            <p:spPr bwMode="auto">
              <a:xfrm>
                <a:off x="6794501" y="5632451"/>
                <a:ext cx="73025" cy="384175"/>
              </a:xfrm>
              <a:custGeom>
                <a:avLst/>
                <a:gdLst>
                  <a:gd name="T0" fmla="*/ 0 w 37"/>
                  <a:gd name="T1" fmla="*/ 0 h 196"/>
                  <a:gd name="T2" fmla="*/ 0 w 37"/>
                  <a:gd name="T3" fmla="*/ 177 h 196"/>
                  <a:gd name="T4" fmla="*/ 19 w 37"/>
                  <a:gd name="T5" fmla="*/ 196 h 196"/>
                  <a:gd name="T6" fmla="*/ 37 w 37"/>
                  <a:gd name="T7" fmla="*/ 177 h 196"/>
                  <a:gd name="T8" fmla="*/ 37 w 37"/>
                  <a:gd name="T9" fmla="*/ 0 h 196"/>
                  <a:gd name="T10" fmla="*/ 0 w 37"/>
                  <a:gd name="T11" fmla="*/ 0 h 196"/>
                </a:gdLst>
                <a:ahLst/>
                <a:cxnLst>
                  <a:cxn ang="0">
                    <a:pos x="T0" y="T1"/>
                  </a:cxn>
                  <a:cxn ang="0">
                    <a:pos x="T2" y="T3"/>
                  </a:cxn>
                  <a:cxn ang="0">
                    <a:pos x="T4" y="T5"/>
                  </a:cxn>
                  <a:cxn ang="0">
                    <a:pos x="T6" y="T7"/>
                  </a:cxn>
                  <a:cxn ang="0">
                    <a:pos x="T8" y="T9"/>
                  </a:cxn>
                  <a:cxn ang="0">
                    <a:pos x="T10" y="T11"/>
                  </a:cxn>
                </a:cxnLst>
                <a:rect l="0" t="0" r="r" b="b"/>
                <a:pathLst>
                  <a:path w="37" h="196">
                    <a:moveTo>
                      <a:pt x="0" y="0"/>
                    </a:moveTo>
                    <a:cubicBezTo>
                      <a:pt x="0" y="177"/>
                      <a:pt x="0" y="177"/>
                      <a:pt x="0" y="177"/>
                    </a:cubicBezTo>
                    <a:cubicBezTo>
                      <a:pt x="0" y="188"/>
                      <a:pt x="9" y="196"/>
                      <a:pt x="19" y="196"/>
                    </a:cubicBezTo>
                    <a:cubicBezTo>
                      <a:pt x="29" y="196"/>
                      <a:pt x="37" y="188"/>
                      <a:pt x="37" y="177"/>
                    </a:cubicBezTo>
                    <a:cubicBezTo>
                      <a:pt x="37" y="0"/>
                      <a:pt x="37" y="0"/>
                      <a:pt x="37"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86" name="Freeform 241"/>
              <p:cNvSpPr>
                <a:spLocks/>
              </p:cNvSpPr>
              <p:nvPr/>
            </p:nvSpPr>
            <p:spPr bwMode="auto">
              <a:xfrm>
                <a:off x="6737351" y="6021388"/>
                <a:ext cx="188913" cy="134938"/>
              </a:xfrm>
              <a:custGeom>
                <a:avLst/>
                <a:gdLst>
                  <a:gd name="T0" fmla="*/ 96 w 96"/>
                  <a:gd name="T1" fmla="*/ 6 h 69"/>
                  <a:gd name="T2" fmla="*/ 94 w 96"/>
                  <a:gd name="T3" fmla="*/ 6 h 69"/>
                  <a:gd name="T4" fmla="*/ 77 w 96"/>
                  <a:gd name="T5" fmla="*/ 0 h 69"/>
                  <a:gd name="T6" fmla="*/ 74 w 96"/>
                  <a:gd name="T7" fmla="*/ 5 h 69"/>
                  <a:gd name="T8" fmla="*/ 48 w 96"/>
                  <a:gd name="T9" fmla="*/ 15 h 69"/>
                  <a:gd name="T10" fmla="*/ 22 w 96"/>
                  <a:gd name="T11" fmla="*/ 5 h 69"/>
                  <a:gd name="T12" fmla="*/ 18 w 96"/>
                  <a:gd name="T13" fmla="*/ 0 h 69"/>
                  <a:gd name="T14" fmla="*/ 1 w 96"/>
                  <a:gd name="T15" fmla="*/ 6 h 69"/>
                  <a:gd name="T16" fmla="*/ 0 w 96"/>
                  <a:gd name="T17" fmla="*/ 6 h 69"/>
                  <a:gd name="T18" fmla="*/ 37 w 96"/>
                  <a:gd name="T19" fmla="*/ 69 h 69"/>
                  <a:gd name="T20" fmla="*/ 58 w 96"/>
                  <a:gd name="T21" fmla="*/ 69 h 69"/>
                  <a:gd name="T22" fmla="*/ 96 w 96"/>
                  <a:gd name="T23" fmla="*/ 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 h="69">
                    <a:moveTo>
                      <a:pt x="96" y="6"/>
                    </a:moveTo>
                    <a:cubicBezTo>
                      <a:pt x="95" y="6"/>
                      <a:pt x="95" y="6"/>
                      <a:pt x="94" y="6"/>
                    </a:cubicBezTo>
                    <a:cubicBezTo>
                      <a:pt x="88" y="6"/>
                      <a:pt x="82" y="4"/>
                      <a:pt x="77" y="0"/>
                    </a:cubicBezTo>
                    <a:cubicBezTo>
                      <a:pt x="76" y="2"/>
                      <a:pt x="75" y="3"/>
                      <a:pt x="74" y="5"/>
                    </a:cubicBezTo>
                    <a:cubicBezTo>
                      <a:pt x="67" y="12"/>
                      <a:pt x="58" y="15"/>
                      <a:pt x="48" y="15"/>
                    </a:cubicBezTo>
                    <a:cubicBezTo>
                      <a:pt x="38" y="15"/>
                      <a:pt x="29" y="12"/>
                      <a:pt x="22" y="5"/>
                    </a:cubicBezTo>
                    <a:cubicBezTo>
                      <a:pt x="20" y="3"/>
                      <a:pt x="19" y="2"/>
                      <a:pt x="18" y="0"/>
                    </a:cubicBezTo>
                    <a:cubicBezTo>
                      <a:pt x="13" y="4"/>
                      <a:pt x="8" y="6"/>
                      <a:pt x="1" y="6"/>
                    </a:cubicBezTo>
                    <a:cubicBezTo>
                      <a:pt x="1" y="6"/>
                      <a:pt x="0" y="6"/>
                      <a:pt x="0" y="6"/>
                    </a:cubicBezTo>
                    <a:cubicBezTo>
                      <a:pt x="37" y="69"/>
                      <a:pt x="37" y="69"/>
                      <a:pt x="37" y="69"/>
                    </a:cubicBezTo>
                    <a:cubicBezTo>
                      <a:pt x="58" y="69"/>
                      <a:pt x="58" y="69"/>
                      <a:pt x="58" y="69"/>
                    </a:cubicBezTo>
                    <a:lnTo>
                      <a:pt x="9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87" name="Freeform 242"/>
              <p:cNvSpPr>
                <a:spLocks/>
              </p:cNvSpPr>
              <p:nvPr/>
            </p:nvSpPr>
            <p:spPr bwMode="auto">
              <a:xfrm>
                <a:off x="6810376" y="6156326"/>
                <a:ext cx="41275" cy="33338"/>
              </a:xfrm>
              <a:custGeom>
                <a:avLst/>
                <a:gdLst>
                  <a:gd name="T0" fmla="*/ 26 w 26"/>
                  <a:gd name="T1" fmla="*/ 0 h 21"/>
                  <a:gd name="T2" fmla="*/ 0 w 26"/>
                  <a:gd name="T3" fmla="*/ 0 h 21"/>
                  <a:gd name="T4" fmla="*/ 14 w 26"/>
                  <a:gd name="T5" fmla="*/ 21 h 21"/>
                  <a:gd name="T6" fmla="*/ 26 w 26"/>
                  <a:gd name="T7" fmla="*/ 0 h 21"/>
                </a:gdLst>
                <a:ahLst/>
                <a:cxnLst>
                  <a:cxn ang="0">
                    <a:pos x="T0" y="T1"/>
                  </a:cxn>
                  <a:cxn ang="0">
                    <a:pos x="T2" y="T3"/>
                  </a:cxn>
                  <a:cxn ang="0">
                    <a:pos x="T4" y="T5"/>
                  </a:cxn>
                  <a:cxn ang="0">
                    <a:pos x="T6" y="T7"/>
                  </a:cxn>
                </a:cxnLst>
                <a:rect l="0" t="0" r="r" b="b"/>
                <a:pathLst>
                  <a:path w="26" h="21">
                    <a:moveTo>
                      <a:pt x="26" y="0"/>
                    </a:moveTo>
                    <a:lnTo>
                      <a:pt x="0" y="0"/>
                    </a:lnTo>
                    <a:lnTo>
                      <a:pt x="14" y="21"/>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88" name="Freeform 243"/>
              <p:cNvSpPr>
                <a:spLocks/>
              </p:cNvSpPr>
              <p:nvPr/>
            </p:nvSpPr>
            <p:spPr bwMode="auto">
              <a:xfrm>
                <a:off x="6870701" y="5459413"/>
                <a:ext cx="179388" cy="173038"/>
              </a:xfrm>
              <a:custGeom>
                <a:avLst/>
                <a:gdLst>
                  <a:gd name="T0" fmla="*/ 29 w 91"/>
                  <a:gd name="T1" fmla="*/ 25 h 88"/>
                  <a:gd name="T2" fmla="*/ 91 w 91"/>
                  <a:gd name="T3" fmla="*/ 2 h 88"/>
                  <a:gd name="T4" fmla="*/ 62 w 91"/>
                  <a:gd name="T5" fmla="*/ 63 h 88"/>
                  <a:gd name="T6" fmla="*/ 0 w 91"/>
                  <a:gd name="T7" fmla="*/ 84 h 88"/>
                  <a:gd name="T8" fmla="*/ 29 w 91"/>
                  <a:gd name="T9" fmla="*/ 25 h 88"/>
                </a:gdLst>
                <a:ahLst/>
                <a:cxnLst>
                  <a:cxn ang="0">
                    <a:pos x="T0" y="T1"/>
                  </a:cxn>
                  <a:cxn ang="0">
                    <a:pos x="T2" y="T3"/>
                  </a:cxn>
                  <a:cxn ang="0">
                    <a:pos x="T4" y="T5"/>
                  </a:cxn>
                  <a:cxn ang="0">
                    <a:pos x="T6" y="T7"/>
                  </a:cxn>
                  <a:cxn ang="0">
                    <a:pos x="T8" y="T9"/>
                  </a:cxn>
                </a:cxnLst>
                <a:rect l="0" t="0" r="r" b="b"/>
                <a:pathLst>
                  <a:path w="91" h="88">
                    <a:moveTo>
                      <a:pt x="29" y="25"/>
                    </a:moveTo>
                    <a:cubicBezTo>
                      <a:pt x="45" y="10"/>
                      <a:pt x="71" y="0"/>
                      <a:pt x="91" y="2"/>
                    </a:cubicBezTo>
                    <a:cubicBezTo>
                      <a:pt x="91" y="26"/>
                      <a:pt x="78" y="48"/>
                      <a:pt x="62" y="63"/>
                    </a:cubicBezTo>
                    <a:cubicBezTo>
                      <a:pt x="46" y="78"/>
                      <a:pt x="22" y="88"/>
                      <a:pt x="0" y="84"/>
                    </a:cubicBezTo>
                    <a:cubicBezTo>
                      <a:pt x="0" y="60"/>
                      <a:pt x="14" y="38"/>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89" name="Freeform 244"/>
              <p:cNvSpPr>
                <a:spLocks/>
              </p:cNvSpPr>
              <p:nvPr/>
            </p:nvSpPr>
            <p:spPr bwMode="auto">
              <a:xfrm>
                <a:off x="6802438" y="5364163"/>
                <a:ext cx="157163" cy="198438"/>
              </a:xfrm>
              <a:custGeom>
                <a:avLst/>
                <a:gdLst>
                  <a:gd name="T0" fmla="*/ 20 w 80"/>
                  <a:gd name="T1" fmla="*/ 36 h 101"/>
                  <a:gd name="T2" fmla="*/ 75 w 80"/>
                  <a:gd name="T3" fmla="*/ 0 h 101"/>
                  <a:gd name="T4" fmla="*/ 61 w 80"/>
                  <a:gd name="T5" fmla="*/ 66 h 101"/>
                  <a:gd name="T6" fmla="*/ 6 w 80"/>
                  <a:gd name="T7" fmla="*/ 101 h 101"/>
                  <a:gd name="T8" fmla="*/ 20 w 80"/>
                  <a:gd name="T9" fmla="*/ 36 h 101"/>
                </a:gdLst>
                <a:ahLst/>
                <a:cxnLst>
                  <a:cxn ang="0">
                    <a:pos x="T0" y="T1"/>
                  </a:cxn>
                  <a:cxn ang="0">
                    <a:pos x="T2" y="T3"/>
                  </a:cxn>
                  <a:cxn ang="0">
                    <a:pos x="T4" y="T5"/>
                  </a:cxn>
                  <a:cxn ang="0">
                    <a:pos x="T6" y="T7"/>
                  </a:cxn>
                  <a:cxn ang="0">
                    <a:pos x="T8" y="T9"/>
                  </a:cxn>
                </a:cxnLst>
                <a:rect l="0" t="0" r="r" b="b"/>
                <a:pathLst>
                  <a:path w="80" h="101">
                    <a:moveTo>
                      <a:pt x="20" y="36"/>
                    </a:moveTo>
                    <a:cubicBezTo>
                      <a:pt x="32" y="18"/>
                      <a:pt x="55" y="3"/>
                      <a:pt x="75" y="0"/>
                    </a:cubicBezTo>
                    <a:cubicBezTo>
                      <a:pt x="80" y="23"/>
                      <a:pt x="73" y="47"/>
                      <a:pt x="61" y="66"/>
                    </a:cubicBezTo>
                    <a:cubicBezTo>
                      <a:pt x="49" y="84"/>
                      <a:pt x="28" y="100"/>
                      <a:pt x="6" y="101"/>
                    </a:cubicBezTo>
                    <a:cubicBezTo>
                      <a:pt x="0" y="78"/>
                      <a:pt x="8" y="53"/>
                      <a:pt x="20"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90" name="Freeform 245"/>
              <p:cNvSpPr>
                <a:spLocks/>
              </p:cNvSpPr>
              <p:nvPr/>
            </p:nvSpPr>
            <p:spPr bwMode="auto">
              <a:xfrm>
                <a:off x="6978651" y="5302251"/>
                <a:ext cx="93663" cy="134938"/>
              </a:xfrm>
              <a:custGeom>
                <a:avLst/>
                <a:gdLst>
                  <a:gd name="T0" fmla="*/ 10 w 48"/>
                  <a:gd name="T1" fmla="*/ 27 h 69"/>
                  <a:gd name="T2" fmla="*/ 44 w 48"/>
                  <a:gd name="T3" fmla="*/ 0 h 69"/>
                  <a:gd name="T4" fmla="*/ 38 w 48"/>
                  <a:gd name="T5" fmla="*/ 44 h 69"/>
                  <a:gd name="T6" fmla="*/ 4 w 48"/>
                  <a:gd name="T7" fmla="*/ 69 h 69"/>
                  <a:gd name="T8" fmla="*/ 10 w 48"/>
                  <a:gd name="T9" fmla="*/ 27 h 69"/>
                </a:gdLst>
                <a:ahLst/>
                <a:cxnLst>
                  <a:cxn ang="0">
                    <a:pos x="T0" y="T1"/>
                  </a:cxn>
                  <a:cxn ang="0">
                    <a:pos x="T2" y="T3"/>
                  </a:cxn>
                  <a:cxn ang="0">
                    <a:pos x="T4" y="T5"/>
                  </a:cxn>
                  <a:cxn ang="0">
                    <a:pos x="T6" y="T7"/>
                  </a:cxn>
                  <a:cxn ang="0">
                    <a:pos x="T8" y="T9"/>
                  </a:cxn>
                </a:cxnLst>
                <a:rect l="0" t="0" r="r" b="b"/>
                <a:pathLst>
                  <a:path w="48" h="69">
                    <a:moveTo>
                      <a:pt x="10" y="27"/>
                    </a:moveTo>
                    <a:cubicBezTo>
                      <a:pt x="17" y="14"/>
                      <a:pt x="31" y="3"/>
                      <a:pt x="44" y="0"/>
                    </a:cubicBezTo>
                    <a:cubicBezTo>
                      <a:pt x="48" y="15"/>
                      <a:pt x="45" y="31"/>
                      <a:pt x="38" y="44"/>
                    </a:cubicBezTo>
                    <a:cubicBezTo>
                      <a:pt x="32" y="56"/>
                      <a:pt x="19" y="67"/>
                      <a:pt x="4" y="69"/>
                    </a:cubicBezTo>
                    <a:cubicBezTo>
                      <a:pt x="0" y="55"/>
                      <a:pt x="4" y="38"/>
                      <a:pt x="10"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91" name="Freeform 246"/>
              <p:cNvSpPr>
                <a:spLocks/>
              </p:cNvSpPr>
              <p:nvPr/>
            </p:nvSpPr>
            <p:spPr bwMode="auto">
              <a:xfrm>
                <a:off x="6835776" y="5230813"/>
                <a:ext cx="90488" cy="139700"/>
              </a:xfrm>
              <a:custGeom>
                <a:avLst/>
                <a:gdLst>
                  <a:gd name="T0" fmla="*/ 9 w 46"/>
                  <a:gd name="T1" fmla="*/ 28 h 71"/>
                  <a:gd name="T2" fmla="*/ 41 w 46"/>
                  <a:gd name="T3" fmla="*/ 0 h 71"/>
                  <a:gd name="T4" fmla="*/ 38 w 46"/>
                  <a:gd name="T5" fmla="*/ 43 h 71"/>
                  <a:gd name="T6" fmla="*/ 5 w 46"/>
                  <a:gd name="T7" fmla="*/ 71 h 71"/>
                  <a:gd name="T8" fmla="*/ 9 w 46"/>
                  <a:gd name="T9" fmla="*/ 28 h 71"/>
                </a:gdLst>
                <a:ahLst/>
                <a:cxnLst>
                  <a:cxn ang="0">
                    <a:pos x="T0" y="T1"/>
                  </a:cxn>
                  <a:cxn ang="0">
                    <a:pos x="T2" y="T3"/>
                  </a:cxn>
                  <a:cxn ang="0">
                    <a:pos x="T4" y="T5"/>
                  </a:cxn>
                  <a:cxn ang="0">
                    <a:pos x="T6" y="T7"/>
                  </a:cxn>
                  <a:cxn ang="0">
                    <a:pos x="T8" y="T9"/>
                  </a:cxn>
                </a:cxnLst>
                <a:rect l="0" t="0" r="r" b="b"/>
                <a:pathLst>
                  <a:path w="46" h="71">
                    <a:moveTo>
                      <a:pt x="9" y="28"/>
                    </a:moveTo>
                    <a:cubicBezTo>
                      <a:pt x="15" y="15"/>
                      <a:pt x="28" y="3"/>
                      <a:pt x="41" y="0"/>
                    </a:cubicBezTo>
                    <a:cubicBezTo>
                      <a:pt x="46" y="14"/>
                      <a:pt x="44" y="30"/>
                      <a:pt x="38" y="43"/>
                    </a:cubicBezTo>
                    <a:cubicBezTo>
                      <a:pt x="32" y="56"/>
                      <a:pt x="20" y="68"/>
                      <a:pt x="5" y="71"/>
                    </a:cubicBezTo>
                    <a:cubicBezTo>
                      <a:pt x="0" y="57"/>
                      <a:pt x="3" y="40"/>
                      <a:pt x="9"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92" name="Freeform 247"/>
              <p:cNvSpPr>
                <a:spLocks/>
              </p:cNvSpPr>
              <p:nvPr/>
            </p:nvSpPr>
            <p:spPr bwMode="auto">
              <a:xfrm>
                <a:off x="6580188" y="5353051"/>
                <a:ext cx="212725" cy="263525"/>
              </a:xfrm>
              <a:custGeom>
                <a:avLst/>
                <a:gdLst>
                  <a:gd name="T0" fmla="*/ 26 w 109"/>
                  <a:gd name="T1" fmla="*/ 86 h 135"/>
                  <a:gd name="T2" fmla="*/ 5 w 109"/>
                  <a:gd name="T3" fmla="*/ 0 h 135"/>
                  <a:gd name="T4" fmla="*/ 82 w 109"/>
                  <a:gd name="T5" fmla="*/ 48 h 135"/>
                  <a:gd name="T6" fmla="*/ 99 w 109"/>
                  <a:gd name="T7" fmla="*/ 135 h 135"/>
                  <a:gd name="T8" fmla="*/ 26 w 109"/>
                  <a:gd name="T9" fmla="*/ 86 h 135"/>
                </a:gdLst>
                <a:ahLst/>
                <a:cxnLst>
                  <a:cxn ang="0">
                    <a:pos x="T0" y="T1"/>
                  </a:cxn>
                  <a:cxn ang="0">
                    <a:pos x="T2" y="T3"/>
                  </a:cxn>
                  <a:cxn ang="0">
                    <a:pos x="T4" y="T5"/>
                  </a:cxn>
                  <a:cxn ang="0">
                    <a:pos x="T6" y="T7"/>
                  </a:cxn>
                  <a:cxn ang="0">
                    <a:pos x="T8" y="T9"/>
                  </a:cxn>
                </a:cxnLst>
                <a:rect l="0" t="0" r="r" b="b"/>
                <a:pathLst>
                  <a:path w="109" h="135">
                    <a:moveTo>
                      <a:pt x="26" y="86"/>
                    </a:moveTo>
                    <a:cubicBezTo>
                      <a:pt x="8" y="62"/>
                      <a:pt x="0" y="26"/>
                      <a:pt x="5" y="0"/>
                    </a:cubicBezTo>
                    <a:cubicBezTo>
                      <a:pt x="37" y="4"/>
                      <a:pt x="65" y="24"/>
                      <a:pt x="82" y="48"/>
                    </a:cubicBezTo>
                    <a:cubicBezTo>
                      <a:pt x="100" y="72"/>
                      <a:pt x="109" y="106"/>
                      <a:pt x="99" y="135"/>
                    </a:cubicBezTo>
                    <a:cubicBezTo>
                      <a:pt x="68" y="131"/>
                      <a:pt x="41" y="108"/>
                      <a:pt x="26"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93" name="Freeform 248"/>
              <p:cNvSpPr>
                <a:spLocks/>
              </p:cNvSpPr>
              <p:nvPr/>
            </p:nvSpPr>
            <p:spPr bwMode="auto">
              <a:xfrm>
                <a:off x="6710363" y="5254626"/>
                <a:ext cx="114300" cy="207963"/>
              </a:xfrm>
              <a:custGeom>
                <a:avLst/>
                <a:gdLst>
                  <a:gd name="T0" fmla="*/ 7 w 58"/>
                  <a:gd name="T1" fmla="*/ 61 h 106"/>
                  <a:gd name="T2" fmla="*/ 8 w 58"/>
                  <a:gd name="T3" fmla="*/ 0 h 106"/>
                  <a:gd name="T4" fmla="*/ 51 w 58"/>
                  <a:gd name="T5" fmla="*/ 46 h 106"/>
                  <a:gd name="T6" fmla="*/ 47 w 58"/>
                  <a:gd name="T7" fmla="*/ 106 h 106"/>
                  <a:gd name="T8" fmla="*/ 7 w 58"/>
                  <a:gd name="T9" fmla="*/ 61 h 106"/>
                </a:gdLst>
                <a:ahLst/>
                <a:cxnLst>
                  <a:cxn ang="0">
                    <a:pos x="T0" y="T1"/>
                  </a:cxn>
                  <a:cxn ang="0">
                    <a:pos x="T2" y="T3"/>
                  </a:cxn>
                  <a:cxn ang="0">
                    <a:pos x="T4" y="T5"/>
                  </a:cxn>
                  <a:cxn ang="0">
                    <a:pos x="T6" y="T7"/>
                  </a:cxn>
                  <a:cxn ang="0">
                    <a:pos x="T8" y="T9"/>
                  </a:cxn>
                </a:cxnLst>
                <a:rect l="0" t="0" r="r" b="b"/>
                <a:pathLst>
                  <a:path w="58" h="106">
                    <a:moveTo>
                      <a:pt x="7" y="61"/>
                    </a:moveTo>
                    <a:cubicBezTo>
                      <a:pt x="0" y="42"/>
                      <a:pt x="0" y="17"/>
                      <a:pt x="8" y="0"/>
                    </a:cubicBezTo>
                    <a:cubicBezTo>
                      <a:pt x="28" y="9"/>
                      <a:pt x="43" y="27"/>
                      <a:pt x="51" y="46"/>
                    </a:cubicBezTo>
                    <a:cubicBezTo>
                      <a:pt x="58" y="64"/>
                      <a:pt x="58" y="89"/>
                      <a:pt x="47" y="106"/>
                    </a:cubicBezTo>
                    <a:cubicBezTo>
                      <a:pt x="27" y="98"/>
                      <a:pt x="13" y="78"/>
                      <a:pt x="7"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94" name="Freeform 249"/>
              <p:cNvSpPr>
                <a:spLocks/>
              </p:cNvSpPr>
              <p:nvPr/>
            </p:nvSpPr>
            <p:spPr bwMode="auto">
              <a:xfrm>
                <a:off x="6630988" y="5253038"/>
                <a:ext cx="55563" cy="100013"/>
              </a:xfrm>
              <a:custGeom>
                <a:avLst/>
                <a:gdLst>
                  <a:gd name="T0" fmla="*/ 17 w 29"/>
                  <a:gd name="T1" fmla="*/ 8 h 51"/>
                  <a:gd name="T2" fmla="*/ 25 w 29"/>
                  <a:gd name="T3" fmla="*/ 22 h 51"/>
                  <a:gd name="T4" fmla="*/ 23 w 29"/>
                  <a:gd name="T5" fmla="*/ 51 h 51"/>
                  <a:gd name="T6" fmla="*/ 3 w 29"/>
                  <a:gd name="T7" fmla="*/ 29 h 51"/>
                  <a:gd name="T8" fmla="*/ 4 w 29"/>
                  <a:gd name="T9" fmla="*/ 0 h 51"/>
                  <a:gd name="T10" fmla="*/ 17 w 29"/>
                  <a:gd name="T11" fmla="*/ 8 h 51"/>
                </a:gdLst>
                <a:ahLst/>
                <a:cxnLst>
                  <a:cxn ang="0">
                    <a:pos x="T0" y="T1"/>
                  </a:cxn>
                  <a:cxn ang="0">
                    <a:pos x="T2" y="T3"/>
                  </a:cxn>
                  <a:cxn ang="0">
                    <a:pos x="T4" y="T5"/>
                  </a:cxn>
                  <a:cxn ang="0">
                    <a:pos x="T6" y="T7"/>
                  </a:cxn>
                  <a:cxn ang="0">
                    <a:pos x="T8" y="T9"/>
                  </a:cxn>
                  <a:cxn ang="0">
                    <a:pos x="T10" y="T11"/>
                  </a:cxn>
                </a:cxnLst>
                <a:rect l="0" t="0" r="r" b="b"/>
                <a:pathLst>
                  <a:path w="29" h="51">
                    <a:moveTo>
                      <a:pt x="17" y="8"/>
                    </a:moveTo>
                    <a:cubicBezTo>
                      <a:pt x="20" y="12"/>
                      <a:pt x="23" y="17"/>
                      <a:pt x="25" y="22"/>
                    </a:cubicBezTo>
                    <a:cubicBezTo>
                      <a:pt x="29" y="31"/>
                      <a:pt x="29" y="43"/>
                      <a:pt x="23" y="51"/>
                    </a:cubicBezTo>
                    <a:cubicBezTo>
                      <a:pt x="13" y="47"/>
                      <a:pt x="6" y="38"/>
                      <a:pt x="3" y="29"/>
                    </a:cubicBezTo>
                    <a:cubicBezTo>
                      <a:pt x="0" y="20"/>
                      <a:pt x="0" y="8"/>
                      <a:pt x="4" y="0"/>
                    </a:cubicBezTo>
                    <a:cubicBezTo>
                      <a:pt x="9" y="1"/>
                      <a:pt x="13" y="5"/>
                      <a:pt x="17"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95" name="Freeform 250"/>
              <p:cNvSpPr>
                <a:spLocks/>
              </p:cNvSpPr>
              <p:nvPr/>
            </p:nvSpPr>
            <p:spPr bwMode="auto">
              <a:xfrm>
                <a:off x="6634163" y="5681663"/>
                <a:ext cx="103188" cy="185738"/>
              </a:xfrm>
              <a:custGeom>
                <a:avLst/>
                <a:gdLst>
                  <a:gd name="T0" fmla="*/ 7 w 53"/>
                  <a:gd name="T1" fmla="*/ 54 h 95"/>
                  <a:gd name="T2" fmla="*/ 8 w 53"/>
                  <a:gd name="T3" fmla="*/ 0 h 95"/>
                  <a:gd name="T4" fmla="*/ 46 w 53"/>
                  <a:gd name="T5" fmla="*/ 40 h 95"/>
                  <a:gd name="T6" fmla="*/ 43 w 53"/>
                  <a:gd name="T7" fmla="*/ 95 h 95"/>
                  <a:gd name="T8" fmla="*/ 7 w 53"/>
                  <a:gd name="T9" fmla="*/ 54 h 95"/>
                </a:gdLst>
                <a:ahLst/>
                <a:cxnLst>
                  <a:cxn ang="0">
                    <a:pos x="T0" y="T1"/>
                  </a:cxn>
                  <a:cxn ang="0">
                    <a:pos x="T2" y="T3"/>
                  </a:cxn>
                  <a:cxn ang="0">
                    <a:pos x="T4" y="T5"/>
                  </a:cxn>
                  <a:cxn ang="0">
                    <a:pos x="T6" y="T7"/>
                  </a:cxn>
                  <a:cxn ang="0">
                    <a:pos x="T8" y="T9"/>
                  </a:cxn>
                </a:cxnLst>
                <a:rect l="0" t="0" r="r" b="b"/>
                <a:pathLst>
                  <a:path w="53" h="95">
                    <a:moveTo>
                      <a:pt x="7" y="54"/>
                    </a:moveTo>
                    <a:cubicBezTo>
                      <a:pt x="0" y="37"/>
                      <a:pt x="1" y="14"/>
                      <a:pt x="8" y="0"/>
                    </a:cubicBezTo>
                    <a:cubicBezTo>
                      <a:pt x="26" y="7"/>
                      <a:pt x="40" y="23"/>
                      <a:pt x="46" y="40"/>
                    </a:cubicBezTo>
                    <a:cubicBezTo>
                      <a:pt x="53" y="57"/>
                      <a:pt x="53" y="79"/>
                      <a:pt x="43" y="95"/>
                    </a:cubicBezTo>
                    <a:cubicBezTo>
                      <a:pt x="25" y="88"/>
                      <a:pt x="12" y="70"/>
                      <a:pt x="7"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grpSp>
      <p:sp>
        <p:nvSpPr>
          <p:cNvPr id="96" name="Rectangle 94"/>
          <p:cNvSpPr/>
          <p:nvPr/>
        </p:nvSpPr>
        <p:spPr>
          <a:xfrm>
            <a:off x="594921" y="3473421"/>
            <a:ext cx="434975" cy="31750"/>
          </a:xfrm>
          <a:prstGeom prst="rect">
            <a:avLst/>
          </a:prstGeom>
          <a:solidFill>
            <a:srgbClr val="1EA185"/>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000" b="0" i="0" u="none" strike="noStrike" kern="0" cap="none" spc="0" normalizeH="0" baseline="0" noProof="0" smtClean="0">
              <a:ln>
                <a:noFill/>
              </a:ln>
              <a:solidFill>
                <a:srgbClr val="FFFFFF"/>
              </a:solidFill>
              <a:effectLst/>
              <a:uLnTx/>
              <a:uFillTx/>
              <a:latin typeface="Open Sans"/>
              <a:ea typeface="MS PGothic" pitchFamily="34" charset="-128"/>
              <a:cs typeface="+mn-cs"/>
            </a:endParaRPr>
          </a:p>
        </p:txBody>
      </p:sp>
      <p:sp>
        <p:nvSpPr>
          <p:cNvPr id="97" name="Rectangle 95"/>
          <p:cNvSpPr/>
          <p:nvPr/>
        </p:nvSpPr>
        <p:spPr>
          <a:xfrm>
            <a:off x="1947471" y="3473421"/>
            <a:ext cx="434975" cy="31750"/>
          </a:xfrm>
          <a:prstGeom prst="rect">
            <a:avLst/>
          </a:prstGeom>
          <a:solidFill>
            <a:srgbClr val="9BBB5C"/>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000" b="0" i="0" u="none" strike="noStrike" kern="0" cap="none" spc="0" normalizeH="0" baseline="0" noProof="0" smtClean="0">
              <a:ln>
                <a:noFill/>
              </a:ln>
              <a:solidFill>
                <a:srgbClr val="FFFFFF"/>
              </a:solidFill>
              <a:effectLst/>
              <a:uLnTx/>
              <a:uFillTx/>
              <a:latin typeface="Open Sans"/>
              <a:ea typeface="MS PGothic" pitchFamily="34" charset="-128"/>
              <a:cs typeface="+mn-cs"/>
            </a:endParaRPr>
          </a:p>
        </p:txBody>
      </p:sp>
      <p:sp>
        <p:nvSpPr>
          <p:cNvPr id="98" name="Rectangle 96"/>
          <p:cNvSpPr/>
          <p:nvPr/>
        </p:nvSpPr>
        <p:spPr>
          <a:xfrm>
            <a:off x="3350821" y="3473421"/>
            <a:ext cx="436562" cy="31750"/>
          </a:xfrm>
          <a:prstGeom prst="rect">
            <a:avLst/>
          </a:prstGeom>
          <a:solidFill>
            <a:srgbClr val="F29B26"/>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000" b="0" i="0" u="none" strike="noStrike" kern="0" cap="none" spc="0" normalizeH="0" baseline="0" noProof="0" smtClean="0">
              <a:ln>
                <a:noFill/>
              </a:ln>
              <a:solidFill>
                <a:srgbClr val="FFFFFF"/>
              </a:solidFill>
              <a:effectLst/>
              <a:uLnTx/>
              <a:uFillTx/>
              <a:latin typeface="Open Sans"/>
              <a:ea typeface="MS PGothic" pitchFamily="34" charset="-128"/>
              <a:cs typeface="+mn-cs"/>
            </a:endParaRPr>
          </a:p>
        </p:txBody>
      </p:sp>
      <p:sp>
        <p:nvSpPr>
          <p:cNvPr id="99" name="Rectangle 97"/>
          <p:cNvSpPr/>
          <p:nvPr/>
        </p:nvSpPr>
        <p:spPr>
          <a:xfrm>
            <a:off x="4749408" y="3473421"/>
            <a:ext cx="434975" cy="31750"/>
          </a:xfrm>
          <a:prstGeom prst="rect">
            <a:avLst/>
          </a:prstGeom>
          <a:solidFill>
            <a:srgbClr val="BD392F"/>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000" b="0" i="0" u="none" strike="noStrike" kern="0" cap="none" spc="0" normalizeH="0" baseline="0" noProof="0" smtClean="0">
              <a:ln>
                <a:noFill/>
              </a:ln>
              <a:solidFill>
                <a:srgbClr val="FFFFFF"/>
              </a:solidFill>
              <a:effectLst/>
              <a:uLnTx/>
              <a:uFillTx/>
              <a:latin typeface="Open Sans"/>
              <a:ea typeface="MS PGothic" pitchFamily="34" charset="-128"/>
              <a:cs typeface="+mn-cs"/>
            </a:endParaRPr>
          </a:p>
        </p:txBody>
      </p:sp>
      <p:sp>
        <p:nvSpPr>
          <p:cNvPr id="100" name="Rectangle 98"/>
          <p:cNvSpPr/>
          <p:nvPr/>
        </p:nvSpPr>
        <p:spPr>
          <a:xfrm>
            <a:off x="6105133" y="3473421"/>
            <a:ext cx="436563" cy="31750"/>
          </a:xfrm>
          <a:prstGeom prst="rect">
            <a:avLst/>
          </a:prstGeom>
          <a:solidFill>
            <a:srgbClr val="445469"/>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000" b="0" i="0" u="none" strike="noStrike" kern="0" cap="none" spc="0" normalizeH="0" baseline="0" noProof="0" smtClean="0">
              <a:ln>
                <a:noFill/>
              </a:ln>
              <a:solidFill>
                <a:srgbClr val="FFFFFF"/>
              </a:solidFill>
              <a:effectLst/>
              <a:uLnTx/>
              <a:uFillTx/>
              <a:latin typeface="Open Sans"/>
              <a:ea typeface="MS PGothic" pitchFamily="34" charset="-128"/>
              <a:cs typeface="+mn-cs"/>
            </a:endParaRPr>
          </a:p>
        </p:txBody>
      </p:sp>
      <p:sp>
        <p:nvSpPr>
          <p:cNvPr id="101" name="Rectangle 99"/>
          <p:cNvSpPr/>
          <p:nvPr/>
        </p:nvSpPr>
        <p:spPr>
          <a:xfrm>
            <a:off x="7510071" y="3473421"/>
            <a:ext cx="434975" cy="31750"/>
          </a:xfrm>
          <a:prstGeom prst="rect">
            <a:avLst/>
          </a:prstGeom>
          <a:solidFill>
            <a:srgbClr val="785448"/>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000" b="0" i="0" u="none" strike="noStrike" kern="0" cap="none" spc="0" normalizeH="0" baseline="0" noProof="0" smtClean="0">
              <a:ln>
                <a:noFill/>
              </a:ln>
              <a:solidFill>
                <a:srgbClr val="FFFFFF"/>
              </a:solidFill>
              <a:effectLst/>
              <a:uLnTx/>
              <a:uFillTx/>
              <a:latin typeface="Open Sans"/>
              <a:ea typeface="MS PGothic" pitchFamily="34" charset="-128"/>
              <a:cs typeface="+mn-cs"/>
            </a:endParaRPr>
          </a:p>
        </p:txBody>
      </p:sp>
      <p:sp>
        <p:nvSpPr>
          <p:cNvPr id="102" name="灯片编号占位符 101"/>
          <p:cNvSpPr>
            <a:spLocks noGrp="1"/>
          </p:cNvSpPr>
          <p:nvPr>
            <p:ph type="sldNum" sz="quarter" idx="12"/>
          </p:nvPr>
        </p:nvSpPr>
        <p:spPr/>
        <p:txBody>
          <a:bodyPr/>
          <a:lstStyle/>
          <a:p>
            <a:fld id="{877C4908-FE0A-43F2-B8DA-9F7993525651}" type="slidenum">
              <a:rPr lang="zh-CN" altLang="en-US" smtClean="0"/>
              <a:pPr/>
              <a:t>15</a:t>
            </a:fld>
            <a:endParaRPr lang="zh-CN" altLang="en-US"/>
          </a:p>
        </p:txBody>
      </p:sp>
      <p:grpSp>
        <p:nvGrpSpPr>
          <p:cNvPr id="108" name="组合 107"/>
          <p:cNvGrpSpPr/>
          <p:nvPr/>
        </p:nvGrpSpPr>
        <p:grpSpPr>
          <a:xfrm>
            <a:off x="0" y="352224"/>
            <a:ext cx="9144000" cy="131294"/>
            <a:chOff x="0" y="522362"/>
            <a:chExt cx="9144000" cy="213184"/>
          </a:xfrm>
        </p:grpSpPr>
        <p:grpSp>
          <p:nvGrpSpPr>
            <p:cNvPr id="109" name="组合 108"/>
            <p:cNvGrpSpPr/>
            <p:nvPr/>
          </p:nvGrpSpPr>
          <p:grpSpPr>
            <a:xfrm>
              <a:off x="127000" y="522362"/>
              <a:ext cx="8890000" cy="213184"/>
              <a:chOff x="127000" y="447551"/>
              <a:chExt cx="8890000" cy="498377"/>
            </a:xfrm>
          </p:grpSpPr>
          <p:grpSp>
            <p:nvGrpSpPr>
              <p:cNvPr id="111" name="组合 110"/>
              <p:cNvGrpSpPr/>
              <p:nvPr/>
            </p:nvGrpSpPr>
            <p:grpSpPr>
              <a:xfrm>
                <a:off x="838200" y="447552"/>
                <a:ext cx="7112000" cy="498376"/>
                <a:chOff x="814738" y="2145382"/>
                <a:chExt cx="7112000" cy="1439863"/>
              </a:xfrm>
            </p:grpSpPr>
            <p:cxnSp>
              <p:nvCxnSpPr>
                <p:cNvPr id="159" name="MH_Other_41"/>
                <p:cNvCxnSpPr/>
                <p:nvPr/>
              </p:nvCxnSpPr>
              <p:spPr>
                <a:xfrm>
                  <a:off x="814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0" name="MH_Other_43"/>
                <p:cNvCxnSpPr/>
                <p:nvPr/>
              </p:nvCxnSpPr>
              <p:spPr>
                <a:xfrm>
                  <a:off x="45485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1" name="MH_Other_42"/>
                <p:cNvCxnSpPr/>
                <p:nvPr/>
              </p:nvCxnSpPr>
              <p:spPr>
                <a:xfrm>
                  <a:off x="2592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2" name="MH_Other_45"/>
                <p:cNvCxnSpPr/>
                <p:nvPr/>
              </p:nvCxnSpPr>
              <p:spPr>
                <a:xfrm>
                  <a:off x="7926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3" name="MH_Other_44"/>
                <p:cNvCxnSpPr/>
                <p:nvPr/>
              </p:nvCxnSpPr>
              <p:spPr>
                <a:xfrm>
                  <a:off x="6148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12" name="MH_Other_1"/>
              <p:cNvCxnSpPr/>
              <p:nvPr/>
            </p:nvCxnSpPr>
            <p:spPr>
              <a:xfrm>
                <a:off x="12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3" name="MH_Other_2"/>
              <p:cNvCxnSpPr/>
              <p:nvPr/>
            </p:nvCxnSpPr>
            <p:spPr>
              <a:xfrm>
                <a:off x="304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4" name="MH_Other_3"/>
              <p:cNvCxnSpPr/>
              <p:nvPr/>
            </p:nvCxnSpPr>
            <p:spPr>
              <a:xfrm>
                <a:off x="482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5" name="MH_Other_4"/>
              <p:cNvCxnSpPr/>
              <p:nvPr/>
            </p:nvCxnSpPr>
            <p:spPr>
              <a:xfrm>
                <a:off x="660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6" name="MH_Other_5"/>
              <p:cNvCxnSpPr/>
              <p:nvPr/>
            </p:nvCxnSpPr>
            <p:spPr>
              <a:xfrm>
                <a:off x="1016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7" name="MH_Other_6"/>
              <p:cNvCxnSpPr/>
              <p:nvPr/>
            </p:nvCxnSpPr>
            <p:spPr>
              <a:xfrm>
                <a:off x="1193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8" name="MH_Other_7"/>
              <p:cNvCxnSpPr/>
              <p:nvPr/>
            </p:nvCxnSpPr>
            <p:spPr>
              <a:xfrm>
                <a:off x="1371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9" name="MH_Other_8"/>
              <p:cNvCxnSpPr/>
              <p:nvPr/>
            </p:nvCxnSpPr>
            <p:spPr>
              <a:xfrm>
                <a:off x="1549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0" name="MH_Other_10"/>
              <p:cNvCxnSpPr/>
              <p:nvPr/>
            </p:nvCxnSpPr>
            <p:spPr>
              <a:xfrm>
                <a:off x="1905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1" name="MH_Other_11"/>
              <p:cNvCxnSpPr/>
              <p:nvPr/>
            </p:nvCxnSpPr>
            <p:spPr>
              <a:xfrm>
                <a:off x="2082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2" name="MH_Other_12"/>
              <p:cNvCxnSpPr/>
              <p:nvPr/>
            </p:nvCxnSpPr>
            <p:spPr>
              <a:xfrm>
                <a:off x="2260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3" name="MH_Other_13"/>
              <p:cNvCxnSpPr/>
              <p:nvPr/>
            </p:nvCxnSpPr>
            <p:spPr>
              <a:xfrm>
                <a:off x="2438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4" name="MH_Other_14"/>
              <p:cNvCxnSpPr/>
              <p:nvPr/>
            </p:nvCxnSpPr>
            <p:spPr>
              <a:xfrm>
                <a:off x="2794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5" name="MH_Other_15"/>
              <p:cNvCxnSpPr/>
              <p:nvPr/>
            </p:nvCxnSpPr>
            <p:spPr>
              <a:xfrm>
                <a:off x="2971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6" name="MH_Other_16"/>
              <p:cNvCxnSpPr/>
              <p:nvPr/>
            </p:nvCxnSpPr>
            <p:spPr>
              <a:xfrm>
                <a:off x="3149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7" name="MH_Other_17"/>
              <p:cNvCxnSpPr/>
              <p:nvPr/>
            </p:nvCxnSpPr>
            <p:spPr>
              <a:xfrm>
                <a:off x="3327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8" name="MH_Other_19"/>
              <p:cNvCxnSpPr/>
              <p:nvPr/>
            </p:nvCxnSpPr>
            <p:spPr>
              <a:xfrm>
                <a:off x="3683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9" name="MH_Other_20"/>
              <p:cNvCxnSpPr/>
              <p:nvPr/>
            </p:nvCxnSpPr>
            <p:spPr>
              <a:xfrm>
                <a:off x="3860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0" name="MH_Other_21"/>
              <p:cNvCxnSpPr/>
              <p:nvPr/>
            </p:nvCxnSpPr>
            <p:spPr>
              <a:xfrm>
                <a:off x="4038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1" name="MH_Other_22"/>
              <p:cNvCxnSpPr/>
              <p:nvPr/>
            </p:nvCxnSpPr>
            <p:spPr>
              <a:xfrm>
                <a:off x="4216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2" name="MH_Other_23"/>
              <p:cNvCxnSpPr/>
              <p:nvPr/>
            </p:nvCxnSpPr>
            <p:spPr>
              <a:xfrm>
                <a:off x="4427984" y="447551"/>
                <a:ext cx="0" cy="358774"/>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3" name="MH_Other_24"/>
              <p:cNvCxnSpPr/>
              <p:nvPr/>
            </p:nvCxnSpPr>
            <p:spPr>
              <a:xfrm>
                <a:off x="4749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4" name="MH_Other_25"/>
              <p:cNvCxnSpPr/>
              <p:nvPr/>
            </p:nvCxnSpPr>
            <p:spPr>
              <a:xfrm>
                <a:off x="4927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5" name="MH_Other_26"/>
              <p:cNvCxnSpPr/>
              <p:nvPr/>
            </p:nvCxnSpPr>
            <p:spPr>
              <a:xfrm>
                <a:off x="5105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6" name="MH_Other_28"/>
              <p:cNvCxnSpPr/>
              <p:nvPr/>
            </p:nvCxnSpPr>
            <p:spPr>
              <a:xfrm>
                <a:off x="5461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7" name="MH_Other_29"/>
              <p:cNvCxnSpPr/>
              <p:nvPr/>
            </p:nvCxnSpPr>
            <p:spPr>
              <a:xfrm>
                <a:off x="5638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8" name="MH_Other_30"/>
              <p:cNvCxnSpPr/>
              <p:nvPr/>
            </p:nvCxnSpPr>
            <p:spPr>
              <a:xfrm>
                <a:off x="5816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9" name="MH_Other_31"/>
              <p:cNvCxnSpPr/>
              <p:nvPr/>
            </p:nvCxnSpPr>
            <p:spPr>
              <a:xfrm>
                <a:off x="5994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0" name="MH_Other_32"/>
              <p:cNvCxnSpPr/>
              <p:nvPr/>
            </p:nvCxnSpPr>
            <p:spPr>
              <a:xfrm>
                <a:off x="6350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1" name="MH_Other_33"/>
              <p:cNvCxnSpPr/>
              <p:nvPr/>
            </p:nvCxnSpPr>
            <p:spPr>
              <a:xfrm>
                <a:off x="6527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2" name="MH_Other_34"/>
              <p:cNvCxnSpPr/>
              <p:nvPr/>
            </p:nvCxnSpPr>
            <p:spPr>
              <a:xfrm>
                <a:off x="6705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3" name="MH_Other_35"/>
              <p:cNvCxnSpPr/>
              <p:nvPr/>
            </p:nvCxnSpPr>
            <p:spPr>
              <a:xfrm>
                <a:off x="6883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4" name="MH_Other_37"/>
              <p:cNvCxnSpPr/>
              <p:nvPr/>
            </p:nvCxnSpPr>
            <p:spPr>
              <a:xfrm>
                <a:off x="7239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5" name="MH_Other_38"/>
              <p:cNvCxnSpPr/>
              <p:nvPr/>
            </p:nvCxnSpPr>
            <p:spPr>
              <a:xfrm>
                <a:off x="7416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6" name="MH_Other_39"/>
              <p:cNvCxnSpPr/>
              <p:nvPr/>
            </p:nvCxnSpPr>
            <p:spPr>
              <a:xfrm>
                <a:off x="7594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7" name="MH_Other_40"/>
              <p:cNvCxnSpPr/>
              <p:nvPr/>
            </p:nvCxnSpPr>
            <p:spPr>
              <a:xfrm>
                <a:off x="7772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8" name="MH_Other_46"/>
              <p:cNvCxnSpPr/>
              <p:nvPr/>
            </p:nvCxnSpPr>
            <p:spPr>
              <a:xfrm>
                <a:off x="8128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9" name="MH_Other_47"/>
              <p:cNvCxnSpPr/>
              <p:nvPr/>
            </p:nvCxnSpPr>
            <p:spPr>
              <a:xfrm>
                <a:off x="8305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0" name="MH_Other_48"/>
              <p:cNvCxnSpPr/>
              <p:nvPr/>
            </p:nvCxnSpPr>
            <p:spPr>
              <a:xfrm>
                <a:off x="8483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1" name="MH_Other_49"/>
              <p:cNvCxnSpPr/>
              <p:nvPr/>
            </p:nvCxnSpPr>
            <p:spPr>
              <a:xfrm>
                <a:off x="8661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52" name="组合 151"/>
              <p:cNvGrpSpPr/>
              <p:nvPr/>
            </p:nvGrpSpPr>
            <p:grpSpPr>
              <a:xfrm>
                <a:off x="1727200" y="447551"/>
                <a:ext cx="7112000" cy="426368"/>
                <a:chOff x="1703738" y="2145382"/>
                <a:chExt cx="7112000" cy="719138"/>
              </a:xfrm>
            </p:grpSpPr>
            <p:cxnSp>
              <p:nvCxnSpPr>
                <p:cNvPr id="154" name="MH_Other_9"/>
                <p:cNvCxnSpPr/>
                <p:nvPr/>
              </p:nvCxnSpPr>
              <p:spPr>
                <a:xfrm>
                  <a:off x="1703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5" name="MH_Other_18"/>
                <p:cNvCxnSpPr/>
                <p:nvPr/>
              </p:nvCxnSpPr>
              <p:spPr>
                <a:xfrm>
                  <a:off x="3481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6" name="MH_Other_27"/>
                <p:cNvCxnSpPr/>
                <p:nvPr/>
              </p:nvCxnSpPr>
              <p:spPr>
                <a:xfrm>
                  <a:off x="5259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7" name="MH_Other_36"/>
                <p:cNvCxnSpPr/>
                <p:nvPr/>
              </p:nvCxnSpPr>
              <p:spPr>
                <a:xfrm>
                  <a:off x="7037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8" name="MH_Other_50"/>
                <p:cNvCxnSpPr/>
                <p:nvPr/>
              </p:nvCxnSpPr>
              <p:spPr>
                <a:xfrm>
                  <a:off x="8815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53" name="MH_Other_51"/>
              <p:cNvCxnSpPr/>
              <p:nvPr/>
            </p:nvCxnSpPr>
            <p:spPr>
              <a:xfrm>
                <a:off x="901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10" name="直接连接符 109"/>
            <p:cNvCxnSpPr/>
            <p:nvPr/>
          </p:nvCxnSpPr>
          <p:spPr>
            <a:xfrm>
              <a:off x="0" y="522362"/>
              <a:ext cx="9144000" cy="0"/>
            </a:xfrm>
            <a:prstGeom prst="line">
              <a:avLst/>
            </a:prstGeom>
            <a:ln>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64" name="矩形 163"/>
          <p:cNvSpPr/>
          <p:nvPr/>
        </p:nvSpPr>
        <p:spPr>
          <a:xfrm>
            <a:off x="3785275" y="224749"/>
            <a:ext cx="2031325" cy="369332"/>
          </a:xfrm>
          <a:prstGeom prst="rect">
            <a:avLst/>
          </a:prstGeom>
          <a:solidFill>
            <a:schemeClr val="bg1">
              <a:lumMod val="95000"/>
            </a:schemeClr>
          </a:solidFill>
        </p:spPr>
        <p:txBody>
          <a:bodyPr wrap="none">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单击此处添加</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内容</a:t>
            </a:r>
            <a:endParaRPr lang="zh-CN" altLang="en-US" dirty="0">
              <a:solidFill>
                <a:schemeClr val="tx1">
                  <a:lumMod val="75000"/>
                  <a:lumOff val="25000"/>
                </a:schemeClr>
              </a:solidFill>
            </a:endParaRPr>
          </a:p>
        </p:txBody>
      </p:sp>
    </p:spTree>
    <p:extLst>
      <p:ext uri="{BB962C8B-B14F-4D97-AF65-F5344CB8AC3E}">
        <p14:creationId xmlns:p14="http://schemas.microsoft.com/office/powerpoint/2010/main" val="30273690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anim calcmode="lin" valueType="num">
                                      <p:cBhvr>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500" fill="hold"/>
                                        <p:tgtEl>
                                          <p:spTgt spid="3">
                                            <p:txEl>
                                              <p:pRg st="0" end="0"/>
                                            </p:txEl>
                                          </p:spTgt>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96"/>
                                        </p:tgtEl>
                                        <p:attrNameLst>
                                          <p:attrName>style.visibility</p:attrName>
                                        </p:attrNameLst>
                                      </p:cBhvr>
                                      <p:to>
                                        <p:strVal val="visible"/>
                                      </p:to>
                                    </p:set>
                                    <p:animEffect transition="in" filter="fade">
                                      <p:cBhvr>
                                        <p:cTn id="16" dur="500"/>
                                        <p:tgtEl>
                                          <p:spTgt spid="96"/>
                                        </p:tgtEl>
                                      </p:cBhvr>
                                    </p:animEffect>
                                    <p:anim calcmode="lin" valueType="num">
                                      <p:cBhvr>
                                        <p:cTn id="17" dur="500" fill="hold"/>
                                        <p:tgtEl>
                                          <p:spTgt spid="96"/>
                                        </p:tgtEl>
                                        <p:attrNameLst>
                                          <p:attrName>ppt_x</p:attrName>
                                        </p:attrNameLst>
                                      </p:cBhvr>
                                      <p:tavLst>
                                        <p:tav tm="0">
                                          <p:val>
                                            <p:strVal val="#ppt_x"/>
                                          </p:val>
                                        </p:tav>
                                        <p:tav tm="100000">
                                          <p:val>
                                            <p:strVal val="#ppt_x"/>
                                          </p:val>
                                        </p:tav>
                                      </p:tavLst>
                                    </p:anim>
                                    <p:anim calcmode="lin" valueType="num">
                                      <p:cBhvr>
                                        <p:cTn id="18" dur="500" fill="hold"/>
                                        <p:tgtEl>
                                          <p:spTgt spid="96"/>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
                                            <p:txEl>
                                              <p:pRg st="0" end="0"/>
                                            </p:txEl>
                                          </p:spTgt>
                                        </p:tgtEl>
                                        <p:attrNameLst>
                                          <p:attrName>style.visibility</p:attrName>
                                        </p:attrNameLst>
                                      </p:cBhvr>
                                      <p:to>
                                        <p:strVal val="visible"/>
                                      </p:to>
                                    </p:set>
                                    <p:animEffect transition="in" filter="fade">
                                      <p:cBhvr>
                                        <p:cTn id="21" dur="500"/>
                                        <p:tgtEl>
                                          <p:spTgt spid="2">
                                            <p:txEl>
                                              <p:pRg st="0" end="0"/>
                                            </p:txEl>
                                          </p:spTgt>
                                        </p:tgtEl>
                                      </p:cBhvr>
                                    </p:animEffect>
                                    <p:anim calcmode="lin" valueType="num">
                                      <p:cBhvr>
                                        <p:cTn id="22"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23" dur="5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2" presetClass="entr" presetSubtype="8"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childTnLst>
                          </p:cTn>
                        </p:par>
                        <p:par>
                          <p:cTn id="32" fill="hold">
                            <p:stCondLst>
                              <p:cond delay="2000"/>
                            </p:stCondLst>
                            <p:childTnLst>
                              <p:par>
                                <p:cTn id="33" presetID="42" presetClass="entr" presetSubtype="0" fill="hold" grpId="0" nodeType="afterEffect">
                                  <p:stCondLst>
                                    <p:cond delay="0"/>
                                  </p:stCondLst>
                                  <p:childTnLst>
                                    <p:set>
                                      <p:cBhvr>
                                        <p:cTn id="34" dur="1" fill="hold">
                                          <p:stCondLst>
                                            <p:cond delay="0"/>
                                          </p:stCondLst>
                                        </p:cTn>
                                        <p:tgtEl>
                                          <p:spTgt spid="11">
                                            <p:txEl>
                                              <p:pRg st="0" end="0"/>
                                            </p:txEl>
                                          </p:spTgt>
                                        </p:tgtEl>
                                        <p:attrNameLst>
                                          <p:attrName>style.visibility</p:attrName>
                                        </p:attrNameLst>
                                      </p:cBhvr>
                                      <p:to>
                                        <p:strVal val="visible"/>
                                      </p:to>
                                    </p:set>
                                    <p:animEffect transition="in" filter="fade">
                                      <p:cBhvr>
                                        <p:cTn id="35" dur="500"/>
                                        <p:tgtEl>
                                          <p:spTgt spid="11">
                                            <p:txEl>
                                              <p:pRg st="0" end="0"/>
                                            </p:txEl>
                                          </p:spTgt>
                                        </p:tgtEl>
                                      </p:cBhvr>
                                    </p:animEffect>
                                    <p:anim calcmode="lin" valueType="num">
                                      <p:cBhvr>
                                        <p:cTn id="36"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37" dur="500" fill="hold"/>
                                        <p:tgtEl>
                                          <p:spTgt spid="11">
                                            <p:txEl>
                                              <p:pRg st="0" end="0"/>
                                            </p:txEl>
                                          </p:spTgt>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0">
                                            <p:txEl>
                                              <p:pRg st="0" end="0"/>
                                            </p:txEl>
                                          </p:spTgt>
                                        </p:tgtEl>
                                        <p:attrNameLst>
                                          <p:attrName>style.visibility</p:attrName>
                                        </p:attrNameLst>
                                      </p:cBhvr>
                                      <p:to>
                                        <p:strVal val="visible"/>
                                      </p:to>
                                    </p:set>
                                    <p:animEffect transition="in" filter="fade">
                                      <p:cBhvr>
                                        <p:cTn id="40" dur="500"/>
                                        <p:tgtEl>
                                          <p:spTgt spid="10">
                                            <p:txEl>
                                              <p:pRg st="0" end="0"/>
                                            </p:txEl>
                                          </p:spTgt>
                                        </p:tgtEl>
                                      </p:cBhvr>
                                    </p:animEffect>
                                    <p:anim calcmode="lin" valueType="num">
                                      <p:cBhvr>
                                        <p:cTn id="41"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42" dur="500" fill="hold"/>
                                        <p:tgtEl>
                                          <p:spTgt spid="10">
                                            <p:txEl>
                                              <p:pRg st="0" end="0"/>
                                            </p:txEl>
                                          </p:spTgt>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97"/>
                                        </p:tgtEl>
                                        <p:attrNameLst>
                                          <p:attrName>style.visibility</p:attrName>
                                        </p:attrNameLst>
                                      </p:cBhvr>
                                      <p:to>
                                        <p:strVal val="visible"/>
                                      </p:to>
                                    </p:set>
                                    <p:animEffect transition="in" filter="fade">
                                      <p:cBhvr>
                                        <p:cTn id="45" dur="500"/>
                                        <p:tgtEl>
                                          <p:spTgt spid="97"/>
                                        </p:tgtEl>
                                      </p:cBhvr>
                                    </p:animEffect>
                                    <p:anim calcmode="lin" valueType="num">
                                      <p:cBhvr>
                                        <p:cTn id="46" dur="500" fill="hold"/>
                                        <p:tgtEl>
                                          <p:spTgt spid="97"/>
                                        </p:tgtEl>
                                        <p:attrNameLst>
                                          <p:attrName>ppt_x</p:attrName>
                                        </p:attrNameLst>
                                      </p:cBhvr>
                                      <p:tavLst>
                                        <p:tav tm="0">
                                          <p:val>
                                            <p:strVal val="#ppt_x"/>
                                          </p:val>
                                        </p:tav>
                                        <p:tav tm="100000">
                                          <p:val>
                                            <p:strVal val="#ppt_x"/>
                                          </p:val>
                                        </p:tav>
                                      </p:tavLst>
                                    </p:anim>
                                    <p:anim calcmode="lin" valueType="num">
                                      <p:cBhvr>
                                        <p:cTn id="47" dur="500" fill="hold"/>
                                        <p:tgtEl>
                                          <p:spTgt spid="97"/>
                                        </p:tgtEl>
                                        <p:attrNameLst>
                                          <p:attrName>ppt_y</p:attrName>
                                        </p:attrNameLst>
                                      </p:cBhvr>
                                      <p:tavLst>
                                        <p:tav tm="0">
                                          <p:val>
                                            <p:strVal val="#ppt_y+.1"/>
                                          </p:val>
                                        </p:tav>
                                        <p:tav tm="100000">
                                          <p:val>
                                            <p:strVal val="#ppt_y"/>
                                          </p:val>
                                        </p:tav>
                                      </p:tavLst>
                                    </p:anim>
                                  </p:childTnLst>
                                </p:cTn>
                              </p:par>
                            </p:childTnLst>
                          </p:cTn>
                        </p:par>
                        <p:par>
                          <p:cTn id="48" fill="hold">
                            <p:stCondLst>
                              <p:cond delay="2500"/>
                            </p:stCondLst>
                            <p:childTnLst>
                              <p:par>
                                <p:cTn id="49" presetID="22" presetClass="entr" presetSubtype="8"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childTnLst>
                          </p:cTn>
                        </p:par>
                        <p:par>
                          <p:cTn id="52" fill="hold">
                            <p:stCondLst>
                              <p:cond delay="3000"/>
                            </p:stCondLst>
                            <p:childTnLst>
                              <p:par>
                                <p:cTn id="53" presetID="10" presetClass="entr" presetSubtype="0" fill="hold" nodeType="afterEffect">
                                  <p:stCondLst>
                                    <p:cond delay="0"/>
                                  </p:stCondLst>
                                  <p:childTnLst>
                                    <p:set>
                                      <p:cBhvr>
                                        <p:cTn id="54" dur="1" fill="hold">
                                          <p:stCondLst>
                                            <p:cond delay="0"/>
                                          </p:stCondLst>
                                        </p:cTn>
                                        <p:tgtEl>
                                          <p:spTgt spid="80"/>
                                        </p:tgtEl>
                                        <p:attrNameLst>
                                          <p:attrName>style.visibility</p:attrName>
                                        </p:attrNameLst>
                                      </p:cBhvr>
                                      <p:to>
                                        <p:strVal val="visible"/>
                                      </p:to>
                                    </p:set>
                                    <p:animEffect transition="in" filter="fade">
                                      <p:cBhvr>
                                        <p:cTn id="55" dur="500"/>
                                        <p:tgtEl>
                                          <p:spTgt spid="80"/>
                                        </p:tgtEl>
                                      </p:cBhvr>
                                    </p:animEffect>
                                  </p:childTnLst>
                                </p:cTn>
                              </p:par>
                            </p:childTnLst>
                          </p:cTn>
                        </p:par>
                        <p:par>
                          <p:cTn id="56" fill="hold">
                            <p:stCondLst>
                              <p:cond delay="3500"/>
                            </p:stCondLst>
                            <p:childTnLst>
                              <p:par>
                                <p:cTn id="57" presetID="42" presetClass="entr" presetSubtype="0" fill="hold" grpId="0" nodeType="afterEffect">
                                  <p:stCondLst>
                                    <p:cond delay="0"/>
                                  </p:stCondLst>
                                  <p:childTnLst>
                                    <p:set>
                                      <p:cBhvr>
                                        <p:cTn id="58" dur="1" fill="hold">
                                          <p:stCondLst>
                                            <p:cond delay="0"/>
                                          </p:stCondLst>
                                        </p:cTn>
                                        <p:tgtEl>
                                          <p:spTgt spid="13">
                                            <p:txEl>
                                              <p:pRg st="0" end="0"/>
                                            </p:txEl>
                                          </p:spTgt>
                                        </p:tgtEl>
                                        <p:attrNameLst>
                                          <p:attrName>style.visibility</p:attrName>
                                        </p:attrNameLst>
                                      </p:cBhvr>
                                      <p:to>
                                        <p:strVal val="visible"/>
                                      </p:to>
                                    </p:set>
                                    <p:animEffect transition="in" filter="fade">
                                      <p:cBhvr>
                                        <p:cTn id="59" dur="500"/>
                                        <p:tgtEl>
                                          <p:spTgt spid="13">
                                            <p:txEl>
                                              <p:pRg st="0" end="0"/>
                                            </p:txEl>
                                          </p:spTgt>
                                        </p:tgtEl>
                                      </p:cBhvr>
                                    </p:animEffect>
                                    <p:anim calcmode="lin" valueType="num">
                                      <p:cBhvr>
                                        <p:cTn id="60"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61" dur="500" fill="hold"/>
                                        <p:tgtEl>
                                          <p:spTgt spid="13">
                                            <p:txEl>
                                              <p:pRg st="0" end="0"/>
                                            </p:txEl>
                                          </p:spTgt>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98"/>
                                        </p:tgtEl>
                                        <p:attrNameLst>
                                          <p:attrName>style.visibility</p:attrName>
                                        </p:attrNameLst>
                                      </p:cBhvr>
                                      <p:to>
                                        <p:strVal val="visible"/>
                                      </p:to>
                                    </p:set>
                                    <p:animEffect transition="in" filter="fade">
                                      <p:cBhvr>
                                        <p:cTn id="64" dur="500"/>
                                        <p:tgtEl>
                                          <p:spTgt spid="98"/>
                                        </p:tgtEl>
                                      </p:cBhvr>
                                    </p:animEffect>
                                    <p:anim calcmode="lin" valueType="num">
                                      <p:cBhvr>
                                        <p:cTn id="65" dur="500" fill="hold"/>
                                        <p:tgtEl>
                                          <p:spTgt spid="98"/>
                                        </p:tgtEl>
                                        <p:attrNameLst>
                                          <p:attrName>ppt_x</p:attrName>
                                        </p:attrNameLst>
                                      </p:cBhvr>
                                      <p:tavLst>
                                        <p:tav tm="0">
                                          <p:val>
                                            <p:strVal val="#ppt_x"/>
                                          </p:val>
                                        </p:tav>
                                        <p:tav tm="100000">
                                          <p:val>
                                            <p:strVal val="#ppt_x"/>
                                          </p:val>
                                        </p:tav>
                                      </p:tavLst>
                                    </p:anim>
                                    <p:anim calcmode="lin" valueType="num">
                                      <p:cBhvr>
                                        <p:cTn id="66" dur="500" fill="hold"/>
                                        <p:tgtEl>
                                          <p:spTgt spid="98"/>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2">
                                            <p:txEl>
                                              <p:pRg st="0" end="0"/>
                                            </p:txEl>
                                          </p:spTgt>
                                        </p:tgtEl>
                                        <p:attrNameLst>
                                          <p:attrName>style.visibility</p:attrName>
                                        </p:attrNameLst>
                                      </p:cBhvr>
                                      <p:to>
                                        <p:strVal val="visible"/>
                                      </p:to>
                                    </p:set>
                                    <p:animEffect transition="in" filter="fade">
                                      <p:cBhvr>
                                        <p:cTn id="69" dur="500"/>
                                        <p:tgtEl>
                                          <p:spTgt spid="12">
                                            <p:txEl>
                                              <p:pRg st="0" end="0"/>
                                            </p:txEl>
                                          </p:spTgt>
                                        </p:tgtEl>
                                      </p:cBhvr>
                                    </p:animEffect>
                                    <p:anim calcmode="lin" valueType="num">
                                      <p:cBhvr>
                                        <p:cTn id="70"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71" dur="5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par>
                          <p:cTn id="72" fill="hold">
                            <p:stCondLst>
                              <p:cond delay="4000"/>
                            </p:stCondLst>
                            <p:childTnLst>
                              <p:par>
                                <p:cTn id="73" presetID="22" presetClass="entr" presetSubtype="8" fill="hold" nodeType="after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wipe(left)">
                                      <p:cBhvr>
                                        <p:cTn id="75" dur="500"/>
                                        <p:tgtEl>
                                          <p:spTgt spid="16"/>
                                        </p:tgtEl>
                                      </p:cBhvr>
                                    </p:animEffect>
                                  </p:childTnLst>
                                </p:cTn>
                              </p:par>
                            </p:childTnLst>
                          </p:cTn>
                        </p:par>
                        <p:par>
                          <p:cTn id="76" fill="hold">
                            <p:stCondLst>
                              <p:cond delay="4500"/>
                            </p:stCondLst>
                            <p:childTnLst>
                              <p:par>
                                <p:cTn id="77" presetID="10" presetClass="entr" presetSubtype="0" fill="hold" nodeType="afterEffect">
                                  <p:stCondLst>
                                    <p:cond delay="0"/>
                                  </p:stCondLst>
                                  <p:childTnLst>
                                    <p:set>
                                      <p:cBhvr>
                                        <p:cTn id="78" dur="1" fill="hold">
                                          <p:stCondLst>
                                            <p:cond delay="0"/>
                                          </p:stCondLst>
                                        </p:cTn>
                                        <p:tgtEl>
                                          <p:spTgt spid="64"/>
                                        </p:tgtEl>
                                        <p:attrNameLst>
                                          <p:attrName>style.visibility</p:attrName>
                                        </p:attrNameLst>
                                      </p:cBhvr>
                                      <p:to>
                                        <p:strVal val="visible"/>
                                      </p:to>
                                    </p:set>
                                    <p:animEffect transition="in" filter="fade">
                                      <p:cBhvr>
                                        <p:cTn id="79" dur="500"/>
                                        <p:tgtEl>
                                          <p:spTgt spid="64"/>
                                        </p:tgtEl>
                                      </p:cBhvr>
                                    </p:animEffect>
                                  </p:childTnLst>
                                </p:cTn>
                              </p:par>
                            </p:childTnLst>
                          </p:cTn>
                        </p:par>
                        <p:par>
                          <p:cTn id="80" fill="hold">
                            <p:stCondLst>
                              <p:cond delay="5000"/>
                            </p:stCondLst>
                            <p:childTnLst>
                              <p:par>
                                <p:cTn id="81" presetID="42" presetClass="entr" presetSubtype="0" fill="hold" grpId="0" nodeType="afterEffect">
                                  <p:stCondLst>
                                    <p:cond delay="0"/>
                                  </p:stCondLst>
                                  <p:childTnLst>
                                    <p:set>
                                      <p:cBhvr>
                                        <p:cTn id="82" dur="1" fill="hold">
                                          <p:stCondLst>
                                            <p:cond delay="0"/>
                                          </p:stCondLst>
                                        </p:cTn>
                                        <p:tgtEl>
                                          <p:spTgt spid="7">
                                            <p:txEl>
                                              <p:pRg st="0" end="0"/>
                                            </p:txEl>
                                          </p:spTgt>
                                        </p:tgtEl>
                                        <p:attrNameLst>
                                          <p:attrName>style.visibility</p:attrName>
                                        </p:attrNameLst>
                                      </p:cBhvr>
                                      <p:to>
                                        <p:strVal val="visible"/>
                                      </p:to>
                                    </p:set>
                                    <p:animEffect transition="in" filter="fade">
                                      <p:cBhvr>
                                        <p:cTn id="83" dur="500"/>
                                        <p:tgtEl>
                                          <p:spTgt spid="7">
                                            <p:txEl>
                                              <p:pRg st="0" end="0"/>
                                            </p:txEl>
                                          </p:spTgt>
                                        </p:tgtEl>
                                      </p:cBhvr>
                                    </p:animEffect>
                                    <p:anim calcmode="lin" valueType="num">
                                      <p:cBhvr>
                                        <p:cTn id="84"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85" dur="500" fill="hold"/>
                                        <p:tgtEl>
                                          <p:spTgt spid="7">
                                            <p:txEl>
                                              <p:pRg st="0" end="0"/>
                                            </p:txEl>
                                          </p:spTgt>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99"/>
                                        </p:tgtEl>
                                        <p:attrNameLst>
                                          <p:attrName>style.visibility</p:attrName>
                                        </p:attrNameLst>
                                      </p:cBhvr>
                                      <p:to>
                                        <p:strVal val="visible"/>
                                      </p:to>
                                    </p:set>
                                    <p:animEffect transition="in" filter="fade">
                                      <p:cBhvr>
                                        <p:cTn id="88" dur="500"/>
                                        <p:tgtEl>
                                          <p:spTgt spid="99"/>
                                        </p:tgtEl>
                                      </p:cBhvr>
                                    </p:animEffect>
                                    <p:anim calcmode="lin" valueType="num">
                                      <p:cBhvr>
                                        <p:cTn id="89" dur="500" fill="hold"/>
                                        <p:tgtEl>
                                          <p:spTgt spid="99"/>
                                        </p:tgtEl>
                                        <p:attrNameLst>
                                          <p:attrName>ppt_x</p:attrName>
                                        </p:attrNameLst>
                                      </p:cBhvr>
                                      <p:tavLst>
                                        <p:tav tm="0">
                                          <p:val>
                                            <p:strVal val="#ppt_x"/>
                                          </p:val>
                                        </p:tav>
                                        <p:tav tm="100000">
                                          <p:val>
                                            <p:strVal val="#ppt_x"/>
                                          </p:val>
                                        </p:tav>
                                      </p:tavLst>
                                    </p:anim>
                                    <p:anim calcmode="lin" valueType="num">
                                      <p:cBhvr>
                                        <p:cTn id="90" dur="500" fill="hold"/>
                                        <p:tgtEl>
                                          <p:spTgt spid="99"/>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6">
                                            <p:txEl>
                                              <p:pRg st="0" end="0"/>
                                            </p:txEl>
                                          </p:spTgt>
                                        </p:tgtEl>
                                        <p:attrNameLst>
                                          <p:attrName>style.visibility</p:attrName>
                                        </p:attrNameLst>
                                      </p:cBhvr>
                                      <p:to>
                                        <p:strVal val="visible"/>
                                      </p:to>
                                    </p:set>
                                    <p:animEffect transition="in" filter="fade">
                                      <p:cBhvr>
                                        <p:cTn id="93" dur="500"/>
                                        <p:tgtEl>
                                          <p:spTgt spid="6">
                                            <p:txEl>
                                              <p:pRg st="0" end="0"/>
                                            </p:txEl>
                                          </p:spTgt>
                                        </p:tgtEl>
                                      </p:cBhvr>
                                    </p:animEffect>
                                    <p:anim calcmode="lin" valueType="num">
                                      <p:cBhvr>
                                        <p:cTn id="94"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5" dur="5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96" fill="hold">
                            <p:stCondLst>
                              <p:cond delay="5500"/>
                            </p:stCondLst>
                            <p:childTnLst>
                              <p:par>
                                <p:cTn id="97" presetID="22" presetClass="entr" presetSubtype="8" fill="hold" nodeType="afterEffect">
                                  <p:stCondLst>
                                    <p:cond delay="0"/>
                                  </p:stCondLst>
                                  <p:childTnLst>
                                    <p:set>
                                      <p:cBhvr>
                                        <p:cTn id="98" dur="1" fill="hold">
                                          <p:stCondLst>
                                            <p:cond delay="0"/>
                                          </p:stCondLst>
                                        </p:cTn>
                                        <p:tgtEl>
                                          <p:spTgt spid="18"/>
                                        </p:tgtEl>
                                        <p:attrNameLst>
                                          <p:attrName>style.visibility</p:attrName>
                                        </p:attrNameLst>
                                      </p:cBhvr>
                                      <p:to>
                                        <p:strVal val="visible"/>
                                      </p:to>
                                    </p:set>
                                    <p:animEffect transition="in" filter="wipe(left)">
                                      <p:cBhvr>
                                        <p:cTn id="99" dur="500"/>
                                        <p:tgtEl>
                                          <p:spTgt spid="18"/>
                                        </p:tgtEl>
                                      </p:cBhvr>
                                    </p:animEffect>
                                  </p:childTnLst>
                                </p:cTn>
                              </p:par>
                            </p:childTnLst>
                          </p:cTn>
                        </p:par>
                        <p:par>
                          <p:cTn id="100" fill="hold">
                            <p:stCondLst>
                              <p:cond delay="6000"/>
                            </p:stCondLst>
                            <p:childTnLst>
                              <p:par>
                                <p:cTn id="101" presetID="10" presetClass="entr" presetSubtype="0" fill="hold" nodeType="afterEffect">
                                  <p:stCondLst>
                                    <p:cond delay="0"/>
                                  </p:stCondLst>
                                  <p:childTnLst>
                                    <p:set>
                                      <p:cBhvr>
                                        <p:cTn id="102" dur="1" fill="hold">
                                          <p:stCondLst>
                                            <p:cond delay="0"/>
                                          </p:stCondLst>
                                        </p:cTn>
                                        <p:tgtEl>
                                          <p:spTgt spid="74"/>
                                        </p:tgtEl>
                                        <p:attrNameLst>
                                          <p:attrName>style.visibility</p:attrName>
                                        </p:attrNameLst>
                                      </p:cBhvr>
                                      <p:to>
                                        <p:strVal val="visible"/>
                                      </p:to>
                                    </p:set>
                                    <p:animEffect transition="in" filter="fade">
                                      <p:cBhvr>
                                        <p:cTn id="103" dur="500"/>
                                        <p:tgtEl>
                                          <p:spTgt spid="74"/>
                                        </p:tgtEl>
                                      </p:cBhvr>
                                    </p:animEffect>
                                  </p:childTnLst>
                                </p:cTn>
                              </p:par>
                            </p:childTnLst>
                          </p:cTn>
                        </p:par>
                        <p:par>
                          <p:cTn id="104" fill="hold">
                            <p:stCondLst>
                              <p:cond delay="6500"/>
                            </p:stCondLst>
                            <p:childTnLst>
                              <p:par>
                                <p:cTn id="105" presetID="42" presetClass="entr" presetSubtype="0" fill="hold" grpId="0" nodeType="afterEffect">
                                  <p:stCondLst>
                                    <p:cond delay="0"/>
                                  </p:stCondLst>
                                  <p:childTnLst>
                                    <p:set>
                                      <p:cBhvr>
                                        <p:cTn id="106" dur="1" fill="hold">
                                          <p:stCondLst>
                                            <p:cond delay="0"/>
                                          </p:stCondLst>
                                        </p:cTn>
                                        <p:tgtEl>
                                          <p:spTgt spid="9">
                                            <p:txEl>
                                              <p:pRg st="0" end="0"/>
                                            </p:txEl>
                                          </p:spTgt>
                                        </p:tgtEl>
                                        <p:attrNameLst>
                                          <p:attrName>style.visibility</p:attrName>
                                        </p:attrNameLst>
                                      </p:cBhvr>
                                      <p:to>
                                        <p:strVal val="visible"/>
                                      </p:to>
                                    </p:set>
                                    <p:animEffect transition="in" filter="fade">
                                      <p:cBhvr>
                                        <p:cTn id="107" dur="500"/>
                                        <p:tgtEl>
                                          <p:spTgt spid="9">
                                            <p:txEl>
                                              <p:pRg st="0" end="0"/>
                                            </p:txEl>
                                          </p:spTgt>
                                        </p:tgtEl>
                                      </p:cBhvr>
                                    </p:animEffect>
                                    <p:anim calcmode="lin" valueType="num">
                                      <p:cBhvr>
                                        <p:cTn id="108"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09" dur="500" fill="hold"/>
                                        <p:tgtEl>
                                          <p:spTgt spid="9">
                                            <p:txEl>
                                              <p:pRg st="0" end="0"/>
                                            </p:txEl>
                                          </p:spTgt>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100"/>
                                        </p:tgtEl>
                                        <p:attrNameLst>
                                          <p:attrName>style.visibility</p:attrName>
                                        </p:attrNameLst>
                                      </p:cBhvr>
                                      <p:to>
                                        <p:strVal val="visible"/>
                                      </p:to>
                                    </p:set>
                                    <p:animEffect transition="in" filter="fade">
                                      <p:cBhvr>
                                        <p:cTn id="112" dur="500"/>
                                        <p:tgtEl>
                                          <p:spTgt spid="100"/>
                                        </p:tgtEl>
                                      </p:cBhvr>
                                    </p:animEffect>
                                    <p:anim calcmode="lin" valueType="num">
                                      <p:cBhvr>
                                        <p:cTn id="113" dur="500" fill="hold"/>
                                        <p:tgtEl>
                                          <p:spTgt spid="100"/>
                                        </p:tgtEl>
                                        <p:attrNameLst>
                                          <p:attrName>ppt_x</p:attrName>
                                        </p:attrNameLst>
                                      </p:cBhvr>
                                      <p:tavLst>
                                        <p:tav tm="0">
                                          <p:val>
                                            <p:strVal val="#ppt_x"/>
                                          </p:val>
                                        </p:tav>
                                        <p:tav tm="100000">
                                          <p:val>
                                            <p:strVal val="#ppt_x"/>
                                          </p:val>
                                        </p:tav>
                                      </p:tavLst>
                                    </p:anim>
                                    <p:anim calcmode="lin" valueType="num">
                                      <p:cBhvr>
                                        <p:cTn id="114" dur="500" fill="hold"/>
                                        <p:tgtEl>
                                          <p:spTgt spid="100"/>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8">
                                            <p:txEl>
                                              <p:pRg st="0" end="0"/>
                                            </p:txEl>
                                          </p:spTgt>
                                        </p:tgtEl>
                                        <p:attrNameLst>
                                          <p:attrName>style.visibility</p:attrName>
                                        </p:attrNameLst>
                                      </p:cBhvr>
                                      <p:to>
                                        <p:strVal val="visible"/>
                                      </p:to>
                                    </p:set>
                                    <p:animEffect transition="in" filter="fade">
                                      <p:cBhvr>
                                        <p:cTn id="117" dur="500"/>
                                        <p:tgtEl>
                                          <p:spTgt spid="8">
                                            <p:txEl>
                                              <p:pRg st="0" end="0"/>
                                            </p:txEl>
                                          </p:spTgt>
                                        </p:tgtEl>
                                      </p:cBhvr>
                                    </p:animEffect>
                                    <p:anim calcmode="lin" valueType="num">
                                      <p:cBhvr>
                                        <p:cTn id="118"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19" dur="5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par>
                          <p:cTn id="120" fill="hold">
                            <p:stCondLst>
                              <p:cond delay="7000"/>
                            </p:stCondLst>
                            <p:childTnLst>
                              <p:par>
                                <p:cTn id="121" presetID="22" presetClass="entr" presetSubtype="8" fill="hold" nodeType="afterEffect">
                                  <p:stCondLst>
                                    <p:cond delay="0"/>
                                  </p:stCondLst>
                                  <p:childTnLst>
                                    <p:set>
                                      <p:cBhvr>
                                        <p:cTn id="122" dur="1" fill="hold">
                                          <p:stCondLst>
                                            <p:cond delay="0"/>
                                          </p:stCondLst>
                                        </p:cTn>
                                        <p:tgtEl>
                                          <p:spTgt spid="17"/>
                                        </p:tgtEl>
                                        <p:attrNameLst>
                                          <p:attrName>style.visibility</p:attrName>
                                        </p:attrNameLst>
                                      </p:cBhvr>
                                      <p:to>
                                        <p:strVal val="visible"/>
                                      </p:to>
                                    </p:set>
                                    <p:animEffect transition="in" filter="wipe(left)">
                                      <p:cBhvr>
                                        <p:cTn id="123" dur="500"/>
                                        <p:tgtEl>
                                          <p:spTgt spid="17"/>
                                        </p:tgtEl>
                                      </p:cBhvr>
                                    </p:animEffect>
                                  </p:childTnLst>
                                </p:cTn>
                              </p:par>
                            </p:childTnLst>
                          </p:cTn>
                        </p:par>
                        <p:par>
                          <p:cTn id="124" fill="hold">
                            <p:stCondLst>
                              <p:cond delay="7500"/>
                            </p:stCondLst>
                            <p:childTnLst>
                              <p:par>
                                <p:cTn id="125" presetID="10" presetClass="entr" presetSubtype="0" fill="hold" nodeType="afterEffect">
                                  <p:stCondLst>
                                    <p:cond delay="0"/>
                                  </p:stCondLst>
                                  <p:childTnLst>
                                    <p:set>
                                      <p:cBhvr>
                                        <p:cTn id="126" dur="1" fill="hold">
                                          <p:stCondLst>
                                            <p:cond delay="0"/>
                                          </p:stCondLst>
                                        </p:cTn>
                                        <p:tgtEl>
                                          <p:spTgt spid="19"/>
                                        </p:tgtEl>
                                        <p:attrNameLst>
                                          <p:attrName>style.visibility</p:attrName>
                                        </p:attrNameLst>
                                      </p:cBhvr>
                                      <p:to>
                                        <p:strVal val="visible"/>
                                      </p:to>
                                    </p:set>
                                    <p:animEffect transition="in" filter="fade">
                                      <p:cBhvr>
                                        <p:cTn id="127" dur="500"/>
                                        <p:tgtEl>
                                          <p:spTgt spid="19"/>
                                        </p:tgtEl>
                                      </p:cBhvr>
                                    </p:animEffect>
                                  </p:childTnLst>
                                </p:cTn>
                              </p:par>
                            </p:childTnLst>
                          </p:cTn>
                        </p:par>
                        <p:par>
                          <p:cTn id="128" fill="hold">
                            <p:stCondLst>
                              <p:cond delay="8000"/>
                            </p:stCondLst>
                            <p:childTnLst>
                              <p:par>
                                <p:cTn id="129" presetID="42" presetClass="entr" presetSubtype="0" fill="hold" grpId="0" nodeType="afterEffect">
                                  <p:stCondLst>
                                    <p:cond delay="0"/>
                                  </p:stCondLst>
                                  <p:childTnLst>
                                    <p:set>
                                      <p:cBhvr>
                                        <p:cTn id="130" dur="1" fill="hold">
                                          <p:stCondLst>
                                            <p:cond delay="0"/>
                                          </p:stCondLst>
                                        </p:cTn>
                                        <p:tgtEl>
                                          <p:spTgt spid="5">
                                            <p:txEl>
                                              <p:pRg st="0" end="0"/>
                                            </p:txEl>
                                          </p:spTgt>
                                        </p:tgtEl>
                                        <p:attrNameLst>
                                          <p:attrName>style.visibility</p:attrName>
                                        </p:attrNameLst>
                                      </p:cBhvr>
                                      <p:to>
                                        <p:strVal val="visible"/>
                                      </p:to>
                                    </p:set>
                                    <p:animEffect transition="in" filter="fade">
                                      <p:cBhvr>
                                        <p:cTn id="131" dur="500"/>
                                        <p:tgtEl>
                                          <p:spTgt spid="5">
                                            <p:txEl>
                                              <p:pRg st="0" end="0"/>
                                            </p:txEl>
                                          </p:spTgt>
                                        </p:tgtEl>
                                      </p:cBhvr>
                                    </p:animEffect>
                                    <p:anim calcmode="lin" valueType="num">
                                      <p:cBhvr>
                                        <p:cTn id="13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33" dur="500" fill="hold"/>
                                        <p:tgtEl>
                                          <p:spTgt spid="5">
                                            <p:txEl>
                                              <p:pRg st="0" end="0"/>
                                            </p:txEl>
                                          </p:spTgt>
                                        </p:tgtEl>
                                        <p:attrNameLst>
                                          <p:attrName>ppt_y</p:attrName>
                                        </p:attrNameLst>
                                      </p:cBhvr>
                                      <p:tavLst>
                                        <p:tav tm="0">
                                          <p:val>
                                            <p:strVal val="#ppt_y+.1"/>
                                          </p:val>
                                        </p:tav>
                                        <p:tav tm="100000">
                                          <p:val>
                                            <p:strVal val="#ppt_y"/>
                                          </p:val>
                                        </p:tav>
                                      </p:tavLst>
                                    </p:anim>
                                  </p:childTnLst>
                                </p:cTn>
                              </p:par>
                              <p:par>
                                <p:cTn id="134" presetID="42" presetClass="entr" presetSubtype="0" fill="hold" grpId="0" nodeType="withEffect">
                                  <p:stCondLst>
                                    <p:cond delay="0"/>
                                  </p:stCondLst>
                                  <p:childTnLst>
                                    <p:set>
                                      <p:cBhvr>
                                        <p:cTn id="135" dur="1" fill="hold">
                                          <p:stCondLst>
                                            <p:cond delay="0"/>
                                          </p:stCondLst>
                                        </p:cTn>
                                        <p:tgtEl>
                                          <p:spTgt spid="101"/>
                                        </p:tgtEl>
                                        <p:attrNameLst>
                                          <p:attrName>style.visibility</p:attrName>
                                        </p:attrNameLst>
                                      </p:cBhvr>
                                      <p:to>
                                        <p:strVal val="visible"/>
                                      </p:to>
                                    </p:set>
                                    <p:animEffect transition="in" filter="fade">
                                      <p:cBhvr>
                                        <p:cTn id="136" dur="500"/>
                                        <p:tgtEl>
                                          <p:spTgt spid="101"/>
                                        </p:tgtEl>
                                      </p:cBhvr>
                                    </p:animEffect>
                                    <p:anim calcmode="lin" valueType="num">
                                      <p:cBhvr>
                                        <p:cTn id="137" dur="500" fill="hold"/>
                                        <p:tgtEl>
                                          <p:spTgt spid="101"/>
                                        </p:tgtEl>
                                        <p:attrNameLst>
                                          <p:attrName>ppt_x</p:attrName>
                                        </p:attrNameLst>
                                      </p:cBhvr>
                                      <p:tavLst>
                                        <p:tav tm="0">
                                          <p:val>
                                            <p:strVal val="#ppt_x"/>
                                          </p:val>
                                        </p:tav>
                                        <p:tav tm="100000">
                                          <p:val>
                                            <p:strVal val="#ppt_x"/>
                                          </p:val>
                                        </p:tav>
                                      </p:tavLst>
                                    </p:anim>
                                    <p:anim calcmode="lin" valueType="num">
                                      <p:cBhvr>
                                        <p:cTn id="138" dur="500" fill="hold"/>
                                        <p:tgtEl>
                                          <p:spTgt spid="101"/>
                                        </p:tgtEl>
                                        <p:attrNameLst>
                                          <p:attrName>ppt_y</p:attrName>
                                        </p:attrNameLst>
                                      </p:cBhvr>
                                      <p:tavLst>
                                        <p:tav tm="0">
                                          <p:val>
                                            <p:strVal val="#ppt_y+.1"/>
                                          </p:val>
                                        </p:tav>
                                        <p:tav tm="100000">
                                          <p:val>
                                            <p:strVal val="#ppt_y"/>
                                          </p:val>
                                        </p:tav>
                                      </p:tavLst>
                                    </p:anim>
                                  </p:childTnLst>
                                </p:cTn>
                              </p:par>
                              <p:par>
                                <p:cTn id="139" presetID="42" presetClass="entr" presetSubtype="0" fill="hold" grpId="0" nodeType="withEffect">
                                  <p:stCondLst>
                                    <p:cond delay="0"/>
                                  </p:stCondLst>
                                  <p:childTnLst>
                                    <p:set>
                                      <p:cBhvr>
                                        <p:cTn id="140" dur="1" fill="hold">
                                          <p:stCondLst>
                                            <p:cond delay="0"/>
                                          </p:stCondLst>
                                        </p:cTn>
                                        <p:tgtEl>
                                          <p:spTgt spid="4">
                                            <p:txEl>
                                              <p:pRg st="0" end="0"/>
                                            </p:txEl>
                                          </p:spTgt>
                                        </p:tgtEl>
                                        <p:attrNameLst>
                                          <p:attrName>style.visibility</p:attrName>
                                        </p:attrNameLst>
                                      </p:cBhvr>
                                      <p:to>
                                        <p:strVal val="visible"/>
                                      </p:to>
                                    </p:set>
                                    <p:animEffect transition="in" filter="fade">
                                      <p:cBhvr>
                                        <p:cTn id="141" dur="500"/>
                                        <p:tgtEl>
                                          <p:spTgt spid="4">
                                            <p:txEl>
                                              <p:pRg st="0" end="0"/>
                                            </p:txEl>
                                          </p:spTgt>
                                        </p:tgtEl>
                                      </p:cBhvr>
                                    </p:animEffect>
                                    <p:anim calcmode="lin" valueType="num">
                                      <p:cBhvr>
                                        <p:cTn id="142"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3" dur="5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build="p"/>
      <p:bldP spid="4" grpId="0" build="p"/>
      <p:bldP spid="5" grpId="0" build="p"/>
      <p:bldP spid="6" grpId="0" build="p"/>
      <p:bldP spid="7" grpId="0" build="p"/>
      <p:bldP spid="8" grpId="0" build="p"/>
      <p:bldP spid="9" grpId="0" build="p"/>
      <p:bldP spid="10" grpId="0" build="p"/>
      <p:bldP spid="11" grpId="0" build="p"/>
      <p:bldP spid="12" grpId="0" build="p"/>
      <p:bldP spid="13" grpId="0" build="p"/>
      <p:bldP spid="96" grpId="0" animBg="1"/>
      <p:bldP spid="97" grpId="0" animBg="1"/>
      <p:bldP spid="98" grpId="0" animBg="1"/>
      <p:bldP spid="99" grpId="0" animBg="1"/>
      <p:bldP spid="100" grpId="0" animBg="1"/>
      <p:bldP spid="10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730477" y="3842048"/>
            <a:ext cx="1537251" cy="764241"/>
          </a:xfrm>
          <a:prstGeom prst="rect">
            <a:avLst/>
          </a:prstGeom>
          <a:solidFill>
            <a:srgbClr val="1D9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schemeClr>
              </a:solidFill>
            </a:endParaRPr>
          </a:p>
        </p:txBody>
      </p:sp>
      <p:sp>
        <p:nvSpPr>
          <p:cNvPr id="36" name="矩形 35"/>
          <p:cNvSpPr/>
          <p:nvPr/>
        </p:nvSpPr>
        <p:spPr>
          <a:xfrm>
            <a:off x="2264171" y="3587302"/>
            <a:ext cx="1537251" cy="1018988"/>
          </a:xfrm>
          <a:prstGeom prst="rect">
            <a:avLst/>
          </a:prstGeom>
          <a:solidFill>
            <a:srgbClr val="8CAE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7" name="矩形 36"/>
          <p:cNvSpPr/>
          <p:nvPr/>
        </p:nvSpPr>
        <p:spPr>
          <a:xfrm>
            <a:off x="3802759" y="3247639"/>
            <a:ext cx="1537251" cy="1358651"/>
          </a:xfrm>
          <a:prstGeom prst="rect">
            <a:avLst/>
          </a:prstGeom>
          <a:solidFill>
            <a:srgbClr val="7854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schemeClr>
              </a:solidFill>
            </a:endParaRPr>
          </a:p>
        </p:txBody>
      </p:sp>
      <p:sp>
        <p:nvSpPr>
          <p:cNvPr id="38" name="矩形 37"/>
          <p:cNvSpPr/>
          <p:nvPr/>
        </p:nvSpPr>
        <p:spPr>
          <a:xfrm>
            <a:off x="5339516" y="2964587"/>
            <a:ext cx="1537251" cy="1641703"/>
          </a:xfrm>
          <a:prstGeom prst="rect">
            <a:avLst/>
          </a:prstGeom>
          <a:solidFill>
            <a:srgbClr val="F29B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schemeClr>
              </a:solidFill>
            </a:endParaRPr>
          </a:p>
        </p:txBody>
      </p:sp>
      <p:sp>
        <p:nvSpPr>
          <p:cNvPr id="39" name="矩形 55"/>
          <p:cNvSpPr/>
          <p:nvPr/>
        </p:nvSpPr>
        <p:spPr>
          <a:xfrm>
            <a:off x="769827" y="3406229"/>
            <a:ext cx="1458550" cy="461665"/>
          </a:xfrm>
          <a:prstGeom prst="rect">
            <a:avLst/>
          </a:prstGeom>
        </p:spPr>
        <p:txBody>
          <a:bodyPr wrap="square">
            <a:spAutoFit/>
          </a:bodyPr>
          <a:lstStyle/>
          <a:p>
            <a:pPr algn="ctr"/>
            <a:r>
              <a:rPr lang="zh-CN" altLang="en-US" sz="800" dirty="0">
                <a:solidFill>
                  <a:schemeClr val="tx1">
                    <a:lumMod val="50000"/>
                    <a:lumOff val="50000"/>
                  </a:schemeClr>
                </a:solidFill>
                <a:latin typeface="微软雅黑" pitchFamily="34" charset="-122"/>
                <a:ea typeface="微软雅黑" pitchFamily="34" charset="-122"/>
              </a:rPr>
              <a:t>在此输入你的文字</a:t>
            </a:r>
            <a:endParaRPr lang="en-US" altLang="zh-CN" sz="800" dirty="0">
              <a:solidFill>
                <a:schemeClr val="tx1">
                  <a:lumMod val="50000"/>
                  <a:lumOff val="50000"/>
                </a:schemeClr>
              </a:solidFill>
              <a:latin typeface="微软雅黑" pitchFamily="34" charset="-122"/>
              <a:ea typeface="微软雅黑" pitchFamily="34" charset="-122"/>
            </a:endParaRPr>
          </a:p>
          <a:p>
            <a:pPr algn="ctr"/>
            <a:r>
              <a:rPr lang="zh-CN" altLang="en-US" sz="800" dirty="0">
                <a:solidFill>
                  <a:schemeClr val="tx1">
                    <a:lumMod val="50000"/>
                    <a:lumOff val="50000"/>
                  </a:schemeClr>
                </a:solidFill>
                <a:latin typeface="微软雅黑" pitchFamily="34" charset="-122"/>
                <a:ea typeface="微软雅黑" pitchFamily="34" charset="-122"/>
              </a:rPr>
              <a:t>在此输入你的文字</a:t>
            </a:r>
            <a:endParaRPr lang="en-US" altLang="zh-CN" sz="800" dirty="0">
              <a:solidFill>
                <a:schemeClr val="tx1">
                  <a:lumMod val="50000"/>
                  <a:lumOff val="50000"/>
                </a:schemeClr>
              </a:solidFill>
              <a:latin typeface="微软雅黑" pitchFamily="34" charset="-122"/>
              <a:ea typeface="微软雅黑" pitchFamily="34" charset="-122"/>
            </a:endParaRPr>
          </a:p>
          <a:p>
            <a:pPr algn="ctr"/>
            <a:r>
              <a:rPr lang="zh-CN" altLang="en-US" sz="800" dirty="0">
                <a:solidFill>
                  <a:schemeClr val="tx1">
                    <a:lumMod val="50000"/>
                    <a:lumOff val="50000"/>
                  </a:schemeClr>
                </a:solidFill>
                <a:latin typeface="微软雅黑" pitchFamily="34" charset="-122"/>
                <a:ea typeface="微软雅黑" pitchFamily="34" charset="-122"/>
              </a:rPr>
              <a:t>在此输入你的文字</a:t>
            </a:r>
            <a:endParaRPr lang="en-US" altLang="zh-CN" sz="800" dirty="0">
              <a:solidFill>
                <a:schemeClr val="tx1">
                  <a:lumMod val="50000"/>
                  <a:lumOff val="50000"/>
                </a:schemeClr>
              </a:solidFill>
              <a:latin typeface="微软雅黑" pitchFamily="34" charset="-122"/>
              <a:ea typeface="微软雅黑" pitchFamily="34" charset="-122"/>
            </a:endParaRPr>
          </a:p>
        </p:txBody>
      </p:sp>
      <p:sp>
        <p:nvSpPr>
          <p:cNvPr id="40" name="矩形 55"/>
          <p:cNvSpPr/>
          <p:nvPr/>
        </p:nvSpPr>
        <p:spPr>
          <a:xfrm>
            <a:off x="2303521" y="3046189"/>
            <a:ext cx="1458550" cy="461665"/>
          </a:xfrm>
          <a:prstGeom prst="rect">
            <a:avLst/>
          </a:prstGeom>
        </p:spPr>
        <p:txBody>
          <a:bodyPr wrap="square">
            <a:spAutoFit/>
          </a:bodyPr>
          <a:lstStyle/>
          <a:p>
            <a:pPr algn="ctr"/>
            <a:r>
              <a:rPr lang="zh-CN" altLang="en-US" sz="800" dirty="0">
                <a:solidFill>
                  <a:schemeClr val="tx1">
                    <a:lumMod val="50000"/>
                    <a:lumOff val="50000"/>
                  </a:schemeClr>
                </a:solidFill>
                <a:latin typeface="微软雅黑" pitchFamily="34" charset="-122"/>
                <a:ea typeface="微软雅黑" pitchFamily="34" charset="-122"/>
              </a:rPr>
              <a:t>在此输入你的文字</a:t>
            </a:r>
            <a:endParaRPr lang="en-US" altLang="zh-CN" sz="800" dirty="0">
              <a:solidFill>
                <a:schemeClr val="tx1">
                  <a:lumMod val="50000"/>
                  <a:lumOff val="50000"/>
                </a:schemeClr>
              </a:solidFill>
              <a:latin typeface="微软雅黑" pitchFamily="34" charset="-122"/>
              <a:ea typeface="微软雅黑" pitchFamily="34" charset="-122"/>
            </a:endParaRPr>
          </a:p>
          <a:p>
            <a:pPr algn="ctr"/>
            <a:r>
              <a:rPr lang="zh-CN" altLang="en-US" sz="800" dirty="0">
                <a:solidFill>
                  <a:schemeClr val="tx1">
                    <a:lumMod val="50000"/>
                    <a:lumOff val="50000"/>
                  </a:schemeClr>
                </a:solidFill>
                <a:latin typeface="微软雅黑" pitchFamily="34" charset="-122"/>
                <a:ea typeface="微软雅黑" pitchFamily="34" charset="-122"/>
              </a:rPr>
              <a:t>在此输入你的文字</a:t>
            </a:r>
            <a:endParaRPr lang="en-US" altLang="zh-CN" sz="800" dirty="0">
              <a:solidFill>
                <a:schemeClr val="tx1">
                  <a:lumMod val="50000"/>
                  <a:lumOff val="50000"/>
                </a:schemeClr>
              </a:solidFill>
              <a:latin typeface="微软雅黑" pitchFamily="34" charset="-122"/>
              <a:ea typeface="微软雅黑" pitchFamily="34" charset="-122"/>
            </a:endParaRPr>
          </a:p>
          <a:p>
            <a:pPr algn="ctr"/>
            <a:r>
              <a:rPr lang="zh-CN" altLang="en-US" sz="800" dirty="0">
                <a:solidFill>
                  <a:schemeClr val="tx1">
                    <a:lumMod val="50000"/>
                    <a:lumOff val="50000"/>
                  </a:schemeClr>
                </a:solidFill>
                <a:latin typeface="微软雅黑" pitchFamily="34" charset="-122"/>
                <a:ea typeface="微软雅黑" pitchFamily="34" charset="-122"/>
              </a:rPr>
              <a:t>在此输入你的文字</a:t>
            </a:r>
            <a:endParaRPr lang="en-US" altLang="zh-CN" sz="800" dirty="0">
              <a:solidFill>
                <a:schemeClr val="tx1">
                  <a:lumMod val="50000"/>
                  <a:lumOff val="50000"/>
                </a:schemeClr>
              </a:solidFill>
              <a:latin typeface="微软雅黑" pitchFamily="34" charset="-122"/>
              <a:ea typeface="微软雅黑" pitchFamily="34" charset="-122"/>
            </a:endParaRPr>
          </a:p>
        </p:txBody>
      </p:sp>
      <p:sp>
        <p:nvSpPr>
          <p:cNvPr id="41" name="矩形 55"/>
          <p:cNvSpPr/>
          <p:nvPr/>
        </p:nvSpPr>
        <p:spPr>
          <a:xfrm>
            <a:off x="3842109" y="2694136"/>
            <a:ext cx="1458550" cy="461665"/>
          </a:xfrm>
          <a:prstGeom prst="rect">
            <a:avLst/>
          </a:prstGeom>
        </p:spPr>
        <p:txBody>
          <a:bodyPr wrap="square">
            <a:spAutoFit/>
          </a:bodyPr>
          <a:lstStyle/>
          <a:p>
            <a:pPr algn="ctr"/>
            <a:r>
              <a:rPr lang="zh-CN" altLang="en-US" sz="800" dirty="0">
                <a:solidFill>
                  <a:schemeClr val="tx1">
                    <a:lumMod val="50000"/>
                    <a:lumOff val="50000"/>
                  </a:schemeClr>
                </a:solidFill>
                <a:latin typeface="微软雅黑" pitchFamily="34" charset="-122"/>
                <a:ea typeface="微软雅黑" pitchFamily="34" charset="-122"/>
              </a:rPr>
              <a:t>在此输入你的文字</a:t>
            </a:r>
            <a:endParaRPr lang="en-US" altLang="zh-CN" sz="800" dirty="0">
              <a:solidFill>
                <a:schemeClr val="tx1">
                  <a:lumMod val="50000"/>
                  <a:lumOff val="50000"/>
                </a:schemeClr>
              </a:solidFill>
              <a:latin typeface="微软雅黑" pitchFamily="34" charset="-122"/>
              <a:ea typeface="微软雅黑" pitchFamily="34" charset="-122"/>
            </a:endParaRPr>
          </a:p>
          <a:p>
            <a:pPr algn="ctr"/>
            <a:r>
              <a:rPr lang="zh-CN" altLang="en-US" sz="800" dirty="0">
                <a:solidFill>
                  <a:schemeClr val="tx1">
                    <a:lumMod val="50000"/>
                    <a:lumOff val="50000"/>
                  </a:schemeClr>
                </a:solidFill>
                <a:latin typeface="微软雅黑" pitchFamily="34" charset="-122"/>
                <a:ea typeface="微软雅黑" pitchFamily="34" charset="-122"/>
              </a:rPr>
              <a:t>在此输入你的文字</a:t>
            </a:r>
            <a:endParaRPr lang="en-US" altLang="zh-CN" sz="800" dirty="0">
              <a:solidFill>
                <a:schemeClr val="tx1">
                  <a:lumMod val="50000"/>
                  <a:lumOff val="50000"/>
                </a:schemeClr>
              </a:solidFill>
              <a:latin typeface="微软雅黑" pitchFamily="34" charset="-122"/>
              <a:ea typeface="微软雅黑" pitchFamily="34" charset="-122"/>
            </a:endParaRPr>
          </a:p>
          <a:p>
            <a:pPr algn="ctr"/>
            <a:r>
              <a:rPr lang="zh-CN" altLang="en-US" sz="800" dirty="0">
                <a:solidFill>
                  <a:schemeClr val="tx1">
                    <a:lumMod val="50000"/>
                    <a:lumOff val="50000"/>
                  </a:schemeClr>
                </a:solidFill>
                <a:latin typeface="微软雅黑" pitchFamily="34" charset="-122"/>
                <a:ea typeface="微软雅黑" pitchFamily="34" charset="-122"/>
              </a:rPr>
              <a:t>在此输入你的文字</a:t>
            </a:r>
            <a:endParaRPr lang="en-US" altLang="zh-CN" sz="800" dirty="0">
              <a:solidFill>
                <a:schemeClr val="tx1">
                  <a:lumMod val="50000"/>
                  <a:lumOff val="50000"/>
                </a:schemeClr>
              </a:solidFill>
              <a:latin typeface="微软雅黑" pitchFamily="34" charset="-122"/>
              <a:ea typeface="微软雅黑" pitchFamily="34" charset="-122"/>
            </a:endParaRPr>
          </a:p>
        </p:txBody>
      </p:sp>
      <p:sp>
        <p:nvSpPr>
          <p:cNvPr id="42" name="矩形 55"/>
          <p:cNvSpPr/>
          <p:nvPr/>
        </p:nvSpPr>
        <p:spPr>
          <a:xfrm>
            <a:off x="5378866" y="2469093"/>
            <a:ext cx="1458550" cy="461665"/>
          </a:xfrm>
          <a:prstGeom prst="rect">
            <a:avLst/>
          </a:prstGeom>
        </p:spPr>
        <p:txBody>
          <a:bodyPr wrap="square">
            <a:spAutoFit/>
          </a:bodyPr>
          <a:lstStyle/>
          <a:p>
            <a:pPr algn="ctr"/>
            <a:r>
              <a:rPr lang="zh-CN" altLang="en-US" sz="800" dirty="0">
                <a:solidFill>
                  <a:schemeClr val="tx1">
                    <a:lumMod val="50000"/>
                    <a:lumOff val="50000"/>
                  </a:schemeClr>
                </a:solidFill>
                <a:latin typeface="微软雅黑" pitchFamily="34" charset="-122"/>
                <a:ea typeface="微软雅黑" pitchFamily="34" charset="-122"/>
              </a:rPr>
              <a:t>在此输入你的文字</a:t>
            </a:r>
            <a:endParaRPr lang="en-US" altLang="zh-CN" sz="800" dirty="0">
              <a:solidFill>
                <a:schemeClr val="tx1">
                  <a:lumMod val="50000"/>
                  <a:lumOff val="50000"/>
                </a:schemeClr>
              </a:solidFill>
              <a:latin typeface="微软雅黑" pitchFamily="34" charset="-122"/>
              <a:ea typeface="微软雅黑" pitchFamily="34" charset="-122"/>
            </a:endParaRPr>
          </a:p>
          <a:p>
            <a:pPr algn="ctr"/>
            <a:r>
              <a:rPr lang="zh-CN" altLang="en-US" sz="800" dirty="0">
                <a:solidFill>
                  <a:schemeClr val="tx1">
                    <a:lumMod val="50000"/>
                    <a:lumOff val="50000"/>
                  </a:schemeClr>
                </a:solidFill>
                <a:latin typeface="微软雅黑" pitchFamily="34" charset="-122"/>
                <a:ea typeface="微软雅黑" pitchFamily="34" charset="-122"/>
              </a:rPr>
              <a:t>在此输入你的文字</a:t>
            </a:r>
            <a:endParaRPr lang="en-US" altLang="zh-CN" sz="800" dirty="0">
              <a:solidFill>
                <a:schemeClr val="tx1">
                  <a:lumMod val="50000"/>
                  <a:lumOff val="50000"/>
                </a:schemeClr>
              </a:solidFill>
              <a:latin typeface="微软雅黑" pitchFamily="34" charset="-122"/>
              <a:ea typeface="微软雅黑" pitchFamily="34" charset="-122"/>
            </a:endParaRPr>
          </a:p>
          <a:p>
            <a:pPr algn="ctr"/>
            <a:r>
              <a:rPr lang="zh-CN" altLang="en-US" sz="800" dirty="0">
                <a:solidFill>
                  <a:schemeClr val="tx1">
                    <a:lumMod val="50000"/>
                    <a:lumOff val="50000"/>
                  </a:schemeClr>
                </a:solidFill>
                <a:latin typeface="微软雅黑" pitchFamily="34" charset="-122"/>
                <a:ea typeface="微软雅黑" pitchFamily="34" charset="-122"/>
              </a:rPr>
              <a:t>在此输入你的文字</a:t>
            </a:r>
            <a:endParaRPr lang="en-US" altLang="zh-CN" sz="800" dirty="0">
              <a:solidFill>
                <a:schemeClr val="tx1">
                  <a:lumMod val="50000"/>
                  <a:lumOff val="50000"/>
                </a:schemeClr>
              </a:solidFill>
              <a:latin typeface="微软雅黑" pitchFamily="34" charset="-122"/>
              <a:ea typeface="微软雅黑" pitchFamily="34" charset="-122"/>
            </a:endParaRPr>
          </a:p>
        </p:txBody>
      </p:sp>
      <p:sp>
        <p:nvSpPr>
          <p:cNvPr id="43" name="矩形 42"/>
          <p:cNvSpPr/>
          <p:nvPr/>
        </p:nvSpPr>
        <p:spPr>
          <a:xfrm>
            <a:off x="1189819" y="4263671"/>
            <a:ext cx="618567" cy="307777"/>
          </a:xfrm>
          <a:prstGeom prst="rect">
            <a:avLst/>
          </a:prstGeom>
        </p:spPr>
        <p:txBody>
          <a:bodyPr wrap="none">
            <a:spAutoFit/>
          </a:bodyPr>
          <a:lstStyle/>
          <a:p>
            <a:pPr algn="ctr"/>
            <a:r>
              <a:rPr lang="en-US" altLang="zh-CN" sz="1400" dirty="0" smtClean="0">
                <a:solidFill>
                  <a:schemeClr val="bg1"/>
                </a:solidFill>
                <a:latin typeface="HelveticaNeueLT Pro 67 MdCn" panose="020B0606030502030204" pitchFamily="34" charset="0"/>
              </a:rPr>
              <a:t>2011 </a:t>
            </a:r>
            <a:endParaRPr lang="zh-CN" altLang="en-US" sz="1400" dirty="0">
              <a:solidFill>
                <a:schemeClr val="bg1"/>
              </a:solidFill>
              <a:latin typeface="HelveticaNeueLT Pro 67 MdCn" panose="020B0606030502030204" pitchFamily="34" charset="0"/>
            </a:endParaRPr>
          </a:p>
        </p:txBody>
      </p:sp>
      <p:sp>
        <p:nvSpPr>
          <p:cNvPr id="44" name="矩形 43"/>
          <p:cNvSpPr/>
          <p:nvPr/>
        </p:nvSpPr>
        <p:spPr>
          <a:xfrm>
            <a:off x="2716844" y="4263671"/>
            <a:ext cx="631904" cy="307777"/>
          </a:xfrm>
          <a:prstGeom prst="rect">
            <a:avLst/>
          </a:prstGeom>
        </p:spPr>
        <p:txBody>
          <a:bodyPr wrap="none">
            <a:spAutoFit/>
          </a:bodyPr>
          <a:lstStyle/>
          <a:p>
            <a:pPr algn="ctr"/>
            <a:r>
              <a:rPr lang="en-US" altLang="zh-CN" sz="1400" dirty="0" smtClean="0">
                <a:solidFill>
                  <a:schemeClr val="bg1"/>
                </a:solidFill>
                <a:latin typeface="HelveticaNeueLT Pro 67 MdCn" panose="020B0606030502030204" pitchFamily="34" charset="0"/>
              </a:rPr>
              <a:t>2012 </a:t>
            </a:r>
            <a:endParaRPr lang="zh-CN" altLang="en-US" sz="1400" dirty="0">
              <a:solidFill>
                <a:schemeClr val="bg1"/>
              </a:solidFill>
              <a:latin typeface="HelveticaNeueLT Pro 67 MdCn" panose="020B0606030502030204" pitchFamily="34" charset="0"/>
            </a:endParaRPr>
          </a:p>
        </p:txBody>
      </p:sp>
      <p:sp>
        <p:nvSpPr>
          <p:cNvPr id="45" name="矩形 44"/>
          <p:cNvSpPr/>
          <p:nvPr/>
        </p:nvSpPr>
        <p:spPr>
          <a:xfrm>
            <a:off x="4255432" y="4263671"/>
            <a:ext cx="631904" cy="307777"/>
          </a:xfrm>
          <a:prstGeom prst="rect">
            <a:avLst/>
          </a:prstGeom>
        </p:spPr>
        <p:txBody>
          <a:bodyPr wrap="none">
            <a:spAutoFit/>
          </a:bodyPr>
          <a:lstStyle/>
          <a:p>
            <a:pPr algn="ctr"/>
            <a:r>
              <a:rPr lang="en-US" altLang="zh-CN" sz="1400" dirty="0" smtClean="0">
                <a:solidFill>
                  <a:schemeClr val="bg1"/>
                </a:solidFill>
                <a:latin typeface="HelveticaNeueLT Pro 67 MdCn" panose="020B0606030502030204" pitchFamily="34" charset="0"/>
              </a:rPr>
              <a:t>2013 </a:t>
            </a:r>
            <a:endParaRPr lang="zh-CN" altLang="en-US" sz="1400" dirty="0">
              <a:solidFill>
                <a:schemeClr val="bg1"/>
              </a:solidFill>
              <a:latin typeface="HelveticaNeueLT Pro 67 MdCn" panose="020B0606030502030204" pitchFamily="34" charset="0"/>
            </a:endParaRPr>
          </a:p>
        </p:txBody>
      </p:sp>
      <p:sp>
        <p:nvSpPr>
          <p:cNvPr id="46" name="矩形 45"/>
          <p:cNvSpPr/>
          <p:nvPr/>
        </p:nvSpPr>
        <p:spPr>
          <a:xfrm>
            <a:off x="5792189" y="4263671"/>
            <a:ext cx="631904" cy="307777"/>
          </a:xfrm>
          <a:prstGeom prst="rect">
            <a:avLst/>
          </a:prstGeom>
        </p:spPr>
        <p:txBody>
          <a:bodyPr wrap="none">
            <a:spAutoFit/>
          </a:bodyPr>
          <a:lstStyle/>
          <a:p>
            <a:pPr algn="ctr"/>
            <a:r>
              <a:rPr lang="en-US" altLang="zh-CN" sz="1400" dirty="0" smtClean="0">
                <a:solidFill>
                  <a:schemeClr val="bg1"/>
                </a:solidFill>
                <a:latin typeface="HelveticaNeueLT Pro 67 MdCn" panose="020B0606030502030204" pitchFamily="34" charset="0"/>
              </a:rPr>
              <a:t>2014 </a:t>
            </a:r>
            <a:endParaRPr lang="zh-CN" altLang="en-US" sz="1400" dirty="0">
              <a:solidFill>
                <a:schemeClr val="bg1"/>
              </a:solidFill>
              <a:latin typeface="HelveticaNeueLT Pro 67 MdCn" panose="020B0606030502030204" pitchFamily="34" charset="0"/>
            </a:endParaRPr>
          </a:p>
        </p:txBody>
      </p:sp>
      <p:sp>
        <p:nvSpPr>
          <p:cNvPr id="47" name="矩形 46"/>
          <p:cNvSpPr/>
          <p:nvPr/>
        </p:nvSpPr>
        <p:spPr>
          <a:xfrm>
            <a:off x="6876272" y="2621233"/>
            <a:ext cx="1537251" cy="1985057"/>
          </a:xfrm>
          <a:prstGeom prst="rect">
            <a:avLst/>
          </a:prstGeom>
          <a:solidFill>
            <a:srgbClr val="BD3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schemeClr>
              </a:solidFill>
            </a:endParaRPr>
          </a:p>
        </p:txBody>
      </p:sp>
      <p:sp>
        <p:nvSpPr>
          <p:cNvPr id="48" name="矩形 47"/>
          <p:cNvSpPr/>
          <p:nvPr/>
        </p:nvSpPr>
        <p:spPr>
          <a:xfrm>
            <a:off x="7328945" y="4263671"/>
            <a:ext cx="631904" cy="307777"/>
          </a:xfrm>
          <a:prstGeom prst="rect">
            <a:avLst/>
          </a:prstGeom>
        </p:spPr>
        <p:txBody>
          <a:bodyPr wrap="none">
            <a:spAutoFit/>
          </a:bodyPr>
          <a:lstStyle/>
          <a:p>
            <a:pPr algn="ctr"/>
            <a:r>
              <a:rPr lang="en-US" altLang="zh-CN" sz="1400" dirty="0" smtClean="0">
                <a:solidFill>
                  <a:schemeClr val="bg1"/>
                </a:solidFill>
                <a:latin typeface="HelveticaNeueLT Pro 67 MdCn" panose="020B0606030502030204" pitchFamily="34" charset="0"/>
              </a:rPr>
              <a:t>2015 </a:t>
            </a:r>
            <a:endParaRPr lang="zh-CN" altLang="en-US" sz="1400" dirty="0">
              <a:solidFill>
                <a:schemeClr val="bg1"/>
              </a:solidFill>
              <a:latin typeface="HelveticaNeueLT Pro 67 MdCn" panose="020B0606030502030204" pitchFamily="34" charset="0"/>
            </a:endParaRPr>
          </a:p>
        </p:txBody>
      </p:sp>
      <p:grpSp>
        <p:nvGrpSpPr>
          <p:cNvPr id="49" name="组合 48"/>
          <p:cNvGrpSpPr/>
          <p:nvPr/>
        </p:nvGrpSpPr>
        <p:grpSpPr>
          <a:xfrm>
            <a:off x="6876272" y="1083981"/>
            <a:ext cx="1537251" cy="1642176"/>
            <a:chOff x="6876272" y="1083981"/>
            <a:chExt cx="1537251" cy="1642176"/>
          </a:xfrm>
          <a:solidFill>
            <a:srgbClr val="FF4A00"/>
          </a:solidFill>
        </p:grpSpPr>
        <p:sp>
          <p:nvSpPr>
            <p:cNvPr id="50" name="任意多边形 49"/>
            <p:cNvSpPr/>
            <p:nvPr/>
          </p:nvSpPr>
          <p:spPr>
            <a:xfrm>
              <a:off x="6876272" y="1083981"/>
              <a:ext cx="1537251" cy="1642176"/>
            </a:xfrm>
            <a:custGeom>
              <a:avLst/>
              <a:gdLst>
                <a:gd name="connsiteX0" fmla="*/ 0 w 1537251"/>
                <a:gd name="connsiteY0" fmla="*/ 0 h 1642176"/>
                <a:gd name="connsiteX1" fmla="*/ 1537251 w 1537251"/>
                <a:gd name="connsiteY1" fmla="*/ 0 h 1642176"/>
                <a:gd name="connsiteX2" fmla="*/ 1537251 w 1537251"/>
                <a:gd name="connsiteY2" fmla="*/ 1537251 h 1642176"/>
                <a:gd name="connsiteX3" fmla="*/ 829482 w 1537251"/>
                <a:gd name="connsiteY3" fmla="*/ 1537251 h 1642176"/>
                <a:gd name="connsiteX4" fmla="*/ 768625 w 1537251"/>
                <a:gd name="connsiteY4" fmla="*/ 1642176 h 1642176"/>
                <a:gd name="connsiteX5" fmla="*/ 707769 w 1537251"/>
                <a:gd name="connsiteY5" fmla="*/ 1537251 h 1642176"/>
                <a:gd name="connsiteX6" fmla="*/ 0 w 1537251"/>
                <a:gd name="connsiteY6" fmla="*/ 1537251 h 1642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37251" h="1642176">
                  <a:moveTo>
                    <a:pt x="0" y="0"/>
                  </a:moveTo>
                  <a:lnTo>
                    <a:pt x="1537251" y="0"/>
                  </a:lnTo>
                  <a:lnTo>
                    <a:pt x="1537251" y="1537251"/>
                  </a:lnTo>
                  <a:lnTo>
                    <a:pt x="829482" y="1537251"/>
                  </a:lnTo>
                  <a:lnTo>
                    <a:pt x="768625" y="1642176"/>
                  </a:lnTo>
                  <a:lnTo>
                    <a:pt x="707769" y="1537251"/>
                  </a:lnTo>
                  <a:lnTo>
                    <a:pt x="0" y="1537251"/>
                  </a:lnTo>
                  <a:close/>
                </a:path>
              </a:pathLst>
            </a:custGeom>
            <a:solidFill>
              <a:srgbClr val="1D977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a:solidFill>
                  <a:schemeClr val="bg1"/>
                </a:solidFill>
              </a:endParaRPr>
            </a:p>
          </p:txBody>
        </p:sp>
        <p:grpSp>
          <p:nvGrpSpPr>
            <p:cNvPr id="51" name="组合 50"/>
            <p:cNvGrpSpPr/>
            <p:nvPr/>
          </p:nvGrpSpPr>
          <p:grpSpPr>
            <a:xfrm>
              <a:off x="7003872" y="1259048"/>
              <a:ext cx="1282050" cy="1051155"/>
              <a:chOff x="4984441" y="3312181"/>
              <a:chExt cx="1282050" cy="1051155"/>
            </a:xfrm>
            <a:grpFill/>
          </p:grpSpPr>
          <p:sp>
            <p:nvSpPr>
              <p:cNvPr id="52" name="文本框 68"/>
              <p:cNvSpPr txBox="1"/>
              <p:nvPr/>
            </p:nvSpPr>
            <p:spPr>
              <a:xfrm>
                <a:off x="4984441" y="3312181"/>
                <a:ext cx="1282050" cy="707886"/>
              </a:xfrm>
              <a:prstGeom prst="rect">
                <a:avLst/>
              </a:prstGeom>
              <a:noFill/>
            </p:spPr>
            <p:txBody>
              <a:bodyPr wrap="square" rtlCol="0">
                <a:spAutoFit/>
              </a:bodyPr>
              <a:lstStyle/>
              <a:p>
                <a:pPr algn="ctr"/>
                <a:r>
                  <a:rPr lang="en-US" altLang="zh-CN" sz="4000" dirty="0" smtClean="0">
                    <a:solidFill>
                      <a:schemeClr val="bg1"/>
                    </a:solidFill>
                    <a:latin typeface="HelveticaNeueLT Pro 67 MdCn" panose="020B0606030502030204" pitchFamily="34" charset="0"/>
                  </a:rPr>
                  <a:t>34%</a:t>
                </a:r>
                <a:endParaRPr lang="zh-CN" altLang="en-US" sz="4000" dirty="0">
                  <a:solidFill>
                    <a:schemeClr val="bg1"/>
                  </a:solidFill>
                  <a:latin typeface="HelveticaNeueLT Pro 67 MdCn" panose="020B0606030502030204" pitchFamily="34" charset="0"/>
                </a:endParaRPr>
              </a:p>
            </p:txBody>
          </p:sp>
          <p:cxnSp>
            <p:nvCxnSpPr>
              <p:cNvPr id="53" name="直接连接符 52"/>
              <p:cNvCxnSpPr/>
              <p:nvPr/>
            </p:nvCxnSpPr>
            <p:spPr>
              <a:xfrm>
                <a:off x="5149911" y="4014126"/>
                <a:ext cx="951111" cy="0"/>
              </a:xfrm>
              <a:prstGeom prst="line">
                <a:avLst/>
              </a:prstGeom>
              <a:grpFill/>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54" name="文本框 70"/>
              <p:cNvSpPr txBox="1"/>
              <p:nvPr/>
            </p:nvSpPr>
            <p:spPr>
              <a:xfrm>
                <a:off x="4984441" y="4024782"/>
                <a:ext cx="1282050" cy="338554"/>
              </a:xfrm>
              <a:prstGeom prst="rect">
                <a:avLst/>
              </a:prstGeom>
              <a:noFill/>
            </p:spPr>
            <p:txBody>
              <a:bodyPr wrap="square" rtlCol="0">
                <a:spAutoFit/>
              </a:bodyPr>
              <a:lstStyle/>
              <a:p>
                <a:pPr algn="ctr"/>
                <a:r>
                  <a:rPr lang="en-US" altLang="zh-CN" sz="1600" dirty="0" smtClean="0">
                    <a:solidFill>
                      <a:schemeClr val="bg1"/>
                    </a:solidFill>
                    <a:latin typeface="HelveticaNeueLT Pro 67 MdCn" panose="020B0606030502030204" pitchFamily="34" charset="0"/>
                  </a:rPr>
                  <a:t>From 2014 </a:t>
                </a:r>
                <a:endParaRPr lang="zh-CN" altLang="en-US" sz="1600" dirty="0">
                  <a:solidFill>
                    <a:schemeClr val="bg1"/>
                  </a:solidFill>
                  <a:latin typeface="HelveticaNeueLT Pro 67 MdCn" panose="020B0606030502030204" pitchFamily="34" charset="0"/>
                </a:endParaRPr>
              </a:p>
            </p:txBody>
          </p:sp>
        </p:grpSp>
      </p:grpSp>
      <p:sp>
        <p:nvSpPr>
          <p:cNvPr id="4" name="灯片编号占位符 3"/>
          <p:cNvSpPr>
            <a:spLocks noGrp="1"/>
          </p:cNvSpPr>
          <p:nvPr>
            <p:ph type="sldNum" sz="quarter" idx="12"/>
          </p:nvPr>
        </p:nvSpPr>
        <p:spPr/>
        <p:txBody>
          <a:bodyPr/>
          <a:lstStyle/>
          <a:p>
            <a:fld id="{877C4908-FE0A-43F2-B8DA-9F7993525651}" type="slidenum">
              <a:rPr lang="zh-CN" altLang="en-US" smtClean="0"/>
              <a:pPr/>
              <a:t>16</a:t>
            </a:fld>
            <a:endParaRPr lang="zh-CN" altLang="en-US"/>
          </a:p>
        </p:txBody>
      </p:sp>
      <p:grpSp>
        <p:nvGrpSpPr>
          <p:cNvPr id="29" name="组合 28"/>
          <p:cNvGrpSpPr/>
          <p:nvPr/>
        </p:nvGrpSpPr>
        <p:grpSpPr>
          <a:xfrm>
            <a:off x="0" y="352224"/>
            <a:ext cx="9144000" cy="131294"/>
            <a:chOff x="0" y="522362"/>
            <a:chExt cx="9144000" cy="213184"/>
          </a:xfrm>
        </p:grpSpPr>
        <p:grpSp>
          <p:nvGrpSpPr>
            <p:cNvPr id="31" name="组合 30"/>
            <p:cNvGrpSpPr/>
            <p:nvPr/>
          </p:nvGrpSpPr>
          <p:grpSpPr>
            <a:xfrm>
              <a:off x="127000" y="522362"/>
              <a:ext cx="8890000" cy="213184"/>
              <a:chOff x="127000" y="447551"/>
              <a:chExt cx="8890000" cy="498377"/>
            </a:xfrm>
          </p:grpSpPr>
          <p:grpSp>
            <p:nvGrpSpPr>
              <p:cNvPr id="33" name="组合 32"/>
              <p:cNvGrpSpPr/>
              <p:nvPr/>
            </p:nvGrpSpPr>
            <p:grpSpPr>
              <a:xfrm>
                <a:off x="838200" y="447552"/>
                <a:ext cx="7112000" cy="498376"/>
                <a:chOff x="814738" y="2145382"/>
                <a:chExt cx="7112000" cy="1439863"/>
              </a:xfrm>
            </p:grpSpPr>
            <p:cxnSp>
              <p:nvCxnSpPr>
                <p:cNvPr id="101" name="MH_Other_41"/>
                <p:cNvCxnSpPr/>
                <p:nvPr/>
              </p:nvCxnSpPr>
              <p:spPr>
                <a:xfrm>
                  <a:off x="814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2" name="MH_Other_43"/>
                <p:cNvCxnSpPr/>
                <p:nvPr/>
              </p:nvCxnSpPr>
              <p:spPr>
                <a:xfrm>
                  <a:off x="45485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3" name="MH_Other_42"/>
                <p:cNvCxnSpPr/>
                <p:nvPr/>
              </p:nvCxnSpPr>
              <p:spPr>
                <a:xfrm>
                  <a:off x="2592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4" name="MH_Other_45"/>
                <p:cNvCxnSpPr/>
                <p:nvPr/>
              </p:nvCxnSpPr>
              <p:spPr>
                <a:xfrm>
                  <a:off x="7926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5" name="MH_Other_44"/>
                <p:cNvCxnSpPr/>
                <p:nvPr/>
              </p:nvCxnSpPr>
              <p:spPr>
                <a:xfrm>
                  <a:off x="6148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34" name="MH_Other_1"/>
              <p:cNvCxnSpPr/>
              <p:nvPr/>
            </p:nvCxnSpPr>
            <p:spPr>
              <a:xfrm>
                <a:off x="12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MH_Other_2"/>
              <p:cNvCxnSpPr/>
              <p:nvPr/>
            </p:nvCxnSpPr>
            <p:spPr>
              <a:xfrm>
                <a:off x="304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MH_Other_3"/>
              <p:cNvCxnSpPr/>
              <p:nvPr/>
            </p:nvCxnSpPr>
            <p:spPr>
              <a:xfrm>
                <a:off x="482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MH_Other_4"/>
              <p:cNvCxnSpPr/>
              <p:nvPr/>
            </p:nvCxnSpPr>
            <p:spPr>
              <a:xfrm>
                <a:off x="660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MH_Other_5"/>
              <p:cNvCxnSpPr/>
              <p:nvPr/>
            </p:nvCxnSpPr>
            <p:spPr>
              <a:xfrm>
                <a:off x="1016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MH_Other_6"/>
              <p:cNvCxnSpPr/>
              <p:nvPr/>
            </p:nvCxnSpPr>
            <p:spPr>
              <a:xfrm>
                <a:off x="1193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MH_Other_7"/>
              <p:cNvCxnSpPr/>
              <p:nvPr/>
            </p:nvCxnSpPr>
            <p:spPr>
              <a:xfrm>
                <a:off x="1371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MH_Other_8"/>
              <p:cNvCxnSpPr/>
              <p:nvPr/>
            </p:nvCxnSpPr>
            <p:spPr>
              <a:xfrm>
                <a:off x="1549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MH_Other_10"/>
              <p:cNvCxnSpPr/>
              <p:nvPr/>
            </p:nvCxnSpPr>
            <p:spPr>
              <a:xfrm>
                <a:off x="1905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MH_Other_11"/>
              <p:cNvCxnSpPr/>
              <p:nvPr/>
            </p:nvCxnSpPr>
            <p:spPr>
              <a:xfrm>
                <a:off x="2082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MH_Other_12"/>
              <p:cNvCxnSpPr/>
              <p:nvPr/>
            </p:nvCxnSpPr>
            <p:spPr>
              <a:xfrm>
                <a:off x="2260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MH_Other_13"/>
              <p:cNvCxnSpPr/>
              <p:nvPr/>
            </p:nvCxnSpPr>
            <p:spPr>
              <a:xfrm>
                <a:off x="2438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MH_Other_14"/>
              <p:cNvCxnSpPr/>
              <p:nvPr/>
            </p:nvCxnSpPr>
            <p:spPr>
              <a:xfrm>
                <a:off x="2794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MH_Other_15"/>
              <p:cNvCxnSpPr/>
              <p:nvPr/>
            </p:nvCxnSpPr>
            <p:spPr>
              <a:xfrm>
                <a:off x="2971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MH_Other_16"/>
              <p:cNvCxnSpPr/>
              <p:nvPr/>
            </p:nvCxnSpPr>
            <p:spPr>
              <a:xfrm>
                <a:off x="3149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MH_Other_17"/>
              <p:cNvCxnSpPr/>
              <p:nvPr/>
            </p:nvCxnSpPr>
            <p:spPr>
              <a:xfrm>
                <a:off x="3327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 name="MH_Other_19"/>
              <p:cNvCxnSpPr/>
              <p:nvPr/>
            </p:nvCxnSpPr>
            <p:spPr>
              <a:xfrm>
                <a:off x="3683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MH_Other_20"/>
              <p:cNvCxnSpPr/>
              <p:nvPr/>
            </p:nvCxnSpPr>
            <p:spPr>
              <a:xfrm>
                <a:off x="3860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2" name="MH_Other_21"/>
              <p:cNvCxnSpPr/>
              <p:nvPr/>
            </p:nvCxnSpPr>
            <p:spPr>
              <a:xfrm>
                <a:off x="4038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MH_Other_22"/>
              <p:cNvCxnSpPr/>
              <p:nvPr/>
            </p:nvCxnSpPr>
            <p:spPr>
              <a:xfrm>
                <a:off x="4216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 name="MH_Other_23"/>
              <p:cNvCxnSpPr/>
              <p:nvPr/>
            </p:nvCxnSpPr>
            <p:spPr>
              <a:xfrm>
                <a:off x="4427984" y="447551"/>
                <a:ext cx="0" cy="358774"/>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5" name="MH_Other_24"/>
              <p:cNvCxnSpPr/>
              <p:nvPr/>
            </p:nvCxnSpPr>
            <p:spPr>
              <a:xfrm>
                <a:off x="4749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 name="MH_Other_25"/>
              <p:cNvCxnSpPr/>
              <p:nvPr/>
            </p:nvCxnSpPr>
            <p:spPr>
              <a:xfrm>
                <a:off x="4927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 name="MH_Other_26"/>
              <p:cNvCxnSpPr/>
              <p:nvPr/>
            </p:nvCxnSpPr>
            <p:spPr>
              <a:xfrm>
                <a:off x="5105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MH_Other_28"/>
              <p:cNvCxnSpPr/>
              <p:nvPr/>
            </p:nvCxnSpPr>
            <p:spPr>
              <a:xfrm>
                <a:off x="5461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MH_Other_29"/>
              <p:cNvCxnSpPr/>
              <p:nvPr/>
            </p:nvCxnSpPr>
            <p:spPr>
              <a:xfrm>
                <a:off x="5638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0" name="MH_Other_30"/>
              <p:cNvCxnSpPr/>
              <p:nvPr/>
            </p:nvCxnSpPr>
            <p:spPr>
              <a:xfrm>
                <a:off x="5816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1" name="MH_Other_31"/>
              <p:cNvCxnSpPr/>
              <p:nvPr/>
            </p:nvCxnSpPr>
            <p:spPr>
              <a:xfrm>
                <a:off x="5994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2" name="MH_Other_32"/>
              <p:cNvCxnSpPr/>
              <p:nvPr/>
            </p:nvCxnSpPr>
            <p:spPr>
              <a:xfrm>
                <a:off x="6350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3" name="MH_Other_33"/>
              <p:cNvCxnSpPr/>
              <p:nvPr/>
            </p:nvCxnSpPr>
            <p:spPr>
              <a:xfrm>
                <a:off x="6527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4" name="MH_Other_34"/>
              <p:cNvCxnSpPr/>
              <p:nvPr/>
            </p:nvCxnSpPr>
            <p:spPr>
              <a:xfrm>
                <a:off x="6705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5" name="MH_Other_35"/>
              <p:cNvCxnSpPr/>
              <p:nvPr/>
            </p:nvCxnSpPr>
            <p:spPr>
              <a:xfrm>
                <a:off x="6883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6" name="MH_Other_37"/>
              <p:cNvCxnSpPr/>
              <p:nvPr/>
            </p:nvCxnSpPr>
            <p:spPr>
              <a:xfrm>
                <a:off x="7239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7" name="MH_Other_38"/>
              <p:cNvCxnSpPr/>
              <p:nvPr/>
            </p:nvCxnSpPr>
            <p:spPr>
              <a:xfrm>
                <a:off x="7416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8" name="MH_Other_39"/>
              <p:cNvCxnSpPr/>
              <p:nvPr/>
            </p:nvCxnSpPr>
            <p:spPr>
              <a:xfrm>
                <a:off x="7594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9" name="MH_Other_40"/>
              <p:cNvCxnSpPr/>
              <p:nvPr/>
            </p:nvCxnSpPr>
            <p:spPr>
              <a:xfrm>
                <a:off x="7772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0" name="MH_Other_46"/>
              <p:cNvCxnSpPr/>
              <p:nvPr/>
            </p:nvCxnSpPr>
            <p:spPr>
              <a:xfrm>
                <a:off x="8128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1" name="MH_Other_47"/>
              <p:cNvCxnSpPr/>
              <p:nvPr/>
            </p:nvCxnSpPr>
            <p:spPr>
              <a:xfrm>
                <a:off x="8305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2" name="MH_Other_48"/>
              <p:cNvCxnSpPr/>
              <p:nvPr/>
            </p:nvCxnSpPr>
            <p:spPr>
              <a:xfrm>
                <a:off x="8483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3" name="MH_Other_49"/>
              <p:cNvCxnSpPr/>
              <p:nvPr/>
            </p:nvCxnSpPr>
            <p:spPr>
              <a:xfrm>
                <a:off x="8661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94" name="组合 93"/>
              <p:cNvGrpSpPr/>
              <p:nvPr/>
            </p:nvGrpSpPr>
            <p:grpSpPr>
              <a:xfrm>
                <a:off x="1727200" y="447551"/>
                <a:ext cx="7112000" cy="426368"/>
                <a:chOff x="1703738" y="2145382"/>
                <a:chExt cx="7112000" cy="719138"/>
              </a:xfrm>
            </p:grpSpPr>
            <p:cxnSp>
              <p:nvCxnSpPr>
                <p:cNvPr id="96" name="MH_Other_9"/>
                <p:cNvCxnSpPr/>
                <p:nvPr/>
              </p:nvCxnSpPr>
              <p:spPr>
                <a:xfrm>
                  <a:off x="1703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7" name="MH_Other_18"/>
                <p:cNvCxnSpPr/>
                <p:nvPr/>
              </p:nvCxnSpPr>
              <p:spPr>
                <a:xfrm>
                  <a:off x="3481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8" name="MH_Other_27"/>
                <p:cNvCxnSpPr/>
                <p:nvPr/>
              </p:nvCxnSpPr>
              <p:spPr>
                <a:xfrm>
                  <a:off x="5259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9" name="MH_Other_36"/>
                <p:cNvCxnSpPr/>
                <p:nvPr/>
              </p:nvCxnSpPr>
              <p:spPr>
                <a:xfrm>
                  <a:off x="7037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0" name="MH_Other_50"/>
                <p:cNvCxnSpPr/>
                <p:nvPr/>
              </p:nvCxnSpPr>
              <p:spPr>
                <a:xfrm>
                  <a:off x="8815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95" name="MH_Other_51"/>
              <p:cNvCxnSpPr/>
              <p:nvPr/>
            </p:nvCxnSpPr>
            <p:spPr>
              <a:xfrm>
                <a:off x="901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32" name="直接连接符 31"/>
            <p:cNvCxnSpPr/>
            <p:nvPr/>
          </p:nvCxnSpPr>
          <p:spPr>
            <a:xfrm>
              <a:off x="0" y="522362"/>
              <a:ext cx="9144000" cy="0"/>
            </a:xfrm>
            <a:prstGeom prst="line">
              <a:avLst/>
            </a:prstGeom>
            <a:ln>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6" name="矩形 105"/>
          <p:cNvSpPr/>
          <p:nvPr/>
        </p:nvSpPr>
        <p:spPr>
          <a:xfrm>
            <a:off x="3785275" y="224749"/>
            <a:ext cx="2031325" cy="369332"/>
          </a:xfrm>
          <a:prstGeom prst="rect">
            <a:avLst/>
          </a:prstGeom>
          <a:solidFill>
            <a:schemeClr val="bg1">
              <a:lumMod val="95000"/>
            </a:schemeClr>
          </a:solidFill>
        </p:spPr>
        <p:txBody>
          <a:bodyPr wrap="none">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单击此处添加</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内容</a:t>
            </a:r>
            <a:endParaRPr lang="zh-CN" altLang="en-US" dirty="0">
              <a:solidFill>
                <a:schemeClr val="tx1">
                  <a:lumMod val="75000"/>
                  <a:lumOff val="25000"/>
                </a:schemeClr>
              </a:solidFill>
            </a:endParaRPr>
          </a:p>
        </p:txBody>
      </p:sp>
    </p:spTree>
    <p:extLst>
      <p:ext uri="{BB962C8B-B14F-4D97-AF65-F5344CB8AC3E}">
        <p14:creationId xmlns:p14="http://schemas.microsoft.com/office/powerpoint/2010/main" val="24242332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down)">
                                      <p:cBhvr>
                                        <p:cTn id="7" dur="500"/>
                                        <p:tgtEl>
                                          <p:spTgt spid="35"/>
                                        </p:tgtEl>
                                      </p:cBhvr>
                                    </p:animEffect>
                                  </p:childTnLst>
                                </p:cTn>
                              </p:par>
                              <p:par>
                                <p:cTn id="8" presetID="22" presetClass="entr" presetSubtype="4" fill="hold" grpId="0" nodeType="withEffect">
                                  <p:stCondLst>
                                    <p:cond delay="100"/>
                                  </p:stCondLst>
                                  <p:childTnLst>
                                    <p:set>
                                      <p:cBhvr>
                                        <p:cTn id="9" dur="1" fill="hold">
                                          <p:stCondLst>
                                            <p:cond delay="0"/>
                                          </p:stCondLst>
                                        </p:cTn>
                                        <p:tgtEl>
                                          <p:spTgt spid="36"/>
                                        </p:tgtEl>
                                        <p:attrNameLst>
                                          <p:attrName>style.visibility</p:attrName>
                                        </p:attrNameLst>
                                      </p:cBhvr>
                                      <p:to>
                                        <p:strVal val="visible"/>
                                      </p:to>
                                    </p:set>
                                    <p:animEffect transition="in" filter="wipe(down)">
                                      <p:cBhvr>
                                        <p:cTn id="10" dur="500"/>
                                        <p:tgtEl>
                                          <p:spTgt spid="36"/>
                                        </p:tgtEl>
                                      </p:cBhvr>
                                    </p:animEffect>
                                  </p:childTnLst>
                                </p:cTn>
                              </p:par>
                              <p:par>
                                <p:cTn id="11" presetID="22" presetClass="entr" presetSubtype="4" fill="hold" grpId="0" nodeType="withEffect">
                                  <p:stCondLst>
                                    <p:cond delay="200"/>
                                  </p:stCondLst>
                                  <p:childTnLst>
                                    <p:set>
                                      <p:cBhvr>
                                        <p:cTn id="12" dur="1" fill="hold">
                                          <p:stCondLst>
                                            <p:cond delay="0"/>
                                          </p:stCondLst>
                                        </p:cTn>
                                        <p:tgtEl>
                                          <p:spTgt spid="37"/>
                                        </p:tgtEl>
                                        <p:attrNameLst>
                                          <p:attrName>style.visibility</p:attrName>
                                        </p:attrNameLst>
                                      </p:cBhvr>
                                      <p:to>
                                        <p:strVal val="visible"/>
                                      </p:to>
                                    </p:set>
                                    <p:animEffect transition="in" filter="wipe(down)">
                                      <p:cBhvr>
                                        <p:cTn id="13" dur="500"/>
                                        <p:tgtEl>
                                          <p:spTgt spid="37"/>
                                        </p:tgtEl>
                                      </p:cBhvr>
                                    </p:animEffect>
                                  </p:childTnLst>
                                </p:cTn>
                              </p:par>
                              <p:par>
                                <p:cTn id="14" presetID="22" presetClass="entr" presetSubtype="4" fill="hold" grpId="0" nodeType="withEffect">
                                  <p:stCondLst>
                                    <p:cond delay="300"/>
                                  </p:stCondLst>
                                  <p:childTnLst>
                                    <p:set>
                                      <p:cBhvr>
                                        <p:cTn id="15" dur="1" fill="hold">
                                          <p:stCondLst>
                                            <p:cond delay="0"/>
                                          </p:stCondLst>
                                        </p:cTn>
                                        <p:tgtEl>
                                          <p:spTgt spid="38"/>
                                        </p:tgtEl>
                                        <p:attrNameLst>
                                          <p:attrName>style.visibility</p:attrName>
                                        </p:attrNameLst>
                                      </p:cBhvr>
                                      <p:to>
                                        <p:strVal val="visible"/>
                                      </p:to>
                                    </p:set>
                                    <p:animEffect transition="in" filter="wipe(down)">
                                      <p:cBhvr>
                                        <p:cTn id="16" dur="500"/>
                                        <p:tgtEl>
                                          <p:spTgt spid="38"/>
                                        </p:tgtEl>
                                      </p:cBhvr>
                                    </p:animEffect>
                                  </p:childTnLst>
                                </p:cTn>
                              </p:par>
                              <p:par>
                                <p:cTn id="17" presetID="22" presetClass="entr" presetSubtype="4" fill="hold" grpId="0" nodeType="withEffect">
                                  <p:stCondLst>
                                    <p:cond delay="400"/>
                                  </p:stCondLst>
                                  <p:childTnLst>
                                    <p:set>
                                      <p:cBhvr>
                                        <p:cTn id="18" dur="1" fill="hold">
                                          <p:stCondLst>
                                            <p:cond delay="0"/>
                                          </p:stCondLst>
                                        </p:cTn>
                                        <p:tgtEl>
                                          <p:spTgt spid="47"/>
                                        </p:tgtEl>
                                        <p:attrNameLst>
                                          <p:attrName>style.visibility</p:attrName>
                                        </p:attrNameLst>
                                      </p:cBhvr>
                                      <p:to>
                                        <p:strVal val="visible"/>
                                      </p:to>
                                    </p:set>
                                    <p:animEffect transition="in" filter="wipe(down)">
                                      <p:cBhvr>
                                        <p:cTn id="19" dur="500"/>
                                        <p:tgtEl>
                                          <p:spTgt spid="47"/>
                                        </p:tgtEl>
                                      </p:cBhvr>
                                    </p:animEffect>
                                  </p:childTnLst>
                                </p:cTn>
                              </p:par>
                            </p:childTnLst>
                          </p:cTn>
                        </p:par>
                        <p:par>
                          <p:cTn id="20" fill="hold">
                            <p:stCondLst>
                              <p:cond delay="900"/>
                            </p:stCondLst>
                            <p:childTnLst>
                              <p:par>
                                <p:cTn id="21" presetID="53" presetClass="entr" presetSubtype="16" fill="hold" grpId="0" nodeType="afterEffect">
                                  <p:stCondLst>
                                    <p:cond delay="0"/>
                                  </p:stCondLst>
                                  <p:childTnLst>
                                    <p:set>
                                      <p:cBhvr>
                                        <p:cTn id="22" dur="1" fill="hold">
                                          <p:stCondLst>
                                            <p:cond delay="0"/>
                                          </p:stCondLst>
                                        </p:cTn>
                                        <p:tgtEl>
                                          <p:spTgt spid="43"/>
                                        </p:tgtEl>
                                        <p:attrNameLst>
                                          <p:attrName>style.visibility</p:attrName>
                                        </p:attrNameLst>
                                      </p:cBhvr>
                                      <p:to>
                                        <p:strVal val="visible"/>
                                      </p:to>
                                    </p:set>
                                    <p:anim calcmode="lin" valueType="num">
                                      <p:cBhvr>
                                        <p:cTn id="23" dur="500" fill="hold"/>
                                        <p:tgtEl>
                                          <p:spTgt spid="43"/>
                                        </p:tgtEl>
                                        <p:attrNameLst>
                                          <p:attrName>ppt_w</p:attrName>
                                        </p:attrNameLst>
                                      </p:cBhvr>
                                      <p:tavLst>
                                        <p:tav tm="0">
                                          <p:val>
                                            <p:fltVal val="0"/>
                                          </p:val>
                                        </p:tav>
                                        <p:tav tm="100000">
                                          <p:val>
                                            <p:strVal val="#ppt_w"/>
                                          </p:val>
                                        </p:tav>
                                      </p:tavLst>
                                    </p:anim>
                                    <p:anim calcmode="lin" valueType="num">
                                      <p:cBhvr>
                                        <p:cTn id="24" dur="500" fill="hold"/>
                                        <p:tgtEl>
                                          <p:spTgt spid="43"/>
                                        </p:tgtEl>
                                        <p:attrNameLst>
                                          <p:attrName>ppt_h</p:attrName>
                                        </p:attrNameLst>
                                      </p:cBhvr>
                                      <p:tavLst>
                                        <p:tav tm="0">
                                          <p:val>
                                            <p:fltVal val="0"/>
                                          </p:val>
                                        </p:tav>
                                        <p:tav tm="100000">
                                          <p:val>
                                            <p:strVal val="#ppt_h"/>
                                          </p:val>
                                        </p:tav>
                                      </p:tavLst>
                                    </p:anim>
                                    <p:animEffect transition="in" filter="fade">
                                      <p:cBhvr>
                                        <p:cTn id="25" dur="500"/>
                                        <p:tgtEl>
                                          <p:spTgt spid="43"/>
                                        </p:tgtEl>
                                      </p:cBhvr>
                                    </p:animEffect>
                                  </p:childTnLst>
                                </p:cTn>
                              </p:par>
                              <p:par>
                                <p:cTn id="26" presetID="53" presetClass="entr" presetSubtype="16" fill="hold" grpId="0" nodeType="withEffect">
                                  <p:stCondLst>
                                    <p:cond delay="100"/>
                                  </p:stCondLst>
                                  <p:childTnLst>
                                    <p:set>
                                      <p:cBhvr>
                                        <p:cTn id="27" dur="1" fill="hold">
                                          <p:stCondLst>
                                            <p:cond delay="0"/>
                                          </p:stCondLst>
                                        </p:cTn>
                                        <p:tgtEl>
                                          <p:spTgt spid="44"/>
                                        </p:tgtEl>
                                        <p:attrNameLst>
                                          <p:attrName>style.visibility</p:attrName>
                                        </p:attrNameLst>
                                      </p:cBhvr>
                                      <p:to>
                                        <p:strVal val="visible"/>
                                      </p:to>
                                    </p:set>
                                    <p:anim calcmode="lin" valueType="num">
                                      <p:cBhvr>
                                        <p:cTn id="28" dur="500" fill="hold"/>
                                        <p:tgtEl>
                                          <p:spTgt spid="44"/>
                                        </p:tgtEl>
                                        <p:attrNameLst>
                                          <p:attrName>ppt_w</p:attrName>
                                        </p:attrNameLst>
                                      </p:cBhvr>
                                      <p:tavLst>
                                        <p:tav tm="0">
                                          <p:val>
                                            <p:fltVal val="0"/>
                                          </p:val>
                                        </p:tav>
                                        <p:tav tm="100000">
                                          <p:val>
                                            <p:strVal val="#ppt_w"/>
                                          </p:val>
                                        </p:tav>
                                      </p:tavLst>
                                    </p:anim>
                                    <p:anim calcmode="lin" valueType="num">
                                      <p:cBhvr>
                                        <p:cTn id="29" dur="500" fill="hold"/>
                                        <p:tgtEl>
                                          <p:spTgt spid="44"/>
                                        </p:tgtEl>
                                        <p:attrNameLst>
                                          <p:attrName>ppt_h</p:attrName>
                                        </p:attrNameLst>
                                      </p:cBhvr>
                                      <p:tavLst>
                                        <p:tav tm="0">
                                          <p:val>
                                            <p:fltVal val="0"/>
                                          </p:val>
                                        </p:tav>
                                        <p:tav tm="100000">
                                          <p:val>
                                            <p:strVal val="#ppt_h"/>
                                          </p:val>
                                        </p:tav>
                                      </p:tavLst>
                                    </p:anim>
                                    <p:animEffect transition="in" filter="fade">
                                      <p:cBhvr>
                                        <p:cTn id="30" dur="500"/>
                                        <p:tgtEl>
                                          <p:spTgt spid="44"/>
                                        </p:tgtEl>
                                      </p:cBhvr>
                                    </p:animEffect>
                                  </p:childTnLst>
                                </p:cTn>
                              </p:par>
                              <p:par>
                                <p:cTn id="31" presetID="53" presetClass="entr" presetSubtype="16" fill="hold" grpId="0" nodeType="withEffect">
                                  <p:stCondLst>
                                    <p:cond delay="200"/>
                                  </p:stCondLst>
                                  <p:childTnLst>
                                    <p:set>
                                      <p:cBhvr>
                                        <p:cTn id="32" dur="1" fill="hold">
                                          <p:stCondLst>
                                            <p:cond delay="0"/>
                                          </p:stCondLst>
                                        </p:cTn>
                                        <p:tgtEl>
                                          <p:spTgt spid="45"/>
                                        </p:tgtEl>
                                        <p:attrNameLst>
                                          <p:attrName>style.visibility</p:attrName>
                                        </p:attrNameLst>
                                      </p:cBhvr>
                                      <p:to>
                                        <p:strVal val="visible"/>
                                      </p:to>
                                    </p:set>
                                    <p:anim calcmode="lin" valueType="num">
                                      <p:cBhvr>
                                        <p:cTn id="33" dur="500" fill="hold"/>
                                        <p:tgtEl>
                                          <p:spTgt spid="45"/>
                                        </p:tgtEl>
                                        <p:attrNameLst>
                                          <p:attrName>ppt_w</p:attrName>
                                        </p:attrNameLst>
                                      </p:cBhvr>
                                      <p:tavLst>
                                        <p:tav tm="0">
                                          <p:val>
                                            <p:fltVal val="0"/>
                                          </p:val>
                                        </p:tav>
                                        <p:tav tm="100000">
                                          <p:val>
                                            <p:strVal val="#ppt_w"/>
                                          </p:val>
                                        </p:tav>
                                      </p:tavLst>
                                    </p:anim>
                                    <p:anim calcmode="lin" valueType="num">
                                      <p:cBhvr>
                                        <p:cTn id="34" dur="500" fill="hold"/>
                                        <p:tgtEl>
                                          <p:spTgt spid="45"/>
                                        </p:tgtEl>
                                        <p:attrNameLst>
                                          <p:attrName>ppt_h</p:attrName>
                                        </p:attrNameLst>
                                      </p:cBhvr>
                                      <p:tavLst>
                                        <p:tav tm="0">
                                          <p:val>
                                            <p:fltVal val="0"/>
                                          </p:val>
                                        </p:tav>
                                        <p:tav tm="100000">
                                          <p:val>
                                            <p:strVal val="#ppt_h"/>
                                          </p:val>
                                        </p:tav>
                                      </p:tavLst>
                                    </p:anim>
                                    <p:animEffect transition="in" filter="fade">
                                      <p:cBhvr>
                                        <p:cTn id="35" dur="500"/>
                                        <p:tgtEl>
                                          <p:spTgt spid="45"/>
                                        </p:tgtEl>
                                      </p:cBhvr>
                                    </p:animEffect>
                                  </p:childTnLst>
                                </p:cTn>
                              </p:par>
                              <p:par>
                                <p:cTn id="36" presetID="53" presetClass="entr" presetSubtype="16" fill="hold" grpId="0" nodeType="withEffect">
                                  <p:stCondLst>
                                    <p:cond delay="300"/>
                                  </p:stCondLst>
                                  <p:childTnLst>
                                    <p:set>
                                      <p:cBhvr>
                                        <p:cTn id="37" dur="1" fill="hold">
                                          <p:stCondLst>
                                            <p:cond delay="0"/>
                                          </p:stCondLst>
                                        </p:cTn>
                                        <p:tgtEl>
                                          <p:spTgt spid="46"/>
                                        </p:tgtEl>
                                        <p:attrNameLst>
                                          <p:attrName>style.visibility</p:attrName>
                                        </p:attrNameLst>
                                      </p:cBhvr>
                                      <p:to>
                                        <p:strVal val="visible"/>
                                      </p:to>
                                    </p:set>
                                    <p:anim calcmode="lin" valueType="num">
                                      <p:cBhvr>
                                        <p:cTn id="38" dur="500" fill="hold"/>
                                        <p:tgtEl>
                                          <p:spTgt spid="46"/>
                                        </p:tgtEl>
                                        <p:attrNameLst>
                                          <p:attrName>ppt_w</p:attrName>
                                        </p:attrNameLst>
                                      </p:cBhvr>
                                      <p:tavLst>
                                        <p:tav tm="0">
                                          <p:val>
                                            <p:fltVal val="0"/>
                                          </p:val>
                                        </p:tav>
                                        <p:tav tm="100000">
                                          <p:val>
                                            <p:strVal val="#ppt_w"/>
                                          </p:val>
                                        </p:tav>
                                      </p:tavLst>
                                    </p:anim>
                                    <p:anim calcmode="lin" valueType="num">
                                      <p:cBhvr>
                                        <p:cTn id="39" dur="500" fill="hold"/>
                                        <p:tgtEl>
                                          <p:spTgt spid="46"/>
                                        </p:tgtEl>
                                        <p:attrNameLst>
                                          <p:attrName>ppt_h</p:attrName>
                                        </p:attrNameLst>
                                      </p:cBhvr>
                                      <p:tavLst>
                                        <p:tav tm="0">
                                          <p:val>
                                            <p:fltVal val="0"/>
                                          </p:val>
                                        </p:tav>
                                        <p:tav tm="100000">
                                          <p:val>
                                            <p:strVal val="#ppt_h"/>
                                          </p:val>
                                        </p:tav>
                                      </p:tavLst>
                                    </p:anim>
                                    <p:animEffect transition="in" filter="fade">
                                      <p:cBhvr>
                                        <p:cTn id="40" dur="500"/>
                                        <p:tgtEl>
                                          <p:spTgt spid="46"/>
                                        </p:tgtEl>
                                      </p:cBhvr>
                                    </p:animEffect>
                                  </p:childTnLst>
                                </p:cTn>
                              </p:par>
                              <p:par>
                                <p:cTn id="41" presetID="53" presetClass="entr" presetSubtype="16" fill="hold" grpId="0" nodeType="withEffect">
                                  <p:stCondLst>
                                    <p:cond delay="400"/>
                                  </p:stCondLst>
                                  <p:childTnLst>
                                    <p:set>
                                      <p:cBhvr>
                                        <p:cTn id="42" dur="1" fill="hold">
                                          <p:stCondLst>
                                            <p:cond delay="0"/>
                                          </p:stCondLst>
                                        </p:cTn>
                                        <p:tgtEl>
                                          <p:spTgt spid="48"/>
                                        </p:tgtEl>
                                        <p:attrNameLst>
                                          <p:attrName>style.visibility</p:attrName>
                                        </p:attrNameLst>
                                      </p:cBhvr>
                                      <p:to>
                                        <p:strVal val="visible"/>
                                      </p:to>
                                    </p:set>
                                    <p:anim calcmode="lin" valueType="num">
                                      <p:cBhvr>
                                        <p:cTn id="43" dur="500" fill="hold"/>
                                        <p:tgtEl>
                                          <p:spTgt spid="48"/>
                                        </p:tgtEl>
                                        <p:attrNameLst>
                                          <p:attrName>ppt_w</p:attrName>
                                        </p:attrNameLst>
                                      </p:cBhvr>
                                      <p:tavLst>
                                        <p:tav tm="0">
                                          <p:val>
                                            <p:fltVal val="0"/>
                                          </p:val>
                                        </p:tav>
                                        <p:tav tm="100000">
                                          <p:val>
                                            <p:strVal val="#ppt_w"/>
                                          </p:val>
                                        </p:tav>
                                      </p:tavLst>
                                    </p:anim>
                                    <p:anim calcmode="lin" valueType="num">
                                      <p:cBhvr>
                                        <p:cTn id="44" dur="500" fill="hold"/>
                                        <p:tgtEl>
                                          <p:spTgt spid="48"/>
                                        </p:tgtEl>
                                        <p:attrNameLst>
                                          <p:attrName>ppt_h</p:attrName>
                                        </p:attrNameLst>
                                      </p:cBhvr>
                                      <p:tavLst>
                                        <p:tav tm="0">
                                          <p:val>
                                            <p:fltVal val="0"/>
                                          </p:val>
                                        </p:tav>
                                        <p:tav tm="100000">
                                          <p:val>
                                            <p:strVal val="#ppt_h"/>
                                          </p:val>
                                        </p:tav>
                                      </p:tavLst>
                                    </p:anim>
                                    <p:animEffect transition="in" filter="fade">
                                      <p:cBhvr>
                                        <p:cTn id="45" dur="500"/>
                                        <p:tgtEl>
                                          <p:spTgt spid="48"/>
                                        </p:tgtEl>
                                      </p:cBhvr>
                                    </p:animEffect>
                                  </p:childTnLst>
                                </p:cTn>
                              </p:par>
                            </p:childTnLst>
                          </p:cTn>
                        </p:par>
                        <p:par>
                          <p:cTn id="46" fill="hold">
                            <p:stCondLst>
                              <p:cond delay="1800"/>
                            </p:stCondLst>
                            <p:childTnLst>
                              <p:par>
                                <p:cTn id="47" presetID="10" presetClass="entr" presetSubtype="0" fill="hold" grpId="0" nodeType="after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fade">
                                      <p:cBhvr>
                                        <p:cTn id="49" dur="500"/>
                                        <p:tgtEl>
                                          <p:spTgt spid="39"/>
                                        </p:tgtEl>
                                      </p:cBhvr>
                                    </p:animEffect>
                                  </p:childTnLst>
                                </p:cTn>
                              </p:par>
                              <p:par>
                                <p:cTn id="50" presetID="10" presetClass="entr" presetSubtype="0" fill="hold" grpId="0" nodeType="withEffect">
                                  <p:stCondLst>
                                    <p:cond delay="100"/>
                                  </p:stCondLst>
                                  <p:childTnLst>
                                    <p:set>
                                      <p:cBhvr>
                                        <p:cTn id="51" dur="1" fill="hold">
                                          <p:stCondLst>
                                            <p:cond delay="0"/>
                                          </p:stCondLst>
                                        </p:cTn>
                                        <p:tgtEl>
                                          <p:spTgt spid="40"/>
                                        </p:tgtEl>
                                        <p:attrNameLst>
                                          <p:attrName>style.visibility</p:attrName>
                                        </p:attrNameLst>
                                      </p:cBhvr>
                                      <p:to>
                                        <p:strVal val="visible"/>
                                      </p:to>
                                    </p:set>
                                    <p:animEffect transition="in" filter="fade">
                                      <p:cBhvr>
                                        <p:cTn id="52" dur="500"/>
                                        <p:tgtEl>
                                          <p:spTgt spid="40"/>
                                        </p:tgtEl>
                                      </p:cBhvr>
                                    </p:animEffect>
                                  </p:childTnLst>
                                </p:cTn>
                              </p:par>
                              <p:par>
                                <p:cTn id="53" presetID="10" presetClass="entr" presetSubtype="0" fill="hold" grpId="0" nodeType="withEffect">
                                  <p:stCondLst>
                                    <p:cond delay="200"/>
                                  </p:stCondLst>
                                  <p:childTnLst>
                                    <p:set>
                                      <p:cBhvr>
                                        <p:cTn id="54" dur="1" fill="hold">
                                          <p:stCondLst>
                                            <p:cond delay="0"/>
                                          </p:stCondLst>
                                        </p:cTn>
                                        <p:tgtEl>
                                          <p:spTgt spid="41"/>
                                        </p:tgtEl>
                                        <p:attrNameLst>
                                          <p:attrName>style.visibility</p:attrName>
                                        </p:attrNameLst>
                                      </p:cBhvr>
                                      <p:to>
                                        <p:strVal val="visible"/>
                                      </p:to>
                                    </p:set>
                                    <p:animEffect transition="in" filter="fade">
                                      <p:cBhvr>
                                        <p:cTn id="55" dur="500"/>
                                        <p:tgtEl>
                                          <p:spTgt spid="41"/>
                                        </p:tgtEl>
                                      </p:cBhvr>
                                    </p:animEffect>
                                  </p:childTnLst>
                                </p:cTn>
                              </p:par>
                              <p:par>
                                <p:cTn id="56" presetID="10" presetClass="entr" presetSubtype="0" fill="hold" grpId="0" nodeType="withEffect">
                                  <p:stCondLst>
                                    <p:cond delay="300"/>
                                  </p:stCondLst>
                                  <p:childTnLst>
                                    <p:set>
                                      <p:cBhvr>
                                        <p:cTn id="57" dur="1" fill="hold">
                                          <p:stCondLst>
                                            <p:cond delay="0"/>
                                          </p:stCondLst>
                                        </p:cTn>
                                        <p:tgtEl>
                                          <p:spTgt spid="42"/>
                                        </p:tgtEl>
                                        <p:attrNameLst>
                                          <p:attrName>style.visibility</p:attrName>
                                        </p:attrNameLst>
                                      </p:cBhvr>
                                      <p:to>
                                        <p:strVal val="visible"/>
                                      </p:to>
                                    </p:set>
                                    <p:animEffect transition="in" filter="fade">
                                      <p:cBhvr>
                                        <p:cTn id="58" dur="500"/>
                                        <p:tgtEl>
                                          <p:spTgt spid="42"/>
                                        </p:tgtEl>
                                      </p:cBhvr>
                                    </p:animEffect>
                                  </p:childTnLst>
                                </p:cTn>
                              </p:par>
                              <p:par>
                                <p:cTn id="59" presetID="10" presetClass="entr" presetSubtype="0" fill="hold" nodeType="withEffect">
                                  <p:stCondLst>
                                    <p:cond delay="400"/>
                                  </p:stCondLst>
                                  <p:childTnLst>
                                    <p:set>
                                      <p:cBhvr>
                                        <p:cTn id="60" dur="1" fill="hold">
                                          <p:stCondLst>
                                            <p:cond delay="0"/>
                                          </p:stCondLst>
                                        </p:cTn>
                                        <p:tgtEl>
                                          <p:spTgt spid="49"/>
                                        </p:tgtEl>
                                        <p:attrNameLst>
                                          <p:attrName>style.visibility</p:attrName>
                                        </p:attrNameLst>
                                      </p:cBhvr>
                                      <p:to>
                                        <p:strVal val="visible"/>
                                      </p:to>
                                    </p:set>
                                    <p:animEffect transition="in" filter="fade">
                                      <p:cBhvr>
                                        <p:cTn id="6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p:bldP spid="40" grpId="0"/>
      <p:bldP spid="41" grpId="0"/>
      <p:bldP spid="42" grpId="0"/>
      <p:bldP spid="43" grpId="0"/>
      <p:bldP spid="44" grpId="0"/>
      <p:bldP spid="45" grpId="0"/>
      <p:bldP spid="46" grpId="0"/>
      <p:bldP spid="47" grpId="0" animBg="1"/>
      <p:bldP spid="4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pPr/>
              <a:t>17</a:t>
            </a:fld>
            <a:endParaRPr lang="zh-CN" altLang="en-US"/>
          </a:p>
        </p:txBody>
      </p:sp>
      <p:grpSp>
        <p:nvGrpSpPr>
          <p:cNvPr id="3" name="组合 2"/>
          <p:cNvGrpSpPr/>
          <p:nvPr/>
        </p:nvGrpSpPr>
        <p:grpSpPr>
          <a:xfrm>
            <a:off x="2714778" y="1460971"/>
            <a:ext cx="682862" cy="501887"/>
            <a:chOff x="1249698" y="3740892"/>
            <a:chExt cx="910483" cy="669183"/>
          </a:xfrm>
        </p:grpSpPr>
        <p:sp>
          <p:nvSpPr>
            <p:cNvPr id="4" name="椭圆 3"/>
            <p:cNvSpPr/>
            <p:nvPr/>
          </p:nvSpPr>
          <p:spPr>
            <a:xfrm>
              <a:off x="1361172" y="3740892"/>
              <a:ext cx="669183" cy="669183"/>
            </a:xfrm>
            <a:prstGeom prst="ellipse">
              <a:avLst/>
            </a:prstGeom>
            <a:solidFill>
              <a:srgbClr val="BD392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 name="矩形 4"/>
            <p:cNvSpPr/>
            <p:nvPr/>
          </p:nvSpPr>
          <p:spPr>
            <a:xfrm>
              <a:off x="1249698" y="3822157"/>
              <a:ext cx="910483" cy="553998"/>
            </a:xfrm>
            <a:prstGeom prst="rect">
              <a:avLst/>
            </a:prstGeom>
          </p:spPr>
          <p:txBody>
            <a:bodyPr wrap="square">
              <a:spAutoFit/>
            </a:bodyPr>
            <a:lstStyle/>
            <a:p>
              <a:pPr algn="ctr"/>
              <a:r>
                <a:rPr lang="en-US" altLang="zh-CN" sz="2100" b="1" dirty="0">
                  <a:solidFill>
                    <a:schemeClr val="bg1"/>
                  </a:solidFill>
                  <a:latin typeface="Agency FB" panose="020B0503020202020204" pitchFamily="34" charset="0"/>
                  <a:ea typeface="微软雅黑" panose="020B0503020204020204" pitchFamily="34" charset="-122"/>
                </a:rPr>
                <a:t>01</a:t>
              </a:r>
            </a:p>
          </p:txBody>
        </p:sp>
      </p:grpSp>
      <p:grpSp>
        <p:nvGrpSpPr>
          <p:cNvPr id="6" name="组合 5"/>
          <p:cNvGrpSpPr/>
          <p:nvPr/>
        </p:nvGrpSpPr>
        <p:grpSpPr>
          <a:xfrm>
            <a:off x="2707895" y="2392189"/>
            <a:ext cx="682862" cy="501887"/>
            <a:chOff x="2747554" y="3171465"/>
            <a:chExt cx="910483" cy="669183"/>
          </a:xfrm>
        </p:grpSpPr>
        <p:sp>
          <p:nvSpPr>
            <p:cNvPr id="7" name="椭圆 6"/>
            <p:cNvSpPr/>
            <p:nvPr/>
          </p:nvSpPr>
          <p:spPr>
            <a:xfrm>
              <a:off x="2875235" y="3171465"/>
              <a:ext cx="669183" cy="669183"/>
            </a:xfrm>
            <a:prstGeom prst="ellipse">
              <a:avLst/>
            </a:prstGeom>
            <a:solidFill>
              <a:srgbClr val="F29B2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 name="矩形 7"/>
            <p:cNvSpPr/>
            <p:nvPr/>
          </p:nvSpPr>
          <p:spPr>
            <a:xfrm>
              <a:off x="2747554" y="3248004"/>
              <a:ext cx="910483" cy="553998"/>
            </a:xfrm>
            <a:prstGeom prst="rect">
              <a:avLst/>
            </a:prstGeom>
          </p:spPr>
          <p:txBody>
            <a:bodyPr wrap="square">
              <a:spAutoFit/>
            </a:bodyPr>
            <a:lstStyle/>
            <a:p>
              <a:pPr algn="ctr"/>
              <a:r>
                <a:rPr lang="en-US" altLang="zh-CN" sz="2100" b="1" dirty="0">
                  <a:solidFill>
                    <a:schemeClr val="bg1"/>
                  </a:solidFill>
                  <a:latin typeface="Agency FB" panose="020B0503020202020204" pitchFamily="34" charset="0"/>
                  <a:ea typeface="微软雅黑" panose="020B0503020204020204" pitchFamily="34" charset="-122"/>
                </a:rPr>
                <a:t>02</a:t>
              </a:r>
            </a:p>
          </p:txBody>
        </p:sp>
      </p:grpSp>
      <p:grpSp>
        <p:nvGrpSpPr>
          <p:cNvPr id="9" name="组合 8"/>
          <p:cNvGrpSpPr/>
          <p:nvPr/>
        </p:nvGrpSpPr>
        <p:grpSpPr>
          <a:xfrm>
            <a:off x="2707894" y="3328742"/>
            <a:ext cx="682862" cy="501887"/>
            <a:chOff x="4734804" y="3740892"/>
            <a:chExt cx="910483" cy="669183"/>
          </a:xfrm>
        </p:grpSpPr>
        <p:sp>
          <p:nvSpPr>
            <p:cNvPr id="10" name="椭圆 9"/>
            <p:cNvSpPr/>
            <p:nvPr/>
          </p:nvSpPr>
          <p:spPr>
            <a:xfrm>
              <a:off x="4883300" y="3740892"/>
              <a:ext cx="669183" cy="669183"/>
            </a:xfrm>
            <a:prstGeom prst="ellipse">
              <a:avLst/>
            </a:prstGeom>
            <a:solidFill>
              <a:srgbClr val="8CAE4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 name="矩形 10"/>
            <p:cNvSpPr/>
            <p:nvPr/>
          </p:nvSpPr>
          <p:spPr>
            <a:xfrm>
              <a:off x="4734804" y="3843159"/>
              <a:ext cx="910483" cy="553998"/>
            </a:xfrm>
            <a:prstGeom prst="rect">
              <a:avLst/>
            </a:prstGeom>
          </p:spPr>
          <p:txBody>
            <a:bodyPr wrap="square">
              <a:spAutoFit/>
            </a:bodyPr>
            <a:lstStyle/>
            <a:p>
              <a:pPr algn="ctr"/>
              <a:r>
                <a:rPr lang="en-US" altLang="zh-CN" sz="2100" b="1" dirty="0">
                  <a:solidFill>
                    <a:schemeClr val="bg1"/>
                  </a:solidFill>
                  <a:latin typeface="Agency FB" panose="020B0503020202020204" pitchFamily="34" charset="0"/>
                  <a:ea typeface="微软雅黑" panose="020B0503020204020204" pitchFamily="34" charset="-122"/>
                </a:rPr>
                <a:t>03</a:t>
              </a:r>
            </a:p>
          </p:txBody>
        </p:sp>
      </p:grpSp>
      <p:grpSp>
        <p:nvGrpSpPr>
          <p:cNvPr id="12" name="组合 11"/>
          <p:cNvGrpSpPr/>
          <p:nvPr/>
        </p:nvGrpSpPr>
        <p:grpSpPr>
          <a:xfrm>
            <a:off x="5604014" y="1460293"/>
            <a:ext cx="682862" cy="501887"/>
            <a:chOff x="6279970" y="3171465"/>
            <a:chExt cx="910483" cy="669183"/>
          </a:xfrm>
        </p:grpSpPr>
        <p:sp>
          <p:nvSpPr>
            <p:cNvPr id="13" name="椭圆 12"/>
            <p:cNvSpPr/>
            <p:nvPr/>
          </p:nvSpPr>
          <p:spPr>
            <a:xfrm>
              <a:off x="6397363" y="3171465"/>
              <a:ext cx="669183" cy="669183"/>
            </a:xfrm>
            <a:prstGeom prst="ellipse">
              <a:avLst/>
            </a:prstGeom>
            <a:solidFill>
              <a:srgbClr val="BD392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矩形 13"/>
            <p:cNvSpPr/>
            <p:nvPr/>
          </p:nvSpPr>
          <p:spPr>
            <a:xfrm>
              <a:off x="6279970" y="3248004"/>
              <a:ext cx="910483" cy="553998"/>
            </a:xfrm>
            <a:prstGeom prst="rect">
              <a:avLst/>
            </a:prstGeom>
            <a:ln>
              <a:noFill/>
            </a:ln>
          </p:spPr>
          <p:txBody>
            <a:bodyPr wrap="square">
              <a:spAutoFit/>
            </a:bodyPr>
            <a:lstStyle/>
            <a:p>
              <a:pPr algn="ctr"/>
              <a:r>
                <a:rPr lang="en-US" altLang="zh-CN" sz="2100" b="1" dirty="0">
                  <a:solidFill>
                    <a:schemeClr val="bg1"/>
                  </a:solidFill>
                  <a:latin typeface="Agency FB" panose="020B0503020202020204" pitchFamily="34" charset="0"/>
                  <a:ea typeface="微软雅黑" panose="020B0503020204020204" pitchFamily="34" charset="-122"/>
                </a:rPr>
                <a:t>04</a:t>
              </a:r>
            </a:p>
          </p:txBody>
        </p:sp>
      </p:grpSp>
      <p:grpSp>
        <p:nvGrpSpPr>
          <p:cNvPr id="15" name="组合 14"/>
          <p:cNvGrpSpPr/>
          <p:nvPr/>
        </p:nvGrpSpPr>
        <p:grpSpPr>
          <a:xfrm>
            <a:off x="5604014" y="2392188"/>
            <a:ext cx="682862" cy="501887"/>
            <a:chOff x="8268048" y="3740892"/>
            <a:chExt cx="910483" cy="669183"/>
          </a:xfrm>
        </p:grpSpPr>
        <p:sp>
          <p:nvSpPr>
            <p:cNvPr id="16" name="椭圆 15"/>
            <p:cNvSpPr/>
            <p:nvPr/>
          </p:nvSpPr>
          <p:spPr>
            <a:xfrm>
              <a:off x="8424506" y="3740892"/>
              <a:ext cx="669183" cy="669183"/>
            </a:xfrm>
            <a:prstGeom prst="ellipse">
              <a:avLst/>
            </a:prstGeom>
            <a:solidFill>
              <a:srgbClr val="F29B2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7" name="矩形 16"/>
            <p:cNvSpPr/>
            <p:nvPr/>
          </p:nvSpPr>
          <p:spPr>
            <a:xfrm>
              <a:off x="8268048" y="3822157"/>
              <a:ext cx="910483" cy="553998"/>
            </a:xfrm>
            <a:prstGeom prst="rect">
              <a:avLst/>
            </a:prstGeom>
          </p:spPr>
          <p:txBody>
            <a:bodyPr wrap="square">
              <a:spAutoFit/>
            </a:bodyPr>
            <a:lstStyle/>
            <a:p>
              <a:pPr algn="ctr"/>
              <a:r>
                <a:rPr lang="en-US" altLang="zh-CN" sz="2100" b="1" dirty="0">
                  <a:solidFill>
                    <a:schemeClr val="bg1"/>
                  </a:solidFill>
                  <a:latin typeface="Agency FB" panose="020B0503020202020204" pitchFamily="34" charset="0"/>
                  <a:ea typeface="微软雅黑" panose="020B0503020204020204" pitchFamily="34" charset="-122"/>
                </a:rPr>
                <a:t>05</a:t>
              </a:r>
            </a:p>
          </p:txBody>
        </p:sp>
      </p:grpSp>
      <p:grpSp>
        <p:nvGrpSpPr>
          <p:cNvPr id="18" name="组合 17"/>
          <p:cNvGrpSpPr/>
          <p:nvPr/>
        </p:nvGrpSpPr>
        <p:grpSpPr>
          <a:xfrm>
            <a:off x="5634501" y="3324083"/>
            <a:ext cx="682862" cy="501887"/>
            <a:chOff x="9815832" y="3171465"/>
            <a:chExt cx="910483" cy="669183"/>
          </a:xfrm>
        </p:grpSpPr>
        <p:sp>
          <p:nvSpPr>
            <p:cNvPr id="19" name="椭圆 18"/>
            <p:cNvSpPr/>
            <p:nvPr/>
          </p:nvSpPr>
          <p:spPr>
            <a:xfrm>
              <a:off x="9938569" y="3171465"/>
              <a:ext cx="669183" cy="669183"/>
            </a:xfrm>
            <a:prstGeom prst="ellipse">
              <a:avLst/>
            </a:prstGeom>
            <a:solidFill>
              <a:srgbClr val="8CAE4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0" name="矩形 19"/>
            <p:cNvSpPr/>
            <p:nvPr/>
          </p:nvSpPr>
          <p:spPr>
            <a:xfrm>
              <a:off x="9815832" y="3256720"/>
              <a:ext cx="910483" cy="553998"/>
            </a:xfrm>
            <a:prstGeom prst="rect">
              <a:avLst/>
            </a:prstGeom>
          </p:spPr>
          <p:txBody>
            <a:bodyPr wrap="square">
              <a:spAutoFit/>
            </a:bodyPr>
            <a:lstStyle/>
            <a:p>
              <a:pPr algn="ctr"/>
              <a:r>
                <a:rPr lang="en-US" altLang="zh-CN" sz="2100" b="1" dirty="0">
                  <a:solidFill>
                    <a:schemeClr val="bg1"/>
                  </a:solidFill>
                  <a:latin typeface="Agency FB" panose="020B0503020202020204" pitchFamily="34" charset="0"/>
                  <a:ea typeface="微软雅黑" panose="020B0503020204020204" pitchFamily="34" charset="-122"/>
                </a:rPr>
                <a:t>06</a:t>
              </a:r>
            </a:p>
          </p:txBody>
        </p:sp>
      </p:grpSp>
      <p:grpSp>
        <p:nvGrpSpPr>
          <p:cNvPr id="21" name="组合 20"/>
          <p:cNvGrpSpPr/>
          <p:nvPr/>
        </p:nvGrpSpPr>
        <p:grpSpPr>
          <a:xfrm>
            <a:off x="3583160" y="1045428"/>
            <a:ext cx="1835333" cy="3542546"/>
            <a:chOff x="2430379" y="3645568"/>
            <a:chExt cx="914400" cy="1515978"/>
          </a:xfrm>
        </p:grpSpPr>
        <p:sp>
          <p:nvSpPr>
            <p:cNvPr id="22" name="任意多边形 21"/>
            <p:cNvSpPr/>
            <p:nvPr/>
          </p:nvSpPr>
          <p:spPr>
            <a:xfrm>
              <a:off x="2430379" y="3645568"/>
              <a:ext cx="914400" cy="1515978"/>
            </a:xfrm>
            <a:custGeom>
              <a:avLst/>
              <a:gdLst>
                <a:gd name="connsiteX0" fmla="*/ 152403 w 914400"/>
                <a:gd name="connsiteY0" fmla="*/ 0 h 1515978"/>
                <a:gd name="connsiteX1" fmla="*/ 761997 w 914400"/>
                <a:gd name="connsiteY1" fmla="*/ 0 h 1515978"/>
                <a:gd name="connsiteX2" fmla="*/ 914400 w 914400"/>
                <a:gd name="connsiteY2" fmla="*/ 152403 h 1515978"/>
                <a:gd name="connsiteX3" fmla="*/ 914400 w 914400"/>
                <a:gd name="connsiteY3" fmla="*/ 1363575 h 1515978"/>
                <a:gd name="connsiteX4" fmla="*/ 761997 w 914400"/>
                <a:gd name="connsiteY4" fmla="*/ 1515978 h 1515978"/>
                <a:gd name="connsiteX5" fmla="*/ 152403 w 914400"/>
                <a:gd name="connsiteY5" fmla="*/ 1515978 h 1515978"/>
                <a:gd name="connsiteX6" fmla="*/ 0 w 914400"/>
                <a:gd name="connsiteY6" fmla="*/ 1363575 h 1515978"/>
                <a:gd name="connsiteX7" fmla="*/ 0 w 914400"/>
                <a:gd name="connsiteY7" fmla="*/ 152403 h 1515978"/>
                <a:gd name="connsiteX8" fmla="*/ 152403 w 914400"/>
                <a:gd name="connsiteY8" fmla="*/ 0 h 1515978"/>
                <a:gd name="connsiteX9" fmla="*/ 96252 w 914400"/>
                <a:gd name="connsiteY9" fmla="*/ 276727 h 1515978"/>
                <a:gd name="connsiteX10" fmla="*/ 96252 w 914400"/>
                <a:gd name="connsiteY10" fmla="*/ 1239251 h 1515978"/>
                <a:gd name="connsiteX11" fmla="*/ 818148 w 914400"/>
                <a:gd name="connsiteY11" fmla="*/ 1239251 h 1515978"/>
                <a:gd name="connsiteX12" fmla="*/ 818148 w 914400"/>
                <a:gd name="connsiteY12" fmla="*/ 276727 h 1515978"/>
                <a:gd name="connsiteX13" fmla="*/ 96252 w 914400"/>
                <a:gd name="connsiteY13" fmla="*/ 276727 h 1515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1515978">
                  <a:moveTo>
                    <a:pt x="152403" y="0"/>
                  </a:moveTo>
                  <a:lnTo>
                    <a:pt x="761997" y="0"/>
                  </a:lnTo>
                  <a:cubicBezTo>
                    <a:pt x="846167" y="0"/>
                    <a:pt x="914400" y="68233"/>
                    <a:pt x="914400" y="152403"/>
                  </a:cubicBezTo>
                  <a:lnTo>
                    <a:pt x="914400" y="1363575"/>
                  </a:lnTo>
                  <a:cubicBezTo>
                    <a:pt x="914400" y="1447745"/>
                    <a:pt x="846167" y="1515978"/>
                    <a:pt x="761997" y="1515978"/>
                  </a:cubicBezTo>
                  <a:lnTo>
                    <a:pt x="152403" y="1515978"/>
                  </a:lnTo>
                  <a:cubicBezTo>
                    <a:pt x="68233" y="1515978"/>
                    <a:pt x="0" y="1447745"/>
                    <a:pt x="0" y="1363575"/>
                  </a:cubicBezTo>
                  <a:lnTo>
                    <a:pt x="0" y="152403"/>
                  </a:lnTo>
                  <a:cubicBezTo>
                    <a:pt x="0" y="68233"/>
                    <a:pt x="68233" y="0"/>
                    <a:pt x="152403" y="0"/>
                  </a:cubicBezTo>
                  <a:close/>
                  <a:moveTo>
                    <a:pt x="96252" y="276727"/>
                  </a:moveTo>
                  <a:lnTo>
                    <a:pt x="96252" y="1239251"/>
                  </a:lnTo>
                  <a:lnTo>
                    <a:pt x="818148" y="1239251"/>
                  </a:lnTo>
                  <a:lnTo>
                    <a:pt x="818148" y="276727"/>
                  </a:lnTo>
                  <a:lnTo>
                    <a:pt x="96252" y="276727"/>
                  </a:lnTo>
                  <a:close/>
                </a:path>
              </a:pathLst>
            </a:custGeom>
            <a:solidFill>
              <a:srgbClr val="333F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3" name="圆角矩形 22"/>
            <p:cNvSpPr/>
            <p:nvPr/>
          </p:nvSpPr>
          <p:spPr>
            <a:xfrm>
              <a:off x="2615239" y="3753853"/>
              <a:ext cx="544680" cy="60158"/>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4" name="椭圆 23"/>
            <p:cNvSpPr/>
            <p:nvPr/>
          </p:nvSpPr>
          <p:spPr>
            <a:xfrm>
              <a:off x="2809374" y="4969068"/>
              <a:ext cx="156410" cy="13231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25" name="Content Placeholder 2"/>
          <p:cNvSpPr txBox="1">
            <a:spLocks/>
          </p:cNvSpPr>
          <p:nvPr/>
        </p:nvSpPr>
        <p:spPr bwMode="auto">
          <a:xfrm>
            <a:off x="440087" y="1284385"/>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4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4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400" b="1" kern="0" dirty="0" smtClean="0">
              <a:solidFill>
                <a:schemeClr val="tx1">
                  <a:lumMod val="50000"/>
                  <a:lumOff val="50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概述</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sp>
        <p:nvSpPr>
          <p:cNvPr id="26" name="Content Placeholder 2"/>
          <p:cNvSpPr txBox="1">
            <a:spLocks/>
          </p:cNvSpPr>
          <p:nvPr/>
        </p:nvSpPr>
        <p:spPr bwMode="auto">
          <a:xfrm>
            <a:off x="440087" y="2183545"/>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4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4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400" b="1" kern="0" dirty="0" smtClean="0">
              <a:solidFill>
                <a:schemeClr val="tx1">
                  <a:lumMod val="50000"/>
                  <a:lumOff val="50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概述</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sp>
        <p:nvSpPr>
          <p:cNvPr id="27" name="Content Placeholder 2"/>
          <p:cNvSpPr txBox="1">
            <a:spLocks/>
          </p:cNvSpPr>
          <p:nvPr/>
        </p:nvSpPr>
        <p:spPr bwMode="auto">
          <a:xfrm>
            <a:off x="417227" y="3189385"/>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4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4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400" b="1" kern="0" dirty="0" smtClean="0">
              <a:solidFill>
                <a:schemeClr val="tx1">
                  <a:lumMod val="50000"/>
                  <a:lumOff val="50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概述</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sp>
        <p:nvSpPr>
          <p:cNvPr id="28" name="Content Placeholder 2"/>
          <p:cNvSpPr txBox="1">
            <a:spLocks/>
          </p:cNvSpPr>
          <p:nvPr/>
        </p:nvSpPr>
        <p:spPr bwMode="auto">
          <a:xfrm>
            <a:off x="6231287" y="1333460"/>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4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400" b="1" kern="0" dirty="0" smtClean="0">
              <a:solidFill>
                <a:schemeClr val="tx1">
                  <a:lumMod val="50000"/>
                  <a:lumOff val="50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概述</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sp>
        <p:nvSpPr>
          <p:cNvPr id="29" name="Content Placeholder 2"/>
          <p:cNvSpPr txBox="1">
            <a:spLocks/>
          </p:cNvSpPr>
          <p:nvPr/>
        </p:nvSpPr>
        <p:spPr bwMode="auto">
          <a:xfrm>
            <a:off x="6246527" y="2209760"/>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4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400" b="1" kern="0" dirty="0" smtClean="0">
              <a:solidFill>
                <a:schemeClr val="tx1">
                  <a:lumMod val="50000"/>
                  <a:lumOff val="50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概述</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sp>
        <p:nvSpPr>
          <p:cNvPr id="30" name="Content Placeholder 2"/>
          <p:cNvSpPr txBox="1">
            <a:spLocks/>
          </p:cNvSpPr>
          <p:nvPr/>
        </p:nvSpPr>
        <p:spPr bwMode="auto">
          <a:xfrm>
            <a:off x="6246527" y="3238460"/>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4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400" b="1" kern="0" dirty="0" smtClean="0">
              <a:solidFill>
                <a:schemeClr val="tx1">
                  <a:lumMod val="50000"/>
                  <a:lumOff val="50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概述</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sp>
        <p:nvSpPr>
          <p:cNvPr id="31" name="矩形 30"/>
          <p:cNvSpPr/>
          <p:nvPr/>
        </p:nvSpPr>
        <p:spPr>
          <a:xfrm>
            <a:off x="4016693" y="2439921"/>
            <a:ext cx="1107996" cy="830997"/>
          </a:xfrm>
          <a:prstGeom prst="rect">
            <a:avLst/>
          </a:prstGeom>
        </p:spPr>
        <p:txBody>
          <a:bodyPr wrap="none">
            <a:spAutoFit/>
          </a:bodyPr>
          <a:lstStyle/>
          <a:p>
            <a:r>
              <a:rPr lang="zh-CN" altLang="en-US" sz="2400" b="1" kern="0" dirty="0" smtClean="0">
                <a:solidFill>
                  <a:schemeClr val="tx1">
                    <a:lumMod val="50000"/>
                    <a:lumOff val="50000"/>
                  </a:schemeClr>
                </a:solidFill>
                <a:latin typeface="微软雅黑" pitchFamily="34" charset="-122"/>
                <a:ea typeface="微软雅黑" pitchFamily="34" charset="-122"/>
                <a:cs typeface="Raleway"/>
              </a:rPr>
              <a:t>输入你</a:t>
            </a:r>
            <a:endParaRPr lang="en-US" altLang="zh-CN" sz="2400" b="1" kern="0" dirty="0" smtClean="0">
              <a:solidFill>
                <a:schemeClr val="tx1">
                  <a:lumMod val="50000"/>
                  <a:lumOff val="50000"/>
                </a:schemeClr>
              </a:solidFill>
              <a:latin typeface="微软雅黑" pitchFamily="34" charset="-122"/>
              <a:ea typeface="微软雅黑" pitchFamily="34" charset="-122"/>
              <a:cs typeface="Raleway"/>
            </a:endParaRPr>
          </a:p>
          <a:p>
            <a:r>
              <a:rPr lang="zh-CN" altLang="en-US" sz="2400" b="1" kern="0" dirty="0" smtClean="0">
                <a:solidFill>
                  <a:schemeClr val="tx1">
                    <a:lumMod val="50000"/>
                    <a:lumOff val="50000"/>
                  </a:schemeClr>
                </a:solidFill>
                <a:latin typeface="微软雅黑" pitchFamily="34" charset="-122"/>
                <a:ea typeface="微软雅黑" pitchFamily="34" charset="-122"/>
                <a:cs typeface="Raleway"/>
              </a:rPr>
              <a:t>的标题</a:t>
            </a:r>
            <a:endParaRPr lang="zh-CN" altLang="en-US" sz="2400" b="1" dirty="0">
              <a:solidFill>
                <a:schemeClr val="tx1">
                  <a:lumMod val="50000"/>
                  <a:lumOff val="50000"/>
                </a:schemeClr>
              </a:solidFill>
            </a:endParaRPr>
          </a:p>
        </p:txBody>
      </p:sp>
      <p:grpSp>
        <p:nvGrpSpPr>
          <p:cNvPr id="37" name="组合 36"/>
          <p:cNvGrpSpPr/>
          <p:nvPr/>
        </p:nvGrpSpPr>
        <p:grpSpPr>
          <a:xfrm>
            <a:off x="0" y="352224"/>
            <a:ext cx="9144000" cy="131294"/>
            <a:chOff x="0" y="522362"/>
            <a:chExt cx="9144000" cy="213184"/>
          </a:xfrm>
        </p:grpSpPr>
        <p:grpSp>
          <p:nvGrpSpPr>
            <p:cNvPr id="38" name="组合 37"/>
            <p:cNvGrpSpPr/>
            <p:nvPr/>
          </p:nvGrpSpPr>
          <p:grpSpPr>
            <a:xfrm>
              <a:off x="127000" y="522362"/>
              <a:ext cx="8890000" cy="213184"/>
              <a:chOff x="127000" y="447551"/>
              <a:chExt cx="8890000" cy="498377"/>
            </a:xfrm>
          </p:grpSpPr>
          <p:grpSp>
            <p:nvGrpSpPr>
              <p:cNvPr id="40" name="组合 39"/>
              <p:cNvGrpSpPr/>
              <p:nvPr/>
            </p:nvGrpSpPr>
            <p:grpSpPr>
              <a:xfrm>
                <a:off x="838200" y="447552"/>
                <a:ext cx="7112000" cy="498376"/>
                <a:chOff x="814738" y="2145382"/>
                <a:chExt cx="7112000" cy="1439863"/>
              </a:xfrm>
            </p:grpSpPr>
            <p:cxnSp>
              <p:nvCxnSpPr>
                <p:cNvPr id="88" name="MH_Other_41"/>
                <p:cNvCxnSpPr/>
                <p:nvPr/>
              </p:nvCxnSpPr>
              <p:spPr>
                <a:xfrm>
                  <a:off x="814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9" name="MH_Other_43"/>
                <p:cNvCxnSpPr/>
                <p:nvPr/>
              </p:nvCxnSpPr>
              <p:spPr>
                <a:xfrm>
                  <a:off x="45485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0" name="MH_Other_42"/>
                <p:cNvCxnSpPr/>
                <p:nvPr/>
              </p:nvCxnSpPr>
              <p:spPr>
                <a:xfrm>
                  <a:off x="2592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1" name="MH_Other_45"/>
                <p:cNvCxnSpPr/>
                <p:nvPr/>
              </p:nvCxnSpPr>
              <p:spPr>
                <a:xfrm>
                  <a:off x="7926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2" name="MH_Other_44"/>
                <p:cNvCxnSpPr/>
                <p:nvPr/>
              </p:nvCxnSpPr>
              <p:spPr>
                <a:xfrm>
                  <a:off x="6148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41" name="MH_Other_1"/>
              <p:cNvCxnSpPr/>
              <p:nvPr/>
            </p:nvCxnSpPr>
            <p:spPr>
              <a:xfrm>
                <a:off x="12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MH_Other_2"/>
              <p:cNvCxnSpPr/>
              <p:nvPr/>
            </p:nvCxnSpPr>
            <p:spPr>
              <a:xfrm>
                <a:off x="304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MH_Other_3"/>
              <p:cNvCxnSpPr/>
              <p:nvPr/>
            </p:nvCxnSpPr>
            <p:spPr>
              <a:xfrm>
                <a:off x="482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MH_Other_4"/>
              <p:cNvCxnSpPr/>
              <p:nvPr/>
            </p:nvCxnSpPr>
            <p:spPr>
              <a:xfrm>
                <a:off x="660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5" name="MH_Other_5"/>
              <p:cNvCxnSpPr/>
              <p:nvPr/>
            </p:nvCxnSpPr>
            <p:spPr>
              <a:xfrm>
                <a:off x="1016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MH_Other_6"/>
              <p:cNvCxnSpPr/>
              <p:nvPr/>
            </p:nvCxnSpPr>
            <p:spPr>
              <a:xfrm>
                <a:off x="1193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MH_Other_7"/>
              <p:cNvCxnSpPr/>
              <p:nvPr/>
            </p:nvCxnSpPr>
            <p:spPr>
              <a:xfrm>
                <a:off x="1371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MH_Other_8"/>
              <p:cNvCxnSpPr/>
              <p:nvPr/>
            </p:nvCxnSpPr>
            <p:spPr>
              <a:xfrm>
                <a:off x="1549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MH_Other_10"/>
              <p:cNvCxnSpPr/>
              <p:nvPr/>
            </p:nvCxnSpPr>
            <p:spPr>
              <a:xfrm>
                <a:off x="1905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MH_Other_11"/>
              <p:cNvCxnSpPr/>
              <p:nvPr/>
            </p:nvCxnSpPr>
            <p:spPr>
              <a:xfrm>
                <a:off x="2082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MH_Other_12"/>
              <p:cNvCxnSpPr/>
              <p:nvPr/>
            </p:nvCxnSpPr>
            <p:spPr>
              <a:xfrm>
                <a:off x="2260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MH_Other_13"/>
              <p:cNvCxnSpPr/>
              <p:nvPr/>
            </p:nvCxnSpPr>
            <p:spPr>
              <a:xfrm>
                <a:off x="2438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MH_Other_14"/>
              <p:cNvCxnSpPr/>
              <p:nvPr/>
            </p:nvCxnSpPr>
            <p:spPr>
              <a:xfrm>
                <a:off x="2794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MH_Other_15"/>
              <p:cNvCxnSpPr/>
              <p:nvPr/>
            </p:nvCxnSpPr>
            <p:spPr>
              <a:xfrm>
                <a:off x="2971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MH_Other_16"/>
              <p:cNvCxnSpPr/>
              <p:nvPr/>
            </p:nvCxnSpPr>
            <p:spPr>
              <a:xfrm>
                <a:off x="3149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MH_Other_17"/>
              <p:cNvCxnSpPr/>
              <p:nvPr/>
            </p:nvCxnSpPr>
            <p:spPr>
              <a:xfrm>
                <a:off x="3327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MH_Other_19"/>
              <p:cNvCxnSpPr/>
              <p:nvPr/>
            </p:nvCxnSpPr>
            <p:spPr>
              <a:xfrm>
                <a:off x="3683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MH_Other_20"/>
              <p:cNvCxnSpPr/>
              <p:nvPr/>
            </p:nvCxnSpPr>
            <p:spPr>
              <a:xfrm>
                <a:off x="3860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MH_Other_21"/>
              <p:cNvCxnSpPr/>
              <p:nvPr/>
            </p:nvCxnSpPr>
            <p:spPr>
              <a:xfrm>
                <a:off x="4038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MH_Other_22"/>
              <p:cNvCxnSpPr/>
              <p:nvPr/>
            </p:nvCxnSpPr>
            <p:spPr>
              <a:xfrm>
                <a:off x="4216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MH_Other_23"/>
              <p:cNvCxnSpPr/>
              <p:nvPr/>
            </p:nvCxnSpPr>
            <p:spPr>
              <a:xfrm>
                <a:off x="4427984" y="447551"/>
                <a:ext cx="0" cy="358774"/>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MH_Other_24"/>
              <p:cNvCxnSpPr/>
              <p:nvPr/>
            </p:nvCxnSpPr>
            <p:spPr>
              <a:xfrm>
                <a:off x="4749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MH_Other_25"/>
              <p:cNvCxnSpPr/>
              <p:nvPr/>
            </p:nvCxnSpPr>
            <p:spPr>
              <a:xfrm>
                <a:off x="4927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MH_Other_26"/>
              <p:cNvCxnSpPr/>
              <p:nvPr/>
            </p:nvCxnSpPr>
            <p:spPr>
              <a:xfrm>
                <a:off x="5105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MH_Other_28"/>
              <p:cNvCxnSpPr/>
              <p:nvPr/>
            </p:nvCxnSpPr>
            <p:spPr>
              <a:xfrm>
                <a:off x="5461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MH_Other_29"/>
              <p:cNvCxnSpPr/>
              <p:nvPr/>
            </p:nvCxnSpPr>
            <p:spPr>
              <a:xfrm>
                <a:off x="5638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MH_Other_30"/>
              <p:cNvCxnSpPr/>
              <p:nvPr/>
            </p:nvCxnSpPr>
            <p:spPr>
              <a:xfrm>
                <a:off x="5816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MH_Other_31"/>
              <p:cNvCxnSpPr/>
              <p:nvPr/>
            </p:nvCxnSpPr>
            <p:spPr>
              <a:xfrm>
                <a:off x="5994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MH_Other_32"/>
              <p:cNvCxnSpPr/>
              <p:nvPr/>
            </p:nvCxnSpPr>
            <p:spPr>
              <a:xfrm>
                <a:off x="6350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 name="MH_Other_33"/>
              <p:cNvCxnSpPr/>
              <p:nvPr/>
            </p:nvCxnSpPr>
            <p:spPr>
              <a:xfrm>
                <a:off x="6527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MH_Other_34"/>
              <p:cNvCxnSpPr/>
              <p:nvPr/>
            </p:nvCxnSpPr>
            <p:spPr>
              <a:xfrm>
                <a:off x="6705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2" name="MH_Other_35"/>
              <p:cNvCxnSpPr/>
              <p:nvPr/>
            </p:nvCxnSpPr>
            <p:spPr>
              <a:xfrm>
                <a:off x="6883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MH_Other_37"/>
              <p:cNvCxnSpPr/>
              <p:nvPr/>
            </p:nvCxnSpPr>
            <p:spPr>
              <a:xfrm>
                <a:off x="7239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 name="MH_Other_38"/>
              <p:cNvCxnSpPr/>
              <p:nvPr/>
            </p:nvCxnSpPr>
            <p:spPr>
              <a:xfrm>
                <a:off x="7416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5" name="MH_Other_39"/>
              <p:cNvCxnSpPr/>
              <p:nvPr/>
            </p:nvCxnSpPr>
            <p:spPr>
              <a:xfrm>
                <a:off x="7594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 name="MH_Other_40"/>
              <p:cNvCxnSpPr/>
              <p:nvPr/>
            </p:nvCxnSpPr>
            <p:spPr>
              <a:xfrm>
                <a:off x="7772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 name="MH_Other_46"/>
              <p:cNvCxnSpPr/>
              <p:nvPr/>
            </p:nvCxnSpPr>
            <p:spPr>
              <a:xfrm>
                <a:off x="8128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MH_Other_47"/>
              <p:cNvCxnSpPr/>
              <p:nvPr/>
            </p:nvCxnSpPr>
            <p:spPr>
              <a:xfrm>
                <a:off x="8305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MH_Other_48"/>
              <p:cNvCxnSpPr/>
              <p:nvPr/>
            </p:nvCxnSpPr>
            <p:spPr>
              <a:xfrm>
                <a:off x="8483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0" name="MH_Other_49"/>
              <p:cNvCxnSpPr/>
              <p:nvPr/>
            </p:nvCxnSpPr>
            <p:spPr>
              <a:xfrm>
                <a:off x="8661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81" name="组合 80"/>
              <p:cNvGrpSpPr/>
              <p:nvPr/>
            </p:nvGrpSpPr>
            <p:grpSpPr>
              <a:xfrm>
                <a:off x="1727200" y="447551"/>
                <a:ext cx="7112000" cy="426368"/>
                <a:chOff x="1703738" y="2145382"/>
                <a:chExt cx="7112000" cy="719138"/>
              </a:xfrm>
            </p:grpSpPr>
            <p:cxnSp>
              <p:nvCxnSpPr>
                <p:cNvPr id="83" name="MH_Other_9"/>
                <p:cNvCxnSpPr/>
                <p:nvPr/>
              </p:nvCxnSpPr>
              <p:spPr>
                <a:xfrm>
                  <a:off x="1703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4" name="MH_Other_18"/>
                <p:cNvCxnSpPr/>
                <p:nvPr/>
              </p:nvCxnSpPr>
              <p:spPr>
                <a:xfrm>
                  <a:off x="3481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5" name="MH_Other_27"/>
                <p:cNvCxnSpPr/>
                <p:nvPr/>
              </p:nvCxnSpPr>
              <p:spPr>
                <a:xfrm>
                  <a:off x="5259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6" name="MH_Other_36"/>
                <p:cNvCxnSpPr/>
                <p:nvPr/>
              </p:nvCxnSpPr>
              <p:spPr>
                <a:xfrm>
                  <a:off x="7037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7" name="MH_Other_50"/>
                <p:cNvCxnSpPr/>
                <p:nvPr/>
              </p:nvCxnSpPr>
              <p:spPr>
                <a:xfrm>
                  <a:off x="8815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82" name="MH_Other_51"/>
              <p:cNvCxnSpPr/>
              <p:nvPr/>
            </p:nvCxnSpPr>
            <p:spPr>
              <a:xfrm>
                <a:off x="901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39" name="直接连接符 38"/>
            <p:cNvCxnSpPr/>
            <p:nvPr/>
          </p:nvCxnSpPr>
          <p:spPr>
            <a:xfrm>
              <a:off x="0" y="522362"/>
              <a:ext cx="9144000" cy="0"/>
            </a:xfrm>
            <a:prstGeom prst="line">
              <a:avLst/>
            </a:prstGeom>
            <a:ln>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93" name="矩形 92"/>
          <p:cNvSpPr/>
          <p:nvPr/>
        </p:nvSpPr>
        <p:spPr>
          <a:xfrm>
            <a:off x="3785275" y="224749"/>
            <a:ext cx="2031325" cy="369332"/>
          </a:xfrm>
          <a:prstGeom prst="rect">
            <a:avLst/>
          </a:prstGeom>
          <a:solidFill>
            <a:schemeClr val="bg1">
              <a:lumMod val="95000"/>
            </a:schemeClr>
          </a:solidFill>
        </p:spPr>
        <p:txBody>
          <a:bodyPr wrap="none">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单击此处添加</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内容</a:t>
            </a:r>
            <a:endParaRPr lang="zh-CN" altLang="en-US" dirty="0">
              <a:solidFill>
                <a:schemeClr val="tx1">
                  <a:lumMod val="75000"/>
                  <a:lumOff val="25000"/>
                </a:schemeClr>
              </a:solidFill>
            </a:endParaRPr>
          </a:p>
        </p:txBody>
      </p:sp>
    </p:spTree>
    <p:extLst>
      <p:ext uri="{BB962C8B-B14F-4D97-AF65-F5344CB8AC3E}">
        <p14:creationId xmlns:p14="http://schemas.microsoft.com/office/powerpoint/2010/main" val="96190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 fill="hold"/>
                                        <p:tgtEl>
                                          <p:spTgt spid="3"/>
                                        </p:tgtEl>
                                        <p:attrNameLst>
                                          <p:attrName>ppt_w</p:attrName>
                                        </p:attrNameLst>
                                      </p:cBhvr>
                                      <p:tavLst>
                                        <p:tav tm="0">
                                          <p:val>
                                            <p:strVal val="(6*min(max(#ppt_w*#ppt_h,.3),1)-7.4)/-.7*#ppt_w"/>
                                          </p:val>
                                        </p:tav>
                                        <p:tav tm="100000">
                                          <p:val>
                                            <p:strVal val="#ppt_w"/>
                                          </p:val>
                                        </p:tav>
                                      </p:tavLst>
                                    </p:anim>
                                    <p:anim calcmode="lin" valueType="num">
                                      <p:cBhvr>
                                        <p:cTn id="8" dur="100" fill="hold"/>
                                        <p:tgtEl>
                                          <p:spTgt spid="3"/>
                                        </p:tgtEl>
                                        <p:attrNameLst>
                                          <p:attrName>ppt_h</p:attrName>
                                        </p:attrNameLst>
                                      </p:cBhvr>
                                      <p:tavLst>
                                        <p:tav tm="0">
                                          <p:val>
                                            <p:strVal val="(6*min(max(#ppt_w*#ppt_h,.3),1)-7.4)/-.7*#ppt_h"/>
                                          </p:val>
                                        </p:tav>
                                        <p:tav tm="100000">
                                          <p:val>
                                            <p:strVal val="#ppt_h"/>
                                          </p:val>
                                        </p:tav>
                                      </p:tavLst>
                                    </p:anim>
                                    <p:anim calcmode="lin" valueType="num">
                                      <p:cBhvr>
                                        <p:cTn id="9" dur="100" fill="hold"/>
                                        <p:tgtEl>
                                          <p:spTgt spid="3"/>
                                        </p:tgtEl>
                                        <p:attrNameLst>
                                          <p:attrName>ppt_x</p:attrName>
                                        </p:attrNameLst>
                                      </p:cBhvr>
                                      <p:tavLst>
                                        <p:tav tm="0">
                                          <p:val>
                                            <p:fltVal val="0.5"/>
                                          </p:val>
                                        </p:tav>
                                        <p:tav tm="100000">
                                          <p:val>
                                            <p:strVal val="#ppt_x"/>
                                          </p:val>
                                        </p:tav>
                                      </p:tavLst>
                                    </p:anim>
                                    <p:anim calcmode="lin" valueType="num">
                                      <p:cBhvr>
                                        <p:cTn id="10" dur="100" fill="hold"/>
                                        <p:tgtEl>
                                          <p:spTgt spid="3"/>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100"/>
                            </p:stCondLst>
                            <p:childTnLst>
                              <p:par>
                                <p:cTn id="12" presetID="10" presetClass="entr" presetSubtype="0" fill="hold" grpId="0" nodeType="after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500"/>
                                        <p:tgtEl>
                                          <p:spTgt spid="25"/>
                                        </p:tgtEl>
                                      </p:cBhvr>
                                    </p:animEffect>
                                  </p:childTnLst>
                                </p:cTn>
                              </p:par>
                            </p:childTnLst>
                          </p:cTn>
                        </p:par>
                        <p:par>
                          <p:cTn id="15" fill="hold">
                            <p:stCondLst>
                              <p:cond delay="600"/>
                            </p:stCondLst>
                            <p:childTnLst>
                              <p:par>
                                <p:cTn id="16" presetID="23" presetClass="entr" presetSubtype="36"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100" fill="hold"/>
                                        <p:tgtEl>
                                          <p:spTgt spid="6"/>
                                        </p:tgtEl>
                                        <p:attrNameLst>
                                          <p:attrName>ppt_w</p:attrName>
                                        </p:attrNameLst>
                                      </p:cBhvr>
                                      <p:tavLst>
                                        <p:tav tm="0">
                                          <p:val>
                                            <p:strVal val="(6*min(max(#ppt_w*#ppt_h,.3),1)-7.4)/-.7*#ppt_w"/>
                                          </p:val>
                                        </p:tav>
                                        <p:tav tm="100000">
                                          <p:val>
                                            <p:strVal val="#ppt_w"/>
                                          </p:val>
                                        </p:tav>
                                      </p:tavLst>
                                    </p:anim>
                                    <p:anim calcmode="lin" valueType="num">
                                      <p:cBhvr>
                                        <p:cTn id="19" dur="100" fill="hold"/>
                                        <p:tgtEl>
                                          <p:spTgt spid="6"/>
                                        </p:tgtEl>
                                        <p:attrNameLst>
                                          <p:attrName>ppt_h</p:attrName>
                                        </p:attrNameLst>
                                      </p:cBhvr>
                                      <p:tavLst>
                                        <p:tav tm="0">
                                          <p:val>
                                            <p:strVal val="(6*min(max(#ppt_w*#ppt_h,.3),1)-7.4)/-.7*#ppt_h"/>
                                          </p:val>
                                        </p:tav>
                                        <p:tav tm="100000">
                                          <p:val>
                                            <p:strVal val="#ppt_h"/>
                                          </p:val>
                                        </p:tav>
                                      </p:tavLst>
                                    </p:anim>
                                    <p:anim calcmode="lin" valueType="num">
                                      <p:cBhvr>
                                        <p:cTn id="20" dur="100" fill="hold"/>
                                        <p:tgtEl>
                                          <p:spTgt spid="6"/>
                                        </p:tgtEl>
                                        <p:attrNameLst>
                                          <p:attrName>ppt_x</p:attrName>
                                        </p:attrNameLst>
                                      </p:cBhvr>
                                      <p:tavLst>
                                        <p:tav tm="0">
                                          <p:val>
                                            <p:fltVal val="0.5"/>
                                          </p:val>
                                        </p:tav>
                                        <p:tav tm="100000">
                                          <p:val>
                                            <p:strVal val="#ppt_x"/>
                                          </p:val>
                                        </p:tav>
                                      </p:tavLst>
                                    </p:anim>
                                    <p:anim calcmode="lin" valueType="num">
                                      <p:cBhvr>
                                        <p:cTn id="21" dur="100" fill="hold"/>
                                        <p:tgtEl>
                                          <p:spTgt spid="6"/>
                                        </p:tgtEl>
                                        <p:attrNameLst>
                                          <p:attrName>ppt_y</p:attrName>
                                        </p:attrNameLst>
                                      </p:cBhvr>
                                      <p:tavLst>
                                        <p:tav tm="0">
                                          <p:val>
                                            <p:strVal val="1+(6*min(max(#ppt_w*#ppt_h,.3),1)-7.4)/-.7*#ppt_h/2"/>
                                          </p:val>
                                        </p:tav>
                                        <p:tav tm="100000">
                                          <p:val>
                                            <p:strVal val="#ppt_y"/>
                                          </p:val>
                                        </p:tav>
                                      </p:tavLst>
                                    </p:anim>
                                  </p:childTnLst>
                                </p:cTn>
                              </p:par>
                            </p:childTnLst>
                          </p:cTn>
                        </p:par>
                        <p:par>
                          <p:cTn id="22" fill="hold">
                            <p:stCondLst>
                              <p:cond delay="700"/>
                            </p:stCondLst>
                            <p:childTnLst>
                              <p:par>
                                <p:cTn id="23" presetID="10" presetClass="entr" presetSubtype="0"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childTnLst>
                                </p:cTn>
                              </p:par>
                            </p:childTnLst>
                          </p:cTn>
                        </p:par>
                        <p:par>
                          <p:cTn id="26" fill="hold">
                            <p:stCondLst>
                              <p:cond delay="1200"/>
                            </p:stCondLst>
                            <p:childTnLst>
                              <p:par>
                                <p:cTn id="27" presetID="23" presetClass="entr" presetSubtype="36"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100" fill="hold"/>
                                        <p:tgtEl>
                                          <p:spTgt spid="9"/>
                                        </p:tgtEl>
                                        <p:attrNameLst>
                                          <p:attrName>ppt_w</p:attrName>
                                        </p:attrNameLst>
                                      </p:cBhvr>
                                      <p:tavLst>
                                        <p:tav tm="0">
                                          <p:val>
                                            <p:strVal val="(6*min(max(#ppt_w*#ppt_h,.3),1)-7.4)/-.7*#ppt_w"/>
                                          </p:val>
                                        </p:tav>
                                        <p:tav tm="100000">
                                          <p:val>
                                            <p:strVal val="#ppt_w"/>
                                          </p:val>
                                        </p:tav>
                                      </p:tavLst>
                                    </p:anim>
                                    <p:anim calcmode="lin" valueType="num">
                                      <p:cBhvr>
                                        <p:cTn id="30" dur="100" fill="hold"/>
                                        <p:tgtEl>
                                          <p:spTgt spid="9"/>
                                        </p:tgtEl>
                                        <p:attrNameLst>
                                          <p:attrName>ppt_h</p:attrName>
                                        </p:attrNameLst>
                                      </p:cBhvr>
                                      <p:tavLst>
                                        <p:tav tm="0">
                                          <p:val>
                                            <p:strVal val="(6*min(max(#ppt_w*#ppt_h,.3),1)-7.4)/-.7*#ppt_h"/>
                                          </p:val>
                                        </p:tav>
                                        <p:tav tm="100000">
                                          <p:val>
                                            <p:strVal val="#ppt_h"/>
                                          </p:val>
                                        </p:tav>
                                      </p:tavLst>
                                    </p:anim>
                                    <p:anim calcmode="lin" valueType="num">
                                      <p:cBhvr>
                                        <p:cTn id="31" dur="100" fill="hold"/>
                                        <p:tgtEl>
                                          <p:spTgt spid="9"/>
                                        </p:tgtEl>
                                        <p:attrNameLst>
                                          <p:attrName>ppt_x</p:attrName>
                                        </p:attrNameLst>
                                      </p:cBhvr>
                                      <p:tavLst>
                                        <p:tav tm="0">
                                          <p:val>
                                            <p:fltVal val="0.5"/>
                                          </p:val>
                                        </p:tav>
                                        <p:tav tm="100000">
                                          <p:val>
                                            <p:strVal val="#ppt_x"/>
                                          </p:val>
                                        </p:tav>
                                      </p:tavLst>
                                    </p:anim>
                                    <p:anim calcmode="lin" valueType="num">
                                      <p:cBhvr>
                                        <p:cTn id="32" dur="100" fill="hold"/>
                                        <p:tgtEl>
                                          <p:spTgt spid="9"/>
                                        </p:tgtEl>
                                        <p:attrNameLst>
                                          <p:attrName>ppt_y</p:attrName>
                                        </p:attrNameLst>
                                      </p:cBhvr>
                                      <p:tavLst>
                                        <p:tav tm="0">
                                          <p:val>
                                            <p:strVal val="1+(6*min(max(#ppt_w*#ppt_h,.3),1)-7.4)/-.7*#ppt_h/2"/>
                                          </p:val>
                                        </p:tav>
                                        <p:tav tm="100000">
                                          <p:val>
                                            <p:strVal val="#ppt_y"/>
                                          </p:val>
                                        </p:tav>
                                      </p:tavLst>
                                    </p:anim>
                                  </p:childTnLst>
                                </p:cTn>
                              </p:par>
                            </p:childTnLst>
                          </p:cTn>
                        </p:par>
                        <p:par>
                          <p:cTn id="33" fill="hold">
                            <p:stCondLst>
                              <p:cond delay="1300"/>
                            </p:stCondLst>
                            <p:childTnLst>
                              <p:par>
                                <p:cTn id="34" presetID="10" presetClass="entr" presetSubtype="0"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500"/>
                                        <p:tgtEl>
                                          <p:spTgt spid="27"/>
                                        </p:tgtEl>
                                      </p:cBhvr>
                                    </p:animEffect>
                                  </p:childTnLst>
                                </p:cTn>
                              </p:par>
                            </p:childTnLst>
                          </p:cTn>
                        </p:par>
                        <p:par>
                          <p:cTn id="37" fill="hold">
                            <p:stCondLst>
                              <p:cond delay="1800"/>
                            </p:stCondLst>
                            <p:childTnLst>
                              <p:par>
                                <p:cTn id="38" presetID="23" presetClass="entr" presetSubtype="36"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100" fill="hold"/>
                                        <p:tgtEl>
                                          <p:spTgt spid="12"/>
                                        </p:tgtEl>
                                        <p:attrNameLst>
                                          <p:attrName>ppt_w</p:attrName>
                                        </p:attrNameLst>
                                      </p:cBhvr>
                                      <p:tavLst>
                                        <p:tav tm="0">
                                          <p:val>
                                            <p:strVal val="(6*min(max(#ppt_w*#ppt_h,.3),1)-7.4)/-.7*#ppt_w"/>
                                          </p:val>
                                        </p:tav>
                                        <p:tav tm="100000">
                                          <p:val>
                                            <p:strVal val="#ppt_w"/>
                                          </p:val>
                                        </p:tav>
                                      </p:tavLst>
                                    </p:anim>
                                    <p:anim calcmode="lin" valueType="num">
                                      <p:cBhvr>
                                        <p:cTn id="41" dur="100" fill="hold"/>
                                        <p:tgtEl>
                                          <p:spTgt spid="12"/>
                                        </p:tgtEl>
                                        <p:attrNameLst>
                                          <p:attrName>ppt_h</p:attrName>
                                        </p:attrNameLst>
                                      </p:cBhvr>
                                      <p:tavLst>
                                        <p:tav tm="0">
                                          <p:val>
                                            <p:strVal val="(6*min(max(#ppt_w*#ppt_h,.3),1)-7.4)/-.7*#ppt_h"/>
                                          </p:val>
                                        </p:tav>
                                        <p:tav tm="100000">
                                          <p:val>
                                            <p:strVal val="#ppt_h"/>
                                          </p:val>
                                        </p:tav>
                                      </p:tavLst>
                                    </p:anim>
                                    <p:anim calcmode="lin" valueType="num">
                                      <p:cBhvr>
                                        <p:cTn id="42" dur="100" fill="hold"/>
                                        <p:tgtEl>
                                          <p:spTgt spid="12"/>
                                        </p:tgtEl>
                                        <p:attrNameLst>
                                          <p:attrName>ppt_x</p:attrName>
                                        </p:attrNameLst>
                                      </p:cBhvr>
                                      <p:tavLst>
                                        <p:tav tm="0">
                                          <p:val>
                                            <p:fltVal val="0.5"/>
                                          </p:val>
                                        </p:tav>
                                        <p:tav tm="100000">
                                          <p:val>
                                            <p:strVal val="#ppt_x"/>
                                          </p:val>
                                        </p:tav>
                                      </p:tavLst>
                                    </p:anim>
                                    <p:anim calcmode="lin" valueType="num">
                                      <p:cBhvr>
                                        <p:cTn id="43" dur="100" fill="hold"/>
                                        <p:tgtEl>
                                          <p:spTgt spid="12"/>
                                        </p:tgtEl>
                                        <p:attrNameLst>
                                          <p:attrName>ppt_y</p:attrName>
                                        </p:attrNameLst>
                                      </p:cBhvr>
                                      <p:tavLst>
                                        <p:tav tm="0">
                                          <p:val>
                                            <p:strVal val="1+(6*min(max(#ppt_w*#ppt_h,.3),1)-7.4)/-.7*#ppt_h/2"/>
                                          </p:val>
                                        </p:tav>
                                        <p:tav tm="100000">
                                          <p:val>
                                            <p:strVal val="#ppt_y"/>
                                          </p:val>
                                        </p:tav>
                                      </p:tavLst>
                                    </p:anim>
                                  </p:childTnLst>
                                </p:cTn>
                              </p:par>
                            </p:childTnLst>
                          </p:cTn>
                        </p:par>
                        <p:par>
                          <p:cTn id="44" fill="hold">
                            <p:stCondLst>
                              <p:cond delay="1900"/>
                            </p:stCondLst>
                            <p:childTnLst>
                              <p:par>
                                <p:cTn id="45" presetID="10" presetClass="entr" presetSubtype="0"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500"/>
                                        <p:tgtEl>
                                          <p:spTgt spid="28"/>
                                        </p:tgtEl>
                                      </p:cBhvr>
                                    </p:animEffect>
                                  </p:childTnLst>
                                </p:cTn>
                              </p:par>
                            </p:childTnLst>
                          </p:cTn>
                        </p:par>
                        <p:par>
                          <p:cTn id="48" fill="hold">
                            <p:stCondLst>
                              <p:cond delay="2400"/>
                            </p:stCondLst>
                            <p:childTnLst>
                              <p:par>
                                <p:cTn id="49" presetID="23" presetClass="entr" presetSubtype="36"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p:cTn id="51" dur="100" fill="hold"/>
                                        <p:tgtEl>
                                          <p:spTgt spid="15"/>
                                        </p:tgtEl>
                                        <p:attrNameLst>
                                          <p:attrName>ppt_w</p:attrName>
                                        </p:attrNameLst>
                                      </p:cBhvr>
                                      <p:tavLst>
                                        <p:tav tm="0">
                                          <p:val>
                                            <p:strVal val="(6*min(max(#ppt_w*#ppt_h,.3),1)-7.4)/-.7*#ppt_w"/>
                                          </p:val>
                                        </p:tav>
                                        <p:tav tm="100000">
                                          <p:val>
                                            <p:strVal val="#ppt_w"/>
                                          </p:val>
                                        </p:tav>
                                      </p:tavLst>
                                    </p:anim>
                                    <p:anim calcmode="lin" valueType="num">
                                      <p:cBhvr>
                                        <p:cTn id="52" dur="100" fill="hold"/>
                                        <p:tgtEl>
                                          <p:spTgt spid="15"/>
                                        </p:tgtEl>
                                        <p:attrNameLst>
                                          <p:attrName>ppt_h</p:attrName>
                                        </p:attrNameLst>
                                      </p:cBhvr>
                                      <p:tavLst>
                                        <p:tav tm="0">
                                          <p:val>
                                            <p:strVal val="(6*min(max(#ppt_w*#ppt_h,.3),1)-7.4)/-.7*#ppt_h"/>
                                          </p:val>
                                        </p:tav>
                                        <p:tav tm="100000">
                                          <p:val>
                                            <p:strVal val="#ppt_h"/>
                                          </p:val>
                                        </p:tav>
                                      </p:tavLst>
                                    </p:anim>
                                    <p:anim calcmode="lin" valueType="num">
                                      <p:cBhvr>
                                        <p:cTn id="53" dur="100" fill="hold"/>
                                        <p:tgtEl>
                                          <p:spTgt spid="15"/>
                                        </p:tgtEl>
                                        <p:attrNameLst>
                                          <p:attrName>ppt_x</p:attrName>
                                        </p:attrNameLst>
                                      </p:cBhvr>
                                      <p:tavLst>
                                        <p:tav tm="0">
                                          <p:val>
                                            <p:fltVal val="0.5"/>
                                          </p:val>
                                        </p:tav>
                                        <p:tav tm="100000">
                                          <p:val>
                                            <p:strVal val="#ppt_x"/>
                                          </p:val>
                                        </p:tav>
                                      </p:tavLst>
                                    </p:anim>
                                    <p:anim calcmode="lin" valueType="num">
                                      <p:cBhvr>
                                        <p:cTn id="54" dur="100" fill="hold"/>
                                        <p:tgtEl>
                                          <p:spTgt spid="15"/>
                                        </p:tgtEl>
                                        <p:attrNameLst>
                                          <p:attrName>ppt_y</p:attrName>
                                        </p:attrNameLst>
                                      </p:cBhvr>
                                      <p:tavLst>
                                        <p:tav tm="0">
                                          <p:val>
                                            <p:strVal val="1+(6*min(max(#ppt_w*#ppt_h,.3),1)-7.4)/-.7*#ppt_h/2"/>
                                          </p:val>
                                        </p:tav>
                                        <p:tav tm="100000">
                                          <p:val>
                                            <p:strVal val="#ppt_y"/>
                                          </p:val>
                                        </p:tav>
                                      </p:tavLst>
                                    </p:anim>
                                  </p:childTnLst>
                                </p:cTn>
                              </p:par>
                            </p:childTnLst>
                          </p:cTn>
                        </p:par>
                        <p:par>
                          <p:cTn id="55" fill="hold">
                            <p:stCondLst>
                              <p:cond delay="2500"/>
                            </p:stCondLst>
                            <p:childTnLst>
                              <p:par>
                                <p:cTn id="56" presetID="10" presetClass="entr" presetSubtype="0"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500"/>
                                        <p:tgtEl>
                                          <p:spTgt spid="29"/>
                                        </p:tgtEl>
                                      </p:cBhvr>
                                    </p:animEffect>
                                  </p:childTnLst>
                                </p:cTn>
                              </p:par>
                            </p:childTnLst>
                          </p:cTn>
                        </p:par>
                        <p:par>
                          <p:cTn id="59" fill="hold">
                            <p:stCondLst>
                              <p:cond delay="3000"/>
                            </p:stCondLst>
                            <p:childTnLst>
                              <p:par>
                                <p:cTn id="60" presetID="23" presetClass="entr" presetSubtype="36" fill="hold" nodeType="after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p:cTn id="62" dur="100" fill="hold"/>
                                        <p:tgtEl>
                                          <p:spTgt spid="18"/>
                                        </p:tgtEl>
                                        <p:attrNameLst>
                                          <p:attrName>ppt_w</p:attrName>
                                        </p:attrNameLst>
                                      </p:cBhvr>
                                      <p:tavLst>
                                        <p:tav tm="0">
                                          <p:val>
                                            <p:strVal val="(6*min(max(#ppt_w*#ppt_h,.3),1)-7.4)/-.7*#ppt_w"/>
                                          </p:val>
                                        </p:tav>
                                        <p:tav tm="100000">
                                          <p:val>
                                            <p:strVal val="#ppt_w"/>
                                          </p:val>
                                        </p:tav>
                                      </p:tavLst>
                                    </p:anim>
                                    <p:anim calcmode="lin" valueType="num">
                                      <p:cBhvr>
                                        <p:cTn id="63" dur="100" fill="hold"/>
                                        <p:tgtEl>
                                          <p:spTgt spid="18"/>
                                        </p:tgtEl>
                                        <p:attrNameLst>
                                          <p:attrName>ppt_h</p:attrName>
                                        </p:attrNameLst>
                                      </p:cBhvr>
                                      <p:tavLst>
                                        <p:tav tm="0">
                                          <p:val>
                                            <p:strVal val="(6*min(max(#ppt_w*#ppt_h,.3),1)-7.4)/-.7*#ppt_h"/>
                                          </p:val>
                                        </p:tav>
                                        <p:tav tm="100000">
                                          <p:val>
                                            <p:strVal val="#ppt_h"/>
                                          </p:val>
                                        </p:tav>
                                      </p:tavLst>
                                    </p:anim>
                                    <p:anim calcmode="lin" valueType="num">
                                      <p:cBhvr>
                                        <p:cTn id="64" dur="100" fill="hold"/>
                                        <p:tgtEl>
                                          <p:spTgt spid="18"/>
                                        </p:tgtEl>
                                        <p:attrNameLst>
                                          <p:attrName>ppt_x</p:attrName>
                                        </p:attrNameLst>
                                      </p:cBhvr>
                                      <p:tavLst>
                                        <p:tav tm="0">
                                          <p:val>
                                            <p:fltVal val="0.5"/>
                                          </p:val>
                                        </p:tav>
                                        <p:tav tm="100000">
                                          <p:val>
                                            <p:strVal val="#ppt_x"/>
                                          </p:val>
                                        </p:tav>
                                      </p:tavLst>
                                    </p:anim>
                                    <p:anim calcmode="lin" valueType="num">
                                      <p:cBhvr>
                                        <p:cTn id="65" dur="100" fill="hold"/>
                                        <p:tgtEl>
                                          <p:spTgt spid="18"/>
                                        </p:tgtEl>
                                        <p:attrNameLst>
                                          <p:attrName>ppt_y</p:attrName>
                                        </p:attrNameLst>
                                      </p:cBhvr>
                                      <p:tavLst>
                                        <p:tav tm="0">
                                          <p:val>
                                            <p:strVal val="1+(6*min(max(#ppt_w*#ppt_h,.3),1)-7.4)/-.7*#ppt_h/2"/>
                                          </p:val>
                                        </p:tav>
                                        <p:tav tm="100000">
                                          <p:val>
                                            <p:strVal val="#ppt_y"/>
                                          </p:val>
                                        </p:tav>
                                      </p:tavLst>
                                    </p:anim>
                                  </p:childTnLst>
                                </p:cTn>
                              </p:par>
                            </p:childTnLst>
                          </p:cTn>
                        </p:par>
                        <p:par>
                          <p:cTn id="66" fill="hold">
                            <p:stCondLst>
                              <p:cond delay="3100"/>
                            </p:stCondLst>
                            <p:childTnLst>
                              <p:par>
                                <p:cTn id="67" presetID="10" presetClass="entr" presetSubtype="0" fill="hold" grpId="0"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fade">
                                      <p:cBhvr>
                                        <p:cTn id="6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pPr/>
              <a:t>18</a:t>
            </a:fld>
            <a:endParaRPr lang="zh-CN" altLang="en-US"/>
          </a:p>
        </p:txBody>
      </p:sp>
      <p:sp>
        <p:nvSpPr>
          <p:cNvPr id="3" name="Freeform 64"/>
          <p:cNvSpPr>
            <a:spLocks/>
          </p:cNvSpPr>
          <p:nvPr/>
        </p:nvSpPr>
        <p:spPr bwMode="auto">
          <a:xfrm>
            <a:off x="3162700" y="1091917"/>
            <a:ext cx="1404878" cy="1257239"/>
          </a:xfrm>
          <a:custGeom>
            <a:avLst/>
            <a:gdLst/>
            <a:ahLst/>
            <a:cxnLst>
              <a:cxn ang="0">
                <a:pos x="330" y="184"/>
              </a:cxn>
              <a:cxn ang="0">
                <a:pos x="330" y="32"/>
              </a:cxn>
              <a:cxn ang="0">
                <a:pos x="257" y="18"/>
              </a:cxn>
              <a:cxn ang="0">
                <a:pos x="33" y="152"/>
              </a:cxn>
              <a:cxn ang="0">
                <a:pos x="28" y="206"/>
              </a:cxn>
              <a:cxn ang="0">
                <a:pos x="168" y="287"/>
              </a:cxn>
              <a:cxn ang="0">
                <a:pos x="206" y="286"/>
              </a:cxn>
              <a:cxn ang="0">
                <a:pos x="289" y="233"/>
              </a:cxn>
              <a:cxn ang="0">
                <a:pos x="330" y="184"/>
              </a:cxn>
            </a:cxnLst>
            <a:rect l="0" t="0" r="r" b="b"/>
            <a:pathLst>
              <a:path w="335" h="299">
                <a:moveTo>
                  <a:pt x="330" y="184"/>
                </a:moveTo>
                <a:cubicBezTo>
                  <a:pt x="330" y="159"/>
                  <a:pt x="330" y="32"/>
                  <a:pt x="330" y="32"/>
                </a:cubicBezTo>
                <a:cubicBezTo>
                  <a:pt x="330" y="32"/>
                  <a:pt x="335" y="0"/>
                  <a:pt x="257" y="18"/>
                </a:cubicBezTo>
                <a:cubicBezTo>
                  <a:pt x="180" y="35"/>
                  <a:pt x="96" y="74"/>
                  <a:pt x="33" y="152"/>
                </a:cubicBezTo>
                <a:cubicBezTo>
                  <a:pt x="25" y="163"/>
                  <a:pt x="0" y="190"/>
                  <a:pt x="28" y="206"/>
                </a:cubicBezTo>
                <a:cubicBezTo>
                  <a:pt x="57" y="222"/>
                  <a:pt x="168" y="287"/>
                  <a:pt x="168" y="287"/>
                </a:cubicBezTo>
                <a:cubicBezTo>
                  <a:pt x="168" y="287"/>
                  <a:pt x="189" y="299"/>
                  <a:pt x="206" y="286"/>
                </a:cubicBezTo>
                <a:cubicBezTo>
                  <a:pt x="222" y="272"/>
                  <a:pt x="257" y="244"/>
                  <a:pt x="289" y="233"/>
                </a:cubicBezTo>
                <a:cubicBezTo>
                  <a:pt x="319" y="224"/>
                  <a:pt x="331" y="226"/>
                  <a:pt x="330" y="184"/>
                </a:cubicBezTo>
              </a:path>
            </a:pathLst>
          </a:custGeom>
          <a:solidFill>
            <a:srgbClr val="BD392F"/>
          </a:solidFill>
          <a:ln>
            <a:noFill/>
          </a:ln>
        </p:spPr>
        <p:txBody>
          <a:bodyPr vert="horz" wrap="square" lIns="68580" tIns="34290" rIns="68580" bIns="34290" numCol="1" anchor="t" anchorCtr="0" compatLnSpc="1">
            <a:prstTxWarp prst="textNoShape">
              <a:avLst/>
            </a:prstTxWarp>
          </a:bodyPr>
          <a:lstStyle/>
          <a:p>
            <a:endParaRPr lang="en-US">
              <a:solidFill>
                <a:schemeClr val="tx1">
                  <a:lumMod val="50000"/>
                  <a:lumOff val="50000"/>
                </a:schemeClr>
              </a:solidFill>
            </a:endParaRPr>
          </a:p>
        </p:txBody>
      </p:sp>
      <p:sp>
        <p:nvSpPr>
          <p:cNvPr id="4" name="Freeform 62"/>
          <p:cNvSpPr>
            <a:spLocks/>
          </p:cNvSpPr>
          <p:nvPr/>
        </p:nvSpPr>
        <p:spPr bwMode="auto">
          <a:xfrm>
            <a:off x="2902025" y="1977750"/>
            <a:ext cx="1031167" cy="1619415"/>
          </a:xfrm>
          <a:custGeom>
            <a:avLst/>
            <a:gdLst/>
            <a:ahLst/>
            <a:cxnLst>
              <a:cxn ang="0">
                <a:pos x="209" y="93"/>
              </a:cxn>
              <a:cxn ang="0">
                <a:pos x="75" y="20"/>
              </a:cxn>
              <a:cxn ang="0">
                <a:pos x="27" y="77"/>
              </a:cxn>
              <a:cxn ang="0">
                <a:pos x="38" y="338"/>
              </a:cxn>
              <a:cxn ang="0">
                <a:pos x="83" y="368"/>
              </a:cxn>
              <a:cxn ang="0">
                <a:pos x="221" y="284"/>
              </a:cxn>
              <a:cxn ang="0">
                <a:pos x="238" y="250"/>
              </a:cxn>
              <a:cxn ang="0">
                <a:pos x="232" y="152"/>
              </a:cxn>
              <a:cxn ang="0">
                <a:pos x="209" y="93"/>
              </a:cxn>
            </a:cxnLst>
            <a:rect l="0" t="0" r="r" b="b"/>
            <a:pathLst>
              <a:path w="246" h="385">
                <a:moveTo>
                  <a:pt x="209" y="93"/>
                </a:moveTo>
                <a:cubicBezTo>
                  <a:pt x="187" y="81"/>
                  <a:pt x="75" y="20"/>
                  <a:pt x="75" y="20"/>
                </a:cubicBezTo>
                <a:cubicBezTo>
                  <a:pt x="75" y="20"/>
                  <a:pt x="49" y="0"/>
                  <a:pt x="27" y="77"/>
                </a:cubicBezTo>
                <a:cubicBezTo>
                  <a:pt x="6" y="153"/>
                  <a:pt x="0" y="245"/>
                  <a:pt x="38" y="338"/>
                </a:cubicBezTo>
                <a:cubicBezTo>
                  <a:pt x="43" y="350"/>
                  <a:pt x="56" y="385"/>
                  <a:pt x="83" y="368"/>
                </a:cubicBezTo>
                <a:cubicBezTo>
                  <a:pt x="110" y="351"/>
                  <a:pt x="221" y="284"/>
                  <a:pt x="221" y="284"/>
                </a:cubicBezTo>
                <a:cubicBezTo>
                  <a:pt x="221" y="284"/>
                  <a:pt x="242" y="271"/>
                  <a:pt x="238" y="250"/>
                </a:cubicBezTo>
                <a:cubicBezTo>
                  <a:pt x="234" y="229"/>
                  <a:pt x="226" y="186"/>
                  <a:pt x="232" y="152"/>
                </a:cubicBezTo>
                <a:cubicBezTo>
                  <a:pt x="238" y="122"/>
                  <a:pt x="246" y="112"/>
                  <a:pt x="209" y="93"/>
                </a:cubicBezTo>
              </a:path>
            </a:pathLst>
          </a:custGeom>
          <a:solidFill>
            <a:srgbClr val="9BBB5C"/>
          </a:solidFill>
          <a:ln>
            <a:noFill/>
          </a:ln>
        </p:spPr>
        <p:txBody>
          <a:bodyPr vert="horz" wrap="square" lIns="68580" tIns="34290" rIns="68580" bIns="34290" numCol="1" anchor="t" anchorCtr="0" compatLnSpc="1">
            <a:prstTxWarp prst="textNoShape">
              <a:avLst/>
            </a:prstTxWarp>
          </a:bodyPr>
          <a:lstStyle/>
          <a:p>
            <a:endParaRPr lang="en-US">
              <a:solidFill>
                <a:schemeClr val="tx1">
                  <a:lumMod val="50000"/>
                  <a:lumOff val="50000"/>
                </a:schemeClr>
              </a:solidFill>
            </a:endParaRPr>
          </a:p>
        </p:txBody>
      </p:sp>
      <p:sp>
        <p:nvSpPr>
          <p:cNvPr id="5" name="Freeform 61"/>
          <p:cNvSpPr>
            <a:spLocks/>
          </p:cNvSpPr>
          <p:nvPr/>
        </p:nvSpPr>
        <p:spPr bwMode="auto">
          <a:xfrm>
            <a:off x="3148860" y="3214228"/>
            <a:ext cx="1409492" cy="1268772"/>
          </a:xfrm>
          <a:custGeom>
            <a:avLst/>
            <a:gdLst/>
            <a:ahLst/>
            <a:cxnLst>
              <a:cxn ang="0">
                <a:pos x="161" y="22"/>
              </a:cxn>
              <a:cxn ang="0">
                <a:pos x="31" y="100"/>
              </a:cxn>
              <a:cxn ang="0">
                <a:pos x="56" y="171"/>
              </a:cxn>
              <a:cxn ang="0">
                <a:pos x="287" y="293"/>
              </a:cxn>
              <a:cxn ang="0">
                <a:pos x="335" y="270"/>
              </a:cxn>
              <a:cxn ang="0">
                <a:pos x="332" y="108"/>
              </a:cxn>
              <a:cxn ang="0">
                <a:pos x="312" y="77"/>
              </a:cxn>
              <a:cxn ang="0">
                <a:pos x="224" y="32"/>
              </a:cxn>
              <a:cxn ang="0">
                <a:pos x="161" y="22"/>
              </a:cxn>
            </a:cxnLst>
            <a:rect l="0" t="0" r="r" b="b"/>
            <a:pathLst>
              <a:path w="336" h="302">
                <a:moveTo>
                  <a:pt x="161" y="22"/>
                </a:moveTo>
                <a:cubicBezTo>
                  <a:pt x="140" y="35"/>
                  <a:pt x="31" y="100"/>
                  <a:pt x="31" y="100"/>
                </a:cubicBezTo>
                <a:cubicBezTo>
                  <a:pt x="31" y="100"/>
                  <a:pt x="0" y="113"/>
                  <a:pt x="56" y="171"/>
                </a:cubicBezTo>
                <a:cubicBezTo>
                  <a:pt x="111" y="228"/>
                  <a:pt x="187" y="280"/>
                  <a:pt x="287" y="293"/>
                </a:cubicBezTo>
                <a:cubicBezTo>
                  <a:pt x="300" y="295"/>
                  <a:pt x="336" y="302"/>
                  <a:pt x="335" y="270"/>
                </a:cubicBezTo>
                <a:cubicBezTo>
                  <a:pt x="334" y="237"/>
                  <a:pt x="332" y="108"/>
                  <a:pt x="332" y="108"/>
                </a:cubicBezTo>
                <a:cubicBezTo>
                  <a:pt x="332" y="108"/>
                  <a:pt x="332" y="84"/>
                  <a:pt x="312" y="77"/>
                </a:cubicBezTo>
                <a:cubicBezTo>
                  <a:pt x="292" y="70"/>
                  <a:pt x="250" y="54"/>
                  <a:pt x="224" y="32"/>
                </a:cubicBezTo>
                <a:cubicBezTo>
                  <a:pt x="201" y="12"/>
                  <a:pt x="196" y="0"/>
                  <a:pt x="161" y="22"/>
                </a:cubicBezTo>
              </a:path>
            </a:pathLst>
          </a:custGeom>
          <a:solidFill>
            <a:srgbClr val="1D977D"/>
          </a:solidFill>
          <a:ln>
            <a:noFill/>
          </a:ln>
        </p:spPr>
        <p:txBody>
          <a:bodyPr vert="horz" wrap="square" lIns="68580" tIns="34290" rIns="68580" bIns="34290" numCol="1" anchor="t" anchorCtr="0" compatLnSpc="1">
            <a:prstTxWarp prst="textNoShape">
              <a:avLst/>
            </a:prstTxWarp>
          </a:bodyPr>
          <a:lstStyle/>
          <a:p>
            <a:endParaRPr lang="en-US">
              <a:solidFill>
                <a:schemeClr val="tx1">
                  <a:lumMod val="50000"/>
                  <a:lumOff val="50000"/>
                </a:schemeClr>
              </a:solidFill>
            </a:endParaRPr>
          </a:p>
        </p:txBody>
      </p:sp>
      <p:sp>
        <p:nvSpPr>
          <p:cNvPr id="6" name="Freeform 59"/>
          <p:cNvSpPr>
            <a:spLocks/>
          </p:cNvSpPr>
          <p:nvPr/>
        </p:nvSpPr>
        <p:spPr bwMode="auto">
          <a:xfrm>
            <a:off x="4659850" y="1096529"/>
            <a:ext cx="1404878" cy="1278000"/>
          </a:xfrm>
          <a:custGeom>
            <a:avLst/>
            <a:gdLst/>
            <a:ahLst/>
            <a:cxnLst>
              <a:cxn ang="0">
                <a:pos x="174" y="281"/>
              </a:cxn>
              <a:cxn ang="0">
                <a:pos x="305" y="204"/>
              </a:cxn>
              <a:cxn ang="0">
                <a:pos x="280" y="133"/>
              </a:cxn>
              <a:cxn ang="0">
                <a:pos x="49" y="9"/>
              </a:cxn>
              <a:cxn ang="0">
                <a:pos x="1" y="33"/>
              </a:cxn>
              <a:cxn ang="0">
                <a:pos x="3" y="194"/>
              </a:cxn>
              <a:cxn ang="0">
                <a:pos x="23" y="226"/>
              </a:cxn>
              <a:cxn ang="0">
                <a:pos x="110" y="271"/>
              </a:cxn>
              <a:cxn ang="0">
                <a:pos x="174" y="281"/>
              </a:cxn>
            </a:cxnLst>
            <a:rect l="0" t="0" r="r" b="b"/>
            <a:pathLst>
              <a:path w="335" h="304">
                <a:moveTo>
                  <a:pt x="174" y="281"/>
                </a:moveTo>
                <a:cubicBezTo>
                  <a:pt x="195" y="268"/>
                  <a:pt x="305" y="204"/>
                  <a:pt x="305" y="204"/>
                </a:cubicBezTo>
                <a:cubicBezTo>
                  <a:pt x="305" y="204"/>
                  <a:pt x="335" y="192"/>
                  <a:pt x="280" y="133"/>
                </a:cubicBezTo>
                <a:cubicBezTo>
                  <a:pt x="225" y="76"/>
                  <a:pt x="149" y="24"/>
                  <a:pt x="49" y="9"/>
                </a:cubicBezTo>
                <a:cubicBezTo>
                  <a:pt x="36" y="7"/>
                  <a:pt x="0" y="0"/>
                  <a:pt x="1" y="33"/>
                </a:cubicBezTo>
                <a:cubicBezTo>
                  <a:pt x="2" y="65"/>
                  <a:pt x="3" y="194"/>
                  <a:pt x="3" y="194"/>
                </a:cubicBezTo>
                <a:cubicBezTo>
                  <a:pt x="3" y="194"/>
                  <a:pt x="3" y="219"/>
                  <a:pt x="23" y="226"/>
                </a:cubicBezTo>
                <a:cubicBezTo>
                  <a:pt x="43" y="233"/>
                  <a:pt x="85" y="249"/>
                  <a:pt x="110" y="271"/>
                </a:cubicBezTo>
                <a:cubicBezTo>
                  <a:pt x="133" y="292"/>
                  <a:pt x="138" y="304"/>
                  <a:pt x="174" y="281"/>
                </a:cubicBezTo>
              </a:path>
            </a:pathLst>
          </a:custGeom>
          <a:solidFill>
            <a:srgbClr val="F29B26"/>
          </a:solidFill>
          <a:ln>
            <a:noFill/>
          </a:ln>
        </p:spPr>
        <p:txBody>
          <a:bodyPr vert="horz" wrap="square" lIns="68580" tIns="34290" rIns="68580" bIns="34290" numCol="1" anchor="t" anchorCtr="0" compatLnSpc="1">
            <a:prstTxWarp prst="textNoShape">
              <a:avLst/>
            </a:prstTxWarp>
          </a:bodyPr>
          <a:lstStyle/>
          <a:p>
            <a:endParaRPr lang="en-US">
              <a:solidFill>
                <a:schemeClr val="tx1">
                  <a:lumMod val="50000"/>
                  <a:lumOff val="50000"/>
                </a:schemeClr>
              </a:solidFill>
            </a:endParaRPr>
          </a:p>
        </p:txBody>
      </p:sp>
      <p:sp>
        <p:nvSpPr>
          <p:cNvPr id="7" name="Freeform 58"/>
          <p:cNvSpPr>
            <a:spLocks/>
          </p:cNvSpPr>
          <p:nvPr/>
        </p:nvSpPr>
        <p:spPr bwMode="auto">
          <a:xfrm>
            <a:off x="5275783" y="1975443"/>
            <a:ext cx="1031167" cy="1617109"/>
          </a:xfrm>
          <a:custGeom>
            <a:avLst/>
            <a:gdLst/>
            <a:ahLst/>
            <a:cxnLst>
              <a:cxn ang="0">
                <a:pos x="38" y="293"/>
              </a:cxn>
              <a:cxn ang="0">
                <a:pos x="171" y="365"/>
              </a:cxn>
              <a:cxn ang="0">
                <a:pos x="219" y="308"/>
              </a:cxn>
              <a:cxn ang="0">
                <a:pos x="208" y="47"/>
              </a:cxn>
              <a:cxn ang="0">
                <a:pos x="163" y="17"/>
              </a:cxn>
              <a:cxn ang="0">
                <a:pos x="26" y="101"/>
              </a:cxn>
              <a:cxn ang="0">
                <a:pos x="8" y="135"/>
              </a:cxn>
              <a:cxn ang="0">
                <a:pos x="14" y="233"/>
              </a:cxn>
              <a:cxn ang="0">
                <a:pos x="38" y="293"/>
              </a:cxn>
            </a:cxnLst>
            <a:rect l="0" t="0" r="r" b="b"/>
            <a:pathLst>
              <a:path w="246" h="385">
                <a:moveTo>
                  <a:pt x="38" y="293"/>
                </a:moveTo>
                <a:cubicBezTo>
                  <a:pt x="60" y="304"/>
                  <a:pt x="171" y="365"/>
                  <a:pt x="171" y="365"/>
                </a:cubicBezTo>
                <a:cubicBezTo>
                  <a:pt x="171" y="365"/>
                  <a:pt x="197" y="385"/>
                  <a:pt x="219" y="308"/>
                </a:cubicBezTo>
                <a:cubicBezTo>
                  <a:pt x="241" y="232"/>
                  <a:pt x="246" y="140"/>
                  <a:pt x="208" y="47"/>
                </a:cubicBezTo>
                <a:cubicBezTo>
                  <a:pt x="203" y="35"/>
                  <a:pt x="191" y="0"/>
                  <a:pt x="163" y="17"/>
                </a:cubicBezTo>
                <a:cubicBezTo>
                  <a:pt x="136" y="35"/>
                  <a:pt x="26" y="101"/>
                  <a:pt x="26" y="101"/>
                </a:cubicBezTo>
                <a:cubicBezTo>
                  <a:pt x="26" y="101"/>
                  <a:pt x="4" y="114"/>
                  <a:pt x="8" y="135"/>
                </a:cubicBezTo>
                <a:cubicBezTo>
                  <a:pt x="13" y="156"/>
                  <a:pt x="21" y="200"/>
                  <a:pt x="14" y="233"/>
                </a:cubicBezTo>
                <a:cubicBezTo>
                  <a:pt x="8" y="263"/>
                  <a:pt x="0" y="273"/>
                  <a:pt x="38" y="293"/>
                </a:cubicBezTo>
              </a:path>
            </a:pathLst>
          </a:custGeom>
          <a:solidFill>
            <a:srgbClr val="333F4F"/>
          </a:solidFill>
          <a:ln>
            <a:noFill/>
          </a:ln>
        </p:spPr>
        <p:txBody>
          <a:bodyPr vert="horz" wrap="square" lIns="68580" tIns="34290" rIns="68580" bIns="34290" numCol="1" anchor="t" anchorCtr="0" compatLnSpc="1">
            <a:prstTxWarp prst="textNoShape">
              <a:avLst/>
            </a:prstTxWarp>
          </a:bodyPr>
          <a:lstStyle/>
          <a:p>
            <a:endParaRPr lang="en-US">
              <a:solidFill>
                <a:schemeClr val="tx1">
                  <a:lumMod val="50000"/>
                  <a:lumOff val="50000"/>
                </a:schemeClr>
              </a:solidFill>
            </a:endParaRPr>
          </a:p>
        </p:txBody>
      </p:sp>
      <p:sp>
        <p:nvSpPr>
          <p:cNvPr id="8" name="Freeform 60"/>
          <p:cNvSpPr>
            <a:spLocks/>
          </p:cNvSpPr>
          <p:nvPr/>
        </p:nvSpPr>
        <p:spPr bwMode="auto">
          <a:xfrm>
            <a:off x="4650624" y="3230373"/>
            <a:ext cx="1393343" cy="1278000"/>
          </a:xfrm>
          <a:custGeom>
            <a:avLst/>
            <a:gdLst/>
            <a:ahLst/>
            <a:cxnLst>
              <a:cxn ang="0">
                <a:pos x="2" y="120"/>
              </a:cxn>
              <a:cxn ang="0">
                <a:pos x="7" y="272"/>
              </a:cxn>
              <a:cxn ang="0">
                <a:pos x="81" y="284"/>
              </a:cxn>
              <a:cxn ang="0">
                <a:pos x="300" y="141"/>
              </a:cxn>
              <a:cxn ang="0">
                <a:pos x="303" y="88"/>
              </a:cxn>
              <a:cxn ang="0">
                <a:pos x="160" y="12"/>
              </a:cxn>
              <a:cxn ang="0">
                <a:pos x="123" y="14"/>
              </a:cxn>
              <a:cxn ang="0">
                <a:pos x="41" y="69"/>
              </a:cxn>
              <a:cxn ang="0">
                <a:pos x="2" y="120"/>
              </a:cxn>
            </a:cxnLst>
            <a:rect l="0" t="0" r="r" b="b"/>
            <a:pathLst>
              <a:path w="332" h="304">
                <a:moveTo>
                  <a:pt x="2" y="120"/>
                </a:moveTo>
                <a:cubicBezTo>
                  <a:pt x="3" y="145"/>
                  <a:pt x="7" y="272"/>
                  <a:pt x="7" y="272"/>
                </a:cubicBezTo>
                <a:cubicBezTo>
                  <a:pt x="7" y="272"/>
                  <a:pt x="4" y="304"/>
                  <a:pt x="81" y="284"/>
                </a:cubicBezTo>
                <a:cubicBezTo>
                  <a:pt x="158" y="264"/>
                  <a:pt x="240" y="222"/>
                  <a:pt x="300" y="141"/>
                </a:cubicBezTo>
                <a:cubicBezTo>
                  <a:pt x="308" y="131"/>
                  <a:pt x="332" y="102"/>
                  <a:pt x="303" y="88"/>
                </a:cubicBezTo>
                <a:cubicBezTo>
                  <a:pt x="274" y="73"/>
                  <a:pt x="160" y="12"/>
                  <a:pt x="160" y="12"/>
                </a:cubicBezTo>
                <a:cubicBezTo>
                  <a:pt x="160" y="12"/>
                  <a:pt x="139" y="0"/>
                  <a:pt x="123" y="14"/>
                </a:cubicBezTo>
                <a:cubicBezTo>
                  <a:pt x="107" y="29"/>
                  <a:pt x="73" y="58"/>
                  <a:pt x="41" y="69"/>
                </a:cubicBezTo>
                <a:cubicBezTo>
                  <a:pt x="12" y="80"/>
                  <a:pt x="0" y="78"/>
                  <a:pt x="2" y="120"/>
                </a:cubicBezTo>
              </a:path>
            </a:pathLst>
          </a:custGeom>
          <a:solidFill>
            <a:srgbClr val="785448"/>
          </a:solidFill>
          <a:ln>
            <a:noFill/>
          </a:ln>
        </p:spPr>
        <p:txBody>
          <a:bodyPr vert="horz" wrap="square" lIns="68580" tIns="34290" rIns="68580" bIns="34290" numCol="1" anchor="t" anchorCtr="0" compatLnSpc="1">
            <a:prstTxWarp prst="textNoShape">
              <a:avLst/>
            </a:prstTxWarp>
          </a:bodyPr>
          <a:lstStyle/>
          <a:p>
            <a:endParaRPr lang="en-US">
              <a:solidFill>
                <a:schemeClr val="tx1">
                  <a:lumMod val="50000"/>
                  <a:lumOff val="50000"/>
                </a:schemeClr>
              </a:solidFill>
            </a:endParaRPr>
          </a:p>
        </p:txBody>
      </p:sp>
      <p:sp>
        <p:nvSpPr>
          <p:cNvPr id="9" name="AutoShape 112"/>
          <p:cNvSpPr>
            <a:spLocks/>
          </p:cNvSpPr>
          <p:nvPr/>
        </p:nvSpPr>
        <p:spPr bwMode="auto">
          <a:xfrm>
            <a:off x="3746015" y="1504111"/>
            <a:ext cx="438120" cy="43887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p:spPr>
        <p:txBody>
          <a:bodyPr lIns="14288" tIns="14288" rIns="14288" bIns="14288" anchor="ctr"/>
          <a:lstStyle/>
          <a:p>
            <a:pPr algn="ctr" defTabSz="171438"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nvGrpSpPr>
          <p:cNvPr id="10" name="Group 87"/>
          <p:cNvGrpSpPr/>
          <p:nvPr/>
        </p:nvGrpSpPr>
        <p:grpSpPr>
          <a:xfrm>
            <a:off x="5028026" y="3638366"/>
            <a:ext cx="328777" cy="438870"/>
            <a:chOff x="586386" y="4508909"/>
            <a:chExt cx="261342" cy="348854"/>
          </a:xfrm>
          <a:solidFill>
            <a:schemeClr val="bg1"/>
          </a:solidFill>
        </p:grpSpPr>
        <p:sp>
          <p:nvSpPr>
            <p:cNvPr id="11" name="AutoShape 108"/>
            <p:cNvSpPr>
              <a:spLocks/>
            </p:cNvSpPr>
            <p:nvPr/>
          </p:nvSpPr>
          <p:spPr bwMode="auto">
            <a:xfrm>
              <a:off x="651275" y="4574393"/>
              <a:ext cx="130969" cy="1309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1438"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12" name="AutoShape 109"/>
            <p:cNvSpPr>
              <a:spLocks/>
            </p:cNvSpPr>
            <p:nvPr/>
          </p:nvSpPr>
          <p:spPr bwMode="auto">
            <a:xfrm>
              <a:off x="586386" y="4508909"/>
              <a:ext cx="261342" cy="3488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1438"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grpSp>
        <p:nvGrpSpPr>
          <p:cNvPr id="13" name="Group 41"/>
          <p:cNvGrpSpPr/>
          <p:nvPr/>
        </p:nvGrpSpPr>
        <p:grpSpPr>
          <a:xfrm>
            <a:off x="5604285" y="2559135"/>
            <a:ext cx="383448" cy="438120"/>
            <a:chOff x="6880625" y="3111711"/>
            <a:chExt cx="304800" cy="348258"/>
          </a:xfrm>
          <a:solidFill>
            <a:schemeClr val="bg1"/>
          </a:solidFill>
        </p:grpSpPr>
        <p:sp>
          <p:nvSpPr>
            <p:cNvPr id="14" name="AutoShape 48"/>
            <p:cNvSpPr>
              <a:spLocks/>
            </p:cNvSpPr>
            <p:nvPr/>
          </p:nvSpPr>
          <p:spPr bwMode="auto">
            <a:xfrm>
              <a:off x="6880625" y="3111711"/>
              <a:ext cx="304800" cy="34825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1438"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15" name="AutoShape 49"/>
            <p:cNvSpPr>
              <a:spLocks/>
            </p:cNvSpPr>
            <p:nvPr/>
          </p:nvSpPr>
          <p:spPr bwMode="auto">
            <a:xfrm>
              <a:off x="7119940" y="3383768"/>
              <a:ext cx="22027" cy="21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1438"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16" name="AutoShape 50"/>
            <p:cNvSpPr>
              <a:spLocks/>
            </p:cNvSpPr>
            <p:nvPr/>
          </p:nvSpPr>
          <p:spPr bwMode="auto">
            <a:xfrm>
              <a:off x="7119940" y="3318284"/>
              <a:ext cx="22027" cy="22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1438"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17" name="AutoShape 51"/>
            <p:cNvSpPr>
              <a:spLocks/>
            </p:cNvSpPr>
            <p:nvPr/>
          </p:nvSpPr>
          <p:spPr bwMode="auto">
            <a:xfrm>
              <a:off x="7119940" y="3252799"/>
              <a:ext cx="22027" cy="22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1438"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sp>
        <p:nvSpPr>
          <p:cNvPr id="18" name="AutoShape 47"/>
          <p:cNvSpPr>
            <a:spLocks/>
          </p:cNvSpPr>
          <p:nvPr/>
        </p:nvSpPr>
        <p:spPr bwMode="auto">
          <a:xfrm>
            <a:off x="3146363" y="2617748"/>
            <a:ext cx="438120" cy="438120"/>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solidFill>
            <a:schemeClr val="bg1"/>
          </a:solidFill>
          <a:ln>
            <a:noFill/>
          </a:ln>
          <a:effectLst/>
          <a:extLst/>
        </p:spPr>
        <p:txBody>
          <a:bodyPr lIns="14288" tIns="14288" rIns="14288" bIns="14288" anchor="ctr"/>
          <a:lstStyle/>
          <a:p>
            <a:pPr algn="ctr" defTabSz="171438"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nvGrpSpPr>
          <p:cNvPr id="19" name="组合 18"/>
          <p:cNvGrpSpPr/>
          <p:nvPr/>
        </p:nvGrpSpPr>
        <p:grpSpPr>
          <a:xfrm>
            <a:off x="5008029" y="1531727"/>
            <a:ext cx="438869" cy="438120"/>
            <a:chOff x="2581673" y="3096418"/>
            <a:chExt cx="465137" cy="464344"/>
          </a:xfrm>
          <a:solidFill>
            <a:schemeClr val="bg1"/>
          </a:solidFill>
        </p:grpSpPr>
        <p:sp>
          <p:nvSpPr>
            <p:cNvPr id="20" name="AutoShape 128"/>
            <p:cNvSpPr>
              <a:spLocks/>
            </p:cNvSpPr>
            <p:nvPr/>
          </p:nvSpPr>
          <p:spPr bwMode="auto">
            <a:xfrm>
              <a:off x="2581673" y="3096418"/>
              <a:ext cx="46513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1438"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21" name="AutoShape 129"/>
            <p:cNvSpPr>
              <a:spLocks/>
            </p:cNvSpPr>
            <p:nvPr/>
          </p:nvSpPr>
          <p:spPr bwMode="auto">
            <a:xfrm>
              <a:off x="2872186" y="3154362"/>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1438"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sp>
        <p:nvSpPr>
          <p:cNvPr id="22" name="AutoShape 46"/>
          <p:cNvSpPr>
            <a:spLocks/>
          </p:cNvSpPr>
          <p:nvPr/>
        </p:nvSpPr>
        <p:spPr bwMode="auto">
          <a:xfrm>
            <a:off x="3746015" y="3629554"/>
            <a:ext cx="438120" cy="43812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a:extLst/>
        </p:spPr>
        <p:txBody>
          <a:bodyPr lIns="14288" tIns="14288" rIns="14288" bIns="14288" anchor="ctr"/>
          <a:lstStyle/>
          <a:p>
            <a:pPr algn="ctr" defTabSz="171438"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nvGrpSpPr>
          <p:cNvPr id="23" name="组合 22"/>
          <p:cNvGrpSpPr/>
          <p:nvPr/>
        </p:nvGrpSpPr>
        <p:grpSpPr>
          <a:xfrm>
            <a:off x="3967793" y="2159991"/>
            <a:ext cx="1266467" cy="1264159"/>
            <a:chOff x="3895785" y="1892385"/>
            <a:chExt cx="1266467" cy="1264159"/>
          </a:xfrm>
          <a:solidFill>
            <a:schemeClr val="tx1">
              <a:lumMod val="65000"/>
              <a:lumOff val="35000"/>
            </a:schemeClr>
          </a:solidFill>
        </p:grpSpPr>
        <p:sp>
          <p:nvSpPr>
            <p:cNvPr id="24" name="Oval 63"/>
            <p:cNvSpPr>
              <a:spLocks noChangeArrowheads="1"/>
            </p:cNvSpPr>
            <p:nvPr/>
          </p:nvSpPr>
          <p:spPr bwMode="auto">
            <a:xfrm>
              <a:off x="3895785" y="1892385"/>
              <a:ext cx="1266467" cy="1264159"/>
            </a:xfrm>
            <a:prstGeom prst="ellipse">
              <a:avLst/>
            </a:prstGeom>
            <a:grpFill/>
            <a:ln>
              <a:noFill/>
            </a:ln>
          </p:spPr>
          <p:txBody>
            <a:bodyPr vert="horz" wrap="square" lIns="68580" tIns="34290" rIns="68580" bIns="34290" numCol="1" anchor="t" anchorCtr="0" compatLnSpc="1">
              <a:prstTxWarp prst="textNoShape">
                <a:avLst/>
              </a:prstTxWarp>
            </a:bodyPr>
            <a:lstStyle/>
            <a:p>
              <a:endParaRPr lang="en-US">
                <a:solidFill>
                  <a:schemeClr val="tx1">
                    <a:lumMod val="50000"/>
                    <a:lumOff val="50000"/>
                  </a:schemeClr>
                </a:solidFill>
              </a:endParaRPr>
            </a:p>
          </p:txBody>
        </p:sp>
        <p:sp>
          <p:nvSpPr>
            <p:cNvPr id="25" name="KSO_Shape"/>
            <p:cNvSpPr>
              <a:spLocks/>
            </p:cNvSpPr>
            <p:nvPr/>
          </p:nvSpPr>
          <p:spPr bwMode="auto">
            <a:xfrm>
              <a:off x="4248064" y="2111633"/>
              <a:ext cx="568832" cy="775681"/>
            </a:xfrm>
            <a:custGeom>
              <a:avLst/>
              <a:gdLst>
                <a:gd name="T0" fmla="*/ 690912 w 1387475"/>
                <a:gd name="T1" fmla="*/ 1460893 h 1890713"/>
                <a:gd name="T2" fmla="*/ 273569 w 1387475"/>
                <a:gd name="T3" fmla="*/ 1342172 h 1890713"/>
                <a:gd name="T4" fmla="*/ 1125427 w 1387475"/>
                <a:gd name="T5" fmla="*/ 1107527 h 1890713"/>
                <a:gd name="T6" fmla="*/ 1132217 w 1387475"/>
                <a:gd name="T7" fmla="*/ 1123117 h 1890713"/>
                <a:gd name="T8" fmla="*/ 1000025 w 1387475"/>
                <a:gd name="T9" fmla="*/ 749763 h 1890713"/>
                <a:gd name="T10" fmla="*/ 1159374 w 1387475"/>
                <a:gd name="T11" fmla="*/ 788538 h 1890713"/>
                <a:gd name="T12" fmla="*/ 1296359 w 1387475"/>
                <a:gd name="T13" fmla="*/ 860090 h 1890713"/>
                <a:gd name="T14" fmla="*/ 1380227 w 1387475"/>
                <a:gd name="T15" fmla="*/ 938838 h 1890713"/>
                <a:gd name="T16" fmla="*/ 1395402 w 1387475"/>
                <a:gd name="T17" fmla="*/ 983609 h 1890713"/>
                <a:gd name="T18" fmla="*/ 1388613 w 1387475"/>
                <a:gd name="T19" fmla="*/ 1092736 h 1890713"/>
                <a:gd name="T20" fmla="*/ 1337095 w 1387475"/>
                <a:gd name="T21" fmla="*/ 1277414 h 1890713"/>
                <a:gd name="T22" fmla="*/ 1108654 w 1387475"/>
                <a:gd name="T23" fmla="*/ 1651167 h 1890713"/>
                <a:gd name="T24" fmla="*/ 234430 w 1387475"/>
                <a:gd name="T25" fmla="*/ 1588809 h 1890713"/>
                <a:gd name="T26" fmla="*/ 132192 w 1387475"/>
                <a:gd name="T27" fmla="*/ 1603999 h 1890713"/>
                <a:gd name="T28" fmla="*/ 75082 w 1387475"/>
                <a:gd name="T29" fmla="*/ 1526850 h 1890713"/>
                <a:gd name="T30" fmla="*/ 9585 w 1387475"/>
                <a:gd name="T31" fmla="*/ 1125115 h 1890713"/>
                <a:gd name="T32" fmla="*/ 1198 w 1387475"/>
                <a:gd name="T33" fmla="*/ 986407 h 1890713"/>
                <a:gd name="T34" fmla="*/ 15176 w 1387475"/>
                <a:gd name="T35" fmla="*/ 938039 h 1890713"/>
                <a:gd name="T36" fmla="*/ 60305 w 1387475"/>
                <a:gd name="T37" fmla="*/ 885673 h 1890713"/>
                <a:gd name="T38" fmla="*/ 179717 w 1387475"/>
                <a:gd name="T39" fmla="*/ 820917 h 1890713"/>
                <a:gd name="T40" fmla="*/ 333475 w 1387475"/>
                <a:gd name="T41" fmla="*/ 775746 h 1890713"/>
                <a:gd name="T42" fmla="*/ 492025 w 1387475"/>
                <a:gd name="T43" fmla="*/ 750962 h 1890713"/>
                <a:gd name="T44" fmla="*/ 748422 w 1387475"/>
                <a:gd name="T45" fmla="*/ 882076 h 1890713"/>
                <a:gd name="T46" fmla="*/ 930934 w 1387475"/>
                <a:gd name="T47" fmla="*/ 750163 h 1890713"/>
                <a:gd name="T48" fmla="*/ 763236 w 1387475"/>
                <a:gd name="T49" fmla="*/ 2000 h 1890713"/>
                <a:gd name="T50" fmla="*/ 882716 w 1387475"/>
                <a:gd name="T51" fmla="*/ 31207 h 1890713"/>
                <a:gd name="T52" fmla="*/ 976222 w 1387475"/>
                <a:gd name="T53" fmla="*/ 84818 h 1890713"/>
                <a:gd name="T54" fmla="*/ 983815 w 1387475"/>
                <a:gd name="T55" fmla="*/ 140830 h 1890713"/>
                <a:gd name="T56" fmla="*/ 937461 w 1387475"/>
                <a:gd name="T57" fmla="*/ 183639 h 1890713"/>
                <a:gd name="T58" fmla="*/ 861137 w 1387475"/>
                <a:gd name="T59" fmla="*/ 203243 h 1890713"/>
                <a:gd name="T60" fmla="*/ 748450 w 1387475"/>
                <a:gd name="T61" fmla="*/ 166435 h 1890713"/>
                <a:gd name="T62" fmla="*/ 909489 w 1387475"/>
                <a:gd name="T63" fmla="*/ 231649 h 1890713"/>
                <a:gd name="T64" fmla="*/ 958240 w 1387475"/>
                <a:gd name="T65" fmla="*/ 231649 h 1890713"/>
                <a:gd name="T66" fmla="*/ 981018 w 1387475"/>
                <a:gd name="T67" fmla="*/ 265256 h 1890713"/>
                <a:gd name="T68" fmla="*/ 989409 w 1387475"/>
                <a:gd name="T69" fmla="*/ 299663 h 1890713"/>
                <a:gd name="T70" fmla="*/ 1005793 w 1387475"/>
                <a:gd name="T71" fmla="*/ 334471 h 1890713"/>
                <a:gd name="T72" fmla="*/ 1011387 w 1387475"/>
                <a:gd name="T73" fmla="*/ 406487 h 1890713"/>
                <a:gd name="T74" fmla="*/ 1002596 w 1387475"/>
                <a:gd name="T75" fmla="*/ 470900 h 1890713"/>
                <a:gd name="T76" fmla="*/ 985413 w 1387475"/>
                <a:gd name="T77" fmla="*/ 493305 h 1890713"/>
                <a:gd name="T78" fmla="*/ 969029 w 1387475"/>
                <a:gd name="T79" fmla="*/ 462499 h 1890713"/>
                <a:gd name="T80" fmla="*/ 933466 w 1387475"/>
                <a:gd name="T81" fmla="*/ 585725 h 1890713"/>
                <a:gd name="T82" fmla="*/ 867131 w 1387475"/>
                <a:gd name="T83" fmla="*/ 678944 h 1890713"/>
                <a:gd name="T84" fmla="*/ 785613 w 1387475"/>
                <a:gd name="T85" fmla="*/ 737757 h 1890713"/>
                <a:gd name="T86" fmla="*/ 703695 w 1387475"/>
                <a:gd name="T87" fmla="*/ 758161 h 1890713"/>
                <a:gd name="T88" fmla="*/ 632567 w 1387475"/>
                <a:gd name="T89" fmla="*/ 736957 h 1890713"/>
                <a:gd name="T90" fmla="*/ 552247 w 1387475"/>
                <a:gd name="T91" fmla="*/ 676944 h 1890713"/>
                <a:gd name="T92" fmla="*/ 479121 w 1387475"/>
                <a:gd name="T93" fmla="*/ 586925 h 1890713"/>
                <a:gd name="T94" fmla="*/ 429170 w 1387475"/>
                <a:gd name="T95" fmla="*/ 473701 h 1890713"/>
                <a:gd name="T96" fmla="*/ 413186 w 1387475"/>
                <a:gd name="T97" fmla="*/ 497706 h 1890713"/>
                <a:gd name="T98" fmla="*/ 395604 w 1387475"/>
                <a:gd name="T99" fmla="*/ 469300 h 1890713"/>
                <a:gd name="T100" fmla="*/ 388411 w 1387475"/>
                <a:gd name="T101" fmla="*/ 400886 h 1890713"/>
                <a:gd name="T102" fmla="*/ 395604 w 1387475"/>
                <a:gd name="T103" fmla="*/ 332470 h 1890713"/>
                <a:gd name="T104" fmla="*/ 413186 w 1387475"/>
                <a:gd name="T105" fmla="*/ 304064 h 1890713"/>
                <a:gd name="T106" fmla="*/ 418780 w 1387475"/>
                <a:gd name="T107" fmla="*/ 231249 h 1890713"/>
                <a:gd name="T108" fmla="*/ 433966 w 1387475"/>
                <a:gd name="T109" fmla="*/ 153632 h 1890713"/>
                <a:gd name="T110" fmla="*/ 415983 w 1387475"/>
                <a:gd name="T111" fmla="*/ 121626 h 1890713"/>
                <a:gd name="T112" fmla="*/ 474725 w 1387475"/>
                <a:gd name="T113" fmla="*/ 72015 h 1890713"/>
                <a:gd name="T114" fmla="*/ 567432 w 1387475"/>
                <a:gd name="T115" fmla="*/ 28006 h 1890713"/>
                <a:gd name="T116" fmla="*/ 671328 w 1387475"/>
                <a:gd name="T117" fmla="*/ 3601 h 18907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387475" h="1890713">
                  <a:moveTo>
                    <a:pt x="1185185" y="1355117"/>
                  </a:moveTo>
                  <a:lnTo>
                    <a:pt x="1112995" y="1364242"/>
                  </a:lnTo>
                  <a:lnTo>
                    <a:pt x="719520" y="1412247"/>
                  </a:lnTo>
                  <a:lnTo>
                    <a:pt x="699687" y="1419785"/>
                  </a:lnTo>
                  <a:lnTo>
                    <a:pt x="661609" y="1434464"/>
                  </a:lnTo>
                  <a:lnTo>
                    <a:pt x="591006" y="1461839"/>
                  </a:lnTo>
                  <a:lnTo>
                    <a:pt x="656849" y="1453905"/>
                  </a:lnTo>
                  <a:lnTo>
                    <a:pt x="686201" y="1449937"/>
                  </a:lnTo>
                  <a:lnTo>
                    <a:pt x="1212950" y="1385269"/>
                  </a:lnTo>
                  <a:lnTo>
                    <a:pt x="1207397" y="1379318"/>
                  </a:lnTo>
                  <a:lnTo>
                    <a:pt x="1185185" y="1355117"/>
                  </a:lnTo>
                  <a:close/>
                  <a:moveTo>
                    <a:pt x="882939" y="1288862"/>
                  </a:moveTo>
                  <a:lnTo>
                    <a:pt x="692944" y="1297987"/>
                  </a:lnTo>
                  <a:lnTo>
                    <a:pt x="638207" y="1300764"/>
                  </a:lnTo>
                  <a:lnTo>
                    <a:pt x="608855" y="1302351"/>
                  </a:lnTo>
                  <a:lnTo>
                    <a:pt x="271704" y="1332106"/>
                  </a:lnTo>
                  <a:lnTo>
                    <a:pt x="253855" y="1342421"/>
                  </a:lnTo>
                  <a:lnTo>
                    <a:pt x="152313" y="1399948"/>
                  </a:lnTo>
                  <a:lnTo>
                    <a:pt x="688581" y="1318617"/>
                  </a:lnTo>
                  <a:lnTo>
                    <a:pt x="749665" y="1309492"/>
                  </a:lnTo>
                  <a:lnTo>
                    <a:pt x="761564" y="1307112"/>
                  </a:lnTo>
                  <a:lnTo>
                    <a:pt x="882939" y="1288862"/>
                  </a:lnTo>
                  <a:close/>
                  <a:moveTo>
                    <a:pt x="1118944" y="1098824"/>
                  </a:moveTo>
                  <a:lnTo>
                    <a:pt x="1117754" y="1099221"/>
                  </a:lnTo>
                  <a:lnTo>
                    <a:pt x="1116168" y="1100808"/>
                  </a:lnTo>
                  <a:lnTo>
                    <a:pt x="1115374" y="1102395"/>
                  </a:lnTo>
                  <a:lnTo>
                    <a:pt x="1114978" y="1103585"/>
                  </a:lnTo>
                  <a:lnTo>
                    <a:pt x="1115771" y="1105569"/>
                  </a:lnTo>
                  <a:lnTo>
                    <a:pt x="1116564" y="1107156"/>
                  </a:lnTo>
                  <a:lnTo>
                    <a:pt x="1118151" y="1109139"/>
                  </a:lnTo>
                  <a:lnTo>
                    <a:pt x="1119737" y="1110726"/>
                  </a:lnTo>
                  <a:lnTo>
                    <a:pt x="1124497" y="1114694"/>
                  </a:lnTo>
                  <a:lnTo>
                    <a:pt x="1123307" y="1106362"/>
                  </a:lnTo>
                  <a:lnTo>
                    <a:pt x="1122514" y="1102791"/>
                  </a:lnTo>
                  <a:lnTo>
                    <a:pt x="1121721" y="1100808"/>
                  </a:lnTo>
                  <a:lnTo>
                    <a:pt x="1120134" y="1099221"/>
                  </a:lnTo>
                  <a:lnTo>
                    <a:pt x="1118944" y="1098824"/>
                  </a:lnTo>
                  <a:close/>
                  <a:moveTo>
                    <a:pt x="953542" y="742950"/>
                  </a:moveTo>
                  <a:lnTo>
                    <a:pt x="973374" y="743347"/>
                  </a:lnTo>
                  <a:lnTo>
                    <a:pt x="993207" y="744140"/>
                  </a:lnTo>
                  <a:lnTo>
                    <a:pt x="1013436" y="746124"/>
                  </a:lnTo>
                  <a:lnTo>
                    <a:pt x="1033268" y="749298"/>
                  </a:lnTo>
                  <a:lnTo>
                    <a:pt x="1053497" y="752868"/>
                  </a:lnTo>
                  <a:lnTo>
                    <a:pt x="1072933" y="757629"/>
                  </a:lnTo>
                  <a:lnTo>
                    <a:pt x="1093162" y="762787"/>
                  </a:lnTo>
                  <a:lnTo>
                    <a:pt x="1112598" y="768738"/>
                  </a:lnTo>
                  <a:lnTo>
                    <a:pt x="1132430" y="775483"/>
                  </a:lnTo>
                  <a:lnTo>
                    <a:pt x="1151469" y="782624"/>
                  </a:lnTo>
                  <a:lnTo>
                    <a:pt x="1170509" y="790162"/>
                  </a:lnTo>
                  <a:lnTo>
                    <a:pt x="1188754" y="798097"/>
                  </a:lnTo>
                  <a:lnTo>
                    <a:pt x="1206603" y="806428"/>
                  </a:lnTo>
                  <a:lnTo>
                    <a:pt x="1224056" y="815553"/>
                  </a:lnTo>
                  <a:lnTo>
                    <a:pt x="1240715" y="824678"/>
                  </a:lnTo>
                  <a:lnTo>
                    <a:pt x="1257374" y="833803"/>
                  </a:lnTo>
                  <a:lnTo>
                    <a:pt x="1272844" y="843722"/>
                  </a:lnTo>
                  <a:lnTo>
                    <a:pt x="1287520" y="853640"/>
                  </a:lnTo>
                  <a:lnTo>
                    <a:pt x="1301402" y="863558"/>
                  </a:lnTo>
                  <a:lnTo>
                    <a:pt x="1314492" y="873477"/>
                  </a:lnTo>
                  <a:lnTo>
                    <a:pt x="1326391" y="883395"/>
                  </a:lnTo>
                  <a:lnTo>
                    <a:pt x="1337894" y="893314"/>
                  </a:lnTo>
                  <a:lnTo>
                    <a:pt x="1347810" y="903232"/>
                  </a:lnTo>
                  <a:lnTo>
                    <a:pt x="1356537" y="912754"/>
                  </a:lnTo>
                  <a:lnTo>
                    <a:pt x="1364866" y="922672"/>
                  </a:lnTo>
                  <a:lnTo>
                    <a:pt x="1370816" y="931797"/>
                  </a:lnTo>
                  <a:lnTo>
                    <a:pt x="1376369" y="940526"/>
                  </a:lnTo>
                  <a:lnTo>
                    <a:pt x="1378749" y="944890"/>
                  </a:lnTo>
                  <a:lnTo>
                    <a:pt x="1380732" y="948857"/>
                  </a:lnTo>
                  <a:lnTo>
                    <a:pt x="1381922" y="953221"/>
                  </a:lnTo>
                  <a:lnTo>
                    <a:pt x="1383112" y="957585"/>
                  </a:lnTo>
                  <a:lnTo>
                    <a:pt x="1383905" y="961156"/>
                  </a:lnTo>
                  <a:lnTo>
                    <a:pt x="1384302" y="965123"/>
                  </a:lnTo>
                  <a:lnTo>
                    <a:pt x="1385888" y="976232"/>
                  </a:lnTo>
                  <a:lnTo>
                    <a:pt x="1387078" y="988134"/>
                  </a:lnTo>
                  <a:lnTo>
                    <a:pt x="1387475" y="1000830"/>
                  </a:lnTo>
                  <a:lnTo>
                    <a:pt x="1387475" y="1013922"/>
                  </a:lnTo>
                  <a:lnTo>
                    <a:pt x="1386682" y="1027014"/>
                  </a:lnTo>
                  <a:lnTo>
                    <a:pt x="1385492" y="1040900"/>
                  </a:lnTo>
                  <a:lnTo>
                    <a:pt x="1383509" y="1055183"/>
                  </a:lnTo>
                  <a:lnTo>
                    <a:pt x="1381525" y="1069465"/>
                  </a:lnTo>
                  <a:lnTo>
                    <a:pt x="1379145" y="1084541"/>
                  </a:lnTo>
                  <a:lnTo>
                    <a:pt x="1375972" y="1100014"/>
                  </a:lnTo>
                  <a:lnTo>
                    <a:pt x="1372799" y="1115487"/>
                  </a:lnTo>
                  <a:lnTo>
                    <a:pt x="1369229" y="1131357"/>
                  </a:lnTo>
                  <a:lnTo>
                    <a:pt x="1365263" y="1148020"/>
                  </a:lnTo>
                  <a:lnTo>
                    <a:pt x="1360503" y="1164286"/>
                  </a:lnTo>
                  <a:lnTo>
                    <a:pt x="1350983" y="1198009"/>
                  </a:lnTo>
                  <a:lnTo>
                    <a:pt x="1339877" y="1232525"/>
                  </a:lnTo>
                  <a:lnTo>
                    <a:pt x="1327978" y="1267834"/>
                  </a:lnTo>
                  <a:lnTo>
                    <a:pt x="1315285" y="1303541"/>
                  </a:lnTo>
                  <a:lnTo>
                    <a:pt x="1302196" y="1339247"/>
                  </a:lnTo>
                  <a:lnTo>
                    <a:pt x="1288710" y="1374954"/>
                  </a:lnTo>
                  <a:lnTo>
                    <a:pt x="1274827" y="1411057"/>
                  </a:lnTo>
                  <a:lnTo>
                    <a:pt x="1246665" y="1482073"/>
                  </a:lnTo>
                  <a:lnTo>
                    <a:pt x="1212950" y="1581654"/>
                  </a:lnTo>
                  <a:lnTo>
                    <a:pt x="1106251" y="1559437"/>
                  </a:lnTo>
                  <a:lnTo>
                    <a:pt x="1101095" y="1638784"/>
                  </a:lnTo>
                  <a:lnTo>
                    <a:pt x="1092369" y="1729241"/>
                  </a:lnTo>
                  <a:lnTo>
                    <a:pt x="1085229" y="1803431"/>
                  </a:lnTo>
                  <a:lnTo>
                    <a:pt x="1076503" y="1890713"/>
                  </a:lnTo>
                  <a:lnTo>
                    <a:pt x="285190" y="1890713"/>
                  </a:lnTo>
                  <a:lnTo>
                    <a:pt x="274084" y="1780023"/>
                  </a:lnTo>
                  <a:lnTo>
                    <a:pt x="265358" y="1685203"/>
                  </a:lnTo>
                  <a:lnTo>
                    <a:pt x="255441" y="1570546"/>
                  </a:lnTo>
                  <a:lnTo>
                    <a:pt x="232832" y="1576893"/>
                  </a:lnTo>
                  <a:lnTo>
                    <a:pt x="209827" y="1582448"/>
                  </a:lnTo>
                  <a:lnTo>
                    <a:pt x="197927" y="1584828"/>
                  </a:lnTo>
                  <a:lnTo>
                    <a:pt x="186821" y="1587605"/>
                  </a:lnTo>
                  <a:lnTo>
                    <a:pt x="174922" y="1589192"/>
                  </a:lnTo>
                  <a:lnTo>
                    <a:pt x="163816" y="1590779"/>
                  </a:lnTo>
                  <a:lnTo>
                    <a:pt x="152313" y="1591573"/>
                  </a:lnTo>
                  <a:lnTo>
                    <a:pt x="142000" y="1591969"/>
                  </a:lnTo>
                  <a:lnTo>
                    <a:pt x="131291" y="1591969"/>
                  </a:lnTo>
                  <a:lnTo>
                    <a:pt x="121374" y="1591573"/>
                  </a:lnTo>
                  <a:lnTo>
                    <a:pt x="112251" y="1590382"/>
                  </a:lnTo>
                  <a:lnTo>
                    <a:pt x="103129" y="1588399"/>
                  </a:lnTo>
                  <a:lnTo>
                    <a:pt x="99162" y="1587209"/>
                  </a:lnTo>
                  <a:lnTo>
                    <a:pt x="95196" y="1585225"/>
                  </a:lnTo>
                  <a:lnTo>
                    <a:pt x="91229" y="1583638"/>
                  </a:lnTo>
                  <a:lnTo>
                    <a:pt x="87659" y="1581654"/>
                  </a:lnTo>
                  <a:lnTo>
                    <a:pt x="74570" y="1515399"/>
                  </a:lnTo>
                  <a:lnTo>
                    <a:pt x="59497" y="1433274"/>
                  </a:lnTo>
                  <a:lnTo>
                    <a:pt x="51564" y="1388046"/>
                  </a:lnTo>
                  <a:lnTo>
                    <a:pt x="43235" y="1341628"/>
                  </a:lnTo>
                  <a:lnTo>
                    <a:pt x="35698" y="1295209"/>
                  </a:lnTo>
                  <a:lnTo>
                    <a:pt x="28162" y="1247998"/>
                  </a:lnTo>
                  <a:lnTo>
                    <a:pt x="21022" y="1202373"/>
                  </a:lnTo>
                  <a:lnTo>
                    <a:pt x="14676" y="1157938"/>
                  </a:lnTo>
                  <a:lnTo>
                    <a:pt x="9520" y="1116677"/>
                  </a:lnTo>
                  <a:lnTo>
                    <a:pt x="5156" y="1078987"/>
                  </a:lnTo>
                  <a:lnTo>
                    <a:pt x="1983" y="1045264"/>
                  </a:lnTo>
                  <a:lnTo>
                    <a:pt x="793" y="1030188"/>
                  </a:lnTo>
                  <a:lnTo>
                    <a:pt x="0" y="1016699"/>
                  </a:lnTo>
                  <a:lnTo>
                    <a:pt x="0" y="1004797"/>
                  </a:lnTo>
                  <a:lnTo>
                    <a:pt x="0" y="994482"/>
                  </a:lnTo>
                  <a:lnTo>
                    <a:pt x="397" y="985754"/>
                  </a:lnTo>
                  <a:lnTo>
                    <a:pt x="1190" y="979009"/>
                  </a:lnTo>
                  <a:lnTo>
                    <a:pt x="1587" y="972661"/>
                  </a:lnTo>
                  <a:lnTo>
                    <a:pt x="2380" y="966314"/>
                  </a:lnTo>
                  <a:lnTo>
                    <a:pt x="3966" y="959966"/>
                  </a:lnTo>
                  <a:lnTo>
                    <a:pt x="5553" y="954015"/>
                  </a:lnTo>
                  <a:lnTo>
                    <a:pt x="7536" y="948064"/>
                  </a:lnTo>
                  <a:lnTo>
                    <a:pt x="9520" y="942113"/>
                  </a:lnTo>
                  <a:lnTo>
                    <a:pt x="12296" y="936558"/>
                  </a:lnTo>
                  <a:lnTo>
                    <a:pt x="15073" y="931004"/>
                  </a:lnTo>
                  <a:lnTo>
                    <a:pt x="18246" y="925053"/>
                  </a:lnTo>
                  <a:lnTo>
                    <a:pt x="21816" y="919498"/>
                  </a:lnTo>
                  <a:lnTo>
                    <a:pt x="25782" y="914341"/>
                  </a:lnTo>
                  <a:lnTo>
                    <a:pt x="29352" y="909183"/>
                  </a:lnTo>
                  <a:lnTo>
                    <a:pt x="34112" y="904026"/>
                  </a:lnTo>
                  <a:lnTo>
                    <a:pt x="38872" y="898471"/>
                  </a:lnTo>
                  <a:lnTo>
                    <a:pt x="48391" y="888950"/>
                  </a:lnTo>
                  <a:lnTo>
                    <a:pt x="59894" y="879031"/>
                  </a:lnTo>
                  <a:lnTo>
                    <a:pt x="71793" y="869906"/>
                  </a:lnTo>
                  <a:lnTo>
                    <a:pt x="84486" y="860781"/>
                  </a:lnTo>
                  <a:lnTo>
                    <a:pt x="98765" y="852450"/>
                  </a:lnTo>
                  <a:lnTo>
                    <a:pt x="113441" y="844118"/>
                  </a:lnTo>
                  <a:lnTo>
                    <a:pt x="128514" y="836183"/>
                  </a:lnTo>
                  <a:lnTo>
                    <a:pt x="144380" y="828645"/>
                  </a:lnTo>
                  <a:lnTo>
                    <a:pt x="161436" y="821504"/>
                  </a:lnTo>
                  <a:lnTo>
                    <a:pt x="178492" y="814760"/>
                  </a:lnTo>
                  <a:lnTo>
                    <a:pt x="196341" y="808015"/>
                  </a:lnTo>
                  <a:lnTo>
                    <a:pt x="214587" y="801667"/>
                  </a:lnTo>
                  <a:lnTo>
                    <a:pt x="233229" y="795716"/>
                  </a:lnTo>
                  <a:lnTo>
                    <a:pt x="252268" y="790162"/>
                  </a:lnTo>
                  <a:lnTo>
                    <a:pt x="271704" y="784608"/>
                  </a:lnTo>
                  <a:lnTo>
                    <a:pt x="291140" y="779450"/>
                  </a:lnTo>
                  <a:lnTo>
                    <a:pt x="310972" y="774689"/>
                  </a:lnTo>
                  <a:lnTo>
                    <a:pt x="331201" y="769928"/>
                  </a:lnTo>
                  <a:lnTo>
                    <a:pt x="351034" y="765564"/>
                  </a:lnTo>
                  <a:lnTo>
                    <a:pt x="371263" y="761994"/>
                  </a:lnTo>
                  <a:lnTo>
                    <a:pt x="391492" y="758026"/>
                  </a:lnTo>
                  <a:lnTo>
                    <a:pt x="431156" y="751282"/>
                  </a:lnTo>
                  <a:lnTo>
                    <a:pt x="470028" y="745727"/>
                  </a:lnTo>
                  <a:lnTo>
                    <a:pt x="474788" y="745330"/>
                  </a:lnTo>
                  <a:lnTo>
                    <a:pt x="479548" y="744934"/>
                  </a:lnTo>
                  <a:lnTo>
                    <a:pt x="488670" y="745330"/>
                  </a:lnTo>
                  <a:lnTo>
                    <a:pt x="616391" y="1197215"/>
                  </a:lnTo>
                  <a:lnTo>
                    <a:pt x="618771" y="1179759"/>
                  </a:lnTo>
                  <a:lnTo>
                    <a:pt x="663196" y="869509"/>
                  </a:lnTo>
                  <a:lnTo>
                    <a:pt x="650503" y="838961"/>
                  </a:lnTo>
                  <a:lnTo>
                    <a:pt x="675095" y="798493"/>
                  </a:lnTo>
                  <a:lnTo>
                    <a:pt x="731022" y="798097"/>
                  </a:lnTo>
                  <a:lnTo>
                    <a:pt x="754028" y="838961"/>
                  </a:lnTo>
                  <a:lnTo>
                    <a:pt x="743319" y="875461"/>
                  </a:lnTo>
                  <a:lnTo>
                    <a:pt x="782983" y="1202373"/>
                  </a:lnTo>
                  <a:lnTo>
                    <a:pt x="887302" y="760407"/>
                  </a:lnTo>
                  <a:lnTo>
                    <a:pt x="899201" y="754852"/>
                  </a:lnTo>
                  <a:lnTo>
                    <a:pt x="907927" y="750488"/>
                  </a:lnTo>
                  <a:lnTo>
                    <a:pt x="913481" y="747314"/>
                  </a:lnTo>
                  <a:lnTo>
                    <a:pt x="914671" y="746124"/>
                  </a:lnTo>
                  <a:lnTo>
                    <a:pt x="914671" y="745727"/>
                  </a:lnTo>
                  <a:lnTo>
                    <a:pt x="924587" y="744537"/>
                  </a:lnTo>
                  <a:lnTo>
                    <a:pt x="934106" y="743744"/>
                  </a:lnTo>
                  <a:lnTo>
                    <a:pt x="943626" y="743347"/>
                  </a:lnTo>
                  <a:lnTo>
                    <a:pt x="953542" y="742950"/>
                  </a:lnTo>
                  <a:close/>
                  <a:moveTo>
                    <a:pt x="713979" y="0"/>
                  </a:moveTo>
                  <a:lnTo>
                    <a:pt x="725091" y="0"/>
                  </a:lnTo>
                  <a:lnTo>
                    <a:pt x="736601" y="397"/>
                  </a:lnTo>
                  <a:lnTo>
                    <a:pt x="746919" y="794"/>
                  </a:lnTo>
                  <a:lnTo>
                    <a:pt x="758032" y="1985"/>
                  </a:lnTo>
                  <a:lnTo>
                    <a:pt x="768351" y="3177"/>
                  </a:lnTo>
                  <a:lnTo>
                    <a:pt x="778669" y="4368"/>
                  </a:lnTo>
                  <a:lnTo>
                    <a:pt x="788591" y="5956"/>
                  </a:lnTo>
                  <a:lnTo>
                    <a:pt x="808038" y="9530"/>
                  </a:lnTo>
                  <a:lnTo>
                    <a:pt x="826691" y="13898"/>
                  </a:lnTo>
                  <a:lnTo>
                    <a:pt x="844551" y="19060"/>
                  </a:lnTo>
                  <a:lnTo>
                    <a:pt x="860822" y="25016"/>
                  </a:lnTo>
                  <a:lnTo>
                    <a:pt x="876697" y="30973"/>
                  </a:lnTo>
                  <a:lnTo>
                    <a:pt x="891779" y="37723"/>
                  </a:lnTo>
                  <a:lnTo>
                    <a:pt x="906066" y="44076"/>
                  </a:lnTo>
                  <a:lnTo>
                    <a:pt x="919163" y="51224"/>
                  </a:lnTo>
                  <a:lnTo>
                    <a:pt x="930672" y="57974"/>
                  </a:lnTo>
                  <a:lnTo>
                    <a:pt x="942182" y="64725"/>
                  </a:lnTo>
                  <a:lnTo>
                    <a:pt x="952501" y="71475"/>
                  </a:lnTo>
                  <a:lnTo>
                    <a:pt x="961232" y="77829"/>
                  </a:lnTo>
                  <a:lnTo>
                    <a:pt x="969566" y="84182"/>
                  </a:lnTo>
                  <a:lnTo>
                    <a:pt x="976313" y="89344"/>
                  </a:lnTo>
                  <a:lnTo>
                    <a:pt x="987822" y="98874"/>
                  </a:lnTo>
                  <a:lnTo>
                    <a:pt x="994172" y="105227"/>
                  </a:lnTo>
                  <a:lnTo>
                    <a:pt x="996554" y="107213"/>
                  </a:lnTo>
                  <a:lnTo>
                    <a:pt x="993775" y="113566"/>
                  </a:lnTo>
                  <a:lnTo>
                    <a:pt x="989410" y="120317"/>
                  </a:lnTo>
                  <a:lnTo>
                    <a:pt x="984251" y="129450"/>
                  </a:lnTo>
                  <a:lnTo>
                    <a:pt x="977107" y="139774"/>
                  </a:lnTo>
                  <a:lnTo>
                    <a:pt x="973138" y="144936"/>
                  </a:lnTo>
                  <a:lnTo>
                    <a:pt x="968375" y="150495"/>
                  </a:lnTo>
                  <a:lnTo>
                    <a:pt x="963216" y="156054"/>
                  </a:lnTo>
                  <a:lnTo>
                    <a:pt x="957660" y="161613"/>
                  </a:lnTo>
                  <a:lnTo>
                    <a:pt x="951707" y="167173"/>
                  </a:lnTo>
                  <a:lnTo>
                    <a:pt x="945754" y="172732"/>
                  </a:lnTo>
                  <a:lnTo>
                    <a:pt x="938610" y="177497"/>
                  </a:lnTo>
                  <a:lnTo>
                    <a:pt x="931069" y="182262"/>
                  </a:lnTo>
                  <a:lnTo>
                    <a:pt x="923529" y="186630"/>
                  </a:lnTo>
                  <a:lnTo>
                    <a:pt x="915194" y="190601"/>
                  </a:lnTo>
                  <a:lnTo>
                    <a:pt x="906463" y="194174"/>
                  </a:lnTo>
                  <a:lnTo>
                    <a:pt x="896938" y="196954"/>
                  </a:lnTo>
                  <a:lnTo>
                    <a:pt x="887413" y="199733"/>
                  </a:lnTo>
                  <a:lnTo>
                    <a:pt x="877094" y="200925"/>
                  </a:lnTo>
                  <a:lnTo>
                    <a:pt x="866775" y="201719"/>
                  </a:lnTo>
                  <a:lnTo>
                    <a:pt x="855266" y="201719"/>
                  </a:lnTo>
                  <a:lnTo>
                    <a:pt x="843360" y="200925"/>
                  </a:lnTo>
                  <a:lnTo>
                    <a:pt x="831454" y="198939"/>
                  </a:lnTo>
                  <a:lnTo>
                    <a:pt x="818357" y="195763"/>
                  </a:lnTo>
                  <a:lnTo>
                    <a:pt x="805260" y="191792"/>
                  </a:lnTo>
                  <a:lnTo>
                    <a:pt x="791369" y="186233"/>
                  </a:lnTo>
                  <a:lnTo>
                    <a:pt x="777082" y="179879"/>
                  </a:lnTo>
                  <a:lnTo>
                    <a:pt x="760016" y="171938"/>
                  </a:lnTo>
                  <a:lnTo>
                    <a:pt x="743347" y="165187"/>
                  </a:lnTo>
                  <a:lnTo>
                    <a:pt x="778272" y="181468"/>
                  </a:lnTo>
                  <a:lnTo>
                    <a:pt x="812007" y="196954"/>
                  </a:lnTo>
                  <a:lnTo>
                    <a:pt x="828279" y="204101"/>
                  </a:lnTo>
                  <a:lnTo>
                    <a:pt x="844551" y="210852"/>
                  </a:lnTo>
                  <a:lnTo>
                    <a:pt x="860029" y="217205"/>
                  </a:lnTo>
                  <a:lnTo>
                    <a:pt x="875110" y="222367"/>
                  </a:lnTo>
                  <a:lnTo>
                    <a:pt x="889397" y="226735"/>
                  </a:lnTo>
                  <a:lnTo>
                    <a:pt x="903288" y="229912"/>
                  </a:lnTo>
                  <a:lnTo>
                    <a:pt x="910035" y="231103"/>
                  </a:lnTo>
                  <a:lnTo>
                    <a:pt x="916385" y="232294"/>
                  </a:lnTo>
                  <a:lnTo>
                    <a:pt x="922735" y="232691"/>
                  </a:lnTo>
                  <a:lnTo>
                    <a:pt x="929085" y="233089"/>
                  </a:lnTo>
                  <a:lnTo>
                    <a:pt x="935038" y="233089"/>
                  </a:lnTo>
                  <a:lnTo>
                    <a:pt x="940991" y="232294"/>
                  </a:lnTo>
                  <a:lnTo>
                    <a:pt x="946547" y="231103"/>
                  </a:lnTo>
                  <a:lnTo>
                    <a:pt x="951707" y="229912"/>
                  </a:lnTo>
                  <a:lnTo>
                    <a:pt x="956866" y="228324"/>
                  </a:lnTo>
                  <a:lnTo>
                    <a:pt x="961629" y="226338"/>
                  </a:lnTo>
                  <a:lnTo>
                    <a:pt x="966788" y="223161"/>
                  </a:lnTo>
                  <a:lnTo>
                    <a:pt x="970757" y="220382"/>
                  </a:lnTo>
                  <a:lnTo>
                    <a:pt x="972741" y="231500"/>
                  </a:lnTo>
                  <a:lnTo>
                    <a:pt x="973535" y="242619"/>
                  </a:lnTo>
                  <a:lnTo>
                    <a:pt x="973932" y="253340"/>
                  </a:lnTo>
                  <a:lnTo>
                    <a:pt x="974329" y="263267"/>
                  </a:lnTo>
                  <a:lnTo>
                    <a:pt x="974329" y="273591"/>
                  </a:lnTo>
                  <a:lnTo>
                    <a:pt x="973932" y="283121"/>
                  </a:lnTo>
                  <a:lnTo>
                    <a:pt x="973138" y="302181"/>
                  </a:lnTo>
                  <a:lnTo>
                    <a:pt x="974725" y="300196"/>
                  </a:lnTo>
                  <a:lnTo>
                    <a:pt x="976710" y="298210"/>
                  </a:lnTo>
                  <a:lnTo>
                    <a:pt x="978297" y="297416"/>
                  </a:lnTo>
                  <a:lnTo>
                    <a:pt x="980282" y="297019"/>
                  </a:lnTo>
                  <a:lnTo>
                    <a:pt x="982663" y="297416"/>
                  </a:lnTo>
                  <a:lnTo>
                    <a:pt x="985044" y="299005"/>
                  </a:lnTo>
                  <a:lnTo>
                    <a:pt x="987822" y="301784"/>
                  </a:lnTo>
                  <a:lnTo>
                    <a:pt x="989807" y="304564"/>
                  </a:lnTo>
                  <a:lnTo>
                    <a:pt x="991791" y="308932"/>
                  </a:lnTo>
                  <a:lnTo>
                    <a:pt x="994172" y="313697"/>
                  </a:lnTo>
                  <a:lnTo>
                    <a:pt x="995760" y="318859"/>
                  </a:lnTo>
                  <a:lnTo>
                    <a:pt x="997744" y="325212"/>
                  </a:lnTo>
                  <a:lnTo>
                    <a:pt x="998935" y="331963"/>
                  </a:lnTo>
                  <a:lnTo>
                    <a:pt x="1000919" y="339507"/>
                  </a:lnTo>
                  <a:lnTo>
                    <a:pt x="1002110" y="347846"/>
                  </a:lnTo>
                  <a:lnTo>
                    <a:pt x="1002904" y="356185"/>
                  </a:lnTo>
                  <a:lnTo>
                    <a:pt x="1003697" y="364523"/>
                  </a:lnTo>
                  <a:lnTo>
                    <a:pt x="1004094" y="373656"/>
                  </a:lnTo>
                  <a:lnTo>
                    <a:pt x="1004491" y="383584"/>
                  </a:lnTo>
                  <a:lnTo>
                    <a:pt x="1004888" y="393114"/>
                  </a:lnTo>
                  <a:lnTo>
                    <a:pt x="1004491" y="403438"/>
                  </a:lnTo>
                  <a:lnTo>
                    <a:pt x="1004094" y="412571"/>
                  </a:lnTo>
                  <a:lnTo>
                    <a:pt x="1003697" y="422101"/>
                  </a:lnTo>
                  <a:lnTo>
                    <a:pt x="1002904" y="430837"/>
                  </a:lnTo>
                  <a:lnTo>
                    <a:pt x="1002110" y="439175"/>
                  </a:lnTo>
                  <a:lnTo>
                    <a:pt x="1000919" y="447117"/>
                  </a:lnTo>
                  <a:lnTo>
                    <a:pt x="998935" y="454265"/>
                  </a:lnTo>
                  <a:lnTo>
                    <a:pt x="997744" y="461015"/>
                  </a:lnTo>
                  <a:lnTo>
                    <a:pt x="995760" y="467368"/>
                  </a:lnTo>
                  <a:lnTo>
                    <a:pt x="994172" y="472928"/>
                  </a:lnTo>
                  <a:lnTo>
                    <a:pt x="991791" y="478090"/>
                  </a:lnTo>
                  <a:lnTo>
                    <a:pt x="989807" y="481663"/>
                  </a:lnTo>
                  <a:lnTo>
                    <a:pt x="987822" y="485237"/>
                  </a:lnTo>
                  <a:lnTo>
                    <a:pt x="985044" y="487620"/>
                  </a:lnTo>
                  <a:lnTo>
                    <a:pt x="982663" y="488811"/>
                  </a:lnTo>
                  <a:lnTo>
                    <a:pt x="980282" y="489605"/>
                  </a:lnTo>
                  <a:lnTo>
                    <a:pt x="978694" y="489605"/>
                  </a:lnTo>
                  <a:lnTo>
                    <a:pt x="977504" y="488811"/>
                  </a:lnTo>
                  <a:lnTo>
                    <a:pt x="975122" y="487223"/>
                  </a:lnTo>
                  <a:lnTo>
                    <a:pt x="972741" y="484840"/>
                  </a:lnTo>
                  <a:lnTo>
                    <a:pt x="970360" y="481266"/>
                  </a:lnTo>
                  <a:lnTo>
                    <a:pt x="968375" y="476898"/>
                  </a:lnTo>
                  <a:lnTo>
                    <a:pt x="966391" y="471736"/>
                  </a:lnTo>
                  <a:lnTo>
                    <a:pt x="964010" y="465780"/>
                  </a:lnTo>
                  <a:lnTo>
                    <a:pt x="962422" y="459030"/>
                  </a:lnTo>
                  <a:lnTo>
                    <a:pt x="960438" y="476104"/>
                  </a:lnTo>
                  <a:lnTo>
                    <a:pt x="957263" y="491988"/>
                  </a:lnTo>
                  <a:lnTo>
                    <a:pt x="953691" y="507871"/>
                  </a:lnTo>
                  <a:lnTo>
                    <a:pt x="949325" y="523754"/>
                  </a:lnTo>
                  <a:lnTo>
                    <a:pt x="944563" y="538844"/>
                  </a:lnTo>
                  <a:lnTo>
                    <a:pt x="939404" y="553536"/>
                  </a:lnTo>
                  <a:lnTo>
                    <a:pt x="933451" y="567434"/>
                  </a:lnTo>
                  <a:lnTo>
                    <a:pt x="927101" y="581332"/>
                  </a:lnTo>
                  <a:lnTo>
                    <a:pt x="920354" y="594435"/>
                  </a:lnTo>
                  <a:lnTo>
                    <a:pt x="912813" y="607539"/>
                  </a:lnTo>
                  <a:lnTo>
                    <a:pt x="905272" y="619849"/>
                  </a:lnTo>
                  <a:lnTo>
                    <a:pt x="896938" y="631364"/>
                  </a:lnTo>
                  <a:lnTo>
                    <a:pt x="888604" y="642880"/>
                  </a:lnTo>
                  <a:lnTo>
                    <a:pt x="879872" y="653601"/>
                  </a:lnTo>
                  <a:lnTo>
                    <a:pt x="870347" y="663925"/>
                  </a:lnTo>
                  <a:lnTo>
                    <a:pt x="861219" y="673852"/>
                  </a:lnTo>
                  <a:lnTo>
                    <a:pt x="851694" y="682985"/>
                  </a:lnTo>
                  <a:lnTo>
                    <a:pt x="841772" y="691721"/>
                  </a:lnTo>
                  <a:lnTo>
                    <a:pt x="831851" y="700060"/>
                  </a:lnTo>
                  <a:lnTo>
                    <a:pt x="821532" y="707604"/>
                  </a:lnTo>
                  <a:lnTo>
                    <a:pt x="811610" y="714752"/>
                  </a:lnTo>
                  <a:lnTo>
                    <a:pt x="801291" y="721105"/>
                  </a:lnTo>
                  <a:lnTo>
                    <a:pt x="790972" y="727062"/>
                  </a:lnTo>
                  <a:lnTo>
                    <a:pt x="780257" y="732224"/>
                  </a:lnTo>
                  <a:lnTo>
                    <a:pt x="769938" y="736989"/>
                  </a:lnTo>
                  <a:lnTo>
                    <a:pt x="759619" y="741357"/>
                  </a:lnTo>
                  <a:lnTo>
                    <a:pt x="749301" y="744533"/>
                  </a:lnTo>
                  <a:lnTo>
                    <a:pt x="738585" y="747710"/>
                  </a:lnTo>
                  <a:lnTo>
                    <a:pt x="728663" y="750093"/>
                  </a:lnTo>
                  <a:lnTo>
                    <a:pt x="718344" y="751284"/>
                  </a:lnTo>
                  <a:lnTo>
                    <a:pt x="708819" y="752475"/>
                  </a:lnTo>
                  <a:lnTo>
                    <a:pt x="698897" y="752475"/>
                  </a:lnTo>
                  <a:lnTo>
                    <a:pt x="690960" y="752475"/>
                  </a:lnTo>
                  <a:lnTo>
                    <a:pt x="683022" y="751284"/>
                  </a:lnTo>
                  <a:lnTo>
                    <a:pt x="674688" y="749695"/>
                  </a:lnTo>
                  <a:lnTo>
                    <a:pt x="665560" y="747313"/>
                  </a:lnTo>
                  <a:lnTo>
                    <a:pt x="656432" y="744136"/>
                  </a:lnTo>
                  <a:lnTo>
                    <a:pt x="646907" y="740960"/>
                  </a:lnTo>
                  <a:lnTo>
                    <a:pt x="637779" y="736195"/>
                  </a:lnTo>
                  <a:lnTo>
                    <a:pt x="628254" y="731430"/>
                  </a:lnTo>
                  <a:lnTo>
                    <a:pt x="617935" y="725870"/>
                  </a:lnTo>
                  <a:lnTo>
                    <a:pt x="608410" y="719914"/>
                  </a:lnTo>
                  <a:lnTo>
                    <a:pt x="598091" y="713561"/>
                  </a:lnTo>
                  <a:lnTo>
                    <a:pt x="588169" y="706413"/>
                  </a:lnTo>
                  <a:lnTo>
                    <a:pt x="578247" y="698471"/>
                  </a:lnTo>
                  <a:lnTo>
                    <a:pt x="568325" y="690133"/>
                  </a:lnTo>
                  <a:lnTo>
                    <a:pt x="558007" y="681397"/>
                  </a:lnTo>
                  <a:lnTo>
                    <a:pt x="548482" y="671867"/>
                  </a:lnTo>
                  <a:lnTo>
                    <a:pt x="538560" y="662734"/>
                  </a:lnTo>
                  <a:lnTo>
                    <a:pt x="529035" y="652410"/>
                  </a:lnTo>
                  <a:lnTo>
                    <a:pt x="519510" y="641688"/>
                  </a:lnTo>
                  <a:lnTo>
                    <a:pt x="509985" y="630570"/>
                  </a:lnTo>
                  <a:lnTo>
                    <a:pt x="501254" y="619452"/>
                  </a:lnTo>
                  <a:lnTo>
                    <a:pt x="492522" y="607539"/>
                  </a:lnTo>
                  <a:lnTo>
                    <a:pt x="483791" y="595230"/>
                  </a:lnTo>
                  <a:lnTo>
                    <a:pt x="475854" y="582523"/>
                  </a:lnTo>
                  <a:lnTo>
                    <a:pt x="467916" y="569419"/>
                  </a:lnTo>
                  <a:lnTo>
                    <a:pt x="460772" y="556315"/>
                  </a:lnTo>
                  <a:lnTo>
                    <a:pt x="453629" y="542417"/>
                  </a:lnTo>
                  <a:lnTo>
                    <a:pt x="447279" y="528519"/>
                  </a:lnTo>
                  <a:lnTo>
                    <a:pt x="441325" y="514224"/>
                  </a:lnTo>
                  <a:lnTo>
                    <a:pt x="435769" y="499929"/>
                  </a:lnTo>
                  <a:lnTo>
                    <a:pt x="431007" y="485237"/>
                  </a:lnTo>
                  <a:lnTo>
                    <a:pt x="426244" y="470148"/>
                  </a:lnTo>
                  <a:lnTo>
                    <a:pt x="424657" y="474913"/>
                  </a:lnTo>
                  <a:lnTo>
                    <a:pt x="422672" y="480075"/>
                  </a:lnTo>
                  <a:lnTo>
                    <a:pt x="421085" y="484046"/>
                  </a:lnTo>
                  <a:lnTo>
                    <a:pt x="419101" y="487620"/>
                  </a:lnTo>
                  <a:lnTo>
                    <a:pt x="417116" y="490399"/>
                  </a:lnTo>
                  <a:lnTo>
                    <a:pt x="414735" y="492385"/>
                  </a:lnTo>
                  <a:lnTo>
                    <a:pt x="412354" y="493576"/>
                  </a:lnTo>
                  <a:lnTo>
                    <a:pt x="410369" y="493973"/>
                  </a:lnTo>
                  <a:lnTo>
                    <a:pt x="407591" y="493576"/>
                  </a:lnTo>
                  <a:lnTo>
                    <a:pt x="405210" y="491988"/>
                  </a:lnTo>
                  <a:lnTo>
                    <a:pt x="402829" y="490002"/>
                  </a:lnTo>
                  <a:lnTo>
                    <a:pt x="400447" y="486428"/>
                  </a:lnTo>
                  <a:lnTo>
                    <a:pt x="398463" y="482855"/>
                  </a:lnTo>
                  <a:lnTo>
                    <a:pt x="396082" y="477693"/>
                  </a:lnTo>
                  <a:lnTo>
                    <a:pt x="394494" y="472133"/>
                  </a:lnTo>
                  <a:lnTo>
                    <a:pt x="392907" y="465780"/>
                  </a:lnTo>
                  <a:lnTo>
                    <a:pt x="391319" y="459030"/>
                  </a:lnTo>
                  <a:lnTo>
                    <a:pt x="390129" y="451882"/>
                  </a:lnTo>
                  <a:lnTo>
                    <a:pt x="388541" y="443940"/>
                  </a:lnTo>
                  <a:lnTo>
                    <a:pt x="387351" y="435602"/>
                  </a:lnTo>
                  <a:lnTo>
                    <a:pt x="386557" y="426469"/>
                  </a:lnTo>
                  <a:lnTo>
                    <a:pt x="386160" y="417336"/>
                  </a:lnTo>
                  <a:lnTo>
                    <a:pt x="385763" y="407409"/>
                  </a:lnTo>
                  <a:lnTo>
                    <a:pt x="385763" y="397879"/>
                  </a:lnTo>
                  <a:lnTo>
                    <a:pt x="385763" y="388349"/>
                  </a:lnTo>
                  <a:lnTo>
                    <a:pt x="386160" y="378421"/>
                  </a:lnTo>
                  <a:lnTo>
                    <a:pt x="386557" y="369288"/>
                  </a:lnTo>
                  <a:lnTo>
                    <a:pt x="387351" y="360156"/>
                  </a:lnTo>
                  <a:lnTo>
                    <a:pt x="388541" y="351817"/>
                  </a:lnTo>
                  <a:lnTo>
                    <a:pt x="390129" y="344272"/>
                  </a:lnTo>
                  <a:lnTo>
                    <a:pt x="391319" y="336728"/>
                  </a:lnTo>
                  <a:lnTo>
                    <a:pt x="392907" y="329977"/>
                  </a:lnTo>
                  <a:lnTo>
                    <a:pt x="394494" y="323624"/>
                  </a:lnTo>
                  <a:lnTo>
                    <a:pt x="396082" y="318065"/>
                  </a:lnTo>
                  <a:lnTo>
                    <a:pt x="398463" y="313697"/>
                  </a:lnTo>
                  <a:lnTo>
                    <a:pt x="400447" y="309329"/>
                  </a:lnTo>
                  <a:lnTo>
                    <a:pt x="402829" y="305755"/>
                  </a:lnTo>
                  <a:lnTo>
                    <a:pt x="405210" y="303770"/>
                  </a:lnTo>
                  <a:lnTo>
                    <a:pt x="407591" y="302181"/>
                  </a:lnTo>
                  <a:lnTo>
                    <a:pt x="410369" y="301784"/>
                  </a:lnTo>
                  <a:lnTo>
                    <a:pt x="411560" y="302181"/>
                  </a:lnTo>
                  <a:lnTo>
                    <a:pt x="413147" y="302975"/>
                  </a:lnTo>
                  <a:lnTo>
                    <a:pt x="413544" y="289872"/>
                  </a:lnTo>
                  <a:lnTo>
                    <a:pt x="414338" y="277562"/>
                  </a:lnTo>
                  <a:lnTo>
                    <a:pt x="415925" y="266444"/>
                  </a:lnTo>
                  <a:lnTo>
                    <a:pt x="418307" y="255722"/>
                  </a:lnTo>
                  <a:lnTo>
                    <a:pt x="417116" y="242222"/>
                  </a:lnTo>
                  <a:lnTo>
                    <a:pt x="415925" y="229515"/>
                  </a:lnTo>
                  <a:lnTo>
                    <a:pt x="415925" y="217205"/>
                  </a:lnTo>
                  <a:lnTo>
                    <a:pt x="416322" y="206484"/>
                  </a:lnTo>
                  <a:lnTo>
                    <a:pt x="417910" y="195763"/>
                  </a:lnTo>
                  <a:lnTo>
                    <a:pt x="419497" y="185835"/>
                  </a:lnTo>
                  <a:lnTo>
                    <a:pt x="421482" y="176305"/>
                  </a:lnTo>
                  <a:lnTo>
                    <a:pt x="424260" y="167570"/>
                  </a:lnTo>
                  <a:lnTo>
                    <a:pt x="427435" y="159628"/>
                  </a:lnTo>
                  <a:lnTo>
                    <a:pt x="431007" y="152480"/>
                  </a:lnTo>
                  <a:lnTo>
                    <a:pt x="434975" y="145730"/>
                  </a:lnTo>
                  <a:lnTo>
                    <a:pt x="439341" y="139377"/>
                  </a:lnTo>
                  <a:lnTo>
                    <a:pt x="444501" y="133420"/>
                  </a:lnTo>
                  <a:lnTo>
                    <a:pt x="449660" y="128258"/>
                  </a:lnTo>
                  <a:lnTo>
                    <a:pt x="455613" y="123890"/>
                  </a:lnTo>
                  <a:lnTo>
                    <a:pt x="461566" y="119522"/>
                  </a:lnTo>
                  <a:lnTo>
                    <a:pt x="434182" y="119919"/>
                  </a:lnTo>
                  <a:lnTo>
                    <a:pt x="413147" y="120714"/>
                  </a:lnTo>
                  <a:lnTo>
                    <a:pt x="394891" y="121508"/>
                  </a:lnTo>
                  <a:lnTo>
                    <a:pt x="401241" y="118728"/>
                  </a:lnTo>
                  <a:lnTo>
                    <a:pt x="407591" y="115154"/>
                  </a:lnTo>
                  <a:lnTo>
                    <a:pt x="420291" y="107213"/>
                  </a:lnTo>
                  <a:lnTo>
                    <a:pt x="433388" y="98477"/>
                  </a:lnTo>
                  <a:lnTo>
                    <a:pt x="446485" y="88947"/>
                  </a:lnTo>
                  <a:lnTo>
                    <a:pt x="459185" y="79814"/>
                  </a:lnTo>
                  <a:lnTo>
                    <a:pt x="471488" y="71475"/>
                  </a:lnTo>
                  <a:lnTo>
                    <a:pt x="482601" y="63931"/>
                  </a:lnTo>
                  <a:lnTo>
                    <a:pt x="488157" y="60357"/>
                  </a:lnTo>
                  <a:lnTo>
                    <a:pt x="493316" y="57577"/>
                  </a:lnTo>
                  <a:lnTo>
                    <a:pt x="507604" y="50827"/>
                  </a:lnTo>
                  <a:lnTo>
                    <a:pt x="521891" y="44473"/>
                  </a:lnTo>
                  <a:lnTo>
                    <a:pt x="536179" y="38517"/>
                  </a:lnTo>
                  <a:lnTo>
                    <a:pt x="550069" y="32958"/>
                  </a:lnTo>
                  <a:lnTo>
                    <a:pt x="563563" y="27796"/>
                  </a:lnTo>
                  <a:lnTo>
                    <a:pt x="577057" y="23428"/>
                  </a:lnTo>
                  <a:lnTo>
                    <a:pt x="590551" y="19457"/>
                  </a:lnTo>
                  <a:lnTo>
                    <a:pt x="603647" y="15883"/>
                  </a:lnTo>
                  <a:lnTo>
                    <a:pt x="616744" y="12310"/>
                  </a:lnTo>
                  <a:lnTo>
                    <a:pt x="629841" y="9927"/>
                  </a:lnTo>
                  <a:lnTo>
                    <a:pt x="642541" y="7148"/>
                  </a:lnTo>
                  <a:lnTo>
                    <a:pt x="654844" y="5162"/>
                  </a:lnTo>
                  <a:lnTo>
                    <a:pt x="666751" y="3574"/>
                  </a:lnTo>
                  <a:lnTo>
                    <a:pt x="679054" y="2382"/>
                  </a:lnTo>
                  <a:lnTo>
                    <a:pt x="690960" y="1191"/>
                  </a:lnTo>
                  <a:lnTo>
                    <a:pt x="702866" y="397"/>
                  </a:lnTo>
                  <a:lnTo>
                    <a:pt x="713979" y="0"/>
                  </a:ln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sz="1800">
                <a:solidFill>
                  <a:schemeClr val="tx1">
                    <a:lumMod val="50000"/>
                    <a:lumOff val="50000"/>
                  </a:schemeClr>
                </a:solidFill>
              </a:endParaRPr>
            </a:p>
          </p:txBody>
        </p:sp>
      </p:grpSp>
      <p:sp>
        <p:nvSpPr>
          <p:cNvPr id="26" name="Content Placeholder 2"/>
          <p:cNvSpPr txBox="1">
            <a:spLocks/>
          </p:cNvSpPr>
          <p:nvPr/>
        </p:nvSpPr>
        <p:spPr bwMode="auto">
          <a:xfrm>
            <a:off x="1291926" y="1039156"/>
            <a:ext cx="2125682"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2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2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200" b="1" kern="0" dirty="0" smtClean="0">
              <a:solidFill>
                <a:schemeClr val="tx1">
                  <a:lumMod val="50000"/>
                  <a:lumOff val="50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概述</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sp>
        <p:nvSpPr>
          <p:cNvPr id="27" name="Content Placeholder 2"/>
          <p:cNvSpPr txBox="1">
            <a:spLocks/>
          </p:cNvSpPr>
          <p:nvPr/>
        </p:nvSpPr>
        <p:spPr bwMode="auto">
          <a:xfrm>
            <a:off x="776343" y="2561901"/>
            <a:ext cx="2125682"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2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2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200" b="1" kern="0" dirty="0" smtClean="0">
              <a:solidFill>
                <a:schemeClr val="tx1">
                  <a:lumMod val="50000"/>
                  <a:lumOff val="50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概述</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sp>
        <p:nvSpPr>
          <p:cNvPr id="28" name="Content Placeholder 2"/>
          <p:cNvSpPr txBox="1">
            <a:spLocks/>
          </p:cNvSpPr>
          <p:nvPr/>
        </p:nvSpPr>
        <p:spPr bwMode="auto">
          <a:xfrm>
            <a:off x="971600" y="3642555"/>
            <a:ext cx="2125682"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2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2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200" b="1" kern="0" dirty="0" smtClean="0">
              <a:solidFill>
                <a:schemeClr val="tx1">
                  <a:lumMod val="50000"/>
                  <a:lumOff val="50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概述</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sp>
        <p:nvSpPr>
          <p:cNvPr id="29" name="Content Placeholder 2"/>
          <p:cNvSpPr txBox="1">
            <a:spLocks/>
          </p:cNvSpPr>
          <p:nvPr/>
        </p:nvSpPr>
        <p:spPr bwMode="auto">
          <a:xfrm>
            <a:off x="5867888" y="1072537"/>
            <a:ext cx="2125682"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2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2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200" b="1" kern="0" dirty="0" smtClean="0">
              <a:solidFill>
                <a:schemeClr val="tx1">
                  <a:lumMod val="50000"/>
                  <a:lumOff val="50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概述</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sp>
        <p:nvSpPr>
          <p:cNvPr id="30" name="Content Placeholder 2"/>
          <p:cNvSpPr txBox="1">
            <a:spLocks/>
          </p:cNvSpPr>
          <p:nvPr/>
        </p:nvSpPr>
        <p:spPr bwMode="auto">
          <a:xfrm>
            <a:off x="6262742" y="2381792"/>
            <a:ext cx="2125682"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2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2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200" b="1" kern="0" dirty="0" smtClean="0">
              <a:solidFill>
                <a:schemeClr val="tx1">
                  <a:lumMod val="50000"/>
                  <a:lumOff val="50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概述</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sp>
        <p:nvSpPr>
          <p:cNvPr id="31" name="Content Placeholder 2"/>
          <p:cNvSpPr txBox="1">
            <a:spLocks/>
          </p:cNvSpPr>
          <p:nvPr/>
        </p:nvSpPr>
        <p:spPr bwMode="auto">
          <a:xfrm>
            <a:off x="5840178" y="3760319"/>
            <a:ext cx="2125682"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2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2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200" b="1" kern="0" dirty="0" smtClean="0">
              <a:solidFill>
                <a:schemeClr val="tx1">
                  <a:lumMod val="50000"/>
                  <a:lumOff val="50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概述</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grpSp>
        <p:nvGrpSpPr>
          <p:cNvPr id="37" name="组合 36"/>
          <p:cNvGrpSpPr/>
          <p:nvPr/>
        </p:nvGrpSpPr>
        <p:grpSpPr>
          <a:xfrm>
            <a:off x="0" y="352224"/>
            <a:ext cx="9144000" cy="131294"/>
            <a:chOff x="0" y="522362"/>
            <a:chExt cx="9144000" cy="213184"/>
          </a:xfrm>
        </p:grpSpPr>
        <p:grpSp>
          <p:nvGrpSpPr>
            <p:cNvPr id="38" name="组合 37"/>
            <p:cNvGrpSpPr/>
            <p:nvPr/>
          </p:nvGrpSpPr>
          <p:grpSpPr>
            <a:xfrm>
              <a:off x="127000" y="522362"/>
              <a:ext cx="8890000" cy="213184"/>
              <a:chOff x="127000" y="447551"/>
              <a:chExt cx="8890000" cy="498377"/>
            </a:xfrm>
          </p:grpSpPr>
          <p:grpSp>
            <p:nvGrpSpPr>
              <p:cNvPr id="40" name="组合 39"/>
              <p:cNvGrpSpPr/>
              <p:nvPr/>
            </p:nvGrpSpPr>
            <p:grpSpPr>
              <a:xfrm>
                <a:off x="838200" y="447552"/>
                <a:ext cx="7112000" cy="498376"/>
                <a:chOff x="814738" y="2145382"/>
                <a:chExt cx="7112000" cy="1439863"/>
              </a:xfrm>
            </p:grpSpPr>
            <p:cxnSp>
              <p:nvCxnSpPr>
                <p:cNvPr id="88" name="MH_Other_41"/>
                <p:cNvCxnSpPr/>
                <p:nvPr/>
              </p:nvCxnSpPr>
              <p:spPr>
                <a:xfrm>
                  <a:off x="814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9" name="MH_Other_43"/>
                <p:cNvCxnSpPr/>
                <p:nvPr/>
              </p:nvCxnSpPr>
              <p:spPr>
                <a:xfrm>
                  <a:off x="45485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0" name="MH_Other_42"/>
                <p:cNvCxnSpPr/>
                <p:nvPr/>
              </p:nvCxnSpPr>
              <p:spPr>
                <a:xfrm>
                  <a:off x="2592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1" name="MH_Other_45"/>
                <p:cNvCxnSpPr/>
                <p:nvPr/>
              </p:nvCxnSpPr>
              <p:spPr>
                <a:xfrm>
                  <a:off x="7926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2" name="MH_Other_44"/>
                <p:cNvCxnSpPr/>
                <p:nvPr/>
              </p:nvCxnSpPr>
              <p:spPr>
                <a:xfrm>
                  <a:off x="6148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41" name="MH_Other_1"/>
              <p:cNvCxnSpPr/>
              <p:nvPr/>
            </p:nvCxnSpPr>
            <p:spPr>
              <a:xfrm>
                <a:off x="12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MH_Other_2"/>
              <p:cNvCxnSpPr/>
              <p:nvPr/>
            </p:nvCxnSpPr>
            <p:spPr>
              <a:xfrm>
                <a:off x="304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MH_Other_3"/>
              <p:cNvCxnSpPr/>
              <p:nvPr/>
            </p:nvCxnSpPr>
            <p:spPr>
              <a:xfrm>
                <a:off x="482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MH_Other_4"/>
              <p:cNvCxnSpPr/>
              <p:nvPr/>
            </p:nvCxnSpPr>
            <p:spPr>
              <a:xfrm>
                <a:off x="660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5" name="MH_Other_5"/>
              <p:cNvCxnSpPr/>
              <p:nvPr/>
            </p:nvCxnSpPr>
            <p:spPr>
              <a:xfrm>
                <a:off x="1016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MH_Other_6"/>
              <p:cNvCxnSpPr/>
              <p:nvPr/>
            </p:nvCxnSpPr>
            <p:spPr>
              <a:xfrm>
                <a:off x="1193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MH_Other_7"/>
              <p:cNvCxnSpPr/>
              <p:nvPr/>
            </p:nvCxnSpPr>
            <p:spPr>
              <a:xfrm>
                <a:off x="1371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MH_Other_8"/>
              <p:cNvCxnSpPr/>
              <p:nvPr/>
            </p:nvCxnSpPr>
            <p:spPr>
              <a:xfrm>
                <a:off x="1549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MH_Other_10"/>
              <p:cNvCxnSpPr/>
              <p:nvPr/>
            </p:nvCxnSpPr>
            <p:spPr>
              <a:xfrm>
                <a:off x="1905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MH_Other_11"/>
              <p:cNvCxnSpPr/>
              <p:nvPr/>
            </p:nvCxnSpPr>
            <p:spPr>
              <a:xfrm>
                <a:off x="2082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MH_Other_12"/>
              <p:cNvCxnSpPr/>
              <p:nvPr/>
            </p:nvCxnSpPr>
            <p:spPr>
              <a:xfrm>
                <a:off x="2260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MH_Other_13"/>
              <p:cNvCxnSpPr/>
              <p:nvPr/>
            </p:nvCxnSpPr>
            <p:spPr>
              <a:xfrm>
                <a:off x="2438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MH_Other_14"/>
              <p:cNvCxnSpPr/>
              <p:nvPr/>
            </p:nvCxnSpPr>
            <p:spPr>
              <a:xfrm>
                <a:off x="2794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MH_Other_15"/>
              <p:cNvCxnSpPr/>
              <p:nvPr/>
            </p:nvCxnSpPr>
            <p:spPr>
              <a:xfrm>
                <a:off x="2971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MH_Other_16"/>
              <p:cNvCxnSpPr/>
              <p:nvPr/>
            </p:nvCxnSpPr>
            <p:spPr>
              <a:xfrm>
                <a:off x="3149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MH_Other_17"/>
              <p:cNvCxnSpPr/>
              <p:nvPr/>
            </p:nvCxnSpPr>
            <p:spPr>
              <a:xfrm>
                <a:off x="3327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MH_Other_19"/>
              <p:cNvCxnSpPr/>
              <p:nvPr/>
            </p:nvCxnSpPr>
            <p:spPr>
              <a:xfrm>
                <a:off x="3683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MH_Other_20"/>
              <p:cNvCxnSpPr/>
              <p:nvPr/>
            </p:nvCxnSpPr>
            <p:spPr>
              <a:xfrm>
                <a:off x="3860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MH_Other_21"/>
              <p:cNvCxnSpPr/>
              <p:nvPr/>
            </p:nvCxnSpPr>
            <p:spPr>
              <a:xfrm>
                <a:off x="4038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MH_Other_22"/>
              <p:cNvCxnSpPr/>
              <p:nvPr/>
            </p:nvCxnSpPr>
            <p:spPr>
              <a:xfrm>
                <a:off x="4216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MH_Other_23"/>
              <p:cNvCxnSpPr/>
              <p:nvPr/>
            </p:nvCxnSpPr>
            <p:spPr>
              <a:xfrm>
                <a:off x="4427984" y="447551"/>
                <a:ext cx="0" cy="358774"/>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MH_Other_24"/>
              <p:cNvCxnSpPr/>
              <p:nvPr/>
            </p:nvCxnSpPr>
            <p:spPr>
              <a:xfrm>
                <a:off x="4749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MH_Other_25"/>
              <p:cNvCxnSpPr/>
              <p:nvPr/>
            </p:nvCxnSpPr>
            <p:spPr>
              <a:xfrm>
                <a:off x="4927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MH_Other_26"/>
              <p:cNvCxnSpPr/>
              <p:nvPr/>
            </p:nvCxnSpPr>
            <p:spPr>
              <a:xfrm>
                <a:off x="5105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MH_Other_28"/>
              <p:cNvCxnSpPr/>
              <p:nvPr/>
            </p:nvCxnSpPr>
            <p:spPr>
              <a:xfrm>
                <a:off x="5461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MH_Other_29"/>
              <p:cNvCxnSpPr/>
              <p:nvPr/>
            </p:nvCxnSpPr>
            <p:spPr>
              <a:xfrm>
                <a:off x="5638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MH_Other_30"/>
              <p:cNvCxnSpPr/>
              <p:nvPr/>
            </p:nvCxnSpPr>
            <p:spPr>
              <a:xfrm>
                <a:off x="5816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MH_Other_31"/>
              <p:cNvCxnSpPr/>
              <p:nvPr/>
            </p:nvCxnSpPr>
            <p:spPr>
              <a:xfrm>
                <a:off x="5994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MH_Other_32"/>
              <p:cNvCxnSpPr/>
              <p:nvPr/>
            </p:nvCxnSpPr>
            <p:spPr>
              <a:xfrm>
                <a:off x="6350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 name="MH_Other_33"/>
              <p:cNvCxnSpPr/>
              <p:nvPr/>
            </p:nvCxnSpPr>
            <p:spPr>
              <a:xfrm>
                <a:off x="6527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MH_Other_34"/>
              <p:cNvCxnSpPr/>
              <p:nvPr/>
            </p:nvCxnSpPr>
            <p:spPr>
              <a:xfrm>
                <a:off x="6705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2" name="MH_Other_35"/>
              <p:cNvCxnSpPr/>
              <p:nvPr/>
            </p:nvCxnSpPr>
            <p:spPr>
              <a:xfrm>
                <a:off x="6883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MH_Other_37"/>
              <p:cNvCxnSpPr/>
              <p:nvPr/>
            </p:nvCxnSpPr>
            <p:spPr>
              <a:xfrm>
                <a:off x="7239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 name="MH_Other_38"/>
              <p:cNvCxnSpPr/>
              <p:nvPr/>
            </p:nvCxnSpPr>
            <p:spPr>
              <a:xfrm>
                <a:off x="7416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5" name="MH_Other_39"/>
              <p:cNvCxnSpPr/>
              <p:nvPr/>
            </p:nvCxnSpPr>
            <p:spPr>
              <a:xfrm>
                <a:off x="7594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 name="MH_Other_40"/>
              <p:cNvCxnSpPr/>
              <p:nvPr/>
            </p:nvCxnSpPr>
            <p:spPr>
              <a:xfrm>
                <a:off x="7772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 name="MH_Other_46"/>
              <p:cNvCxnSpPr/>
              <p:nvPr/>
            </p:nvCxnSpPr>
            <p:spPr>
              <a:xfrm>
                <a:off x="8128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MH_Other_47"/>
              <p:cNvCxnSpPr/>
              <p:nvPr/>
            </p:nvCxnSpPr>
            <p:spPr>
              <a:xfrm>
                <a:off x="8305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MH_Other_48"/>
              <p:cNvCxnSpPr/>
              <p:nvPr/>
            </p:nvCxnSpPr>
            <p:spPr>
              <a:xfrm>
                <a:off x="8483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0" name="MH_Other_49"/>
              <p:cNvCxnSpPr/>
              <p:nvPr/>
            </p:nvCxnSpPr>
            <p:spPr>
              <a:xfrm>
                <a:off x="8661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81" name="组合 80"/>
              <p:cNvGrpSpPr/>
              <p:nvPr/>
            </p:nvGrpSpPr>
            <p:grpSpPr>
              <a:xfrm>
                <a:off x="1727200" y="447551"/>
                <a:ext cx="7112000" cy="426368"/>
                <a:chOff x="1703738" y="2145382"/>
                <a:chExt cx="7112000" cy="719138"/>
              </a:xfrm>
            </p:grpSpPr>
            <p:cxnSp>
              <p:nvCxnSpPr>
                <p:cNvPr id="83" name="MH_Other_9"/>
                <p:cNvCxnSpPr/>
                <p:nvPr/>
              </p:nvCxnSpPr>
              <p:spPr>
                <a:xfrm>
                  <a:off x="1703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4" name="MH_Other_18"/>
                <p:cNvCxnSpPr/>
                <p:nvPr/>
              </p:nvCxnSpPr>
              <p:spPr>
                <a:xfrm>
                  <a:off x="3481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5" name="MH_Other_27"/>
                <p:cNvCxnSpPr/>
                <p:nvPr/>
              </p:nvCxnSpPr>
              <p:spPr>
                <a:xfrm>
                  <a:off x="5259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6" name="MH_Other_36"/>
                <p:cNvCxnSpPr/>
                <p:nvPr/>
              </p:nvCxnSpPr>
              <p:spPr>
                <a:xfrm>
                  <a:off x="7037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7" name="MH_Other_50"/>
                <p:cNvCxnSpPr/>
                <p:nvPr/>
              </p:nvCxnSpPr>
              <p:spPr>
                <a:xfrm>
                  <a:off x="8815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82" name="MH_Other_51"/>
              <p:cNvCxnSpPr/>
              <p:nvPr/>
            </p:nvCxnSpPr>
            <p:spPr>
              <a:xfrm>
                <a:off x="901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39" name="直接连接符 38"/>
            <p:cNvCxnSpPr/>
            <p:nvPr/>
          </p:nvCxnSpPr>
          <p:spPr>
            <a:xfrm>
              <a:off x="0" y="522362"/>
              <a:ext cx="9144000" cy="0"/>
            </a:xfrm>
            <a:prstGeom prst="line">
              <a:avLst/>
            </a:prstGeom>
            <a:ln>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93" name="矩形 92"/>
          <p:cNvSpPr/>
          <p:nvPr/>
        </p:nvSpPr>
        <p:spPr>
          <a:xfrm>
            <a:off x="3785275" y="224749"/>
            <a:ext cx="2031325" cy="369332"/>
          </a:xfrm>
          <a:prstGeom prst="rect">
            <a:avLst/>
          </a:prstGeom>
          <a:solidFill>
            <a:schemeClr val="bg1">
              <a:lumMod val="95000"/>
            </a:schemeClr>
          </a:solidFill>
        </p:spPr>
        <p:txBody>
          <a:bodyPr wrap="none">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单击此处添加</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内容</a:t>
            </a:r>
            <a:endParaRPr lang="zh-CN" altLang="en-US" dirty="0">
              <a:solidFill>
                <a:schemeClr val="tx1">
                  <a:lumMod val="75000"/>
                  <a:lumOff val="25000"/>
                </a:schemeClr>
              </a:solidFill>
            </a:endParaRPr>
          </a:p>
        </p:txBody>
      </p:sp>
    </p:spTree>
    <p:extLst>
      <p:ext uri="{BB962C8B-B14F-4D97-AF65-F5344CB8AC3E}">
        <p14:creationId xmlns:p14="http://schemas.microsoft.com/office/powerpoint/2010/main" val="22159690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1"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childTnLst>
                          </p:cTn>
                        </p:par>
                        <p:par>
                          <p:cTn id="29" fill="hold">
                            <p:stCondLst>
                              <p:cond delay="2000"/>
                            </p:stCondLst>
                            <p:childTnLst>
                              <p:par>
                                <p:cTn id="30" presetID="1" presetClass="entr" presetSubtype="0"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500"/>
                                        <p:tgtEl>
                                          <p:spTgt spid="29"/>
                                        </p:tgtEl>
                                      </p:cBhvr>
                                    </p:animEffect>
                                  </p:childTnLst>
                                </p:cTn>
                              </p:par>
                            </p:childTnLst>
                          </p:cTn>
                        </p:par>
                        <p:par>
                          <p:cTn id="36" fill="hold">
                            <p:stCondLst>
                              <p:cond delay="2500"/>
                            </p:stCondLst>
                            <p:childTnLst>
                              <p:par>
                                <p:cTn id="37" presetID="53" presetClass="entr" presetSubtype="16"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Effect transition="in" filter="fade">
                                      <p:cBhvr>
                                        <p:cTn id="41" dur="500"/>
                                        <p:tgtEl>
                                          <p:spTgt spid="7"/>
                                        </p:tgtEl>
                                      </p:cBhvr>
                                    </p:animEffect>
                                  </p:childTnLst>
                                </p:cTn>
                              </p:par>
                            </p:childTnLst>
                          </p:cTn>
                        </p:par>
                        <p:par>
                          <p:cTn id="42" fill="hold">
                            <p:stCondLst>
                              <p:cond delay="3000"/>
                            </p:stCondLst>
                            <p:childTnLst>
                              <p:par>
                                <p:cTn id="43" presetID="1" presetClass="entr" presetSubtype="0"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childTnLst>
                          </p:cTn>
                        </p:par>
                        <p:par>
                          <p:cTn id="45" fill="hold">
                            <p:stCondLst>
                              <p:cond delay="3000"/>
                            </p:stCondLst>
                            <p:childTnLst>
                              <p:par>
                                <p:cTn id="46" presetID="10" presetClass="entr" presetSubtype="0" fill="hold" grpId="0" nodeType="after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500"/>
                                        <p:tgtEl>
                                          <p:spTgt spid="30"/>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p:cTn id="52" dur="500" fill="hold"/>
                                        <p:tgtEl>
                                          <p:spTgt spid="8"/>
                                        </p:tgtEl>
                                        <p:attrNameLst>
                                          <p:attrName>ppt_w</p:attrName>
                                        </p:attrNameLst>
                                      </p:cBhvr>
                                      <p:tavLst>
                                        <p:tav tm="0">
                                          <p:val>
                                            <p:fltVal val="0"/>
                                          </p:val>
                                        </p:tav>
                                        <p:tav tm="100000">
                                          <p:val>
                                            <p:strVal val="#ppt_w"/>
                                          </p:val>
                                        </p:tav>
                                      </p:tavLst>
                                    </p:anim>
                                    <p:anim calcmode="lin" valueType="num">
                                      <p:cBhvr>
                                        <p:cTn id="53" dur="500" fill="hold"/>
                                        <p:tgtEl>
                                          <p:spTgt spid="8"/>
                                        </p:tgtEl>
                                        <p:attrNameLst>
                                          <p:attrName>ppt_h</p:attrName>
                                        </p:attrNameLst>
                                      </p:cBhvr>
                                      <p:tavLst>
                                        <p:tav tm="0">
                                          <p:val>
                                            <p:fltVal val="0"/>
                                          </p:val>
                                        </p:tav>
                                        <p:tav tm="100000">
                                          <p:val>
                                            <p:strVal val="#ppt_h"/>
                                          </p:val>
                                        </p:tav>
                                      </p:tavLst>
                                    </p:anim>
                                    <p:animEffect transition="in" filter="fade">
                                      <p:cBhvr>
                                        <p:cTn id="54" dur="500"/>
                                        <p:tgtEl>
                                          <p:spTgt spid="8"/>
                                        </p:tgtEl>
                                      </p:cBhvr>
                                    </p:animEffect>
                                  </p:childTnLst>
                                </p:cTn>
                              </p:par>
                            </p:childTnLst>
                          </p:cTn>
                        </p:par>
                        <p:par>
                          <p:cTn id="55" fill="hold">
                            <p:stCondLst>
                              <p:cond delay="4000"/>
                            </p:stCondLst>
                            <p:childTnLst>
                              <p:par>
                                <p:cTn id="56" presetID="1" presetClass="entr" presetSubtype="0" fill="hold" nodeType="afterEffect">
                                  <p:stCondLst>
                                    <p:cond delay="0"/>
                                  </p:stCondLst>
                                  <p:childTnLst>
                                    <p:set>
                                      <p:cBhvr>
                                        <p:cTn id="57" dur="1" fill="hold">
                                          <p:stCondLst>
                                            <p:cond delay="0"/>
                                          </p:stCondLst>
                                        </p:cTn>
                                        <p:tgtEl>
                                          <p:spTgt spid="10"/>
                                        </p:tgtEl>
                                        <p:attrNameLst>
                                          <p:attrName>style.visibility</p:attrName>
                                        </p:attrNameLst>
                                      </p:cBhvr>
                                      <p:to>
                                        <p:strVal val="visible"/>
                                      </p:to>
                                    </p:set>
                                  </p:childTnLst>
                                </p:cTn>
                              </p:par>
                            </p:childTnLst>
                          </p:cTn>
                        </p:par>
                        <p:par>
                          <p:cTn id="58" fill="hold">
                            <p:stCondLst>
                              <p:cond delay="4000"/>
                            </p:stCondLst>
                            <p:childTnLst>
                              <p:par>
                                <p:cTn id="59" presetID="10" presetClass="entr" presetSubtype="0"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fade">
                                      <p:cBhvr>
                                        <p:cTn id="61" dur="500"/>
                                        <p:tgtEl>
                                          <p:spTgt spid="31"/>
                                        </p:tgtEl>
                                      </p:cBhvr>
                                    </p:animEffect>
                                  </p:childTnLst>
                                </p:cTn>
                              </p:par>
                            </p:childTnLst>
                          </p:cTn>
                        </p:par>
                        <p:par>
                          <p:cTn id="62" fill="hold">
                            <p:stCondLst>
                              <p:cond delay="4500"/>
                            </p:stCondLst>
                            <p:childTnLst>
                              <p:par>
                                <p:cTn id="63" presetID="53" presetClass="entr" presetSubtype="16" fill="hold" grpId="0" nodeType="afterEffect">
                                  <p:stCondLst>
                                    <p:cond delay="0"/>
                                  </p:stCondLst>
                                  <p:childTnLst>
                                    <p:set>
                                      <p:cBhvr>
                                        <p:cTn id="64" dur="1" fill="hold">
                                          <p:stCondLst>
                                            <p:cond delay="0"/>
                                          </p:stCondLst>
                                        </p:cTn>
                                        <p:tgtEl>
                                          <p:spTgt spid="5"/>
                                        </p:tgtEl>
                                        <p:attrNameLst>
                                          <p:attrName>style.visibility</p:attrName>
                                        </p:attrNameLst>
                                      </p:cBhvr>
                                      <p:to>
                                        <p:strVal val="visible"/>
                                      </p:to>
                                    </p:set>
                                    <p:anim calcmode="lin" valueType="num">
                                      <p:cBhvr>
                                        <p:cTn id="65" dur="500" fill="hold"/>
                                        <p:tgtEl>
                                          <p:spTgt spid="5"/>
                                        </p:tgtEl>
                                        <p:attrNameLst>
                                          <p:attrName>ppt_w</p:attrName>
                                        </p:attrNameLst>
                                      </p:cBhvr>
                                      <p:tavLst>
                                        <p:tav tm="0">
                                          <p:val>
                                            <p:fltVal val="0"/>
                                          </p:val>
                                        </p:tav>
                                        <p:tav tm="100000">
                                          <p:val>
                                            <p:strVal val="#ppt_w"/>
                                          </p:val>
                                        </p:tav>
                                      </p:tavLst>
                                    </p:anim>
                                    <p:anim calcmode="lin" valueType="num">
                                      <p:cBhvr>
                                        <p:cTn id="66" dur="500" fill="hold"/>
                                        <p:tgtEl>
                                          <p:spTgt spid="5"/>
                                        </p:tgtEl>
                                        <p:attrNameLst>
                                          <p:attrName>ppt_h</p:attrName>
                                        </p:attrNameLst>
                                      </p:cBhvr>
                                      <p:tavLst>
                                        <p:tav tm="0">
                                          <p:val>
                                            <p:fltVal val="0"/>
                                          </p:val>
                                        </p:tav>
                                        <p:tav tm="100000">
                                          <p:val>
                                            <p:strVal val="#ppt_h"/>
                                          </p:val>
                                        </p:tav>
                                      </p:tavLst>
                                    </p:anim>
                                    <p:animEffect transition="in" filter="fade">
                                      <p:cBhvr>
                                        <p:cTn id="67" dur="500"/>
                                        <p:tgtEl>
                                          <p:spTgt spid="5"/>
                                        </p:tgtEl>
                                      </p:cBhvr>
                                    </p:animEffect>
                                  </p:childTnLst>
                                </p:cTn>
                              </p:par>
                            </p:childTnLst>
                          </p:cTn>
                        </p:par>
                        <p:par>
                          <p:cTn id="68" fill="hold">
                            <p:stCondLst>
                              <p:cond delay="5000"/>
                            </p:stCondLst>
                            <p:childTnLst>
                              <p:par>
                                <p:cTn id="69" presetID="1" presetClass="entr" presetSubtype="0" fill="hold" grpId="0" nodeType="afterEffect">
                                  <p:stCondLst>
                                    <p:cond delay="0"/>
                                  </p:stCondLst>
                                  <p:childTnLst>
                                    <p:set>
                                      <p:cBhvr>
                                        <p:cTn id="70" dur="1" fill="hold">
                                          <p:stCondLst>
                                            <p:cond delay="0"/>
                                          </p:stCondLst>
                                        </p:cTn>
                                        <p:tgtEl>
                                          <p:spTgt spid="22"/>
                                        </p:tgtEl>
                                        <p:attrNameLst>
                                          <p:attrName>style.visibility</p:attrName>
                                        </p:attrNameLst>
                                      </p:cBhvr>
                                      <p:to>
                                        <p:strVal val="visible"/>
                                      </p:to>
                                    </p:set>
                                  </p:childTnLst>
                                </p:cTn>
                              </p:par>
                            </p:childTnLst>
                          </p:cTn>
                        </p:par>
                        <p:par>
                          <p:cTn id="71" fill="hold">
                            <p:stCondLst>
                              <p:cond delay="5000"/>
                            </p:stCondLst>
                            <p:childTnLst>
                              <p:par>
                                <p:cTn id="72" presetID="10" presetClass="entr" presetSubtype="0" fill="hold" grpId="0" nodeType="after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fade">
                                      <p:cBhvr>
                                        <p:cTn id="74" dur="500"/>
                                        <p:tgtEl>
                                          <p:spTgt spid="28"/>
                                        </p:tgtEl>
                                      </p:cBhvr>
                                    </p:animEffect>
                                  </p:childTnLst>
                                </p:cTn>
                              </p:par>
                            </p:childTnLst>
                          </p:cTn>
                        </p:par>
                        <p:par>
                          <p:cTn id="75" fill="hold">
                            <p:stCondLst>
                              <p:cond delay="5500"/>
                            </p:stCondLst>
                            <p:childTnLst>
                              <p:par>
                                <p:cTn id="76" presetID="53" presetClass="entr" presetSubtype="16" fill="hold" grpId="0" nodeType="afterEffect">
                                  <p:stCondLst>
                                    <p:cond delay="0"/>
                                  </p:stCondLst>
                                  <p:childTnLst>
                                    <p:set>
                                      <p:cBhvr>
                                        <p:cTn id="77" dur="1" fill="hold">
                                          <p:stCondLst>
                                            <p:cond delay="0"/>
                                          </p:stCondLst>
                                        </p:cTn>
                                        <p:tgtEl>
                                          <p:spTgt spid="4"/>
                                        </p:tgtEl>
                                        <p:attrNameLst>
                                          <p:attrName>style.visibility</p:attrName>
                                        </p:attrNameLst>
                                      </p:cBhvr>
                                      <p:to>
                                        <p:strVal val="visible"/>
                                      </p:to>
                                    </p:set>
                                    <p:anim calcmode="lin" valueType="num">
                                      <p:cBhvr>
                                        <p:cTn id="78" dur="500" fill="hold"/>
                                        <p:tgtEl>
                                          <p:spTgt spid="4"/>
                                        </p:tgtEl>
                                        <p:attrNameLst>
                                          <p:attrName>ppt_w</p:attrName>
                                        </p:attrNameLst>
                                      </p:cBhvr>
                                      <p:tavLst>
                                        <p:tav tm="0">
                                          <p:val>
                                            <p:fltVal val="0"/>
                                          </p:val>
                                        </p:tav>
                                        <p:tav tm="100000">
                                          <p:val>
                                            <p:strVal val="#ppt_w"/>
                                          </p:val>
                                        </p:tav>
                                      </p:tavLst>
                                    </p:anim>
                                    <p:anim calcmode="lin" valueType="num">
                                      <p:cBhvr>
                                        <p:cTn id="79" dur="500" fill="hold"/>
                                        <p:tgtEl>
                                          <p:spTgt spid="4"/>
                                        </p:tgtEl>
                                        <p:attrNameLst>
                                          <p:attrName>ppt_h</p:attrName>
                                        </p:attrNameLst>
                                      </p:cBhvr>
                                      <p:tavLst>
                                        <p:tav tm="0">
                                          <p:val>
                                            <p:fltVal val="0"/>
                                          </p:val>
                                        </p:tav>
                                        <p:tav tm="100000">
                                          <p:val>
                                            <p:strVal val="#ppt_h"/>
                                          </p:val>
                                        </p:tav>
                                      </p:tavLst>
                                    </p:anim>
                                    <p:animEffect transition="in" filter="fade">
                                      <p:cBhvr>
                                        <p:cTn id="80" dur="500"/>
                                        <p:tgtEl>
                                          <p:spTgt spid="4"/>
                                        </p:tgtEl>
                                      </p:cBhvr>
                                    </p:animEffect>
                                  </p:childTnLst>
                                </p:cTn>
                              </p:par>
                            </p:childTnLst>
                          </p:cTn>
                        </p:par>
                        <p:par>
                          <p:cTn id="81" fill="hold">
                            <p:stCondLst>
                              <p:cond delay="6000"/>
                            </p:stCondLst>
                            <p:childTnLst>
                              <p:par>
                                <p:cTn id="82" presetID="1" presetClass="entr" presetSubtype="0" fill="hold" grpId="0" nodeType="afterEffect">
                                  <p:stCondLst>
                                    <p:cond delay="0"/>
                                  </p:stCondLst>
                                  <p:childTnLst>
                                    <p:set>
                                      <p:cBhvr>
                                        <p:cTn id="83" dur="1" fill="hold">
                                          <p:stCondLst>
                                            <p:cond delay="0"/>
                                          </p:stCondLst>
                                        </p:cTn>
                                        <p:tgtEl>
                                          <p:spTgt spid="18"/>
                                        </p:tgtEl>
                                        <p:attrNameLst>
                                          <p:attrName>style.visibility</p:attrName>
                                        </p:attrNameLst>
                                      </p:cBhvr>
                                      <p:to>
                                        <p:strVal val="visible"/>
                                      </p:to>
                                    </p:set>
                                  </p:childTnLst>
                                </p:cTn>
                              </p:par>
                            </p:childTnLst>
                          </p:cTn>
                        </p:par>
                        <p:par>
                          <p:cTn id="84" fill="hold">
                            <p:stCondLst>
                              <p:cond delay="6000"/>
                            </p:stCondLst>
                            <p:childTnLst>
                              <p:par>
                                <p:cTn id="85" presetID="10" presetClass="entr" presetSubtype="0" fill="hold" grpId="0" nodeType="afterEffect">
                                  <p:stCondLst>
                                    <p:cond delay="0"/>
                                  </p:stCondLst>
                                  <p:childTnLst>
                                    <p:set>
                                      <p:cBhvr>
                                        <p:cTn id="86" dur="1" fill="hold">
                                          <p:stCondLst>
                                            <p:cond delay="0"/>
                                          </p:stCondLst>
                                        </p:cTn>
                                        <p:tgtEl>
                                          <p:spTgt spid="27"/>
                                        </p:tgtEl>
                                        <p:attrNameLst>
                                          <p:attrName>style.visibility</p:attrName>
                                        </p:attrNameLst>
                                      </p:cBhvr>
                                      <p:to>
                                        <p:strVal val="visible"/>
                                      </p:to>
                                    </p:set>
                                    <p:animEffect transition="in" filter="fade">
                                      <p:cBhvr>
                                        <p:cTn id="8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8" grpId="0" animBg="1"/>
      <p:bldP spid="22" grpId="0" animBg="1"/>
      <p:bldP spid="26" grpId="0"/>
      <p:bldP spid="27" grpId="0"/>
      <p:bldP spid="28" grpId="0"/>
      <p:bldP spid="29" grpId="0"/>
      <p:bldP spid="30" grpId="0"/>
      <p:bldP spid="3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115616" y="0"/>
            <a:ext cx="8028384" cy="5143500"/>
          </a:xfrm>
          <a:prstGeom prst="rect">
            <a:avLst/>
          </a:prstGeom>
          <a:solidFill>
            <a:srgbClr val="8CAE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793793" y="2140545"/>
            <a:ext cx="1620957" cy="523220"/>
          </a:xfrm>
          <a:prstGeom prst="rect">
            <a:avLst/>
          </a:prstGeom>
        </p:spPr>
        <p:txBody>
          <a:bodyPr wrap="none">
            <a:spAutoFit/>
          </a:bodyPr>
          <a:lstStyle/>
          <a:p>
            <a:r>
              <a:rPr lang="zh-CN" altLang="en-US" sz="2800" b="1" dirty="0" smtClean="0">
                <a:solidFill>
                  <a:schemeClr val="bg1"/>
                </a:solidFill>
                <a:latin typeface="微软雅黑" pitchFamily="34" charset="-122"/>
                <a:ea typeface="微软雅黑" pitchFamily="34" charset="-122"/>
              </a:rPr>
              <a:t>第三部分</a:t>
            </a:r>
            <a:endParaRPr lang="zh-CN" altLang="en-US" sz="2800" b="1" dirty="0">
              <a:solidFill>
                <a:schemeClr val="bg1"/>
              </a:solidFill>
              <a:latin typeface="微软雅黑" pitchFamily="34" charset="-122"/>
              <a:ea typeface="微软雅黑" pitchFamily="34" charset="-122"/>
            </a:endParaRPr>
          </a:p>
        </p:txBody>
      </p:sp>
      <p:sp>
        <p:nvSpPr>
          <p:cNvPr id="5" name="矩形 4"/>
          <p:cNvSpPr/>
          <p:nvPr/>
        </p:nvSpPr>
        <p:spPr>
          <a:xfrm>
            <a:off x="1763688" y="2353986"/>
            <a:ext cx="2439707" cy="1200329"/>
          </a:xfrm>
          <a:prstGeom prst="rect">
            <a:avLst/>
          </a:prstGeom>
        </p:spPr>
        <p:txBody>
          <a:bodyPr wrap="none">
            <a:spAutoFit/>
          </a:bodyPr>
          <a:lstStyle/>
          <a:p>
            <a:r>
              <a:rPr lang="en-US" altLang="zh-CN" sz="7200" dirty="0" smtClean="0">
                <a:solidFill>
                  <a:schemeClr val="bg1"/>
                </a:solidFill>
              </a:rPr>
              <a:t>Part</a:t>
            </a:r>
            <a:r>
              <a:rPr lang="en-US" altLang="zh-CN" sz="7200" b="1" dirty="0" smtClean="0">
                <a:solidFill>
                  <a:schemeClr val="bg1"/>
                </a:solidFill>
              </a:rPr>
              <a:t> 3</a:t>
            </a:r>
            <a:endParaRPr lang="zh-CN" altLang="en-US" sz="7200" b="1" dirty="0">
              <a:solidFill>
                <a:schemeClr val="bg1"/>
              </a:solidFill>
            </a:endParaRPr>
          </a:p>
        </p:txBody>
      </p:sp>
      <p:sp>
        <p:nvSpPr>
          <p:cNvPr id="6" name="矩形 5"/>
          <p:cNvSpPr/>
          <p:nvPr/>
        </p:nvSpPr>
        <p:spPr>
          <a:xfrm>
            <a:off x="1835696" y="3381341"/>
            <a:ext cx="423319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chemeClr val="bg1"/>
              </a:solidFill>
              <a:latin typeface="微软雅黑" pitchFamily="34" charset="-122"/>
              <a:ea typeface="微软雅黑" pitchFamily="34" charset="-122"/>
            </a:endParaRPr>
          </a:p>
        </p:txBody>
      </p:sp>
      <p:sp>
        <p:nvSpPr>
          <p:cNvPr id="7" name="矩形 6"/>
          <p:cNvSpPr/>
          <p:nvPr/>
        </p:nvSpPr>
        <p:spPr>
          <a:xfrm>
            <a:off x="1763688" y="3504228"/>
            <a:ext cx="4608512" cy="4356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3200" b="1" dirty="0">
                <a:solidFill>
                  <a:schemeClr val="bg1"/>
                </a:solidFill>
                <a:latin typeface="微软雅黑" pitchFamily="34" charset="-122"/>
                <a:ea typeface="微软雅黑" pitchFamily="34" charset="-122"/>
              </a:rPr>
              <a:t>单击此处</a:t>
            </a:r>
            <a:r>
              <a:rPr lang="zh-CN" altLang="en-US" sz="3200" b="1" dirty="0" smtClean="0">
                <a:solidFill>
                  <a:schemeClr val="bg1"/>
                </a:solidFill>
                <a:latin typeface="微软雅黑" pitchFamily="34" charset="-122"/>
                <a:ea typeface="微软雅黑" pitchFamily="34" charset="-122"/>
              </a:rPr>
              <a:t>添加</a:t>
            </a:r>
            <a:r>
              <a:rPr lang="zh-CN" altLang="en-US" sz="3200" b="1" dirty="0">
                <a:solidFill>
                  <a:schemeClr val="bg1"/>
                </a:solidFill>
                <a:latin typeface="微软雅黑" pitchFamily="34" charset="-122"/>
                <a:ea typeface="微软雅黑" pitchFamily="34" charset="-122"/>
              </a:rPr>
              <a:t>章节</a:t>
            </a:r>
            <a:r>
              <a:rPr lang="zh-CN" altLang="en-US" sz="3200" b="1" dirty="0" smtClean="0">
                <a:solidFill>
                  <a:schemeClr val="bg1"/>
                </a:solidFill>
                <a:latin typeface="微软雅黑" pitchFamily="34" charset="-122"/>
                <a:ea typeface="微软雅黑" pitchFamily="34" charset="-122"/>
              </a:rPr>
              <a:t>内容</a:t>
            </a:r>
            <a:endParaRPr lang="zh-CN" altLang="en-US" sz="3200" b="1" dirty="0">
              <a:solidFill>
                <a:schemeClr val="bg1"/>
              </a:solidFill>
              <a:latin typeface="微软雅黑" pitchFamily="34" charset="-122"/>
              <a:ea typeface="微软雅黑" pitchFamily="34" charset="-122"/>
            </a:endParaRPr>
          </a:p>
        </p:txBody>
      </p:sp>
      <p:cxnSp>
        <p:nvCxnSpPr>
          <p:cNvPr id="8" name="直接连接符 7"/>
          <p:cNvCxnSpPr/>
          <p:nvPr/>
        </p:nvCxnSpPr>
        <p:spPr>
          <a:xfrm>
            <a:off x="971600" y="0"/>
            <a:ext cx="0" cy="514350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22638" y="339502"/>
            <a:ext cx="364202" cy="200055"/>
          </a:xfrm>
          <a:prstGeom prst="rect">
            <a:avLst/>
          </a:prstGeom>
          <a:noFill/>
        </p:spPr>
        <p:txBody>
          <a:bodyPr wrap="none" rtlCol="0">
            <a:spAutoFit/>
          </a:bodyPr>
          <a:lstStyle/>
          <a:p>
            <a:r>
              <a:rPr lang="en-US" altLang="zh-CN" sz="700" dirty="0" smtClean="0"/>
              <a:t>1996</a:t>
            </a:r>
            <a:endParaRPr lang="zh-CN" altLang="en-US" sz="700" dirty="0"/>
          </a:p>
        </p:txBody>
      </p:sp>
      <p:sp>
        <p:nvSpPr>
          <p:cNvPr id="10" name="TextBox 9"/>
          <p:cNvSpPr txBox="1"/>
          <p:nvPr/>
        </p:nvSpPr>
        <p:spPr>
          <a:xfrm>
            <a:off x="622638" y="581225"/>
            <a:ext cx="364202" cy="200055"/>
          </a:xfrm>
          <a:prstGeom prst="rect">
            <a:avLst/>
          </a:prstGeom>
          <a:noFill/>
        </p:spPr>
        <p:txBody>
          <a:bodyPr wrap="none" rtlCol="0">
            <a:spAutoFit/>
          </a:bodyPr>
          <a:lstStyle/>
          <a:p>
            <a:r>
              <a:rPr lang="en-US" altLang="zh-CN" sz="700" dirty="0" smtClean="0"/>
              <a:t>1997</a:t>
            </a:r>
            <a:endParaRPr lang="zh-CN" altLang="en-US" sz="700" dirty="0"/>
          </a:p>
        </p:txBody>
      </p:sp>
      <p:sp>
        <p:nvSpPr>
          <p:cNvPr id="11" name="TextBox 10"/>
          <p:cNvSpPr txBox="1"/>
          <p:nvPr/>
        </p:nvSpPr>
        <p:spPr>
          <a:xfrm>
            <a:off x="622638" y="822948"/>
            <a:ext cx="364202" cy="200055"/>
          </a:xfrm>
          <a:prstGeom prst="rect">
            <a:avLst/>
          </a:prstGeom>
          <a:noFill/>
        </p:spPr>
        <p:txBody>
          <a:bodyPr wrap="none" rtlCol="0">
            <a:spAutoFit/>
          </a:bodyPr>
          <a:lstStyle/>
          <a:p>
            <a:r>
              <a:rPr lang="en-US" altLang="zh-CN" sz="700" dirty="0" smtClean="0"/>
              <a:t>1998</a:t>
            </a:r>
            <a:endParaRPr lang="zh-CN" altLang="en-US" sz="700" dirty="0"/>
          </a:p>
        </p:txBody>
      </p:sp>
      <p:sp>
        <p:nvSpPr>
          <p:cNvPr id="12" name="TextBox 11"/>
          <p:cNvSpPr txBox="1"/>
          <p:nvPr/>
        </p:nvSpPr>
        <p:spPr>
          <a:xfrm>
            <a:off x="622638" y="1064671"/>
            <a:ext cx="364202" cy="200055"/>
          </a:xfrm>
          <a:prstGeom prst="rect">
            <a:avLst/>
          </a:prstGeom>
          <a:noFill/>
        </p:spPr>
        <p:txBody>
          <a:bodyPr wrap="none" rtlCol="0">
            <a:spAutoFit/>
          </a:bodyPr>
          <a:lstStyle/>
          <a:p>
            <a:r>
              <a:rPr lang="en-US" altLang="zh-CN" sz="700" dirty="0" smtClean="0"/>
              <a:t>1999</a:t>
            </a:r>
            <a:endParaRPr lang="zh-CN" altLang="en-US" sz="700" dirty="0"/>
          </a:p>
        </p:txBody>
      </p:sp>
      <p:sp>
        <p:nvSpPr>
          <p:cNvPr id="13" name="TextBox 12"/>
          <p:cNvSpPr txBox="1"/>
          <p:nvPr/>
        </p:nvSpPr>
        <p:spPr>
          <a:xfrm>
            <a:off x="622638" y="1306394"/>
            <a:ext cx="364202" cy="200055"/>
          </a:xfrm>
          <a:prstGeom prst="rect">
            <a:avLst/>
          </a:prstGeom>
          <a:noFill/>
        </p:spPr>
        <p:txBody>
          <a:bodyPr wrap="none" rtlCol="0">
            <a:spAutoFit/>
          </a:bodyPr>
          <a:lstStyle/>
          <a:p>
            <a:r>
              <a:rPr lang="en-US" altLang="zh-CN" sz="700" dirty="0" smtClean="0"/>
              <a:t>2000</a:t>
            </a:r>
            <a:endParaRPr lang="zh-CN" altLang="en-US" sz="700" dirty="0"/>
          </a:p>
        </p:txBody>
      </p:sp>
      <p:sp>
        <p:nvSpPr>
          <p:cNvPr id="14" name="TextBox 13"/>
          <p:cNvSpPr txBox="1"/>
          <p:nvPr/>
        </p:nvSpPr>
        <p:spPr>
          <a:xfrm>
            <a:off x="622638" y="1548117"/>
            <a:ext cx="364202" cy="200055"/>
          </a:xfrm>
          <a:prstGeom prst="rect">
            <a:avLst/>
          </a:prstGeom>
          <a:noFill/>
        </p:spPr>
        <p:txBody>
          <a:bodyPr wrap="none" rtlCol="0">
            <a:spAutoFit/>
          </a:bodyPr>
          <a:lstStyle/>
          <a:p>
            <a:r>
              <a:rPr lang="en-US" altLang="zh-CN" sz="700" dirty="0" smtClean="0"/>
              <a:t>2001</a:t>
            </a:r>
            <a:endParaRPr lang="zh-CN" altLang="en-US" sz="700" dirty="0"/>
          </a:p>
        </p:txBody>
      </p:sp>
      <p:sp>
        <p:nvSpPr>
          <p:cNvPr id="15" name="TextBox 14"/>
          <p:cNvSpPr txBox="1"/>
          <p:nvPr/>
        </p:nvSpPr>
        <p:spPr>
          <a:xfrm>
            <a:off x="622638" y="1789840"/>
            <a:ext cx="364202" cy="200055"/>
          </a:xfrm>
          <a:prstGeom prst="rect">
            <a:avLst/>
          </a:prstGeom>
          <a:noFill/>
        </p:spPr>
        <p:txBody>
          <a:bodyPr wrap="none" rtlCol="0">
            <a:spAutoFit/>
          </a:bodyPr>
          <a:lstStyle/>
          <a:p>
            <a:r>
              <a:rPr lang="en-US" altLang="zh-CN" sz="700" dirty="0" smtClean="0"/>
              <a:t>2002</a:t>
            </a:r>
            <a:endParaRPr lang="zh-CN" altLang="en-US" sz="700" dirty="0"/>
          </a:p>
        </p:txBody>
      </p:sp>
      <p:sp>
        <p:nvSpPr>
          <p:cNvPr id="16" name="TextBox 15"/>
          <p:cNvSpPr txBox="1"/>
          <p:nvPr/>
        </p:nvSpPr>
        <p:spPr>
          <a:xfrm>
            <a:off x="622638" y="2031563"/>
            <a:ext cx="364202" cy="200055"/>
          </a:xfrm>
          <a:prstGeom prst="rect">
            <a:avLst/>
          </a:prstGeom>
          <a:noFill/>
        </p:spPr>
        <p:txBody>
          <a:bodyPr wrap="none" rtlCol="0">
            <a:spAutoFit/>
          </a:bodyPr>
          <a:lstStyle/>
          <a:p>
            <a:r>
              <a:rPr lang="en-US" altLang="zh-CN" sz="700" dirty="0" smtClean="0"/>
              <a:t>2003</a:t>
            </a:r>
            <a:endParaRPr lang="zh-CN" altLang="en-US" sz="700" dirty="0"/>
          </a:p>
        </p:txBody>
      </p:sp>
      <p:sp>
        <p:nvSpPr>
          <p:cNvPr id="17" name="TextBox 16"/>
          <p:cNvSpPr txBox="1"/>
          <p:nvPr/>
        </p:nvSpPr>
        <p:spPr>
          <a:xfrm>
            <a:off x="622638" y="2273286"/>
            <a:ext cx="364202" cy="200055"/>
          </a:xfrm>
          <a:prstGeom prst="rect">
            <a:avLst/>
          </a:prstGeom>
          <a:noFill/>
        </p:spPr>
        <p:txBody>
          <a:bodyPr wrap="none" rtlCol="0">
            <a:spAutoFit/>
          </a:bodyPr>
          <a:lstStyle/>
          <a:p>
            <a:r>
              <a:rPr lang="en-US" altLang="zh-CN" sz="700" dirty="0" smtClean="0"/>
              <a:t>2004</a:t>
            </a:r>
            <a:endParaRPr lang="zh-CN" altLang="en-US" sz="700" dirty="0"/>
          </a:p>
        </p:txBody>
      </p:sp>
      <p:sp>
        <p:nvSpPr>
          <p:cNvPr id="18" name="TextBox 17"/>
          <p:cNvSpPr txBox="1"/>
          <p:nvPr/>
        </p:nvSpPr>
        <p:spPr>
          <a:xfrm>
            <a:off x="622638" y="2515009"/>
            <a:ext cx="364202" cy="200055"/>
          </a:xfrm>
          <a:prstGeom prst="rect">
            <a:avLst/>
          </a:prstGeom>
          <a:noFill/>
        </p:spPr>
        <p:txBody>
          <a:bodyPr wrap="none" rtlCol="0">
            <a:spAutoFit/>
          </a:bodyPr>
          <a:lstStyle/>
          <a:p>
            <a:r>
              <a:rPr lang="en-US" altLang="zh-CN" sz="700" dirty="0" smtClean="0"/>
              <a:t>2005</a:t>
            </a:r>
            <a:endParaRPr lang="zh-CN" altLang="en-US" sz="700" dirty="0"/>
          </a:p>
        </p:txBody>
      </p:sp>
      <p:sp>
        <p:nvSpPr>
          <p:cNvPr id="19" name="TextBox 18"/>
          <p:cNvSpPr txBox="1"/>
          <p:nvPr/>
        </p:nvSpPr>
        <p:spPr>
          <a:xfrm>
            <a:off x="622638" y="2756732"/>
            <a:ext cx="364202" cy="200055"/>
          </a:xfrm>
          <a:prstGeom prst="rect">
            <a:avLst/>
          </a:prstGeom>
          <a:noFill/>
        </p:spPr>
        <p:txBody>
          <a:bodyPr wrap="none" rtlCol="0">
            <a:spAutoFit/>
          </a:bodyPr>
          <a:lstStyle/>
          <a:p>
            <a:r>
              <a:rPr lang="en-US" altLang="zh-CN" sz="700" dirty="0" smtClean="0"/>
              <a:t>2006</a:t>
            </a:r>
            <a:endParaRPr lang="zh-CN" altLang="en-US" sz="700" dirty="0"/>
          </a:p>
        </p:txBody>
      </p:sp>
      <p:sp>
        <p:nvSpPr>
          <p:cNvPr id="20" name="TextBox 19"/>
          <p:cNvSpPr txBox="1"/>
          <p:nvPr/>
        </p:nvSpPr>
        <p:spPr>
          <a:xfrm>
            <a:off x="622638" y="2998455"/>
            <a:ext cx="364202" cy="200055"/>
          </a:xfrm>
          <a:prstGeom prst="rect">
            <a:avLst/>
          </a:prstGeom>
          <a:noFill/>
        </p:spPr>
        <p:txBody>
          <a:bodyPr wrap="none" rtlCol="0">
            <a:spAutoFit/>
          </a:bodyPr>
          <a:lstStyle/>
          <a:p>
            <a:r>
              <a:rPr lang="en-US" altLang="zh-CN" sz="700" dirty="0" smtClean="0"/>
              <a:t>2007</a:t>
            </a:r>
            <a:endParaRPr lang="zh-CN" altLang="en-US" sz="700" dirty="0"/>
          </a:p>
        </p:txBody>
      </p:sp>
      <p:sp>
        <p:nvSpPr>
          <p:cNvPr id="21" name="TextBox 20"/>
          <p:cNvSpPr txBox="1"/>
          <p:nvPr/>
        </p:nvSpPr>
        <p:spPr>
          <a:xfrm>
            <a:off x="622638" y="3240178"/>
            <a:ext cx="364202" cy="200055"/>
          </a:xfrm>
          <a:prstGeom prst="rect">
            <a:avLst/>
          </a:prstGeom>
          <a:noFill/>
        </p:spPr>
        <p:txBody>
          <a:bodyPr wrap="none" rtlCol="0">
            <a:spAutoFit/>
          </a:bodyPr>
          <a:lstStyle/>
          <a:p>
            <a:r>
              <a:rPr lang="en-US" altLang="zh-CN" sz="700" dirty="0" smtClean="0"/>
              <a:t>2008</a:t>
            </a:r>
            <a:endParaRPr lang="zh-CN" altLang="en-US" sz="700" dirty="0"/>
          </a:p>
        </p:txBody>
      </p:sp>
      <p:sp>
        <p:nvSpPr>
          <p:cNvPr id="22" name="TextBox 21"/>
          <p:cNvSpPr txBox="1"/>
          <p:nvPr/>
        </p:nvSpPr>
        <p:spPr>
          <a:xfrm>
            <a:off x="622638" y="3481901"/>
            <a:ext cx="364202" cy="200055"/>
          </a:xfrm>
          <a:prstGeom prst="rect">
            <a:avLst/>
          </a:prstGeom>
          <a:noFill/>
        </p:spPr>
        <p:txBody>
          <a:bodyPr wrap="none" rtlCol="0">
            <a:spAutoFit/>
          </a:bodyPr>
          <a:lstStyle/>
          <a:p>
            <a:r>
              <a:rPr lang="en-US" altLang="zh-CN" sz="700" dirty="0" smtClean="0"/>
              <a:t>2009</a:t>
            </a:r>
            <a:endParaRPr lang="zh-CN" altLang="en-US" sz="700" dirty="0"/>
          </a:p>
        </p:txBody>
      </p:sp>
      <p:sp>
        <p:nvSpPr>
          <p:cNvPr id="23" name="TextBox 22"/>
          <p:cNvSpPr txBox="1"/>
          <p:nvPr/>
        </p:nvSpPr>
        <p:spPr>
          <a:xfrm>
            <a:off x="622638" y="3723624"/>
            <a:ext cx="364202" cy="200055"/>
          </a:xfrm>
          <a:prstGeom prst="rect">
            <a:avLst/>
          </a:prstGeom>
          <a:noFill/>
        </p:spPr>
        <p:txBody>
          <a:bodyPr wrap="none" rtlCol="0">
            <a:spAutoFit/>
          </a:bodyPr>
          <a:lstStyle/>
          <a:p>
            <a:r>
              <a:rPr lang="en-US" altLang="zh-CN" sz="700" dirty="0" smtClean="0"/>
              <a:t>2010</a:t>
            </a:r>
            <a:endParaRPr lang="zh-CN" altLang="en-US" sz="700" dirty="0"/>
          </a:p>
        </p:txBody>
      </p:sp>
      <p:sp>
        <p:nvSpPr>
          <p:cNvPr id="24" name="TextBox 23"/>
          <p:cNvSpPr txBox="1"/>
          <p:nvPr/>
        </p:nvSpPr>
        <p:spPr>
          <a:xfrm>
            <a:off x="622638" y="3965347"/>
            <a:ext cx="364202" cy="200055"/>
          </a:xfrm>
          <a:prstGeom prst="rect">
            <a:avLst/>
          </a:prstGeom>
          <a:noFill/>
        </p:spPr>
        <p:txBody>
          <a:bodyPr wrap="none" rtlCol="0">
            <a:spAutoFit/>
          </a:bodyPr>
          <a:lstStyle/>
          <a:p>
            <a:r>
              <a:rPr lang="en-US" altLang="zh-CN" sz="700" dirty="0" smtClean="0"/>
              <a:t>2012</a:t>
            </a:r>
            <a:endParaRPr lang="zh-CN" altLang="en-US" sz="700" dirty="0"/>
          </a:p>
        </p:txBody>
      </p:sp>
      <p:sp>
        <p:nvSpPr>
          <p:cNvPr id="25" name="TextBox 24"/>
          <p:cNvSpPr txBox="1"/>
          <p:nvPr/>
        </p:nvSpPr>
        <p:spPr>
          <a:xfrm>
            <a:off x="622638" y="4207070"/>
            <a:ext cx="364202" cy="200055"/>
          </a:xfrm>
          <a:prstGeom prst="rect">
            <a:avLst/>
          </a:prstGeom>
          <a:noFill/>
        </p:spPr>
        <p:txBody>
          <a:bodyPr wrap="none" rtlCol="0">
            <a:spAutoFit/>
          </a:bodyPr>
          <a:lstStyle/>
          <a:p>
            <a:r>
              <a:rPr lang="en-US" altLang="zh-CN" sz="700" dirty="0" smtClean="0"/>
              <a:t>2013</a:t>
            </a:r>
            <a:endParaRPr lang="zh-CN" altLang="en-US" sz="700" dirty="0"/>
          </a:p>
        </p:txBody>
      </p:sp>
      <p:sp>
        <p:nvSpPr>
          <p:cNvPr id="26" name="TextBox 25"/>
          <p:cNvSpPr txBox="1"/>
          <p:nvPr/>
        </p:nvSpPr>
        <p:spPr>
          <a:xfrm>
            <a:off x="622638" y="4448793"/>
            <a:ext cx="364202" cy="200055"/>
          </a:xfrm>
          <a:prstGeom prst="rect">
            <a:avLst/>
          </a:prstGeom>
          <a:noFill/>
        </p:spPr>
        <p:txBody>
          <a:bodyPr wrap="none" rtlCol="0">
            <a:spAutoFit/>
          </a:bodyPr>
          <a:lstStyle/>
          <a:p>
            <a:r>
              <a:rPr lang="en-US" altLang="zh-CN" sz="700" dirty="0" smtClean="0"/>
              <a:t>2014</a:t>
            </a:r>
            <a:endParaRPr lang="zh-CN" altLang="en-US" sz="700" dirty="0"/>
          </a:p>
        </p:txBody>
      </p:sp>
      <p:sp>
        <p:nvSpPr>
          <p:cNvPr id="27" name="TextBox 26"/>
          <p:cNvSpPr txBox="1"/>
          <p:nvPr/>
        </p:nvSpPr>
        <p:spPr>
          <a:xfrm>
            <a:off x="622638" y="4690522"/>
            <a:ext cx="364202" cy="200055"/>
          </a:xfrm>
          <a:prstGeom prst="rect">
            <a:avLst/>
          </a:prstGeom>
          <a:noFill/>
        </p:spPr>
        <p:txBody>
          <a:bodyPr wrap="none" rtlCol="0">
            <a:spAutoFit/>
          </a:bodyPr>
          <a:lstStyle/>
          <a:p>
            <a:r>
              <a:rPr lang="en-US" altLang="zh-CN" sz="700" dirty="0" smtClean="0"/>
              <a:t>2015</a:t>
            </a:r>
            <a:endParaRPr lang="zh-CN" altLang="en-US" sz="700" dirty="0"/>
          </a:p>
        </p:txBody>
      </p:sp>
      <p:cxnSp>
        <p:nvCxnSpPr>
          <p:cNvPr id="28" name="直接连接符 27"/>
          <p:cNvCxnSpPr/>
          <p:nvPr/>
        </p:nvCxnSpPr>
        <p:spPr>
          <a:xfrm flipV="1">
            <a:off x="755576" y="539556"/>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755576" y="784484"/>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755576" y="1029412"/>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755576" y="1274340"/>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755576" y="1519268"/>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755576" y="1764196"/>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755576" y="2009124"/>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V="1">
            <a:off x="755576" y="2254052"/>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V="1">
            <a:off x="755576" y="2498980"/>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755576" y="2743908"/>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V="1">
            <a:off x="755576" y="2988836"/>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755576" y="3233764"/>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V="1">
            <a:off x="755576" y="3478692"/>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755576" y="3723620"/>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755576" y="3968548"/>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755576" y="4213476"/>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V="1">
            <a:off x="755576" y="4458404"/>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V="1">
            <a:off x="755576" y="4703329"/>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637878" y="133762"/>
            <a:ext cx="364202" cy="200055"/>
          </a:xfrm>
          <a:prstGeom prst="rect">
            <a:avLst/>
          </a:prstGeom>
          <a:noFill/>
        </p:spPr>
        <p:txBody>
          <a:bodyPr wrap="none" rtlCol="0">
            <a:spAutoFit/>
          </a:bodyPr>
          <a:lstStyle/>
          <a:p>
            <a:r>
              <a:rPr lang="en-US" altLang="zh-CN" sz="700" dirty="0" smtClean="0"/>
              <a:t>1995</a:t>
            </a:r>
            <a:endParaRPr lang="zh-CN" altLang="en-US" sz="700" dirty="0"/>
          </a:p>
        </p:txBody>
      </p:sp>
      <p:cxnSp>
        <p:nvCxnSpPr>
          <p:cNvPr id="47" name="直接连接符 46"/>
          <p:cNvCxnSpPr/>
          <p:nvPr/>
        </p:nvCxnSpPr>
        <p:spPr>
          <a:xfrm flipV="1">
            <a:off x="770816" y="333816"/>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615018" y="4903882"/>
            <a:ext cx="364202" cy="200055"/>
          </a:xfrm>
          <a:prstGeom prst="rect">
            <a:avLst/>
          </a:prstGeom>
          <a:noFill/>
        </p:spPr>
        <p:txBody>
          <a:bodyPr wrap="none" rtlCol="0">
            <a:spAutoFit/>
          </a:bodyPr>
          <a:lstStyle/>
          <a:p>
            <a:r>
              <a:rPr lang="en-US" altLang="zh-CN" sz="700" dirty="0" smtClean="0"/>
              <a:t>2016</a:t>
            </a:r>
            <a:endParaRPr lang="zh-CN" altLang="en-US" sz="700" dirty="0"/>
          </a:p>
        </p:txBody>
      </p:sp>
      <p:cxnSp>
        <p:nvCxnSpPr>
          <p:cNvPr id="49" name="直接连接符 48"/>
          <p:cNvCxnSpPr/>
          <p:nvPr/>
        </p:nvCxnSpPr>
        <p:spPr>
          <a:xfrm flipV="1">
            <a:off x="747956" y="4916689"/>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7670" r="19632"/>
          <a:stretch/>
        </p:blipFill>
        <p:spPr bwMode="auto">
          <a:xfrm>
            <a:off x="4846951" y="-1"/>
            <a:ext cx="4297049" cy="3598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5444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750"/>
                                        <p:tgtEl>
                                          <p:spTgt spid="5"/>
                                        </p:tgtEl>
                                      </p:cBhvr>
                                    </p:animEffect>
                                  </p:childTnLst>
                                </p:cTn>
                              </p:par>
                            </p:childTnLst>
                          </p:cTn>
                        </p:par>
                        <p:par>
                          <p:cTn id="12" fill="hold">
                            <p:stCondLst>
                              <p:cond delay="1500"/>
                            </p:stCondLst>
                            <p:childTnLst>
                              <p:par>
                                <p:cTn id="13" presetID="16" presetClass="entr" presetSubtype="2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750"/>
                                        <p:tgtEl>
                                          <p:spTgt spid="6"/>
                                        </p:tgtEl>
                                      </p:cBhvr>
                                    </p:animEffect>
                                  </p:childTnLst>
                                </p:cTn>
                              </p:par>
                            </p:childTnLst>
                          </p:cTn>
                        </p:par>
                        <p:par>
                          <p:cTn id="16" fill="hold">
                            <p:stCondLst>
                              <p:cond delay="225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pPr/>
              <a:t>20</a:t>
            </a:fld>
            <a:endParaRPr lang="zh-CN" altLang="en-US"/>
          </a:p>
        </p:txBody>
      </p:sp>
      <p:grpSp>
        <p:nvGrpSpPr>
          <p:cNvPr id="3" name="Group 5"/>
          <p:cNvGrpSpPr/>
          <p:nvPr/>
        </p:nvGrpSpPr>
        <p:grpSpPr>
          <a:xfrm>
            <a:off x="3059832" y="1834160"/>
            <a:ext cx="3248534" cy="1629534"/>
            <a:chOff x="8483600" y="5681663"/>
            <a:chExt cx="2193926" cy="1077913"/>
          </a:xfrm>
          <a:solidFill>
            <a:schemeClr val="tx1">
              <a:lumMod val="65000"/>
              <a:lumOff val="35000"/>
            </a:schemeClr>
          </a:solidFill>
        </p:grpSpPr>
        <p:sp>
          <p:nvSpPr>
            <p:cNvPr id="4" name="Freeform 16"/>
            <p:cNvSpPr>
              <a:spLocks/>
            </p:cNvSpPr>
            <p:nvPr/>
          </p:nvSpPr>
          <p:spPr bwMode="auto">
            <a:xfrm>
              <a:off x="8483600" y="5681663"/>
              <a:ext cx="2127250" cy="1077913"/>
            </a:xfrm>
            <a:custGeom>
              <a:avLst/>
              <a:gdLst>
                <a:gd name="T0" fmla="*/ 521 w 610"/>
                <a:gd name="T1" fmla="*/ 155 h 309"/>
                <a:gd name="T2" fmla="*/ 398 w 610"/>
                <a:gd name="T3" fmla="*/ 236 h 309"/>
                <a:gd name="T4" fmla="*/ 428 w 610"/>
                <a:gd name="T5" fmla="*/ 155 h 309"/>
                <a:gd name="T6" fmla="*/ 398 w 610"/>
                <a:gd name="T7" fmla="*/ 73 h 309"/>
                <a:gd name="T8" fmla="*/ 521 w 610"/>
                <a:gd name="T9" fmla="*/ 155 h 309"/>
                <a:gd name="T10" fmla="*/ 539 w 610"/>
                <a:gd name="T11" fmla="*/ 136 h 309"/>
                <a:gd name="T12" fmla="*/ 610 w 610"/>
                <a:gd name="T13" fmla="*/ 136 h 309"/>
                <a:gd name="T14" fmla="*/ 312 w 610"/>
                <a:gd name="T15" fmla="*/ 0 h 309"/>
                <a:gd name="T16" fmla="*/ 0 w 610"/>
                <a:gd name="T17" fmla="*/ 151 h 309"/>
                <a:gd name="T18" fmla="*/ 215 w 610"/>
                <a:gd name="T19" fmla="*/ 69 h 309"/>
                <a:gd name="T20" fmla="*/ 181 w 610"/>
                <a:gd name="T21" fmla="*/ 155 h 309"/>
                <a:gd name="T22" fmla="*/ 215 w 610"/>
                <a:gd name="T23" fmla="*/ 240 h 309"/>
                <a:gd name="T24" fmla="*/ 0 w 610"/>
                <a:gd name="T25" fmla="*/ 158 h 309"/>
                <a:gd name="T26" fmla="*/ 312 w 610"/>
                <a:gd name="T27" fmla="*/ 309 h 309"/>
                <a:gd name="T28" fmla="*/ 610 w 610"/>
                <a:gd name="T29" fmla="*/ 173 h 309"/>
                <a:gd name="T30" fmla="*/ 539 w 610"/>
                <a:gd name="T31" fmla="*/ 173 h 309"/>
                <a:gd name="T32" fmla="*/ 521 w 610"/>
                <a:gd name="T33" fmla="*/ 155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0" h="309">
                  <a:moveTo>
                    <a:pt x="521" y="155"/>
                  </a:moveTo>
                  <a:cubicBezTo>
                    <a:pt x="498" y="177"/>
                    <a:pt x="453" y="214"/>
                    <a:pt x="398" y="236"/>
                  </a:cubicBezTo>
                  <a:cubicBezTo>
                    <a:pt x="417" y="214"/>
                    <a:pt x="428" y="186"/>
                    <a:pt x="428" y="155"/>
                  </a:cubicBezTo>
                  <a:cubicBezTo>
                    <a:pt x="428" y="123"/>
                    <a:pt x="417" y="95"/>
                    <a:pt x="398" y="73"/>
                  </a:cubicBezTo>
                  <a:cubicBezTo>
                    <a:pt x="453" y="95"/>
                    <a:pt x="498" y="132"/>
                    <a:pt x="521" y="155"/>
                  </a:cubicBezTo>
                  <a:cubicBezTo>
                    <a:pt x="533" y="143"/>
                    <a:pt x="539" y="136"/>
                    <a:pt x="539" y="136"/>
                  </a:cubicBezTo>
                  <a:cubicBezTo>
                    <a:pt x="610" y="136"/>
                    <a:pt x="610" y="136"/>
                    <a:pt x="610" y="136"/>
                  </a:cubicBezTo>
                  <a:cubicBezTo>
                    <a:pt x="554" y="85"/>
                    <a:pt x="442" y="0"/>
                    <a:pt x="312" y="0"/>
                  </a:cubicBezTo>
                  <a:cubicBezTo>
                    <a:pt x="169" y="0"/>
                    <a:pt x="47" y="104"/>
                    <a:pt x="0" y="151"/>
                  </a:cubicBezTo>
                  <a:cubicBezTo>
                    <a:pt x="1" y="152"/>
                    <a:pt x="105" y="95"/>
                    <a:pt x="215" y="69"/>
                  </a:cubicBezTo>
                  <a:cubicBezTo>
                    <a:pt x="194" y="91"/>
                    <a:pt x="181" y="121"/>
                    <a:pt x="181" y="155"/>
                  </a:cubicBezTo>
                  <a:cubicBezTo>
                    <a:pt x="181" y="188"/>
                    <a:pt x="194" y="218"/>
                    <a:pt x="215" y="240"/>
                  </a:cubicBezTo>
                  <a:cubicBezTo>
                    <a:pt x="105" y="214"/>
                    <a:pt x="1" y="157"/>
                    <a:pt x="0" y="158"/>
                  </a:cubicBezTo>
                  <a:cubicBezTo>
                    <a:pt x="47" y="205"/>
                    <a:pt x="169" y="309"/>
                    <a:pt x="312" y="309"/>
                  </a:cubicBezTo>
                  <a:cubicBezTo>
                    <a:pt x="442" y="309"/>
                    <a:pt x="554" y="224"/>
                    <a:pt x="610" y="173"/>
                  </a:cubicBezTo>
                  <a:cubicBezTo>
                    <a:pt x="539" y="173"/>
                    <a:pt x="539" y="173"/>
                    <a:pt x="539" y="173"/>
                  </a:cubicBezTo>
                  <a:cubicBezTo>
                    <a:pt x="539" y="173"/>
                    <a:pt x="533" y="166"/>
                    <a:pt x="521" y="155"/>
                  </a:cubicBezTo>
                  <a:close/>
                </a:path>
              </a:pathLst>
            </a:custGeom>
            <a:solidFill>
              <a:srgbClr val="333F4F"/>
            </a:solidFill>
            <a:ln>
              <a:noFill/>
            </a:ln>
            <a:extLst/>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endParaRPr>
            </a:p>
          </p:txBody>
        </p:sp>
        <p:sp>
          <p:nvSpPr>
            <p:cNvPr id="5" name="Oval 17"/>
            <p:cNvSpPr>
              <a:spLocks noChangeArrowheads="1"/>
            </p:cNvSpPr>
            <p:nvPr/>
          </p:nvSpPr>
          <p:spPr bwMode="auto">
            <a:xfrm>
              <a:off x="9201150" y="5876925"/>
              <a:ext cx="687388" cy="687388"/>
            </a:xfrm>
            <a:prstGeom prst="ellipse">
              <a:avLst/>
            </a:pr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endParaRPr>
            </a:p>
          </p:txBody>
        </p:sp>
        <p:sp>
          <p:nvSpPr>
            <p:cNvPr id="6" name="Oval 18"/>
            <p:cNvSpPr>
              <a:spLocks noChangeArrowheads="1"/>
            </p:cNvSpPr>
            <p:nvPr/>
          </p:nvSpPr>
          <p:spPr bwMode="auto">
            <a:xfrm>
              <a:off x="9201150" y="5876925"/>
              <a:ext cx="687388" cy="687388"/>
            </a:xfrm>
            <a:prstGeom prst="ellipse">
              <a:avLst/>
            </a:prstGeom>
            <a:solidFill>
              <a:srgbClr val="F29B26"/>
            </a:solidFill>
            <a:ln w="9525">
              <a:noFill/>
              <a:round/>
              <a:headEnd/>
              <a:tailEnd/>
            </a:ln>
            <a:extLst/>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endParaRPr>
            </a:p>
          </p:txBody>
        </p:sp>
        <p:sp>
          <p:nvSpPr>
            <p:cNvPr id="7" name="Oval 19"/>
            <p:cNvSpPr>
              <a:spLocks noChangeArrowheads="1"/>
            </p:cNvSpPr>
            <p:nvPr/>
          </p:nvSpPr>
          <p:spPr bwMode="auto">
            <a:xfrm>
              <a:off x="9404350" y="6080125"/>
              <a:ext cx="282575" cy="282575"/>
            </a:xfrm>
            <a:prstGeom prst="ellipse">
              <a:avLst/>
            </a:prstGeom>
            <a:grpFill/>
            <a:ln>
              <a:noFill/>
            </a:ln>
            <a:extLst/>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endParaRPr>
            </a:p>
          </p:txBody>
        </p:sp>
        <p:sp>
          <p:nvSpPr>
            <p:cNvPr id="8" name="Oval 20"/>
            <p:cNvSpPr>
              <a:spLocks noChangeArrowheads="1"/>
            </p:cNvSpPr>
            <p:nvPr/>
          </p:nvSpPr>
          <p:spPr bwMode="auto">
            <a:xfrm>
              <a:off x="9567863" y="6092825"/>
              <a:ext cx="136525" cy="139700"/>
            </a:xfrm>
            <a:prstGeom prst="ellipse">
              <a:avLst/>
            </a:pr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endParaRPr>
            </a:p>
          </p:txBody>
        </p:sp>
        <p:sp>
          <p:nvSpPr>
            <p:cNvPr id="9" name="Freeform 21"/>
            <p:cNvSpPr>
              <a:spLocks/>
            </p:cNvSpPr>
            <p:nvPr/>
          </p:nvSpPr>
          <p:spPr bwMode="auto">
            <a:xfrm>
              <a:off x="10301288" y="6156325"/>
              <a:ext cx="376238" cy="128588"/>
            </a:xfrm>
            <a:custGeom>
              <a:avLst/>
              <a:gdLst>
                <a:gd name="T0" fmla="*/ 89 w 108"/>
                <a:gd name="T1" fmla="*/ 0 h 37"/>
                <a:gd name="T2" fmla="*/ 18 w 108"/>
                <a:gd name="T3" fmla="*/ 0 h 37"/>
                <a:gd name="T4" fmla="*/ 0 w 108"/>
                <a:gd name="T5" fmla="*/ 19 h 37"/>
                <a:gd name="T6" fmla="*/ 18 w 108"/>
                <a:gd name="T7" fmla="*/ 37 h 37"/>
                <a:gd name="T8" fmla="*/ 89 w 108"/>
                <a:gd name="T9" fmla="*/ 37 h 37"/>
                <a:gd name="T10" fmla="*/ 108 w 108"/>
                <a:gd name="T11" fmla="*/ 19 h 37"/>
                <a:gd name="T12" fmla="*/ 89 w 108"/>
                <a:gd name="T13" fmla="*/ 0 h 37"/>
              </a:gdLst>
              <a:ahLst/>
              <a:cxnLst>
                <a:cxn ang="0">
                  <a:pos x="T0" y="T1"/>
                </a:cxn>
                <a:cxn ang="0">
                  <a:pos x="T2" y="T3"/>
                </a:cxn>
                <a:cxn ang="0">
                  <a:pos x="T4" y="T5"/>
                </a:cxn>
                <a:cxn ang="0">
                  <a:pos x="T6" y="T7"/>
                </a:cxn>
                <a:cxn ang="0">
                  <a:pos x="T8" y="T9"/>
                </a:cxn>
                <a:cxn ang="0">
                  <a:pos x="T10" y="T11"/>
                </a:cxn>
                <a:cxn ang="0">
                  <a:pos x="T12" y="T13"/>
                </a:cxn>
              </a:cxnLst>
              <a:rect l="0" t="0" r="r" b="b"/>
              <a:pathLst>
                <a:path w="108" h="37">
                  <a:moveTo>
                    <a:pt x="89" y="0"/>
                  </a:moveTo>
                  <a:cubicBezTo>
                    <a:pt x="18" y="0"/>
                    <a:pt x="18" y="0"/>
                    <a:pt x="18" y="0"/>
                  </a:cubicBezTo>
                  <a:cubicBezTo>
                    <a:pt x="18" y="0"/>
                    <a:pt x="12" y="7"/>
                    <a:pt x="0" y="19"/>
                  </a:cubicBezTo>
                  <a:cubicBezTo>
                    <a:pt x="12" y="30"/>
                    <a:pt x="18" y="37"/>
                    <a:pt x="18" y="37"/>
                  </a:cubicBezTo>
                  <a:cubicBezTo>
                    <a:pt x="89" y="37"/>
                    <a:pt x="89" y="37"/>
                    <a:pt x="89" y="37"/>
                  </a:cubicBezTo>
                  <a:cubicBezTo>
                    <a:pt x="96" y="30"/>
                    <a:pt x="103" y="24"/>
                    <a:pt x="108" y="19"/>
                  </a:cubicBezTo>
                  <a:cubicBezTo>
                    <a:pt x="103" y="13"/>
                    <a:pt x="96" y="7"/>
                    <a:pt x="89" y="0"/>
                  </a:cubicBezTo>
                  <a:close/>
                </a:path>
              </a:pathLst>
            </a:custGeom>
            <a:solidFill>
              <a:srgbClr val="F29B26"/>
            </a:solidFill>
            <a:ln w="9525">
              <a:noFill/>
              <a:round/>
              <a:headEnd/>
              <a:tailEnd/>
            </a:ln>
            <a:extLst/>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endParaRPr>
            </a:p>
          </p:txBody>
        </p:sp>
      </p:grpSp>
      <p:sp>
        <p:nvSpPr>
          <p:cNvPr id="10" name="文本框 137"/>
          <p:cNvSpPr txBox="1"/>
          <p:nvPr/>
        </p:nvSpPr>
        <p:spPr>
          <a:xfrm>
            <a:off x="1366836" y="2746871"/>
            <a:ext cx="1485022" cy="900246"/>
          </a:xfrm>
          <a:prstGeom prst="rect">
            <a:avLst/>
          </a:prstGeom>
          <a:noFill/>
        </p:spPr>
        <p:txBody>
          <a:bodyPr wrap="none" lIns="68580" tIns="34290" rIns="68580" bIns="34290" rtlCol="0" anchor="ctr">
            <a:spAutoFit/>
          </a:bodyPr>
          <a:lstStyle/>
          <a:p>
            <a:pPr algn="ctr"/>
            <a:r>
              <a:rPr lang="en-US" altLang="zh-CN" sz="5400" b="1" dirty="0">
                <a:solidFill>
                  <a:srgbClr val="BD392F"/>
                </a:solidFill>
                <a:latin typeface="FFF Tusj" panose="02040802050405020203" pitchFamily="18" charset="0"/>
              </a:rPr>
              <a:t>YES</a:t>
            </a:r>
            <a:endParaRPr lang="zh-CN" altLang="en-US" sz="5400" b="1" dirty="0">
              <a:solidFill>
                <a:srgbClr val="BD392F"/>
              </a:solidFill>
              <a:latin typeface="FFF Tusj" panose="02040802050405020203" pitchFamily="18" charset="0"/>
            </a:endParaRPr>
          </a:p>
        </p:txBody>
      </p:sp>
      <p:sp>
        <p:nvSpPr>
          <p:cNvPr id="11" name="文本框 138"/>
          <p:cNvSpPr txBox="1"/>
          <p:nvPr/>
        </p:nvSpPr>
        <p:spPr>
          <a:xfrm>
            <a:off x="6279079" y="1555488"/>
            <a:ext cx="1177246" cy="900246"/>
          </a:xfrm>
          <a:prstGeom prst="rect">
            <a:avLst/>
          </a:prstGeom>
          <a:noFill/>
        </p:spPr>
        <p:txBody>
          <a:bodyPr wrap="none" lIns="68580" tIns="34290" rIns="68580" bIns="34290" rtlCol="0" anchor="ctr">
            <a:spAutoFit/>
          </a:bodyPr>
          <a:lstStyle/>
          <a:p>
            <a:pPr algn="ctr"/>
            <a:r>
              <a:rPr lang="en-US" altLang="zh-CN" sz="5400" b="1" dirty="0">
                <a:solidFill>
                  <a:srgbClr val="1D977D"/>
                </a:solidFill>
                <a:latin typeface="FFF Tusj" panose="02040802050405020203" pitchFamily="18" charset="0"/>
              </a:rPr>
              <a:t>NO</a:t>
            </a:r>
            <a:endParaRPr lang="zh-CN" altLang="en-US" sz="5400" b="1" dirty="0">
              <a:solidFill>
                <a:srgbClr val="1D977D"/>
              </a:solidFill>
              <a:latin typeface="FFF Tusj" panose="02040802050405020203" pitchFamily="18" charset="0"/>
            </a:endParaRPr>
          </a:p>
        </p:txBody>
      </p:sp>
      <p:sp>
        <p:nvSpPr>
          <p:cNvPr id="12" name="Content Placeholder 2"/>
          <p:cNvSpPr txBox="1">
            <a:spLocks/>
          </p:cNvSpPr>
          <p:nvPr/>
        </p:nvSpPr>
        <p:spPr bwMode="auto">
          <a:xfrm>
            <a:off x="6318160" y="2455734"/>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4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400" b="1" kern="0" dirty="0" smtClean="0">
              <a:solidFill>
                <a:schemeClr val="tx1">
                  <a:lumMod val="50000"/>
                  <a:lumOff val="50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概述</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sp>
        <p:nvSpPr>
          <p:cNvPr id="13" name="Content Placeholder 2"/>
          <p:cNvSpPr txBox="1">
            <a:spLocks/>
          </p:cNvSpPr>
          <p:nvPr/>
        </p:nvSpPr>
        <p:spPr bwMode="auto">
          <a:xfrm>
            <a:off x="611560" y="1964054"/>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4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4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400" b="1" kern="0" dirty="0" smtClean="0">
              <a:solidFill>
                <a:schemeClr val="tx1">
                  <a:lumMod val="50000"/>
                  <a:lumOff val="50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概述</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grpSp>
        <p:nvGrpSpPr>
          <p:cNvPr id="19" name="组合 18"/>
          <p:cNvGrpSpPr/>
          <p:nvPr/>
        </p:nvGrpSpPr>
        <p:grpSpPr>
          <a:xfrm>
            <a:off x="0" y="352224"/>
            <a:ext cx="9144000" cy="131294"/>
            <a:chOff x="0" y="522362"/>
            <a:chExt cx="9144000" cy="213184"/>
          </a:xfrm>
        </p:grpSpPr>
        <p:grpSp>
          <p:nvGrpSpPr>
            <p:cNvPr id="20" name="组合 19"/>
            <p:cNvGrpSpPr/>
            <p:nvPr/>
          </p:nvGrpSpPr>
          <p:grpSpPr>
            <a:xfrm>
              <a:off x="127000" y="522362"/>
              <a:ext cx="8890000" cy="213184"/>
              <a:chOff x="127000" y="447551"/>
              <a:chExt cx="8890000" cy="498377"/>
            </a:xfrm>
          </p:grpSpPr>
          <p:grpSp>
            <p:nvGrpSpPr>
              <p:cNvPr id="22" name="组合 21"/>
              <p:cNvGrpSpPr/>
              <p:nvPr/>
            </p:nvGrpSpPr>
            <p:grpSpPr>
              <a:xfrm>
                <a:off x="838200" y="447552"/>
                <a:ext cx="7112000" cy="498376"/>
                <a:chOff x="814738" y="2145382"/>
                <a:chExt cx="7112000" cy="1439863"/>
              </a:xfrm>
            </p:grpSpPr>
            <p:cxnSp>
              <p:nvCxnSpPr>
                <p:cNvPr id="70" name="MH_Other_41"/>
                <p:cNvCxnSpPr/>
                <p:nvPr/>
              </p:nvCxnSpPr>
              <p:spPr>
                <a:xfrm>
                  <a:off x="814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MH_Other_43"/>
                <p:cNvCxnSpPr/>
                <p:nvPr/>
              </p:nvCxnSpPr>
              <p:spPr>
                <a:xfrm>
                  <a:off x="45485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2" name="MH_Other_42"/>
                <p:cNvCxnSpPr/>
                <p:nvPr/>
              </p:nvCxnSpPr>
              <p:spPr>
                <a:xfrm>
                  <a:off x="2592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MH_Other_45"/>
                <p:cNvCxnSpPr/>
                <p:nvPr/>
              </p:nvCxnSpPr>
              <p:spPr>
                <a:xfrm>
                  <a:off x="7926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 name="MH_Other_44"/>
                <p:cNvCxnSpPr/>
                <p:nvPr/>
              </p:nvCxnSpPr>
              <p:spPr>
                <a:xfrm>
                  <a:off x="6148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23" name="MH_Other_1"/>
              <p:cNvCxnSpPr/>
              <p:nvPr/>
            </p:nvCxnSpPr>
            <p:spPr>
              <a:xfrm>
                <a:off x="12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MH_Other_2"/>
              <p:cNvCxnSpPr/>
              <p:nvPr/>
            </p:nvCxnSpPr>
            <p:spPr>
              <a:xfrm>
                <a:off x="304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MH_Other_3"/>
              <p:cNvCxnSpPr/>
              <p:nvPr/>
            </p:nvCxnSpPr>
            <p:spPr>
              <a:xfrm>
                <a:off x="482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MH_Other_4"/>
              <p:cNvCxnSpPr/>
              <p:nvPr/>
            </p:nvCxnSpPr>
            <p:spPr>
              <a:xfrm>
                <a:off x="660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MH_Other_5"/>
              <p:cNvCxnSpPr/>
              <p:nvPr/>
            </p:nvCxnSpPr>
            <p:spPr>
              <a:xfrm>
                <a:off x="1016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MH_Other_6"/>
              <p:cNvCxnSpPr/>
              <p:nvPr/>
            </p:nvCxnSpPr>
            <p:spPr>
              <a:xfrm>
                <a:off x="1193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MH_Other_7"/>
              <p:cNvCxnSpPr/>
              <p:nvPr/>
            </p:nvCxnSpPr>
            <p:spPr>
              <a:xfrm>
                <a:off x="1371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MH_Other_8"/>
              <p:cNvCxnSpPr/>
              <p:nvPr/>
            </p:nvCxnSpPr>
            <p:spPr>
              <a:xfrm>
                <a:off x="1549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MH_Other_10"/>
              <p:cNvCxnSpPr/>
              <p:nvPr/>
            </p:nvCxnSpPr>
            <p:spPr>
              <a:xfrm>
                <a:off x="1905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MH_Other_11"/>
              <p:cNvCxnSpPr/>
              <p:nvPr/>
            </p:nvCxnSpPr>
            <p:spPr>
              <a:xfrm>
                <a:off x="2082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MH_Other_12"/>
              <p:cNvCxnSpPr/>
              <p:nvPr/>
            </p:nvCxnSpPr>
            <p:spPr>
              <a:xfrm>
                <a:off x="2260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MH_Other_13"/>
              <p:cNvCxnSpPr/>
              <p:nvPr/>
            </p:nvCxnSpPr>
            <p:spPr>
              <a:xfrm>
                <a:off x="2438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MH_Other_14"/>
              <p:cNvCxnSpPr/>
              <p:nvPr/>
            </p:nvCxnSpPr>
            <p:spPr>
              <a:xfrm>
                <a:off x="2794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 name="MH_Other_15"/>
              <p:cNvCxnSpPr/>
              <p:nvPr/>
            </p:nvCxnSpPr>
            <p:spPr>
              <a:xfrm>
                <a:off x="2971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MH_Other_16"/>
              <p:cNvCxnSpPr/>
              <p:nvPr/>
            </p:nvCxnSpPr>
            <p:spPr>
              <a:xfrm>
                <a:off x="3149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MH_Other_17"/>
              <p:cNvCxnSpPr/>
              <p:nvPr/>
            </p:nvCxnSpPr>
            <p:spPr>
              <a:xfrm>
                <a:off x="3327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MH_Other_19"/>
              <p:cNvCxnSpPr/>
              <p:nvPr/>
            </p:nvCxnSpPr>
            <p:spPr>
              <a:xfrm>
                <a:off x="3683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MH_Other_20"/>
              <p:cNvCxnSpPr/>
              <p:nvPr/>
            </p:nvCxnSpPr>
            <p:spPr>
              <a:xfrm>
                <a:off x="3860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MH_Other_21"/>
              <p:cNvCxnSpPr/>
              <p:nvPr/>
            </p:nvCxnSpPr>
            <p:spPr>
              <a:xfrm>
                <a:off x="4038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MH_Other_22"/>
              <p:cNvCxnSpPr/>
              <p:nvPr/>
            </p:nvCxnSpPr>
            <p:spPr>
              <a:xfrm>
                <a:off x="4216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MH_Other_23"/>
              <p:cNvCxnSpPr/>
              <p:nvPr/>
            </p:nvCxnSpPr>
            <p:spPr>
              <a:xfrm>
                <a:off x="4427984" y="447551"/>
                <a:ext cx="0" cy="358774"/>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MH_Other_24"/>
              <p:cNvCxnSpPr/>
              <p:nvPr/>
            </p:nvCxnSpPr>
            <p:spPr>
              <a:xfrm>
                <a:off x="4749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5" name="MH_Other_25"/>
              <p:cNvCxnSpPr/>
              <p:nvPr/>
            </p:nvCxnSpPr>
            <p:spPr>
              <a:xfrm>
                <a:off x="4927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MH_Other_26"/>
              <p:cNvCxnSpPr/>
              <p:nvPr/>
            </p:nvCxnSpPr>
            <p:spPr>
              <a:xfrm>
                <a:off x="5105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MH_Other_28"/>
              <p:cNvCxnSpPr/>
              <p:nvPr/>
            </p:nvCxnSpPr>
            <p:spPr>
              <a:xfrm>
                <a:off x="5461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MH_Other_29"/>
              <p:cNvCxnSpPr/>
              <p:nvPr/>
            </p:nvCxnSpPr>
            <p:spPr>
              <a:xfrm>
                <a:off x="5638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MH_Other_30"/>
              <p:cNvCxnSpPr/>
              <p:nvPr/>
            </p:nvCxnSpPr>
            <p:spPr>
              <a:xfrm>
                <a:off x="5816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MH_Other_31"/>
              <p:cNvCxnSpPr/>
              <p:nvPr/>
            </p:nvCxnSpPr>
            <p:spPr>
              <a:xfrm>
                <a:off x="5994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MH_Other_32"/>
              <p:cNvCxnSpPr/>
              <p:nvPr/>
            </p:nvCxnSpPr>
            <p:spPr>
              <a:xfrm>
                <a:off x="6350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MH_Other_33"/>
              <p:cNvCxnSpPr/>
              <p:nvPr/>
            </p:nvCxnSpPr>
            <p:spPr>
              <a:xfrm>
                <a:off x="6527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MH_Other_34"/>
              <p:cNvCxnSpPr/>
              <p:nvPr/>
            </p:nvCxnSpPr>
            <p:spPr>
              <a:xfrm>
                <a:off x="6705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MH_Other_35"/>
              <p:cNvCxnSpPr/>
              <p:nvPr/>
            </p:nvCxnSpPr>
            <p:spPr>
              <a:xfrm>
                <a:off x="6883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MH_Other_37"/>
              <p:cNvCxnSpPr/>
              <p:nvPr/>
            </p:nvCxnSpPr>
            <p:spPr>
              <a:xfrm>
                <a:off x="7239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MH_Other_38"/>
              <p:cNvCxnSpPr/>
              <p:nvPr/>
            </p:nvCxnSpPr>
            <p:spPr>
              <a:xfrm>
                <a:off x="7416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MH_Other_39"/>
              <p:cNvCxnSpPr/>
              <p:nvPr/>
            </p:nvCxnSpPr>
            <p:spPr>
              <a:xfrm>
                <a:off x="7594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MH_Other_40"/>
              <p:cNvCxnSpPr/>
              <p:nvPr/>
            </p:nvCxnSpPr>
            <p:spPr>
              <a:xfrm>
                <a:off x="7772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MH_Other_46"/>
              <p:cNvCxnSpPr/>
              <p:nvPr/>
            </p:nvCxnSpPr>
            <p:spPr>
              <a:xfrm>
                <a:off x="8128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MH_Other_47"/>
              <p:cNvCxnSpPr/>
              <p:nvPr/>
            </p:nvCxnSpPr>
            <p:spPr>
              <a:xfrm>
                <a:off x="8305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MH_Other_48"/>
              <p:cNvCxnSpPr/>
              <p:nvPr/>
            </p:nvCxnSpPr>
            <p:spPr>
              <a:xfrm>
                <a:off x="8483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MH_Other_49"/>
              <p:cNvCxnSpPr/>
              <p:nvPr/>
            </p:nvCxnSpPr>
            <p:spPr>
              <a:xfrm>
                <a:off x="8661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3" name="组合 62"/>
              <p:cNvGrpSpPr/>
              <p:nvPr/>
            </p:nvGrpSpPr>
            <p:grpSpPr>
              <a:xfrm>
                <a:off x="1727200" y="447551"/>
                <a:ext cx="7112000" cy="426368"/>
                <a:chOff x="1703738" y="2145382"/>
                <a:chExt cx="7112000" cy="719138"/>
              </a:xfrm>
            </p:grpSpPr>
            <p:cxnSp>
              <p:nvCxnSpPr>
                <p:cNvPr id="65" name="MH_Other_9"/>
                <p:cNvCxnSpPr/>
                <p:nvPr/>
              </p:nvCxnSpPr>
              <p:spPr>
                <a:xfrm>
                  <a:off x="1703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MH_Other_18"/>
                <p:cNvCxnSpPr/>
                <p:nvPr/>
              </p:nvCxnSpPr>
              <p:spPr>
                <a:xfrm>
                  <a:off x="3481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MH_Other_27"/>
                <p:cNvCxnSpPr/>
                <p:nvPr/>
              </p:nvCxnSpPr>
              <p:spPr>
                <a:xfrm>
                  <a:off x="5259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MH_Other_36"/>
                <p:cNvCxnSpPr/>
                <p:nvPr/>
              </p:nvCxnSpPr>
              <p:spPr>
                <a:xfrm>
                  <a:off x="7037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MH_Other_50"/>
                <p:cNvCxnSpPr/>
                <p:nvPr/>
              </p:nvCxnSpPr>
              <p:spPr>
                <a:xfrm>
                  <a:off x="8815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64" name="MH_Other_51"/>
              <p:cNvCxnSpPr/>
              <p:nvPr/>
            </p:nvCxnSpPr>
            <p:spPr>
              <a:xfrm>
                <a:off x="901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21" name="直接连接符 20"/>
            <p:cNvCxnSpPr/>
            <p:nvPr/>
          </p:nvCxnSpPr>
          <p:spPr>
            <a:xfrm>
              <a:off x="0" y="522362"/>
              <a:ext cx="9144000" cy="0"/>
            </a:xfrm>
            <a:prstGeom prst="line">
              <a:avLst/>
            </a:prstGeom>
            <a:ln>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75" name="矩形 74"/>
          <p:cNvSpPr/>
          <p:nvPr/>
        </p:nvSpPr>
        <p:spPr>
          <a:xfrm>
            <a:off x="3785275" y="224749"/>
            <a:ext cx="2031325" cy="369332"/>
          </a:xfrm>
          <a:prstGeom prst="rect">
            <a:avLst/>
          </a:prstGeom>
          <a:solidFill>
            <a:schemeClr val="bg1">
              <a:lumMod val="95000"/>
            </a:schemeClr>
          </a:solidFill>
        </p:spPr>
        <p:txBody>
          <a:bodyPr wrap="none">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单击此处添加</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内容</a:t>
            </a:r>
            <a:endParaRPr lang="zh-CN" altLang="en-US" dirty="0">
              <a:solidFill>
                <a:schemeClr val="tx1">
                  <a:lumMod val="75000"/>
                  <a:lumOff val="25000"/>
                </a:schemeClr>
              </a:solidFill>
            </a:endParaRPr>
          </a:p>
        </p:txBody>
      </p:sp>
    </p:spTree>
    <p:extLst>
      <p:ext uri="{BB962C8B-B14F-4D97-AF65-F5344CB8AC3E}">
        <p14:creationId xmlns:p14="http://schemas.microsoft.com/office/powerpoint/2010/main" val="22433891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22" presetClass="entr" presetSubtype="2"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right)">
                                      <p:cBhvr>
                                        <p:cTn id="19" dur="1000"/>
                                        <p:tgtEl>
                                          <p:spTgt spid="13"/>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2"/>
          <p:cNvGrpSpPr/>
          <p:nvPr/>
        </p:nvGrpSpPr>
        <p:grpSpPr>
          <a:xfrm>
            <a:off x="606007" y="1347615"/>
            <a:ext cx="382318" cy="2339886"/>
            <a:chOff x="1461672" y="2210578"/>
            <a:chExt cx="509757" cy="3119848"/>
          </a:xfrm>
          <a:solidFill>
            <a:schemeClr val="bg1">
              <a:lumMod val="85000"/>
            </a:schemeClr>
          </a:solidFill>
        </p:grpSpPr>
        <p:sp>
          <p:nvSpPr>
            <p:cNvPr id="3" name="Rectangle 23"/>
            <p:cNvSpPr>
              <a:spLocks noChangeArrowheads="1"/>
            </p:cNvSpPr>
            <p:nvPr/>
          </p:nvSpPr>
          <p:spPr bwMode="auto">
            <a:xfrm>
              <a:off x="1461672" y="3773130"/>
              <a:ext cx="509757" cy="700696"/>
            </a:xfrm>
            <a:prstGeom prst="rect">
              <a:avLst/>
            </a:prstGeom>
            <a:solidFill>
              <a:schemeClr val="bg1">
                <a:lumMod val="50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4" name="Rectangle 24"/>
            <p:cNvSpPr>
              <a:spLocks noChangeArrowheads="1"/>
            </p:cNvSpPr>
            <p:nvPr/>
          </p:nvSpPr>
          <p:spPr bwMode="auto">
            <a:xfrm>
              <a:off x="1461672" y="2974337"/>
              <a:ext cx="509757" cy="781276"/>
            </a:xfrm>
            <a:prstGeom prst="rect">
              <a:avLst/>
            </a:prstGeom>
            <a:solidFill>
              <a:schemeClr val="bg1">
                <a:lumMod val="50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5" name="Freeform 25"/>
            <p:cNvSpPr>
              <a:spLocks/>
            </p:cNvSpPr>
            <p:nvPr/>
          </p:nvSpPr>
          <p:spPr bwMode="auto">
            <a:xfrm>
              <a:off x="146167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6" name="Freeform 26"/>
            <p:cNvSpPr>
              <a:spLocks/>
            </p:cNvSpPr>
            <p:nvPr/>
          </p:nvSpPr>
          <p:spPr bwMode="auto">
            <a:xfrm>
              <a:off x="146167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solidFill>
              <a:schemeClr val="bg1">
                <a:lumMod val="50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sp>
        <p:nvSpPr>
          <p:cNvPr id="7" name="Freeform 31"/>
          <p:cNvSpPr>
            <a:spLocks/>
          </p:cNvSpPr>
          <p:nvPr/>
        </p:nvSpPr>
        <p:spPr bwMode="auto">
          <a:xfrm>
            <a:off x="602505" y="2788456"/>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8" name="Group 8"/>
          <p:cNvGrpSpPr/>
          <p:nvPr/>
        </p:nvGrpSpPr>
        <p:grpSpPr>
          <a:xfrm>
            <a:off x="604693" y="2821703"/>
            <a:ext cx="478008" cy="865796"/>
            <a:chOff x="806257" y="3985529"/>
            <a:chExt cx="637344" cy="1154395"/>
          </a:xfrm>
          <a:solidFill>
            <a:srgbClr val="785448"/>
          </a:solidFill>
        </p:grpSpPr>
        <p:grpSp>
          <p:nvGrpSpPr>
            <p:cNvPr id="9" name="Group 28"/>
            <p:cNvGrpSpPr/>
            <p:nvPr/>
          </p:nvGrpSpPr>
          <p:grpSpPr>
            <a:xfrm>
              <a:off x="808009" y="4819356"/>
              <a:ext cx="635592" cy="320568"/>
              <a:chOff x="5311610" y="4117494"/>
              <a:chExt cx="576000" cy="290513"/>
            </a:xfrm>
            <a:grpFill/>
          </p:grpSpPr>
          <p:sp>
            <p:nvSpPr>
              <p:cNvPr id="12" name="Freeform 33"/>
              <p:cNvSpPr>
                <a:spLocks/>
              </p:cNvSpPr>
              <p:nvPr/>
            </p:nvSpPr>
            <p:spPr bwMode="auto">
              <a:xfrm>
                <a:off x="553836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3" name="Freeform 34"/>
              <p:cNvSpPr>
                <a:spLocks/>
              </p:cNvSpPr>
              <p:nvPr/>
            </p:nvSpPr>
            <p:spPr bwMode="auto">
              <a:xfrm>
                <a:off x="53116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sp>
          <p:nvSpPr>
            <p:cNvPr id="10" name="Rectangle 30"/>
            <p:cNvSpPr>
              <a:spLocks noChangeArrowheads="1"/>
            </p:cNvSpPr>
            <p:nvPr/>
          </p:nvSpPr>
          <p:spPr bwMode="auto">
            <a:xfrm>
              <a:off x="806257" y="4283326"/>
              <a:ext cx="509757" cy="586154"/>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dirty="0"/>
            </a:p>
          </p:txBody>
        </p:sp>
        <p:sp>
          <p:nvSpPr>
            <p:cNvPr id="11" name="Freeform 32"/>
            <p:cNvSpPr>
              <a:spLocks/>
            </p:cNvSpPr>
            <p:nvPr/>
          </p:nvSpPr>
          <p:spPr bwMode="auto">
            <a:xfrm>
              <a:off x="806258" y="398552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grpSp>
      <p:grpSp>
        <p:nvGrpSpPr>
          <p:cNvPr id="14" name="Group 35"/>
          <p:cNvGrpSpPr/>
          <p:nvPr/>
        </p:nvGrpSpPr>
        <p:grpSpPr>
          <a:xfrm>
            <a:off x="1153873" y="1347615"/>
            <a:ext cx="382318" cy="2339886"/>
            <a:chOff x="2192160" y="2210578"/>
            <a:chExt cx="509757" cy="3119848"/>
          </a:xfrm>
          <a:solidFill>
            <a:schemeClr val="bg1">
              <a:lumMod val="85000"/>
            </a:schemeClr>
          </a:solidFill>
        </p:grpSpPr>
        <p:sp>
          <p:nvSpPr>
            <p:cNvPr id="15" name="Rectangle 36"/>
            <p:cNvSpPr>
              <a:spLocks noChangeArrowheads="1"/>
            </p:cNvSpPr>
            <p:nvPr/>
          </p:nvSpPr>
          <p:spPr bwMode="auto">
            <a:xfrm>
              <a:off x="2192160" y="3773130"/>
              <a:ext cx="509757" cy="700696"/>
            </a:xfrm>
            <a:prstGeom prst="rect">
              <a:avLst/>
            </a:prstGeom>
            <a:solidFill>
              <a:schemeClr val="bg1">
                <a:lumMod val="50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6" name="Rectangle 37"/>
            <p:cNvSpPr>
              <a:spLocks noChangeArrowheads="1"/>
            </p:cNvSpPr>
            <p:nvPr/>
          </p:nvSpPr>
          <p:spPr bwMode="auto">
            <a:xfrm>
              <a:off x="2192160" y="2974337"/>
              <a:ext cx="509757" cy="781276"/>
            </a:xfrm>
            <a:prstGeom prst="rect">
              <a:avLst/>
            </a:prstGeom>
            <a:solidFill>
              <a:schemeClr val="bg1">
                <a:lumMod val="50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7" name="Freeform 38"/>
            <p:cNvSpPr>
              <a:spLocks/>
            </p:cNvSpPr>
            <p:nvPr/>
          </p:nvSpPr>
          <p:spPr bwMode="auto">
            <a:xfrm>
              <a:off x="219216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solidFill>
              <a:schemeClr val="bg1">
                <a:lumMod val="50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18" name="Freeform 39"/>
            <p:cNvSpPr>
              <a:spLocks/>
            </p:cNvSpPr>
            <p:nvPr/>
          </p:nvSpPr>
          <p:spPr bwMode="auto">
            <a:xfrm>
              <a:off x="219216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solidFill>
              <a:schemeClr val="bg1">
                <a:lumMod val="50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sp>
        <p:nvSpPr>
          <p:cNvPr id="19" name="Freeform 42"/>
          <p:cNvSpPr>
            <a:spLocks/>
          </p:cNvSpPr>
          <p:nvPr/>
        </p:nvSpPr>
        <p:spPr bwMode="auto">
          <a:xfrm>
            <a:off x="1150371" y="3088161"/>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20" name="Group 7"/>
          <p:cNvGrpSpPr/>
          <p:nvPr/>
        </p:nvGrpSpPr>
        <p:grpSpPr>
          <a:xfrm>
            <a:off x="1056867" y="3121408"/>
            <a:ext cx="573699" cy="566091"/>
            <a:chOff x="1409156" y="4385136"/>
            <a:chExt cx="764932" cy="754788"/>
          </a:xfrm>
          <a:solidFill>
            <a:schemeClr val="tx1">
              <a:lumMod val="65000"/>
              <a:lumOff val="35000"/>
            </a:schemeClr>
          </a:solidFill>
        </p:grpSpPr>
        <p:sp>
          <p:nvSpPr>
            <p:cNvPr id="21" name="Rectangle 41"/>
            <p:cNvSpPr>
              <a:spLocks noChangeArrowheads="1"/>
            </p:cNvSpPr>
            <p:nvPr/>
          </p:nvSpPr>
          <p:spPr bwMode="auto">
            <a:xfrm>
              <a:off x="1536745" y="4671028"/>
              <a:ext cx="509757" cy="198451"/>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22" name="Freeform 43"/>
            <p:cNvSpPr>
              <a:spLocks/>
            </p:cNvSpPr>
            <p:nvPr/>
          </p:nvSpPr>
          <p:spPr bwMode="auto">
            <a:xfrm>
              <a:off x="1536746" y="4385136"/>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23" name="Group 44"/>
            <p:cNvGrpSpPr/>
            <p:nvPr/>
          </p:nvGrpSpPr>
          <p:grpSpPr>
            <a:xfrm>
              <a:off x="1409156" y="4819356"/>
              <a:ext cx="764932" cy="320568"/>
              <a:chOff x="5856396" y="4117494"/>
              <a:chExt cx="693213" cy="290513"/>
            </a:xfrm>
            <a:grpFill/>
          </p:grpSpPr>
          <p:sp>
            <p:nvSpPr>
              <p:cNvPr id="24" name="Freeform 45"/>
              <p:cNvSpPr>
                <a:spLocks/>
              </p:cNvSpPr>
              <p:nvPr/>
            </p:nvSpPr>
            <p:spPr bwMode="auto">
              <a:xfrm>
                <a:off x="620035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25" name="Freeform 46"/>
              <p:cNvSpPr>
                <a:spLocks/>
              </p:cNvSpPr>
              <p:nvPr/>
            </p:nvSpPr>
            <p:spPr bwMode="auto">
              <a:xfrm>
                <a:off x="597360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26" name="Freeform 47"/>
              <p:cNvSpPr>
                <a:spLocks/>
              </p:cNvSpPr>
              <p:nvPr/>
            </p:nvSpPr>
            <p:spPr bwMode="auto">
              <a:xfrm flipH="1">
                <a:off x="585639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grpSp>
        <p:nvGrpSpPr>
          <p:cNvPr id="27" name="Group 48"/>
          <p:cNvGrpSpPr/>
          <p:nvPr/>
        </p:nvGrpSpPr>
        <p:grpSpPr>
          <a:xfrm>
            <a:off x="1694736" y="1347615"/>
            <a:ext cx="382318" cy="2339886"/>
            <a:chOff x="2913310" y="2210578"/>
            <a:chExt cx="509757" cy="3119848"/>
          </a:xfrm>
          <a:solidFill>
            <a:schemeClr val="bg1">
              <a:lumMod val="85000"/>
            </a:schemeClr>
          </a:solidFill>
        </p:grpSpPr>
        <p:sp>
          <p:nvSpPr>
            <p:cNvPr id="28" name="Rectangle 49"/>
            <p:cNvSpPr>
              <a:spLocks noChangeArrowheads="1"/>
            </p:cNvSpPr>
            <p:nvPr/>
          </p:nvSpPr>
          <p:spPr bwMode="auto">
            <a:xfrm>
              <a:off x="2913310" y="3773130"/>
              <a:ext cx="509757" cy="700696"/>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29" name="Rectangle 50"/>
            <p:cNvSpPr>
              <a:spLocks noChangeArrowheads="1"/>
            </p:cNvSpPr>
            <p:nvPr/>
          </p:nvSpPr>
          <p:spPr bwMode="auto">
            <a:xfrm>
              <a:off x="2913310" y="2974337"/>
              <a:ext cx="509757" cy="781276"/>
            </a:xfrm>
            <a:prstGeom prst="rect">
              <a:avLst/>
            </a:prstGeom>
            <a:solidFill>
              <a:schemeClr val="bg1">
                <a:lumMod val="50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30" name="Freeform 51"/>
            <p:cNvSpPr>
              <a:spLocks/>
            </p:cNvSpPr>
            <p:nvPr/>
          </p:nvSpPr>
          <p:spPr bwMode="auto">
            <a:xfrm>
              <a:off x="291331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31" name="Freeform 52"/>
            <p:cNvSpPr>
              <a:spLocks/>
            </p:cNvSpPr>
            <p:nvPr/>
          </p:nvSpPr>
          <p:spPr bwMode="auto">
            <a:xfrm>
              <a:off x="291331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solidFill>
              <a:schemeClr val="bg1">
                <a:lumMod val="50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sp>
        <p:nvSpPr>
          <p:cNvPr id="32" name="Freeform 55"/>
          <p:cNvSpPr>
            <a:spLocks/>
          </p:cNvSpPr>
          <p:nvPr/>
        </p:nvSpPr>
        <p:spPr bwMode="auto">
          <a:xfrm>
            <a:off x="1691234" y="2391324"/>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33" name="Group 9"/>
          <p:cNvGrpSpPr/>
          <p:nvPr/>
        </p:nvGrpSpPr>
        <p:grpSpPr>
          <a:xfrm>
            <a:off x="1597730" y="2424571"/>
            <a:ext cx="573699" cy="1262928"/>
            <a:chOff x="2130307" y="3456020"/>
            <a:chExt cx="764932" cy="1683904"/>
          </a:xfrm>
          <a:solidFill>
            <a:srgbClr val="1D977D"/>
          </a:solidFill>
        </p:grpSpPr>
        <p:sp>
          <p:nvSpPr>
            <p:cNvPr id="34" name="Rectangle 54"/>
            <p:cNvSpPr>
              <a:spLocks noChangeArrowheads="1"/>
            </p:cNvSpPr>
            <p:nvPr/>
          </p:nvSpPr>
          <p:spPr bwMode="auto">
            <a:xfrm>
              <a:off x="2257894" y="3753816"/>
              <a:ext cx="509757" cy="1115664"/>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35" name="Freeform 56"/>
            <p:cNvSpPr>
              <a:spLocks/>
            </p:cNvSpPr>
            <p:nvPr/>
          </p:nvSpPr>
          <p:spPr bwMode="auto">
            <a:xfrm>
              <a:off x="2257895" y="345602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36" name="Group 57"/>
            <p:cNvGrpSpPr/>
            <p:nvPr/>
          </p:nvGrpSpPr>
          <p:grpSpPr>
            <a:xfrm>
              <a:off x="2130307" y="4819356"/>
              <a:ext cx="764932" cy="320568"/>
              <a:chOff x="6509932" y="4117494"/>
              <a:chExt cx="693213" cy="290513"/>
            </a:xfrm>
            <a:grpFill/>
          </p:grpSpPr>
          <p:sp>
            <p:nvSpPr>
              <p:cNvPr id="37" name="Freeform 58"/>
              <p:cNvSpPr>
                <a:spLocks/>
              </p:cNvSpPr>
              <p:nvPr/>
            </p:nvSpPr>
            <p:spPr bwMode="auto">
              <a:xfrm>
                <a:off x="6853895"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38" name="Freeform 59"/>
              <p:cNvSpPr>
                <a:spLocks/>
              </p:cNvSpPr>
              <p:nvPr/>
            </p:nvSpPr>
            <p:spPr bwMode="auto">
              <a:xfrm>
                <a:off x="6627145"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39" name="Freeform 60"/>
              <p:cNvSpPr>
                <a:spLocks/>
              </p:cNvSpPr>
              <p:nvPr/>
            </p:nvSpPr>
            <p:spPr bwMode="auto">
              <a:xfrm flipH="1">
                <a:off x="6509932"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grpSp>
        <p:nvGrpSpPr>
          <p:cNvPr id="40" name="Group 61"/>
          <p:cNvGrpSpPr/>
          <p:nvPr/>
        </p:nvGrpSpPr>
        <p:grpSpPr>
          <a:xfrm>
            <a:off x="2234283" y="1347615"/>
            <a:ext cx="382318" cy="2339886"/>
            <a:chOff x="3632707" y="2210578"/>
            <a:chExt cx="509757" cy="3119848"/>
          </a:xfrm>
          <a:solidFill>
            <a:schemeClr val="bg1">
              <a:lumMod val="85000"/>
            </a:schemeClr>
          </a:solidFill>
        </p:grpSpPr>
        <p:sp>
          <p:nvSpPr>
            <p:cNvPr id="41" name="Rectangle 62"/>
            <p:cNvSpPr>
              <a:spLocks noChangeArrowheads="1"/>
            </p:cNvSpPr>
            <p:nvPr/>
          </p:nvSpPr>
          <p:spPr bwMode="auto">
            <a:xfrm>
              <a:off x="3632707" y="3773130"/>
              <a:ext cx="509757" cy="700696"/>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42" name="Rectangle 63"/>
            <p:cNvSpPr>
              <a:spLocks noChangeArrowheads="1"/>
            </p:cNvSpPr>
            <p:nvPr/>
          </p:nvSpPr>
          <p:spPr bwMode="auto">
            <a:xfrm>
              <a:off x="3632707" y="2974337"/>
              <a:ext cx="509757" cy="781276"/>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43" name="Freeform 64"/>
            <p:cNvSpPr>
              <a:spLocks/>
            </p:cNvSpPr>
            <p:nvPr/>
          </p:nvSpPr>
          <p:spPr bwMode="auto">
            <a:xfrm>
              <a:off x="3632707"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44" name="Freeform 65"/>
            <p:cNvSpPr>
              <a:spLocks/>
            </p:cNvSpPr>
            <p:nvPr/>
          </p:nvSpPr>
          <p:spPr bwMode="auto">
            <a:xfrm>
              <a:off x="3632707"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solidFill>
              <a:schemeClr val="bg1">
                <a:lumMod val="50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sp>
        <p:nvSpPr>
          <p:cNvPr id="45" name="Freeform 69"/>
          <p:cNvSpPr>
            <a:spLocks/>
          </p:cNvSpPr>
          <p:nvPr/>
        </p:nvSpPr>
        <p:spPr bwMode="auto">
          <a:xfrm>
            <a:off x="2230781" y="1865964"/>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46" name="Group 4"/>
          <p:cNvGrpSpPr/>
          <p:nvPr/>
        </p:nvGrpSpPr>
        <p:grpSpPr>
          <a:xfrm>
            <a:off x="2137278" y="1899211"/>
            <a:ext cx="573699" cy="1788289"/>
            <a:chOff x="2849704" y="2755539"/>
            <a:chExt cx="764932" cy="2384385"/>
          </a:xfrm>
          <a:solidFill>
            <a:srgbClr val="F29B26"/>
          </a:solidFill>
        </p:grpSpPr>
        <p:sp>
          <p:nvSpPr>
            <p:cNvPr id="47" name="Rectangle 67"/>
            <p:cNvSpPr>
              <a:spLocks noChangeArrowheads="1"/>
            </p:cNvSpPr>
            <p:nvPr/>
          </p:nvSpPr>
          <p:spPr bwMode="auto">
            <a:xfrm>
              <a:off x="2977292" y="3053336"/>
              <a:ext cx="509757" cy="1816144"/>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48" name="Freeform 72"/>
            <p:cNvSpPr>
              <a:spLocks/>
            </p:cNvSpPr>
            <p:nvPr/>
          </p:nvSpPr>
          <p:spPr bwMode="auto">
            <a:xfrm>
              <a:off x="2977293" y="275553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49" name="Group 73"/>
            <p:cNvGrpSpPr/>
            <p:nvPr/>
          </p:nvGrpSpPr>
          <p:grpSpPr>
            <a:xfrm>
              <a:off x="2849704" y="4819356"/>
              <a:ext cx="764932" cy="320568"/>
              <a:chOff x="7161880" y="4117494"/>
              <a:chExt cx="693213" cy="290513"/>
            </a:xfrm>
            <a:grpFill/>
          </p:grpSpPr>
          <p:sp>
            <p:nvSpPr>
              <p:cNvPr id="50" name="Freeform 74"/>
              <p:cNvSpPr>
                <a:spLocks/>
              </p:cNvSpPr>
              <p:nvPr/>
            </p:nvSpPr>
            <p:spPr bwMode="auto">
              <a:xfrm>
                <a:off x="750584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51" name="Freeform 75"/>
              <p:cNvSpPr>
                <a:spLocks/>
              </p:cNvSpPr>
              <p:nvPr/>
            </p:nvSpPr>
            <p:spPr bwMode="auto">
              <a:xfrm>
                <a:off x="727909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52" name="Freeform 76"/>
              <p:cNvSpPr>
                <a:spLocks/>
              </p:cNvSpPr>
              <p:nvPr/>
            </p:nvSpPr>
            <p:spPr bwMode="auto">
              <a:xfrm flipH="1">
                <a:off x="716188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grpSp>
        <p:nvGrpSpPr>
          <p:cNvPr id="53" name="Group 77"/>
          <p:cNvGrpSpPr/>
          <p:nvPr/>
        </p:nvGrpSpPr>
        <p:grpSpPr>
          <a:xfrm>
            <a:off x="2772517" y="1347615"/>
            <a:ext cx="382318" cy="2339886"/>
            <a:chOff x="4350352" y="2210578"/>
            <a:chExt cx="509757" cy="3119848"/>
          </a:xfrm>
          <a:solidFill>
            <a:srgbClr val="D9D9D9"/>
          </a:solidFill>
        </p:grpSpPr>
        <p:sp>
          <p:nvSpPr>
            <p:cNvPr id="54" name="Rectangle 78"/>
            <p:cNvSpPr>
              <a:spLocks noChangeArrowheads="1"/>
            </p:cNvSpPr>
            <p:nvPr/>
          </p:nvSpPr>
          <p:spPr bwMode="auto">
            <a:xfrm>
              <a:off x="4350352" y="3773130"/>
              <a:ext cx="509757" cy="700696"/>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55" name="Rectangle 79"/>
            <p:cNvSpPr>
              <a:spLocks noChangeArrowheads="1"/>
            </p:cNvSpPr>
            <p:nvPr/>
          </p:nvSpPr>
          <p:spPr bwMode="auto">
            <a:xfrm>
              <a:off x="4350352" y="2974337"/>
              <a:ext cx="509757" cy="781276"/>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56" name="Freeform 80"/>
            <p:cNvSpPr>
              <a:spLocks/>
            </p:cNvSpPr>
            <p:nvPr/>
          </p:nvSpPr>
          <p:spPr bwMode="auto">
            <a:xfrm>
              <a:off x="435035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57" name="Freeform 81"/>
            <p:cNvSpPr>
              <a:spLocks/>
            </p:cNvSpPr>
            <p:nvPr/>
          </p:nvSpPr>
          <p:spPr bwMode="auto">
            <a:xfrm>
              <a:off x="435035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grpSp>
      <p:grpSp>
        <p:nvGrpSpPr>
          <p:cNvPr id="58" name="Group 82"/>
          <p:cNvGrpSpPr/>
          <p:nvPr/>
        </p:nvGrpSpPr>
        <p:grpSpPr>
          <a:xfrm>
            <a:off x="2675511" y="1347614"/>
            <a:ext cx="573699" cy="2339885"/>
            <a:chOff x="4221011" y="2210578"/>
            <a:chExt cx="764932" cy="3119846"/>
          </a:xfrm>
          <a:solidFill>
            <a:srgbClr val="BD392F"/>
          </a:solidFill>
        </p:grpSpPr>
        <p:sp>
          <p:nvSpPr>
            <p:cNvPr id="59" name="Rectangle 83"/>
            <p:cNvSpPr>
              <a:spLocks noChangeArrowheads="1"/>
            </p:cNvSpPr>
            <p:nvPr/>
          </p:nvSpPr>
          <p:spPr bwMode="auto">
            <a:xfrm>
              <a:off x="4348600" y="2508374"/>
              <a:ext cx="509757" cy="2551606"/>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60" name="Freeform 89"/>
            <p:cNvSpPr>
              <a:spLocks/>
            </p:cNvSpPr>
            <p:nvPr/>
          </p:nvSpPr>
          <p:spPr bwMode="auto">
            <a:xfrm>
              <a:off x="4348601" y="2210578"/>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61" name="Group 90"/>
            <p:cNvGrpSpPr/>
            <p:nvPr/>
          </p:nvGrpSpPr>
          <p:grpSpPr>
            <a:xfrm>
              <a:off x="4221011" y="5009856"/>
              <a:ext cx="764932" cy="320568"/>
              <a:chOff x="7812240" y="4117494"/>
              <a:chExt cx="693213" cy="290513"/>
            </a:xfrm>
            <a:grpFill/>
          </p:grpSpPr>
          <p:sp>
            <p:nvSpPr>
              <p:cNvPr id="62" name="Freeform 99"/>
              <p:cNvSpPr>
                <a:spLocks/>
              </p:cNvSpPr>
              <p:nvPr/>
            </p:nvSpPr>
            <p:spPr bwMode="auto">
              <a:xfrm>
                <a:off x="815620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63" name="Freeform 104"/>
              <p:cNvSpPr>
                <a:spLocks/>
              </p:cNvSpPr>
              <p:nvPr/>
            </p:nvSpPr>
            <p:spPr bwMode="auto">
              <a:xfrm>
                <a:off x="792945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64" name="Freeform 105"/>
              <p:cNvSpPr>
                <a:spLocks/>
              </p:cNvSpPr>
              <p:nvPr/>
            </p:nvSpPr>
            <p:spPr bwMode="auto">
              <a:xfrm flipH="1">
                <a:off x="781224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grpSp>
        <p:nvGrpSpPr>
          <p:cNvPr id="65" name="Group 106"/>
          <p:cNvGrpSpPr/>
          <p:nvPr/>
        </p:nvGrpSpPr>
        <p:grpSpPr>
          <a:xfrm>
            <a:off x="3313380" y="1347615"/>
            <a:ext cx="382318" cy="2339886"/>
            <a:chOff x="5071502" y="2210578"/>
            <a:chExt cx="509757" cy="3119848"/>
          </a:xfrm>
          <a:solidFill>
            <a:schemeClr val="bg1">
              <a:lumMod val="85000"/>
            </a:schemeClr>
          </a:solidFill>
        </p:grpSpPr>
        <p:sp>
          <p:nvSpPr>
            <p:cNvPr id="66" name="Rectangle 107"/>
            <p:cNvSpPr>
              <a:spLocks noChangeArrowheads="1"/>
            </p:cNvSpPr>
            <p:nvPr/>
          </p:nvSpPr>
          <p:spPr bwMode="auto">
            <a:xfrm>
              <a:off x="5071502" y="3773130"/>
              <a:ext cx="509757" cy="700696"/>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67" name="Rectangle 108"/>
            <p:cNvSpPr>
              <a:spLocks noChangeArrowheads="1"/>
            </p:cNvSpPr>
            <p:nvPr/>
          </p:nvSpPr>
          <p:spPr bwMode="auto">
            <a:xfrm>
              <a:off x="5071502" y="2974337"/>
              <a:ext cx="509757" cy="781276"/>
            </a:xfrm>
            <a:prstGeom prst="rect">
              <a:avLst/>
            </a:prstGeom>
            <a:solidFill>
              <a:schemeClr val="bg1">
                <a:lumMod val="50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8" name="Freeform 109"/>
            <p:cNvSpPr>
              <a:spLocks/>
            </p:cNvSpPr>
            <p:nvPr/>
          </p:nvSpPr>
          <p:spPr bwMode="auto">
            <a:xfrm>
              <a:off x="507150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69" name="Freeform 110"/>
            <p:cNvSpPr>
              <a:spLocks/>
            </p:cNvSpPr>
            <p:nvPr/>
          </p:nvSpPr>
          <p:spPr bwMode="auto">
            <a:xfrm>
              <a:off x="507150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solidFill>
              <a:schemeClr val="bg1">
                <a:lumMod val="50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sp>
        <p:nvSpPr>
          <p:cNvPr id="70" name="Freeform 113"/>
          <p:cNvSpPr>
            <a:spLocks/>
          </p:cNvSpPr>
          <p:nvPr/>
        </p:nvSpPr>
        <p:spPr bwMode="auto">
          <a:xfrm>
            <a:off x="3309878" y="2147267"/>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71" name="Group 3"/>
          <p:cNvGrpSpPr/>
          <p:nvPr/>
        </p:nvGrpSpPr>
        <p:grpSpPr>
          <a:xfrm>
            <a:off x="3216374" y="2180513"/>
            <a:ext cx="573699" cy="1506986"/>
            <a:chOff x="4288499" y="3130610"/>
            <a:chExt cx="764932" cy="2009314"/>
          </a:xfrm>
          <a:solidFill>
            <a:srgbClr val="8CAE48"/>
          </a:solidFill>
        </p:grpSpPr>
        <p:sp>
          <p:nvSpPr>
            <p:cNvPr id="72" name="Rectangle 112"/>
            <p:cNvSpPr>
              <a:spLocks noChangeArrowheads="1"/>
            </p:cNvSpPr>
            <p:nvPr/>
          </p:nvSpPr>
          <p:spPr bwMode="auto">
            <a:xfrm>
              <a:off x="4416086" y="3428406"/>
              <a:ext cx="509757" cy="1441073"/>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73" name="Freeform 114"/>
            <p:cNvSpPr>
              <a:spLocks/>
            </p:cNvSpPr>
            <p:nvPr/>
          </p:nvSpPr>
          <p:spPr bwMode="auto">
            <a:xfrm>
              <a:off x="4416086" y="313061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74" name="Group 115"/>
            <p:cNvGrpSpPr/>
            <p:nvPr/>
          </p:nvGrpSpPr>
          <p:grpSpPr>
            <a:xfrm>
              <a:off x="4288499" y="4819356"/>
              <a:ext cx="764932" cy="320568"/>
              <a:chOff x="8465776" y="4117494"/>
              <a:chExt cx="693213" cy="290513"/>
            </a:xfrm>
            <a:grpFill/>
          </p:grpSpPr>
          <p:sp>
            <p:nvSpPr>
              <p:cNvPr id="75" name="Freeform 116"/>
              <p:cNvSpPr>
                <a:spLocks/>
              </p:cNvSpPr>
              <p:nvPr/>
            </p:nvSpPr>
            <p:spPr bwMode="auto">
              <a:xfrm>
                <a:off x="880973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76" name="Freeform 117"/>
              <p:cNvSpPr>
                <a:spLocks/>
              </p:cNvSpPr>
              <p:nvPr/>
            </p:nvSpPr>
            <p:spPr bwMode="auto">
              <a:xfrm>
                <a:off x="858298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77" name="Freeform 118"/>
              <p:cNvSpPr>
                <a:spLocks/>
              </p:cNvSpPr>
              <p:nvPr/>
            </p:nvSpPr>
            <p:spPr bwMode="auto">
              <a:xfrm flipH="1">
                <a:off x="846577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grpSp>
        <p:nvGrpSpPr>
          <p:cNvPr id="78" name="Group 119"/>
          <p:cNvGrpSpPr/>
          <p:nvPr/>
        </p:nvGrpSpPr>
        <p:grpSpPr>
          <a:xfrm>
            <a:off x="3852927" y="1347615"/>
            <a:ext cx="382318" cy="2339886"/>
            <a:chOff x="5790899" y="2210578"/>
            <a:chExt cx="509757" cy="3119848"/>
          </a:xfrm>
          <a:solidFill>
            <a:schemeClr val="bg1">
              <a:lumMod val="85000"/>
            </a:schemeClr>
          </a:solidFill>
        </p:grpSpPr>
        <p:sp>
          <p:nvSpPr>
            <p:cNvPr id="79" name="Rectangle 120"/>
            <p:cNvSpPr>
              <a:spLocks noChangeArrowheads="1"/>
            </p:cNvSpPr>
            <p:nvPr/>
          </p:nvSpPr>
          <p:spPr bwMode="auto">
            <a:xfrm>
              <a:off x="5790899" y="3773130"/>
              <a:ext cx="509757" cy="700696"/>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80" name="Rectangle 121"/>
            <p:cNvSpPr>
              <a:spLocks noChangeArrowheads="1"/>
            </p:cNvSpPr>
            <p:nvPr/>
          </p:nvSpPr>
          <p:spPr bwMode="auto">
            <a:xfrm>
              <a:off x="5790899" y="2974337"/>
              <a:ext cx="509757" cy="781276"/>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81" name="Freeform 122"/>
            <p:cNvSpPr>
              <a:spLocks/>
            </p:cNvSpPr>
            <p:nvPr/>
          </p:nvSpPr>
          <p:spPr bwMode="auto">
            <a:xfrm>
              <a:off x="5790899"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82" name="Freeform 123"/>
            <p:cNvSpPr>
              <a:spLocks/>
            </p:cNvSpPr>
            <p:nvPr/>
          </p:nvSpPr>
          <p:spPr bwMode="auto">
            <a:xfrm>
              <a:off x="5790899"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solidFill>
              <a:schemeClr val="bg1">
                <a:lumMod val="50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sp>
        <p:nvSpPr>
          <p:cNvPr id="83" name="Freeform 126"/>
          <p:cNvSpPr>
            <a:spLocks/>
          </p:cNvSpPr>
          <p:nvPr/>
        </p:nvSpPr>
        <p:spPr bwMode="auto">
          <a:xfrm>
            <a:off x="3849425" y="1663839"/>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84" name="Group 2"/>
          <p:cNvGrpSpPr/>
          <p:nvPr/>
        </p:nvGrpSpPr>
        <p:grpSpPr>
          <a:xfrm>
            <a:off x="3755922" y="1697086"/>
            <a:ext cx="573699" cy="1990413"/>
            <a:chOff x="5007896" y="2486040"/>
            <a:chExt cx="764932" cy="2653884"/>
          </a:xfrm>
          <a:solidFill>
            <a:srgbClr val="1D977D"/>
          </a:solidFill>
        </p:grpSpPr>
        <p:sp>
          <p:nvSpPr>
            <p:cNvPr id="85" name="Rectangle 125"/>
            <p:cNvSpPr>
              <a:spLocks noChangeArrowheads="1"/>
            </p:cNvSpPr>
            <p:nvPr/>
          </p:nvSpPr>
          <p:spPr bwMode="auto">
            <a:xfrm>
              <a:off x="5135484" y="2768069"/>
              <a:ext cx="509757" cy="2101409"/>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86" name="Freeform 127"/>
            <p:cNvSpPr>
              <a:spLocks/>
            </p:cNvSpPr>
            <p:nvPr/>
          </p:nvSpPr>
          <p:spPr bwMode="auto">
            <a:xfrm>
              <a:off x="5135485" y="248604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87" name="Group 128"/>
            <p:cNvGrpSpPr/>
            <p:nvPr/>
          </p:nvGrpSpPr>
          <p:grpSpPr>
            <a:xfrm>
              <a:off x="5007896" y="4819356"/>
              <a:ext cx="764932" cy="320568"/>
              <a:chOff x="9117724" y="4117494"/>
              <a:chExt cx="693213" cy="290513"/>
            </a:xfrm>
            <a:grpFill/>
          </p:grpSpPr>
          <p:sp>
            <p:nvSpPr>
              <p:cNvPr id="88" name="Freeform 129"/>
              <p:cNvSpPr>
                <a:spLocks/>
              </p:cNvSpPr>
              <p:nvPr/>
            </p:nvSpPr>
            <p:spPr bwMode="auto">
              <a:xfrm>
                <a:off x="946168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89" name="Freeform 130"/>
              <p:cNvSpPr>
                <a:spLocks/>
              </p:cNvSpPr>
              <p:nvPr/>
            </p:nvSpPr>
            <p:spPr bwMode="auto">
              <a:xfrm>
                <a:off x="9234937"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90" name="Freeform 131"/>
              <p:cNvSpPr>
                <a:spLocks/>
              </p:cNvSpPr>
              <p:nvPr/>
            </p:nvSpPr>
            <p:spPr bwMode="auto">
              <a:xfrm flipH="1">
                <a:off x="9117724"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grpSp>
        <p:nvGrpSpPr>
          <p:cNvPr id="91" name="Group 132"/>
          <p:cNvGrpSpPr/>
          <p:nvPr/>
        </p:nvGrpSpPr>
        <p:grpSpPr>
          <a:xfrm>
            <a:off x="4386786" y="1347615"/>
            <a:ext cx="382318" cy="2339886"/>
            <a:chOff x="6502710" y="2210578"/>
            <a:chExt cx="509757" cy="3119848"/>
          </a:xfrm>
          <a:solidFill>
            <a:schemeClr val="bg1">
              <a:lumMod val="85000"/>
            </a:schemeClr>
          </a:solidFill>
        </p:grpSpPr>
        <p:sp>
          <p:nvSpPr>
            <p:cNvPr id="92" name="Rectangle 133"/>
            <p:cNvSpPr>
              <a:spLocks noChangeArrowheads="1"/>
            </p:cNvSpPr>
            <p:nvPr/>
          </p:nvSpPr>
          <p:spPr bwMode="auto">
            <a:xfrm>
              <a:off x="6502710" y="3773130"/>
              <a:ext cx="509757" cy="700696"/>
            </a:xfrm>
            <a:prstGeom prst="rect">
              <a:avLst/>
            </a:prstGeom>
            <a:solidFill>
              <a:schemeClr val="bg1">
                <a:lumMod val="50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93" name="Rectangle 134"/>
            <p:cNvSpPr>
              <a:spLocks noChangeArrowheads="1"/>
            </p:cNvSpPr>
            <p:nvPr/>
          </p:nvSpPr>
          <p:spPr bwMode="auto">
            <a:xfrm>
              <a:off x="6502710" y="2974337"/>
              <a:ext cx="509757" cy="781276"/>
            </a:xfrm>
            <a:prstGeom prst="rect">
              <a:avLst/>
            </a:prstGeom>
            <a:solidFill>
              <a:schemeClr val="bg1">
                <a:lumMod val="50000"/>
              </a:schemeClr>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94" name="Freeform 135"/>
            <p:cNvSpPr>
              <a:spLocks/>
            </p:cNvSpPr>
            <p:nvPr/>
          </p:nvSpPr>
          <p:spPr bwMode="auto">
            <a:xfrm>
              <a:off x="650271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95" name="Freeform 136"/>
            <p:cNvSpPr>
              <a:spLocks/>
            </p:cNvSpPr>
            <p:nvPr/>
          </p:nvSpPr>
          <p:spPr bwMode="auto">
            <a:xfrm>
              <a:off x="650271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solidFill>
              <a:schemeClr val="bg1">
                <a:lumMod val="50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sp>
        <p:nvSpPr>
          <p:cNvPr id="96" name="Freeform 139"/>
          <p:cNvSpPr>
            <a:spLocks/>
          </p:cNvSpPr>
          <p:nvPr/>
        </p:nvSpPr>
        <p:spPr bwMode="auto">
          <a:xfrm>
            <a:off x="4383284" y="2526219"/>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97" name="Group 1"/>
          <p:cNvGrpSpPr/>
          <p:nvPr/>
        </p:nvGrpSpPr>
        <p:grpSpPr>
          <a:xfrm>
            <a:off x="4289781" y="2559466"/>
            <a:ext cx="478009" cy="1128034"/>
            <a:chOff x="5719707" y="3635879"/>
            <a:chExt cx="637345" cy="1504045"/>
          </a:xfrm>
          <a:solidFill>
            <a:srgbClr val="333F4F"/>
          </a:solidFill>
        </p:grpSpPr>
        <p:sp>
          <p:nvSpPr>
            <p:cNvPr id="98" name="Rectangle 138"/>
            <p:cNvSpPr>
              <a:spLocks noChangeArrowheads="1"/>
            </p:cNvSpPr>
            <p:nvPr/>
          </p:nvSpPr>
          <p:spPr bwMode="auto">
            <a:xfrm>
              <a:off x="5847295" y="3906864"/>
              <a:ext cx="509757" cy="962617"/>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99" name="Freeform 140"/>
            <p:cNvSpPr>
              <a:spLocks/>
            </p:cNvSpPr>
            <p:nvPr/>
          </p:nvSpPr>
          <p:spPr bwMode="auto">
            <a:xfrm>
              <a:off x="5847296" y="363587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100" name="Group 141"/>
            <p:cNvGrpSpPr/>
            <p:nvPr/>
          </p:nvGrpSpPr>
          <p:grpSpPr>
            <a:xfrm>
              <a:off x="5719707" y="4819356"/>
              <a:ext cx="637344" cy="320568"/>
              <a:chOff x="9762797" y="4117494"/>
              <a:chExt cx="577588" cy="290513"/>
            </a:xfrm>
            <a:grpFill/>
          </p:grpSpPr>
          <p:sp>
            <p:nvSpPr>
              <p:cNvPr id="101" name="Freeform 142"/>
              <p:cNvSpPr>
                <a:spLocks/>
              </p:cNvSpPr>
              <p:nvPr/>
            </p:nvSpPr>
            <p:spPr bwMode="auto">
              <a:xfrm>
                <a:off x="98800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02" name="Freeform 143"/>
              <p:cNvSpPr>
                <a:spLocks/>
              </p:cNvSpPr>
              <p:nvPr/>
            </p:nvSpPr>
            <p:spPr bwMode="auto">
              <a:xfrm flipH="1">
                <a:off x="976279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cxnSp>
        <p:nvCxnSpPr>
          <p:cNvPr id="103" name="Straight Connector 144"/>
          <p:cNvCxnSpPr/>
          <p:nvPr/>
        </p:nvCxnSpPr>
        <p:spPr>
          <a:xfrm>
            <a:off x="602504" y="3922222"/>
            <a:ext cx="4163096" cy="0"/>
          </a:xfrm>
          <a:prstGeom prst="line">
            <a:avLst/>
          </a:prstGeom>
          <a:ln w="15875">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104" name="Oval 145"/>
          <p:cNvSpPr/>
          <p:nvPr/>
        </p:nvSpPr>
        <p:spPr>
          <a:xfrm>
            <a:off x="751894" y="3886689"/>
            <a:ext cx="83538" cy="83538"/>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05" name="Oval 146"/>
          <p:cNvSpPr/>
          <p:nvPr/>
        </p:nvSpPr>
        <p:spPr>
          <a:xfrm>
            <a:off x="1299759" y="3886689"/>
            <a:ext cx="83538" cy="83538"/>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06" name="Oval 147"/>
          <p:cNvSpPr/>
          <p:nvPr/>
        </p:nvSpPr>
        <p:spPr>
          <a:xfrm>
            <a:off x="1847626" y="3886689"/>
            <a:ext cx="83538" cy="83538"/>
          </a:xfrm>
          <a:prstGeom prst="ellipse">
            <a:avLst/>
          </a:prstGeom>
          <a:solidFill>
            <a:srgbClr val="BD3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07" name="Oval 148"/>
          <p:cNvSpPr/>
          <p:nvPr/>
        </p:nvSpPr>
        <p:spPr>
          <a:xfrm>
            <a:off x="2380169" y="3886689"/>
            <a:ext cx="83538" cy="83538"/>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08" name="Oval 149"/>
          <p:cNvSpPr/>
          <p:nvPr/>
        </p:nvSpPr>
        <p:spPr>
          <a:xfrm>
            <a:off x="2918403" y="3886689"/>
            <a:ext cx="83538" cy="83538"/>
          </a:xfrm>
          <a:prstGeom prst="ellipse">
            <a:avLst/>
          </a:prstGeom>
          <a:solidFill>
            <a:srgbClr val="BD3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09" name="Oval 150"/>
          <p:cNvSpPr/>
          <p:nvPr/>
        </p:nvSpPr>
        <p:spPr>
          <a:xfrm>
            <a:off x="3459266" y="3886689"/>
            <a:ext cx="83538" cy="83538"/>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10" name="Oval 151"/>
          <p:cNvSpPr/>
          <p:nvPr/>
        </p:nvSpPr>
        <p:spPr>
          <a:xfrm>
            <a:off x="4000128" y="3886689"/>
            <a:ext cx="83538" cy="83538"/>
          </a:xfrm>
          <a:prstGeom prst="ellipse">
            <a:avLst/>
          </a:prstGeom>
          <a:solidFill>
            <a:srgbClr val="BD3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11" name="Oval 152"/>
          <p:cNvSpPr/>
          <p:nvPr/>
        </p:nvSpPr>
        <p:spPr>
          <a:xfrm>
            <a:off x="4532672" y="3886689"/>
            <a:ext cx="83538" cy="83538"/>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12" name="TextBox 182"/>
          <p:cNvSpPr txBox="1"/>
          <p:nvPr/>
        </p:nvSpPr>
        <p:spPr>
          <a:xfrm>
            <a:off x="613164" y="2880465"/>
            <a:ext cx="360997" cy="427040"/>
          </a:xfrm>
          <a:prstGeom prst="rect">
            <a:avLst/>
          </a:prstGeom>
          <a:noFill/>
        </p:spPr>
        <p:txBody>
          <a:bodyPr wrap="none" rtlCol="0">
            <a:spAutoFit/>
          </a:bodyPr>
          <a:lstStyle/>
          <a:p>
            <a:pPr algn="ctr"/>
            <a:r>
              <a:rPr lang="id-ID" sz="1350" b="1" dirty="0">
                <a:solidFill>
                  <a:schemeClr val="bg1"/>
                </a:solidFill>
              </a:rPr>
              <a:t>20</a:t>
            </a:r>
          </a:p>
          <a:p>
            <a:pPr algn="ctr"/>
            <a:r>
              <a:rPr lang="id-ID" sz="825" dirty="0">
                <a:solidFill>
                  <a:schemeClr val="bg1"/>
                </a:solidFill>
              </a:rPr>
              <a:t>%</a:t>
            </a:r>
          </a:p>
        </p:txBody>
      </p:sp>
      <p:sp>
        <p:nvSpPr>
          <p:cNvPr id="113" name="TextBox 183"/>
          <p:cNvSpPr txBox="1"/>
          <p:nvPr/>
        </p:nvSpPr>
        <p:spPr>
          <a:xfrm>
            <a:off x="1169086" y="3211061"/>
            <a:ext cx="360997" cy="427040"/>
          </a:xfrm>
          <a:prstGeom prst="rect">
            <a:avLst/>
          </a:prstGeom>
          <a:noFill/>
        </p:spPr>
        <p:txBody>
          <a:bodyPr wrap="none" rtlCol="0">
            <a:spAutoFit/>
          </a:bodyPr>
          <a:lstStyle/>
          <a:p>
            <a:pPr algn="ctr"/>
            <a:r>
              <a:rPr lang="id-ID" sz="1350" b="1" dirty="0">
                <a:solidFill>
                  <a:schemeClr val="bg1"/>
                </a:solidFill>
              </a:rPr>
              <a:t>10</a:t>
            </a:r>
          </a:p>
          <a:p>
            <a:pPr algn="ctr"/>
            <a:r>
              <a:rPr lang="id-ID" sz="825" dirty="0">
                <a:solidFill>
                  <a:schemeClr val="bg1"/>
                </a:solidFill>
              </a:rPr>
              <a:t>%</a:t>
            </a:r>
          </a:p>
        </p:txBody>
      </p:sp>
      <p:sp>
        <p:nvSpPr>
          <p:cNvPr id="114" name="TextBox 184"/>
          <p:cNvSpPr txBox="1"/>
          <p:nvPr/>
        </p:nvSpPr>
        <p:spPr>
          <a:xfrm>
            <a:off x="1705296" y="2508966"/>
            <a:ext cx="360997" cy="427040"/>
          </a:xfrm>
          <a:prstGeom prst="rect">
            <a:avLst/>
          </a:prstGeom>
          <a:noFill/>
        </p:spPr>
        <p:txBody>
          <a:bodyPr wrap="none" rtlCol="0">
            <a:spAutoFit/>
          </a:bodyPr>
          <a:lstStyle/>
          <a:p>
            <a:pPr algn="ctr"/>
            <a:r>
              <a:rPr lang="id-ID" sz="1350" b="1" dirty="0">
                <a:solidFill>
                  <a:schemeClr val="bg1"/>
                </a:solidFill>
              </a:rPr>
              <a:t>45</a:t>
            </a:r>
          </a:p>
          <a:p>
            <a:pPr algn="ctr"/>
            <a:r>
              <a:rPr lang="id-ID" sz="825" dirty="0">
                <a:solidFill>
                  <a:schemeClr val="bg1"/>
                </a:solidFill>
              </a:rPr>
              <a:t>%</a:t>
            </a:r>
          </a:p>
        </p:txBody>
      </p:sp>
      <p:sp>
        <p:nvSpPr>
          <p:cNvPr id="115" name="TextBox 185"/>
          <p:cNvSpPr txBox="1"/>
          <p:nvPr/>
        </p:nvSpPr>
        <p:spPr>
          <a:xfrm>
            <a:off x="2240540" y="1999278"/>
            <a:ext cx="360997" cy="427040"/>
          </a:xfrm>
          <a:prstGeom prst="rect">
            <a:avLst/>
          </a:prstGeom>
          <a:noFill/>
        </p:spPr>
        <p:txBody>
          <a:bodyPr wrap="none" rtlCol="0">
            <a:spAutoFit/>
          </a:bodyPr>
          <a:lstStyle/>
          <a:p>
            <a:pPr algn="ctr"/>
            <a:r>
              <a:rPr lang="id-ID" sz="1350" b="1" dirty="0">
                <a:solidFill>
                  <a:schemeClr val="bg1"/>
                </a:solidFill>
              </a:rPr>
              <a:t>75</a:t>
            </a:r>
          </a:p>
          <a:p>
            <a:pPr algn="ctr"/>
            <a:r>
              <a:rPr lang="id-ID" sz="825" dirty="0">
                <a:solidFill>
                  <a:schemeClr val="bg1"/>
                </a:solidFill>
              </a:rPr>
              <a:t>%</a:t>
            </a:r>
          </a:p>
        </p:txBody>
      </p:sp>
      <p:sp>
        <p:nvSpPr>
          <p:cNvPr id="116" name="TextBox 186"/>
          <p:cNvSpPr txBox="1"/>
          <p:nvPr/>
        </p:nvSpPr>
        <p:spPr>
          <a:xfrm>
            <a:off x="2738911" y="1440963"/>
            <a:ext cx="449162" cy="427040"/>
          </a:xfrm>
          <a:prstGeom prst="rect">
            <a:avLst/>
          </a:prstGeom>
          <a:noFill/>
        </p:spPr>
        <p:txBody>
          <a:bodyPr wrap="none" rtlCol="0">
            <a:spAutoFit/>
          </a:bodyPr>
          <a:lstStyle/>
          <a:p>
            <a:pPr algn="ctr"/>
            <a:r>
              <a:rPr lang="id-ID" sz="1350" b="1" dirty="0">
                <a:solidFill>
                  <a:schemeClr val="bg1"/>
                </a:solidFill>
              </a:rPr>
              <a:t>100</a:t>
            </a:r>
          </a:p>
          <a:p>
            <a:pPr algn="ctr"/>
            <a:r>
              <a:rPr lang="id-ID" sz="825" dirty="0">
                <a:solidFill>
                  <a:schemeClr val="bg1"/>
                </a:solidFill>
              </a:rPr>
              <a:t>%</a:t>
            </a:r>
          </a:p>
        </p:txBody>
      </p:sp>
      <p:sp>
        <p:nvSpPr>
          <p:cNvPr id="117" name="TextBox 187"/>
          <p:cNvSpPr txBox="1"/>
          <p:nvPr/>
        </p:nvSpPr>
        <p:spPr>
          <a:xfrm>
            <a:off x="3861897" y="1789322"/>
            <a:ext cx="360997" cy="427040"/>
          </a:xfrm>
          <a:prstGeom prst="rect">
            <a:avLst/>
          </a:prstGeom>
          <a:noFill/>
        </p:spPr>
        <p:txBody>
          <a:bodyPr wrap="none" rtlCol="0">
            <a:spAutoFit/>
          </a:bodyPr>
          <a:lstStyle/>
          <a:p>
            <a:pPr algn="ctr"/>
            <a:r>
              <a:rPr lang="id-ID" sz="1350" b="1" dirty="0">
                <a:solidFill>
                  <a:schemeClr val="bg1"/>
                </a:solidFill>
              </a:rPr>
              <a:t>85</a:t>
            </a:r>
          </a:p>
          <a:p>
            <a:pPr algn="ctr"/>
            <a:r>
              <a:rPr lang="id-ID" sz="825" dirty="0">
                <a:solidFill>
                  <a:schemeClr val="bg1"/>
                </a:solidFill>
              </a:rPr>
              <a:t>%</a:t>
            </a:r>
          </a:p>
        </p:txBody>
      </p:sp>
      <p:sp>
        <p:nvSpPr>
          <p:cNvPr id="118" name="TextBox 188"/>
          <p:cNvSpPr txBox="1"/>
          <p:nvPr/>
        </p:nvSpPr>
        <p:spPr>
          <a:xfrm>
            <a:off x="3328701" y="2313368"/>
            <a:ext cx="360997" cy="427040"/>
          </a:xfrm>
          <a:prstGeom prst="rect">
            <a:avLst/>
          </a:prstGeom>
          <a:noFill/>
        </p:spPr>
        <p:txBody>
          <a:bodyPr wrap="none" rtlCol="0">
            <a:spAutoFit/>
          </a:bodyPr>
          <a:lstStyle/>
          <a:p>
            <a:pPr algn="ctr"/>
            <a:r>
              <a:rPr lang="id-ID" sz="1350" b="1" dirty="0">
                <a:solidFill>
                  <a:schemeClr val="bg1"/>
                </a:solidFill>
              </a:rPr>
              <a:t>55</a:t>
            </a:r>
          </a:p>
          <a:p>
            <a:pPr algn="ctr"/>
            <a:r>
              <a:rPr lang="id-ID" sz="825" dirty="0">
                <a:solidFill>
                  <a:schemeClr val="bg1"/>
                </a:solidFill>
              </a:rPr>
              <a:t>%</a:t>
            </a:r>
          </a:p>
        </p:txBody>
      </p:sp>
      <p:sp>
        <p:nvSpPr>
          <p:cNvPr id="119" name="TextBox 189"/>
          <p:cNvSpPr txBox="1"/>
          <p:nvPr/>
        </p:nvSpPr>
        <p:spPr>
          <a:xfrm>
            <a:off x="4393942" y="2652569"/>
            <a:ext cx="360997" cy="427040"/>
          </a:xfrm>
          <a:prstGeom prst="rect">
            <a:avLst/>
          </a:prstGeom>
          <a:noFill/>
        </p:spPr>
        <p:txBody>
          <a:bodyPr wrap="none" rtlCol="0">
            <a:spAutoFit/>
          </a:bodyPr>
          <a:lstStyle/>
          <a:p>
            <a:pPr algn="ctr"/>
            <a:r>
              <a:rPr lang="id-ID" sz="1350" b="1" dirty="0">
                <a:solidFill>
                  <a:schemeClr val="bg1"/>
                </a:solidFill>
              </a:rPr>
              <a:t>40</a:t>
            </a:r>
          </a:p>
          <a:p>
            <a:pPr algn="ctr"/>
            <a:r>
              <a:rPr lang="id-ID" sz="825" dirty="0">
                <a:solidFill>
                  <a:schemeClr val="bg1"/>
                </a:solidFill>
              </a:rPr>
              <a:t>%</a:t>
            </a:r>
          </a:p>
        </p:txBody>
      </p:sp>
      <p:sp>
        <p:nvSpPr>
          <p:cNvPr id="120" name="TextBox 190"/>
          <p:cNvSpPr txBox="1"/>
          <p:nvPr/>
        </p:nvSpPr>
        <p:spPr>
          <a:xfrm>
            <a:off x="4400087" y="3965671"/>
            <a:ext cx="389850" cy="213585"/>
          </a:xfrm>
          <a:prstGeom prst="rect">
            <a:avLst/>
          </a:prstGeom>
          <a:noFill/>
        </p:spPr>
        <p:txBody>
          <a:bodyPr wrap="none" rtlCol="0">
            <a:spAutoFit/>
          </a:bodyPr>
          <a:lstStyle/>
          <a:p>
            <a:r>
              <a:rPr lang="id-ID" sz="788" dirty="0">
                <a:solidFill>
                  <a:schemeClr val="bg1">
                    <a:lumMod val="50000"/>
                  </a:schemeClr>
                </a:solidFill>
              </a:rPr>
              <a:t>2015</a:t>
            </a:r>
          </a:p>
        </p:txBody>
      </p:sp>
      <p:sp>
        <p:nvSpPr>
          <p:cNvPr id="121" name="TextBox 191"/>
          <p:cNvSpPr txBox="1"/>
          <p:nvPr/>
        </p:nvSpPr>
        <p:spPr>
          <a:xfrm>
            <a:off x="3855787" y="3965671"/>
            <a:ext cx="389850" cy="213585"/>
          </a:xfrm>
          <a:prstGeom prst="rect">
            <a:avLst/>
          </a:prstGeom>
          <a:noFill/>
        </p:spPr>
        <p:txBody>
          <a:bodyPr wrap="none" rtlCol="0">
            <a:spAutoFit/>
          </a:bodyPr>
          <a:lstStyle/>
          <a:p>
            <a:r>
              <a:rPr lang="id-ID" sz="788" dirty="0">
                <a:solidFill>
                  <a:schemeClr val="bg1">
                    <a:lumMod val="50000"/>
                  </a:schemeClr>
                </a:solidFill>
              </a:rPr>
              <a:t>2014</a:t>
            </a:r>
          </a:p>
        </p:txBody>
      </p:sp>
      <p:sp>
        <p:nvSpPr>
          <p:cNvPr id="122" name="TextBox 192"/>
          <p:cNvSpPr txBox="1"/>
          <p:nvPr/>
        </p:nvSpPr>
        <p:spPr>
          <a:xfrm>
            <a:off x="3330707" y="3965671"/>
            <a:ext cx="389850" cy="213585"/>
          </a:xfrm>
          <a:prstGeom prst="rect">
            <a:avLst/>
          </a:prstGeom>
          <a:noFill/>
        </p:spPr>
        <p:txBody>
          <a:bodyPr wrap="none" rtlCol="0">
            <a:spAutoFit/>
          </a:bodyPr>
          <a:lstStyle/>
          <a:p>
            <a:r>
              <a:rPr lang="id-ID" sz="788" dirty="0">
                <a:solidFill>
                  <a:schemeClr val="bg1">
                    <a:lumMod val="50000"/>
                  </a:schemeClr>
                </a:solidFill>
              </a:rPr>
              <a:t>2013</a:t>
            </a:r>
          </a:p>
        </p:txBody>
      </p:sp>
      <p:sp>
        <p:nvSpPr>
          <p:cNvPr id="123" name="TextBox 193"/>
          <p:cNvSpPr txBox="1"/>
          <p:nvPr/>
        </p:nvSpPr>
        <p:spPr>
          <a:xfrm>
            <a:off x="2789243" y="3965671"/>
            <a:ext cx="389850" cy="213585"/>
          </a:xfrm>
          <a:prstGeom prst="rect">
            <a:avLst/>
          </a:prstGeom>
          <a:noFill/>
        </p:spPr>
        <p:txBody>
          <a:bodyPr wrap="none" rtlCol="0">
            <a:spAutoFit/>
          </a:bodyPr>
          <a:lstStyle/>
          <a:p>
            <a:r>
              <a:rPr lang="id-ID" sz="788" dirty="0">
                <a:solidFill>
                  <a:schemeClr val="bg1">
                    <a:lumMod val="50000"/>
                  </a:schemeClr>
                </a:solidFill>
              </a:rPr>
              <a:t>2012</a:t>
            </a:r>
          </a:p>
        </p:txBody>
      </p:sp>
      <p:sp>
        <p:nvSpPr>
          <p:cNvPr id="124" name="TextBox 194"/>
          <p:cNvSpPr txBox="1"/>
          <p:nvPr/>
        </p:nvSpPr>
        <p:spPr>
          <a:xfrm>
            <a:off x="2247779" y="3965671"/>
            <a:ext cx="389850" cy="213585"/>
          </a:xfrm>
          <a:prstGeom prst="rect">
            <a:avLst/>
          </a:prstGeom>
          <a:noFill/>
        </p:spPr>
        <p:txBody>
          <a:bodyPr wrap="none" rtlCol="0">
            <a:spAutoFit/>
          </a:bodyPr>
          <a:lstStyle/>
          <a:p>
            <a:r>
              <a:rPr lang="id-ID" sz="788" dirty="0">
                <a:solidFill>
                  <a:schemeClr val="bg1">
                    <a:lumMod val="50000"/>
                  </a:schemeClr>
                </a:solidFill>
              </a:rPr>
              <a:t>2011</a:t>
            </a:r>
          </a:p>
        </p:txBody>
      </p:sp>
      <p:sp>
        <p:nvSpPr>
          <p:cNvPr id="125" name="TextBox 195"/>
          <p:cNvSpPr txBox="1"/>
          <p:nvPr/>
        </p:nvSpPr>
        <p:spPr>
          <a:xfrm>
            <a:off x="1713640" y="3965672"/>
            <a:ext cx="389850" cy="213585"/>
          </a:xfrm>
          <a:prstGeom prst="rect">
            <a:avLst/>
          </a:prstGeom>
          <a:noFill/>
        </p:spPr>
        <p:txBody>
          <a:bodyPr wrap="none" rtlCol="0">
            <a:spAutoFit/>
          </a:bodyPr>
          <a:lstStyle/>
          <a:p>
            <a:r>
              <a:rPr lang="id-ID" sz="788" dirty="0">
                <a:solidFill>
                  <a:schemeClr val="bg1">
                    <a:lumMod val="50000"/>
                  </a:schemeClr>
                </a:solidFill>
              </a:rPr>
              <a:t>2010</a:t>
            </a:r>
          </a:p>
        </p:txBody>
      </p:sp>
      <p:sp>
        <p:nvSpPr>
          <p:cNvPr id="126" name="TextBox 196"/>
          <p:cNvSpPr txBox="1"/>
          <p:nvPr/>
        </p:nvSpPr>
        <p:spPr>
          <a:xfrm>
            <a:off x="1174323" y="3965665"/>
            <a:ext cx="389850" cy="213585"/>
          </a:xfrm>
          <a:prstGeom prst="rect">
            <a:avLst/>
          </a:prstGeom>
          <a:noFill/>
        </p:spPr>
        <p:txBody>
          <a:bodyPr wrap="none" rtlCol="0">
            <a:spAutoFit/>
          </a:bodyPr>
          <a:lstStyle/>
          <a:p>
            <a:r>
              <a:rPr lang="id-ID" sz="788" dirty="0">
                <a:solidFill>
                  <a:schemeClr val="bg1">
                    <a:lumMod val="50000"/>
                  </a:schemeClr>
                </a:solidFill>
              </a:rPr>
              <a:t>2009</a:t>
            </a:r>
          </a:p>
        </p:txBody>
      </p:sp>
      <p:sp>
        <p:nvSpPr>
          <p:cNvPr id="127" name="TextBox 197"/>
          <p:cNvSpPr txBox="1"/>
          <p:nvPr/>
        </p:nvSpPr>
        <p:spPr>
          <a:xfrm>
            <a:off x="629829" y="3965662"/>
            <a:ext cx="389850" cy="213585"/>
          </a:xfrm>
          <a:prstGeom prst="rect">
            <a:avLst/>
          </a:prstGeom>
          <a:noFill/>
        </p:spPr>
        <p:txBody>
          <a:bodyPr wrap="none" rtlCol="0">
            <a:spAutoFit/>
          </a:bodyPr>
          <a:lstStyle/>
          <a:p>
            <a:r>
              <a:rPr lang="id-ID" sz="788" dirty="0">
                <a:solidFill>
                  <a:schemeClr val="bg1">
                    <a:lumMod val="50000"/>
                  </a:schemeClr>
                </a:solidFill>
              </a:rPr>
              <a:t>2008</a:t>
            </a:r>
          </a:p>
        </p:txBody>
      </p:sp>
      <p:sp>
        <p:nvSpPr>
          <p:cNvPr id="128" name="TextBox 198"/>
          <p:cNvSpPr txBox="1"/>
          <p:nvPr/>
        </p:nvSpPr>
        <p:spPr>
          <a:xfrm>
            <a:off x="5242238" y="1665679"/>
            <a:ext cx="2471382" cy="461665"/>
          </a:xfrm>
          <a:prstGeom prst="rect">
            <a:avLst/>
          </a:prstGeom>
          <a:noFill/>
        </p:spPr>
        <p:txBody>
          <a:bodyPr wrap="none" rtlCol="0">
            <a:spAutoFit/>
          </a:bodyPr>
          <a:lstStyle/>
          <a:p>
            <a:r>
              <a:rPr lang="id-ID" sz="2400" b="1" dirty="0">
                <a:solidFill>
                  <a:schemeClr val="tx1">
                    <a:lumMod val="65000"/>
                    <a:lumOff val="35000"/>
                  </a:schemeClr>
                </a:solidFill>
                <a:latin typeface="Raleway" panose="020B0003030101060003" pitchFamily="34" charset="0"/>
              </a:rPr>
              <a:t>Success Words</a:t>
            </a:r>
          </a:p>
        </p:txBody>
      </p:sp>
      <p:sp>
        <p:nvSpPr>
          <p:cNvPr id="129" name="Rectangle 185"/>
          <p:cNvSpPr/>
          <p:nvPr/>
        </p:nvSpPr>
        <p:spPr>
          <a:xfrm>
            <a:off x="5273352" y="2089310"/>
            <a:ext cx="3441423" cy="1546577"/>
          </a:xfrm>
          <a:prstGeom prst="rect">
            <a:avLst/>
          </a:prstGeom>
        </p:spPr>
        <p:txBody>
          <a:bodyPr wrap="square">
            <a:spAutoFit/>
          </a:bodyPr>
          <a:lstStyle/>
          <a:p>
            <a:r>
              <a:rPr lang="zh-CN" altLang="en-US" sz="1050" dirty="0" smtClean="0">
                <a:solidFill>
                  <a:schemeClr val="bg1">
                    <a:lumMod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请在此处输入您的文本，或者复制您的文本粘贴到此处请在此处请在此处输入您的文本，或者复制您的文本粘贴到此处请在此处请在此处输入您的文本，或者复制您的文本粘贴到此处请在此处</a:t>
            </a:r>
            <a:endParaRPr lang="en-US" altLang="zh-CN" sz="1050" dirty="0" smtClean="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1050" b="1"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1050" dirty="0" smtClean="0">
                <a:solidFill>
                  <a:schemeClr val="bg1">
                    <a:lumMod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请在此处输入您的文本，或者复制您的文本粘贴到此处请在此处请在此处输入您的文本，或者复制您的文本粘贴到此处请在此处请在此处输入您的文本，或者复制您的文本粘贴到此处请在此处</a:t>
            </a:r>
            <a:endParaRPr lang="id-ID" altLang="zh-CN" sz="1050" dirty="0" smtClean="0">
              <a:solidFill>
                <a:schemeClr val="bg1">
                  <a:lumMod val="50000"/>
                </a:schemeClr>
              </a:solidFill>
              <a:latin typeface="PT Sans" panose="020B0503020203020204" pitchFamily="34" charset="0"/>
            </a:endParaRPr>
          </a:p>
        </p:txBody>
      </p:sp>
      <p:sp>
        <p:nvSpPr>
          <p:cNvPr id="130" name="灯片编号占位符 129"/>
          <p:cNvSpPr>
            <a:spLocks noGrp="1"/>
          </p:cNvSpPr>
          <p:nvPr>
            <p:ph type="sldNum" sz="quarter" idx="12"/>
          </p:nvPr>
        </p:nvSpPr>
        <p:spPr/>
        <p:txBody>
          <a:bodyPr/>
          <a:lstStyle/>
          <a:p>
            <a:fld id="{877C4908-FE0A-43F2-B8DA-9F7993525651}" type="slidenum">
              <a:rPr lang="zh-CN" altLang="en-US" smtClean="0"/>
              <a:pPr/>
              <a:t>21</a:t>
            </a:fld>
            <a:endParaRPr lang="zh-CN" altLang="en-US"/>
          </a:p>
        </p:txBody>
      </p:sp>
      <p:grpSp>
        <p:nvGrpSpPr>
          <p:cNvPr id="136" name="组合 135"/>
          <p:cNvGrpSpPr/>
          <p:nvPr/>
        </p:nvGrpSpPr>
        <p:grpSpPr>
          <a:xfrm>
            <a:off x="0" y="352224"/>
            <a:ext cx="9144000" cy="131294"/>
            <a:chOff x="0" y="522362"/>
            <a:chExt cx="9144000" cy="213184"/>
          </a:xfrm>
        </p:grpSpPr>
        <p:grpSp>
          <p:nvGrpSpPr>
            <p:cNvPr id="137" name="组合 136"/>
            <p:cNvGrpSpPr/>
            <p:nvPr/>
          </p:nvGrpSpPr>
          <p:grpSpPr>
            <a:xfrm>
              <a:off x="127000" y="522362"/>
              <a:ext cx="8890000" cy="213184"/>
              <a:chOff x="127000" y="447551"/>
              <a:chExt cx="8890000" cy="498377"/>
            </a:xfrm>
          </p:grpSpPr>
          <p:grpSp>
            <p:nvGrpSpPr>
              <p:cNvPr id="139" name="组合 138"/>
              <p:cNvGrpSpPr/>
              <p:nvPr/>
            </p:nvGrpSpPr>
            <p:grpSpPr>
              <a:xfrm>
                <a:off x="838200" y="447552"/>
                <a:ext cx="7112000" cy="498376"/>
                <a:chOff x="814738" y="2145382"/>
                <a:chExt cx="7112000" cy="1439863"/>
              </a:xfrm>
            </p:grpSpPr>
            <p:cxnSp>
              <p:nvCxnSpPr>
                <p:cNvPr id="187" name="MH_Other_41"/>
                <p:cNvCxnSpPr/>
                <p:nvPr/>
              </p:nvCxnSpPr>
              <p:spPr>
                <a:xfrm>
                  <a:off x="814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8" name="MH_Other_43"/>
                <p:cNvCxnSpPr/>
                <p:nvPr/>
              </p:nvCxnSpPr>
              <p:spPr>
                <a:xfrm>
                  <a:off x="45485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9" name="MH_Other_42"/>
                <p:cNvCxnSpPr/>
                <p:nvPr/>
              </p:nvCxnSpPr>
              <p:spPr>
                <a:xfrm>
                  <a:off x="2592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0" name="MH_Other_45"/>
                <p:cNvCxnSpPr/>
                <p:nvPr/>
              </p:nvCxnSpPr>
              <p:spPr>
                <a:xfrm>
                  <a:off x="7926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1" name="MH_Other_44"/>
                <p:cNvCxnSpPr/>
                <p:nvPr/>
              </p:nvCxnSpPr>
              <p:spPr>
                <a:xfrm>
                  <a:off x="6148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40" name="MH_Other_1"/>
              <p:cNvCxnSpPr/>
              <p:nvPr/>
            </p:nvCxnSpPr>
            <p:spPr>
              <a:xfrm>
                <a:off x="12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1" name="MH_Other_2"/>
              <p:cNvCxnSpPr/>
              <p:nvPr/>
            </p:nvCxnSpPr>
            <p:spPr>
              <a:xfrm>
                <a:off x="304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2" name="MH_Other_3"/>
              <p:cNvCxnSpPr/>
              <p:nvPr/>
            </p:nvCxnSpPr>
            <p:spPr>
              <a:xfrm>
                <a:off x="482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3" name="MH_Other_4"/>
              <p:cNvCxnSpPr/>
              <p:nvPr/>
            </p:nvCxnSpPr>
            <p:spPr>
              <a:xfrm>
                <a:off x="660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4" name="MH_Other_5"/>
              <p:cNvCxnSpPr/>
              <p:nvPr/>
            </p:nvCxnSpPr>
            <p:spPr>
              <a:xfrm>
                <a:off x="1016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5" name="MH_Other_6"/>
              <p:cNvCxnSpPr/>
              <p:nvPr/>
            </p:nvCxnSpPr>
            <p:spPr>
              <a:xfrm>
                <a:off x="1193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6" name="MH_Other_7"/>
              <p:cNvCxnSpPr/>
              <p:nvPr/>
            </p:nvCxnSpPr>
            <p:spPr>
              <a:xfrm>
                <a:off x="1371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7" name="MH_Other_8"/>
              <p:cNvCxnSpPr/>
              <p:nvPr/>
            </p:nvCxnSpPr>
            <p:spPr>
              <a:xfrm>
                <a:off x="1549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8" name="MH_Other_10"/>
              <p:cNvCxnSpPr/>
              <p:nvPr/>
            </p:nvCxnSpPr>
            <p:spPr>
              <a:xfrm>
                <a:off x="1905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9" name="MH_Other_11"/>
              <p:cNvCxnSpPr/>
              <p:nvPr/>
            </p:nvCxnSpPr>
            <p:spPr>
              <a:xfrm>
                <a:off x="2082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0" name="MH_Other_12"/>
              <p:cNvCxnSpPr/>
              <p:nvPr/>
            </p:nvCxnSpPr>
            <p:spPr>
              <a:xfrm>
                <a:off x="2260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1" name="MH_Other_13"/>
              <p:cNvCxnSpPr/>
              <p:nvPr/>
            </p:nvCxnSpPr>
            <p:spPr>
              <a:xfrm>
                <a:off x="2438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2" name="MH_Other_14"/>
              <p:cNvCxnSpPr/>
              <p:nvPr/>
            </p:nvCxnSpPr>
            <p:spPr>
              <a:xfrm>
                <a:off x="2794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3" name="MH_Other_15"/>
              <p:cNvCxnSpPr/>
              <p:nvPr/>
            </p:nvCxnSpPr>
            <p:spPr>
              <a:xfrm>
                <a:off x="2971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4" name="MH_Other_16"/>
              <p:cNvCxnSpPr/>
              <p:nvPr/>
            </p:nvCxnSpPr>
            <p:spPr>
              <a:xfrm>
                <a:off x="3149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5" name="MH_Other_17"/>
              <p:cNvCxnSpPr/>
              <p:nvPr/>
            </p:nvCxnSpPr>
            <p:spPr>
              <a:xfrm>
                <a:off x="3327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6" name="MH_Other_19"/>
              <p:cNvCxnSpPr/>
              <p:nvPr/>
            </p:nvCxnSpPr>
            <p:spPr>
              <a:xfrm>
                <a:off x="3683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7" name="MH_Other_20"/>
              <p:cNvCxnSpPr/>
              <p:nvPr/>
            </p:nvCxnSpPr>
            <p:spPr>
              <a:xfrm>
                <a:off x="3860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8" name="MH_Other_21"/>
              <p:cNvCxnSpPr/>
              <p:nvPr/>
            </p:nvCxnSpPr>
            <p:spPr>
              <a:xfrm>
                <a:off x="4038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9" name="MH_Other_22"/>
              <p:cNvCxnSpPr/>
              <p:nvPr/>
            </p:nvCxnSpPr>
            <p:spPr>
              <a:xfrm>
                <a:off x="4216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0" name="MH_Other_23"/>
              <p:cNvCxnSpPr/>
              <p:nvPr/>
            </p:nvCxnSpPr>
            <p:spPr>
              <a:xfrm>
                <a:off x="4427984" y="447551"/>
                <a:ext cx="0" cy="358774"/>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1" name="MH_Other_24"/>
              <p:cNvCxnSpPr/>
              <p:nvPr/>
            </p:nvCxnSpPr>
            <p:spPr>
              <a:xfrm>
                <a:off x="4749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2" name="MH_Other_25"/>
              <p:cNvCxnSpPr/>
              <p:nvPr/>
            </p:nvCxnSpPr>
            <p:spPr>
              <a:xfrm>
                <a:off x="4927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3" name="MH_Other_26"/>
              <p:cNvCxnSpPr/>
              <p:nvPr/>
            </p:nvCxnSpPr>
            <p:spPr>
              <a:xfrm>
                <a:off x="5105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4" name="MH_Other_28"/>
              <p:cNvCxnSpPr/>
              <p:nvPr/>
            </p:nvCxnSpPr>
            <p:spPr>
              <a:xfrm>
                <a:off x="5461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5" name="MH_Other_29"/>
              <p:cNvCxnSpPr/>
              <p:nvPr/>
            </p:nvCxnSpPr>
            <p:spPr>
              <a:xfrm>
                <a:off x="5638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6" name="MH_Other_30"/>
              <p:cNvCxnSpPr/>
              <p:nvPr/>
            </p:nvCxnSpPr>
            <p:spPr>
              <a:xfrm>
                <a:off x="5816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7" name="MH_Other_31"/>
              <p:cNvCxnSpPr/>
              <p:nvPr/>
            </p:nvCxnSpPr>
            <p:spPr>
              <a:xfrm>
                <a:off x="5994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8" name="MH_Other_32"/>
              <p:cNvCxnSpPr/>
              <p:nvPr/>
            </p:nvCxnSpPr>
            <p:spPr>
              <a:xfrm>
                <a:off x="6350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9" name="MH_Other_33"/>
              <p:cNvCxnSpPr/>
              <p:nvPr/>
            </p:nvCxnSpPr>
            <p:spPr>
              <a:xfrm>
                <a:off x="6527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0" name="MH_Other_34"/>
              <p:cNvCxnSpPr/>
              <p:nvPr/>
            </p:nvCxnSpPr>
            <p:spPr>
              <a:xfrm>
                <a:off x="6705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1" name="MH_Other_35"/>
              <p:cNvCxnSpPr/>
              <p:nvPr/>
            </p:nvCxnSpPr>
            <p:spPr>
              <a:xfrm>
                <a:off x="6883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2" name="MH_Other_37"/>
              <p:cNvCxnSpPr/>
              <p:nvPr/>
            </p:nvCxnSpPr>
            <p:spPr>
              <a:xfrm>
                <a:off x="7239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3" name="MH_Other_38"/>
              <p:cNvCxnSpPr/>
              <p:nvPr/>
            </p:nvCxnSpPr>
            <p:spPr>
              <a:xfrm>
                <a:off x="7416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4" name="MH_Other_39"/>
              <p:cNvCxnSpPr/>
              <p:nvPr/>
            </p:nvCxnSpPr>
            <p:spPr>
              <a:xfrm>
                <a:off x="7594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5" name="MH_Other_40"/>
              <p:cNvCxnSpPr/>
              <p:nvPr/>
            </p:nvCxnSpPr>
            <p:spPr>
              <a:xfrm>
                <a:off x="7772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6" name="MH_Other_46"/>
              <p:cNvCxnSpPr/>
              <p:nvPr/>
            </p:nvCxnSpPr>
            <p:spPr>
              <a:xfrm>
                <a:off x="8128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7" name="MH_Other_47"/>
              <p:cNvCxnSpPr/>
              <p:nvPr/>
            </p:nvCxnSpPr>
            <p:spPr>
              <a:xfrm>
                <a:off x="8305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8" name="MH_Other_48"/>
              <p:cNvCxnSpPr/>
              <p:nvPr/>
            </p:nvCxnSpPr>
            <p:spPr>
              <a:xfrm>
                <a:off x="8483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9" name="MH_Other_49"/>
              <p:cNvCxnSpPr/>
              <p:nvPr/>
            </p:nvCxnSpPr>
            <p:spPr>
              <a:xfrm>
                <a:off x="8661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80" name="组合 179"/>
              <p:cNvGrpSpPr/>
              <p:nvPr/>
            </p:nvGrpSpPr>
            <p:grpSpPr>
              <a:xfrm>
                <a:off x="1727200" y="447551"/>
                <a:ext cx="7112000" cy="426368"/>
                <a:chOff x="1703738" y="2145382"/>
                <a:chExt cx="7112000" cy="719138"/>
              </a:xfrm>
            </p:grpSpPr>
            <p:cxnSp>
              <p:nvCxnSpPr>
                <p:cNvPr id="182" name="MH_Other_9"/>
                <p:cNvCxnSpPr/>
                <p:nvPr/>
              </p:nvCxnSpPr>
              <p:spPr>
                <a:xfrm>
                  <a:off x="1703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3" name="MH_Other_18"/>
                <p:cNvCxnSpPr/>
                <p:nvPr/>
              </p:nvCxnSpPr>
              <p:spPr>
                <a:xfrm>
                  <a:off x="3481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4" name="MH_Other_27"/>
                <p:cNvCxnSpPr/>
                <p:nvPr/>
              </p:nvCxnSpPr>
              <p:spPr>
                <a:xfrm>
                  <a:off x="5259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5" name="MH_Other_36"/>
                <p:cNvCxnSpPr/>
                <p:nvPr/>
              </p:nvCxnSpPr>
              <p:spPr>
                <a:xfrm>
                  <a:off x="7037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6" name="MH_Other_50"/>
                <p:cNvCxnSpPr/>
                <p:nvPr/>
              </p:nvCxnSpPr>
              <p:spPr>
                <a:xfrm>
                  <a:off x="8815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81" name="MH_Other_51"/>
              <p:cNvCxnSpPr/>
              <p:nvPr/>
            </p:nvCxnSpPr>
            <p:spPr>
              <a:xfrm>
                <a:off x="901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38" name="直接连接符 137"/>
            <p:cNvCxnSpPr/>
            <p:nvPr/>
          </p:nvCxnSpPr>
          <p:spPr>
            <a:xfrm>
              <a:off x="0" y="522362"/>
              <a:ext cx="9144000" cy="0"/>
            </a:xfrm>
            <a:prstGeom prst="line">
              <a:avLst/>
            </a:prstGeom>
            <a:ln>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92" name="矩形 191"/>
          <p:cNvSpPr/>
          <p:nvPr/>
        </p:nvSpPr>
        <p:spPr>
          <a:xfrm>
            <a:off x="3785275" y="224749"/>
            <a:ext cx="2031325" cy="369332"/>
          </a:xfrm>
          <a:prstGeom prst="rect">
            <a:avLst/>
          </a:prstGeom>
          <a:solidFill>
            <a:schemeClr val="bg1">
              <a:lumMod val="95000"/>
            </a:schemeClr>
          </a:solidFill>
        </p:spPr>
        <p:txBody>
          <a:bodyPr wrap="none">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单击此处添加</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内容</a:t>
            </a:r>
            <a:endParaRPr lang="zh-CN" altLang="en-US" dirty="0">
              <a:solidFill>
                <a:schemeClr val="tx1">
                  <a:lumMod val="75000"/>
                  <a:lumOff val="25000"/>
                </a:schemeClr>
              </a:solidFill>
            </a:endParaRPr>
          </a:p>
        </p:txBody>
      </p:sp>
    </p:spTree>
    <p:extLst>
      <p:ext uri="{BB962C8B-B14F-4D97-AF65-F5344CB8AC3E}">
        <p14:creationId xmlns:p14="http://schemas.microsoft.com/office/powerpoint/2010/main" val="36805054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anim calcmode="lin" valueType="num">
                                      <p:cBhvr>
                                        <p:cTn id="13" dur="500" fill="hold"/>
                                        <p:tgtEl>
                                          <p:spTgt spid="14"/>
                                        </p:tgtEl>
                                        <p:attrNameLst>
                                          <p:attrName>ppt_x</p:attrName>
                                        </p:attrNameLst>
                                      </p:cBhvr>
                                      <p:tavLst>
                                        <p:tav tm="0">
                                          <p:val>
                                            <p:strVal val="#ppt_x"/>
                                          </p:val>
                                        </p:tav>
                                        <p:tav tm="100000">
                                          <p:val>
                                            <p:strVal val="#ppt_x"/>
                                          </p:val>
                                        </p:tav>
                                      </p:tavLst>
                                    </p:anim>
                                    <p:anim calcmode="lin" valueType="num">
                                      <p:cBhvr>
                                        <p:cTn id="14" dur="5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anim calcmode="lin" valueType="num">
                                      <p:cBhvr>
                                        <p:cTn id="18" dur="500" fill="hold"/>
                                        <p:tgtEl>
                                          <p:spTgt spid="27"/>
                                        </p:tgtEl>
                                        <p:attrNameLst>
                                          <p:attrName>ppt_x</p:attrName>
                                        </p:attrNameLst>
                                      </p:cBhvr>
                                      <p:tavLst>
                                        <p:tav tm="0">
                                          <p:val>
                                            <p:strVal val="#ppt_x"/>
                                          </p:val>
                                        </p:tav>
                                        <p:tav tm="100000">
                                          <p:val>
                                            <p:strVal val="#ppt_x"/>
                                          </p:val>
                                        </p:tav>
                                      </p:tavLst>
                                    </p:anim>
                                    <p:anim calcmode="lin" valueType="num">
                                      <p:cBhvr>
                                        <p:cTn id="19" dur="500" fill="hold"/>
                                        <p:tgtEl>
                                          <p:spTgt spid="2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anim calcmode="lin" valueType="num">
                                      <p:cBhvr>
                                        <p:cTn id="23" dur="500" fill="hold"/>
                                        <p:tgtEl>
                                          <p:spTgt spid="40"/>
                                        </p:tgtEl>
                                        <p:attrNameLst>
                                          <p:attrName>ppt_x</p:attrName>
                                        </p:attrNameLst>
                                      </p:cBhvr>
                                      <p:tavLst>
                                        <p:tav tm="0">
                                          <p:val>
                                            <p:strVal val="#ppt_x"/>
                                          </p:val>
                                        </p:tav>
                                        <p:tav tm="100000">
                                          <p:val>
                                            <p:strVal val="#ppt_x"/>
                                          </p:val>
                                        </p:tav>
                                      </p:tavLst>
                                    </p:anim>
                                    <p:anim calcmode="lin" valueType="num">
                                      <p:cBhvr>
                                        <p:cTn id="24" dur="500" fill="hold"/>
                                        <p:tgtEl>
                                          <p:spTgt spid="40"/>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500"/>
                                        <p:tgtEl>
                                          <p:spTgt spid="53"/>
                                        </p:tgtEl>
                                      </p:cBhvr>
                                    </p:animEffect>
                                    <p:anim calcmode="lin" valueType="num">
                                      <p:cBhvr>
                                        <p:cTn id="28" dur="500" fill="hold"/>
                                        <p:tgtEl>
                                          <p:spTgt spid="53"/>
                                        </p:tgtEl>
                                        <p:attrNameLst>
                                          <p:attrName>ppt_x</p:attrName>
                                        </p:attrNameLst>
                                      </p:cBhvr>
                                      <p:tavLst>
                                        <p:tav tm="0">
                                          <p:val>
                                            <p:strVal val="#ppt_x"/>
                                          </p:val>
                                        </p:tav>
                                        <p:tav tm="100000">
                                          <p:val>
                                            <p:strVal val="#ppt_x"/>
                                          </p:val>
                                        </p:tav>
                                      </p:tavLst>
                                    </p:anim>
                                    <p:anim calcmode="lin" valueType="num">
                                      <p:cBhvr>
                                        <p:cTn id="29" dur="500" fill="hold"/>
                                        <p:tgtEl>
                                          <p:spTgt spid="53"/>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65"/>
                                        </p:tgtEl>
                                        <p:attrNameLst>
                                          <p:attrName>style.visibility</p:attrName>
                                        </p:attrNameLst>
                                      </p:cBhvr>
                                      <p:to>
                                        <p:strVal val="visible"/>
                                      </p:to>
                                    </p:set>
                                    <p:animEffect transition="in" filter="fade">
                                      <p:cBhvr>
                                        <p:cTn id="32" dur="500"/>
                                        <p:tgtEl>
                                          <p:spTgt spid="65"/>
                                        </p:tgtEl>
                                      </p:cBhvr>
                                    </p:animEffect>
                                    <p:anim calcmode="lin" valueType="num">
                                      <p:cBhvr>
                                        <p:cTn id="33" dur="500" fill="hold"/>
                                        <p:tgtEl>
                                          <p:spTgt spid="65"/>
                                        </p:tgtEl>
                                        <p:attrNameLst>
                                          <p:attrName>ppt_x</p:attrName>
                                        </p:attrNameLst>
                                      </p:cBhvr>
                                      <p:tavLst>
                                        <p:tav tm="0">
                                          <p:val>
                                            <p:strVal val="#ppt_x"/>
                                          </p:val>
                                        </p:tav>
                                        <p:tav tm="100000">
                                          <p:val>
                                            <p:strVal val="#ppt_x"/>
                                          </p:val>
                                        </p:tav>
                                      </p:tavLst>
                                    </p:anim>
                                    <p:anim calcmode="lin" valueType="num">
                                      <p:cBhvr>
                                        <p:cTn id="34" dur="500" fill="hold"/>
                                        <p:tgtEl>
                                          <p:spTgt spid="65"/>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78"/>
                                        </p:tgtEl>
                                        <p:attrNameLst>
                                          <p:attrName>style.visibility</p:attrName>
                                        </p:attrNameLst>
                                      </p:cBhvr>
                                      <p:to>
                                        <p:strVal val="visible"/>
                                      </p:to>
                                    </p:set>
                                    <p:animEffect transition="in" filter="fade">
                                      <p:cBhvr>
                                        <p:cTn id="37" dur="500"/>
                                        <p:tgtEl>
                                          <p:spTgt spid="78"/>
                                        </p:tgtEl>
                                      </p:cBhvr>
                                    </p:animEffect>
                                    <p:anim calcmode="lin" valueType="num">
                                      <p:cBhvr>
                                        <p:cTn id="38" dur="500" fill="hold"/>
                                        <p:tgtEl>
                                          <p:spTgt spid="78"/>
                                        </p:tgtEl>
                                        <p:attrNameLst>
                                          <p:attrName>ppt_x</p:attrName>
                                        </p:attrNameLst>
                                      </p:cBhvr>
                                      <p:tavLst>
                                        <p:tav tm="0">
                                          <p:val>
                                            <p:strVal val="#ppt_x"/>
                                          </p:val>
                                        </p:tav>
                                        <p:tav tm="100000">
                                          <p:val>
                                            <p:strVal val="#ppt_x"/>
                                          </p:val>
                                        </p:tav>
                                      </p:tavLst>
                                    </p:anim>
                                    <p:anim calcmode="lin" valueType="num">
                                      <p:cBhvr>
                                        <p:cTn id="39" dur="500" fill="hold"/>
                                        <p:tgtEl>
                                          <p:spTgt spid="78"/>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91"/>
                                        </p:tgtEl>
                                        <p:attrNameLst>
                                          <p:attrName>style.visibility</p:attrName>
                                        </p:attrNameLst>
                                      </p:cBhvr>
                                      <p:to>
                                        <p:strVal val="visible"/>
                                      </p:to>
                                    </p:set>
                                    <p:animEffect transition="in" filter="fade">
                                      <p:cBhvr>
                                        <p:cTn id="42" dur="500"/>
                                        <p:tgtEl>
                                          <p:spTgt spid="91"/>
                                        </p:tgtEl>
                                      </p:cBhvr>
                                    </p:animEffect>
                                    <p:anim calcmode="lin" valueType="num">
                                      <p:cBhvr>
                                        <p:cTn id="43" dur="500" fill="hold"/>
                                        <p:tgtEl>
                                          <p:spTgt spid="91"/>
                                        </p:tgtEl>
                                        <p:attrNameLst>
                                          <p:attrName>ppt_x</p:attrName>
                                        </p:attrNameLst>
                                      </p:cBhvr>
                                      <p:tavLst>
                                        <p:tav tm="0">
                                          <p:val>
                                            <p:strVal val="#ppt_x"/>
                                          </p:val>
                                        </p:tav>
                                        <p:tav tm="100000">
                                          <p:val>
                                            <p:strVal val="#ppt_x"/>
                                          </p:val>
                                        </p:tav>
                                      </p:tavLst>
                                    </p:anim>
                                    <p:anim calcmode="lin" valueType="num">
                                      <p:cBhvr>
                                        <p:cTn id="44" dur="500" fill="hold"/>
                                        <p:tgtEl>
                                          <p:spTgt spid="91"/>
                                        </p:tgtEl>
                                        <p:attrNameLst>
                                          <p:attrName>ppt_y</p:attrName>
                                        </p:attrNameLst>
                                      </p:cBhvr>
                                      <p:tavLst>
                                        <p:tav tm="0">
                                          <p:val>
                                            <p:strVal val="#ppt_y+.1"/>
                                          </p:val>
                                        </p:tav>
                                        <p:tav tm="100000">
                                          <p:val>
                                            <p:strVal val="#ppt_y"/>
                                          </p:val>
                                        </p:tav>
                                      </p:tavLst>
                                    </p:anim>
                                  </p:childTnLst>
                                </p:cTn>
                              </p:par>
                              <p:par>
                                <p:cTn id="45" presetID="22" presetClass="entr" presetSubtype="8" fill="hold" nodeType="withEffect">
                                  <p:stCondLst>
                                    <p:cond delay="0"/>
                                  </p:stCondLst>
                                  <p:childTnLst>
                                    <p:set>
                                      <p:cBhvr>
                                        <p:cTn id="46" dur="1" fill="hold">
                                          <p:stCondLst>
                                            <p:cond delay="0"/>
                                          </p:stCondLst>
                                        </p:cTn>
                                        <p:tgtEl>
                                          <p:spTgt spid="103"/>
                                        </p:tgtEl>
                                        <p:attrNameLst>
                                          <p:attrName>style.visibility</p:attrName>
                                        </p:attrNameLst>
                                      </p:cBhvr>
                                      <p:to>
                                        <p:strVal val="visible"/>
                                      </p:to>
                                    </p:set>
                                    <p:animEffect transition="in" filter="wipe(left)">
                                      <p:cBhvr>
                                        <p:cTn id="47" dur="500"/>
                                        <p:tgtEl>
                                          <p:spTgt spid="103"/>
                                        </p:tgtEl>
                                      </p:cBhvr>
                                    </p:animEffect>
                                  </p:childTnLst>
                                </p:cTn>
                              </p:par>
                            </p:childTnLst>
                          </p:cTn>
                        </p:par>
                        <p:par>
                          <p:cTn id="48" fill="hold">
                            <p:stCondLst>
                              <p:cond delay="500"/>
                            </p:stCondLst>
                            <p:childTnLst>
                              <p:par>
                                <p:cTn id="49" presetID="53" presetClass="entr" presetSubtype="16" fill="hold" grpId="0" nodeType="afterEffect">
                                  <p:stCondLst>
                                    <p:cond delay="0"/>
                                  </p:stCondLst>
                                  <p:childTnLst>
                                    <p:set>
                                      <p:cBhvr>
                                        <p:cTn id="50" dur="1" fill="hold">
                                          <p:stCondLst>
                                            <p:cond delay="0"/>
                                          </p:stCondLst>
                                        </p:cTn>
                                        <p:tgtEl>
                                          <p:spTgt spid="104"/>
                                        </p:tgtEl>
                                        <p:attrNameLst>
                                          <p:attrName>style.visibility</p:attrName>
                                        </p:attrNameLst>
                                      </p:cBhvr>
                                      <p:to>
                                        <p:strVal val="visible"/>
                                      </p:to>
                                    </p:set>
                                    <p:anim calcmode="lin" valueType="num">
                                      <p:cBhvr>
                                        <p:cTn id="51" dur="500" fill="hold"/>
                                        <p:tgtEl>
                                          <p:spTgt spid="104"/>
                                        </p:tgtEl>
                                        <p:attrNameLst>
                                          <p:attrName>ppt_w</p:attrName>
                                        </p:attrNameLst>
                                      </p:cBhvr>
                                      <p:tavLst>
                                        <p:tav tm="0">
                                          <p:val>
                                            <p:fltVal val="0"/>
                                          </p:val>
                                        </p:tav>
                                        <p:tav tm="100000">
                                          <p:val>
                                            <p:strVal val="#ppt_w"/>
                                          </p:val>
                                        </p:tav>
                                      </p:tavLst>
                                    </p:anim>
                                    <p:anim calcmode="lin" valueType="num">
                                      <p:cBhvr>
                                        <p:cTn id="52" dur="500" fill="hold"/>
                                        <p:tgtEl>
                                          <p:spTgt spid="104"/>
                                        </p:tgtEl>
                                        <p:attrNameLst>
                                          <p:attrName>ppt_h</p:attrName>
                                        </p:attrNameLst>
                                      </p:cBhvr>
                                      <p:tavLst>
                                        <p:tav tm="0">
                                          <p:val>
                                            <p:fltVal val="0"/>
                                          </p:val>
                                        </p:tav>
                                        <p:tav tm="100000">
                                          <p:val>
                                            <p:strVal val="#ppt_h"/>
                                          </p:val>
                                        </p:tav>
                                      </p:tavLst>
                                    </p:anim>
                                    <p:animEffect transition="in" filter="fade">
                                      <p:cBhvr>
                                        <p:cTn id="53" dur="500"/>
                                        <p:tgtEl>
                                          <p:spTgt spid="10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27"/>
                                        </p:tgtEl>
                                        <p:attrNameLst>
                                          <p:attrName>style.visibility</p:attrName>
                                        </p:attrNameLst>
                                      </p:cBhvr>
                                      <p:to>
                                        <p:strVal val="visible"/>
                                      </p:to>
                                    </p:set>
                                    <p:animEffect transition="in" filter="fade">
                                      <p:cBhvr>
                                        <p:cTn id="56" dur="500"/>
                                        <p:tgtEl>
                                          <p:spTgt spid="127"/>
                                        </p:tgtEl>
                                      </p:cBhvr>
                                    </p:animEffect>
                                  </p:childTnLst>
                                </p:cTn>
                              </p:par>
                            </p:childTnLst>
                          </p:cTn>
                        </p:par>
                        <p:par>
                          <p:cTn id="57" fill="hold">
                            <p:stCondLst>
                              <p:cond delay="1000"/>
                            </p:stCondLst>
                            <p:childTnLst>
                              <p:par>
                                <p:cTn id="58" presetID="22" presetClass="entr" presetSubtype="4" fill="hold" nodeType="afterEffect">
                                  <p:stCondLst>
                                    <p:cond delay="0"/>
                                  </p:stCondLst>
                                  <p:childTnLst>
                                    <p:set>
                                      <p:cBhvr>
                                        <p:cTn id="59" dur="1" fill="hold">
                                          <p:stCondLst>
                                            <p:cond delay="0"/>
                                          </p:stCondLst>
                                        </p:cTn>
                                        <p:tgtEl>
                                          <p:spTgt spid="8"/>
                                        </p:tgtEl>
                                        <p:attrNameLst>
                                          <p:attrName>style.visibility</p:attrName>
                                        </p:attrNameLst>
                                      </p:cBhvr>
                                      <p:to>
                                        <p:strVal val="visible"/>
                                      </p:to>
                                    </p:set>
                                    <p:animEffect transition="in" filter="wipe(down)">
                                      <p:cBhvr>
                                        <p:cTn id="60" dur="500"/>
                                        <p:tgtEl>
                                          <p:spTgt spid="8"/>
                                        </p:tgtEl>
                                      </p:cBhvr>
                                    </p:animEffect>
                                  </p:childTnLst>
                                </p:cTn>
                              </p:par>
                            </p:childTnLst>
                          </p:cTn>
                        </p:par>
                        <p:par>
                          <p:cTn id="61" fill="hold">
                            <p:stCondLst>
                              <p:cond delay="1500"/>
                            </p:stCondLst>
                            <p:childTnLst>
                              <p:par>
                                <p:cTn id="62" presetID="10" presetClass="entr" presetSubtype="0" fill="hold" grpId="0" nodeType="afterEffect">
                                  <p:stCondLst>
                                    <p:cond delay="0"/>
                                  </p:stCondLst>
                                  <p:childTnLst>
                                    <p:set>
                                      <p:cBhvr>
                                        <p:cTn id="63" dur="1" fill="hold">
                                          <p:stCondLst>
                                            <p:cond delay="0"/>
                                          </p:stCondLst>
                                        </p:cTn>
                                        <p:tgtEl>
                                          <p:spTgt spid="112"/>
                                        </p:tgtEl>
                                        <p:attrNameLst>
                                          <p:attrName>style.visibility</p:attrName>
                                        </p:attrNameLst>
                                      </p:cBhvr>
                                      <p:to>
                                        <p:strVal val="visible"/>
                                      </p:to>
                                    </p:set>
                                    <p:animEffect transition="in" filter="fade">
                                      <p:cBhvr>
                                        <p:cTn id="64" dur="500"/>
                                        <p:tgtEl>
                                          <p:spTgt spid="112"/>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fade">
                                      <p:cBhvr>
                                        <p:cTn id="67" dur="500"/>
                                        <p:tgtEl>
                                          <p:spTgt spid="7"/>
                                        </p:tgtEl>
                                      </p:cBhvr>
                                    </p:animEffect>
                                  </p:childTnLst>
                                </p:cTn>
                              </p:par>
                            </p:childTnLst>
                          </p:cTn>
                        </p:par>
                        <p:par>
                          <p:cTn id="68" fill="hold">
                            <p:stCondLst>
                              <p:cond delay="2000"/>
                            </p:stCondLst>
                            <p:childTnLst>
                              <p:par>
                                <p:cTn id="69" presetID="53" presetClass="entr" presetSubtype="16" fill="hold" grpId="0" nodeType="afterEffect">
                                  <p:stCondLst>
                                    <p:cond delay="0"/>
                                  </p:stCondLst>
                                  <p:childTnLst>
                                    <p:set>
                                      <p:cBhvr>
                                        <p:cTn id="70" dur="1" fill="hold">
                                          <p:stCondLst>
                                            <p:cond delay="0"/>
                                          </p:stCondLst>
                                        </p:cTn>
                                        <p:tgtEl>
                                          <p:spTgt spid="105"/>
                                        </p:tgtEl>
                                        <p:attrNameLst>
                                          <p:attrName>style.visibility</p:attrName>
                                        </p:attrNameLst>
                                      </p:cBhvr>
                                      <p:to>
                                        <p:strVal val="visible"/>
                                      </p:to>
                                    </p:set>
                                    <p:anim calcmode="lin" valueType="num">
                                      <p:cBhvr>
                                        <p:cTn id="71" dur="500" fill="hold"/>
                                        <p:tgtEl>
                                          <p:spTgt spid="105"/>
                                        </p:tgtEl>
                                        <p:attrNameLst>
                                          <p:attrName>ppt_w</p:attrName>
                                        </p:attrNameLst>
                                      </p:cBhvr>
                                      <p:tavLst>
                                        <p:tav tm="0">
                                          <p:val>
                                            <p:fltVal val="0"/>
                                          </p:val>
                                        </p:tav>
                                        <p:tav tm="100000">
                                          <p:val>
                                            <p:strVal val="#ppt_w"/>
                                          </p:val>
                                        </p:tav>
                                      </p:tavLst>
                                    </p:anim>
                                    <p:anim calcmode="lin" valueType="num">
                                      <p:cBhvr>
                                        <p:cTn id="72" dur="500" fill="hold"/>
                                        <p:tgtEl>
                                          <p:spTgt spid="105"/>
                                        </p:tgtEl>
                                        <p:attrNameLst>
                                          <p:attrName>ppt_h</p:attrName>
                                        </p:attrNameLst>
                                      </p:cBhvr>
                                      <p:tavLst>
                                        <p:tav tm="0">
                                          <p:val>
                                            <p:fltVal val="0"/>
                                          </p:val>
                                        </p:tav>
                                        <p:tav tm="100000">
                                          <p:val>
                                            <p:strVal val="#ppt_h"/>
                                          </p:val>
                                        </p:tav>
                                      </p:tavLst>
                                    </p:anim>
                                    <p:animEffect transition="in" filter="fade">
                                      <p:cBhvr>
                                        <p:cTn id="73" dur="500"/>
                                        <p:tgtEl>
                                          <p:spTgt spid="105"/>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26"/>
                                        </p:tgtEl>
                                        <p:attrNameLst>
                                          <p:attrName>style.visibility</p:attrName>
                                        </p:attrNameLst>
                                      </p:cBhvr>
                                      <p:to>
                                        <p:strVal val="visible"/>
                                      </p:to>
                                    </p:set>
                                    <p:animEffect transition="in" filter="fade">
                                      <p:cBhvr>
                                        <p:cTn id="76" dur="500"/>
                                        <p:tgtEl>
                                          <p:spTgt spid="126"/>
                                        </p:tgtEl>
                                      </p:cBhvr>
                                    </p:animEffect>
                                  </p:childTnLst>
                                </p:cTn>
                              </p:par>
                            </p:childTnLst>
                          </p:cTn>
                        </p:par>
                        <p:par>
                          <p:cTn id="77" fill="hold">
                            <p:stCondLst>
                              <p:cond delay="2500"/>
                            </p:stCondLst>
                            <p:childTnLst>
                              <p:par>
                                <p:cTn id="78" presetID="22" presetClass="entr" presetSubtype="4" fill="hold" nodeType="after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wipe(down)">
                                      <p:cBhvr>
                                        <p:cTn id="80" dur="500"/>
                                        <p:tgtEl>
                                          <p:spTgt spid="20"/>
                                        </p:tgtEl>
                                      </p:cBhvr>
                                    </p:animEffect>
                                  </p:childTnLst>
                                </p:cTn>
                              </p:par>
                            </p:childTnLst>
                          </p:cTn>
                        </p:par>
                        <p:par>
                          <p:cTn id="81" fill="hold">
                            <p:stCondLst>
                              <p:cond delay="3000"/>
                            </p:stCondLst>
                            <p:childTnLst>
                              <p:par>
                                <p:cTn id="82" presetID="10" presetClass="entr" presetSubtype="0" fill="hold" grpId="0" nodeType="afterEffect">
                                  <p:stCondLst>
                                    <p:cond delay="0"/>
                                  </p:stCondLst>
                                  <p:childTnLst>
                                    <p:set>
                                      <p:cBhvr>
                                        <p:cTn id="83" dur="1" fill="hold">
                                          <p:stCondLst>
                                            <p:cond delay="0"/>
                                          </p:stCondLst>
                                        </p:cTn>
                                        <p:tgtEl>
                                          <p:spTgt spid="113"/>
                                        </p:tgtEl>
                                        <p:attrNameLst>
                                          <p:attrName>style.visibility</p:attrName>
                                        </p:attrNameLst>
                                      </p:cBhvr>
                                      <p:to>
                                        <p:strVal val="visible"/>
                                      </p:to>
                                    </p:set>
                                    <p:animEffect transition="in" filter="fade">
                                      <p:cBhvr>
                                        <p:cTn id="84" dur="500"/>
                                        <p:tgtEl>
                                          <p:spTgt spid="113"/>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fade">
                                      <p:cBhvr>
                                        <p:cTn id="87" dur="500"/>
                                        <p:tgtEl>
                                          <p:spTgt spid="19"/>
                                        </p:tgtEl>
                                      </p:cBhvr>
                                    </p:animEffect>
                                  </p:childTnLst>
                                </p:cTn>
                              </p:par>
                            </p:childTnLst>
                          </p:cTn>
                        </p:par>
                        <p:par>
                          <p:cTn id="88" fill="hold">
                            <p:stCondLst>
                              <p:cond delay="3500"/>
                            </p:stCondLst>
                            <p:childTnLst>
                              <p:par>
                                <p:cTn id="89" presetID="53" presetClass="entr" presetSubtype="16" fill="hold" grpId="0" nodeType="afterEffect">
                                  <p:stCondLst>
                                    <p:cond delay="0"/>
                                  </p:stCondLst>
                                  <p:childTnLst>
                                    <p:set>
                                      <p:cBhvr>
                                        <p:cTn id="90" dur="1" fill="hold">
                                          <p:stCondLst>
                                            <p:cond delay="0"/>
                                          </p:stCondLst>
                                        </p:cTn>
                                        <p:tgtEl>
                                          <p:spTgt spid="106"/>
                                        </p:tgtEl>
                                        <p:attrNameLst>
                                          <p:attrName>style.visibility</p:attrName>
                                        </p:attrNameLst>
                                      </p:cBhvr>
                                      <p:to>
                                        <p:strVal val="visible"/>
                                      </p:to>
                                    </p:set>
                                    <p:anim calcmode="lin" valueType="num">
                                      <p:cBhvr>
                                        <p:cTn id="91" dur="500" fill="hold"/>
                                        <p:tgtEl>
                                          <p:spTgt spid="106"/>
                                        </p:tgtEl>
                                        <p:attrNameLst>
                                          <p:attrName>ppt_w</p:attrName>
                                        </p:attrNameLst>
                                      </p:cBhvr>
                                      <p:tavLst>
                                        <p:tav tm="0">
                                          <p:val>
                                            <p:fltVal val="0"/>
                                          </p:val>
                                        </p:tav>
                                        <p:tav tm="100000">
                                          <p:val>
                                            <p:strVal val="#ppt_w"/>
                                          </p:val>
                                        </p:tav>
                                      </p:tavLst>
                                    </p:anim>
                                    <p:anim calcmode="lin" valueType="num">
                                      <p:cBhvr>
                                        <p:cTn id="92" dur="500" fill="hold"/>
                                        <p:tgtEl>
                                          <p:spTgt spid="106"/>
                                        </p:tgtEl>
                                        <p:attrNameLst>
                                          <p:attrName>ppt_h</p:attrName>
                                        </p:attrNameLst>
                                      </p:cBhvr>
                                      <p:tavLst>
                                        <p:tav tm="0">
                                          <p:val>
                                            <p:fltVal val="0"/>
                                          </p:val>
                                        </p:tav>
                                        <p:tav tm="100000">
                                          <p:val>
                                            <p:strVal val="#ppt_h"/>
                                          </p:val>
                                        </p:tav>
                                      </p:tavLst>
                                    </p:anim>
                                    <p:animEffect transition="in" filter="fade">
                                      <p:cBhvr>
                                        <p:cTn id="93" dur="500"/>
                                        <p:tgtEl>
                                          <p:spTgt spid="106"/>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25"/>
                                        </p:tgtEl>
                                        <p:attrNameLst>
                                          <p:attrName>style.visibility</p:attrName>
                                        </p:attrNameLst>
                                      </p:cBhvr>
                                      <p:to>
                                        <p:strVal val="visible"/>
                                      </p:to>
                                    </p:set>
                                    <p:animEffect transition="in" filter="fade">
                                      <p:cBhvr>
                                        <p:cTn id="96" dur="500"/>
                                        <p:tgtEl>
                                          <p:spTgt spid="125"/>
                                        </p:tgtEl>
                                      </p:cBhvr>
                                    </p:animEffect>
                                  </p:childTnLst>
                                </p:cTn>
                              </p:par>
                            </p:childTnLst>
                          </p:cTn>
                        </p:par>
                        <p:par>
                          <p:cTn id="97" fill="hold">
                            <p:stCondLst>
                              <p:cond delay="4000"/>
                            </p:stCondLst>
                            <p:childTnLst>
                              <p:par>
                                <p:cTn id="98" presetID="22" presetClass="entr" presetSubtype="4" fill="hold" nodeType="afterEffect">
                                  <p:stCondLst>
                                    <p:cond delay="0"/>
                                  </p:stCondLst>
                                  <p:childTnLst>
                                    <p:set>
                                      <p:cBhvr>
                                        <p:cTn id="99" dur="1" fill="hold">
                                          <p:stCondLst>
                                            <p:cond delay="0"/>
                                          </p:stCondLst>
                                        </p:cTn>
                                        <p:tgtEl>
                                          <p:spTgt spid="33"/>
                                        </p:tgtEl>
                                        <p:attrNameLst>
                                          <p:attrName>style.visibility</p:attrName>
                                        </p:attrNameLst>
                                      </p:cBhvr>
                                      <p:to>
                                        <p:strVal val="visible"/>
                                      </p:to>
                                    </p:set>
                                    <p:animEffect transition="in" filter="wipe(down)">
                                      <p:cBhvr>
                                        <p:cTn id="100" dur="500"/>
                                        <p:tgtEl>
                                          <p:spTgt spid="33"/>
                                        </p:tgtEl>
                                      </p:cBhvr>
                                    </p:animEffect>
                                  </p:childTnLst>
                                </p:cTn>
                              </p:par>
                            </p:childTnLst>
                          </p:cTn>
                        </p:par>
                        <p:par>
                          <p:cTn id="101" fill="hold">
                            <p:stCondLst>
                              <p:cond delay="4500"/>
                            </p:stCondLst>
                            <p:childTnLst>
                              <p:par>
                                <p:cTn id="102" presetID="10" presetClass="entr" presetSubtype="0" fill="hold" grpId="0" nodeType="afterEffect">
                                  <p:stCondLst>
                                    <p:cond delay="0"/>
                                  </p:stCondLst>
                                  <p:childTnLst>
                                    <p:set>
                                      <p:cBhvr>
                                        <p:cTn id="103" dur="1" fill="hold">
                                          <p:stCondLst>
                                            <p:cond delay="0"/>
                                          </p:stCondLst>
                                        </p:cTn>
                                        <p:tgtEl>
                                          <p:spTgt spid="114"/>
                                        </p:tgtEl>
                                        <p:attrNameLst>
                                          <p:attrName>style.visibility</p:attrName>
                                        </p:attrNameLst>
                                      </p:cBhvr>
                                      <p:to>
                                        <p:strVal val="visible"/>
                                      </p:to>
                                    </p:set>
                                    <p:animEffect transition="in" filter="fade">
                                      <p:cBhvr>
                                        <p:cTn id="104" dur="500"/>
                                        <p:tgtEl>
                                          <p:spTgt spid="114"/>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32"/>
                                        </p:tgtEl>
                                        <p:attrNameLst>
                                          <p:attrName>style.visibility</p:attrName>
                                        </p:attrNameLst>
                                      </p:cBhvr>
                                      <p:to>
                                        <p:strVal val="visible"/>
                                      </p:to>
                                    </p:set>
                                    <p:animEffect transition="in" filter="fade">
                                      <p:cBhvr>
                                        <p:cTn id="107" dur="500"/>
                                        <p:tgtEl>
                                          <p:spTgt spid="32"/>
                                        </p:tgtEl>
                                      </p:cBhvr>
                                    </p:animEffect>
                                  </p:childTnLst>
                                </p:cTn>
                              </p:par>
                            </p:childTnLst>
                          </p:cTn>
                        </p:par>
                        <p:par>
                          <p:cTn id="108" fill="hold">
                            <p:stCondLst>
                              <p:cond delay="5000"/>
                            </p:stCondLst>
                            <p:childTnLst>
                              <p:par>
                                <p:cTn id="109" presetID="53" presetClass="entr" presetSubtype="16" fill="hold" grpId="0" nodeType="afterEffect">
                                  <p:stCondLst>
                                    <p:cond delay="0"/>
                                  </p:stCondLst>
                                  <p:childTnLst>
                                    <p:set>
                                      <p:cBhvr>
                                        <p:cTn id="110" dur="1" fill="hold">
                                          <p:stCondLst>
                                            <p:cond delay="0"/>
                                          </p:stCondLst>
                                        </p:cTn>
                                        <p:tgtEl>
                                          <p:spTgt spid="107"/>
                                        </p:tgtEl>
                                        <p:attrNameLst>
                                          <p:attrName>style.visibility</p:attrName>
                                        </p:attrNameLst>
                                      </p:cBhvr>
                                      <p:to>
                                        <p:strVal val="visible"/>
                                      </p:to>
                                    </p:set>
                                    <p:anim calcmode="lin" valueType="num">
                                      <p:cBhvr>
                                        <p:cTn id="111" dur="500" fill="hold"/>
                                        <p:tgtEl>
                                          <p:spTgt spid="107"/>
                                        </p:tgtEl>
                                        <p:attrNameLst>
                                          <p:attrName>ppt_w</p:attrName>
                                        </p:attrNameLst>
                                      </p:cBhvr>
                                      <p:tavLst>
                                        <p:tav tm="0">
                                          <p:val>
                                            <p:fltVal val="0"/>
                                          </p:val>
                                        </p:tav>
                                        <p:tav tm="100000">
                                          <p:val>
                                            <p:strVal val="#ppt_w"/>
                                          </p:val>
                                        </p:tav>
                                      </p:tavLst>
                                    </p:anim>
                                    <p:anim calcmode="lin" valueType="num">
                                      <p:cBhvr>
                                        <p:cTn id="112" dur="500" fill="hold"/>
                                        <p:tgtEl>
                                          <p:spTgt spid="107"/>
                                        </p:tgtEl>
                                        <p:attrNameLst>
                                          <p:attrName>ppt_h</p:attrName>
                                        </p:attrNameLst>
                                      </p:cBhvr>
                                      <p:tavLst>
                                        <p:tav tm="0">
                                          <p:val>
                                            <p:fltVal val="0"/>
                                          </p:val>
                                        </p:tav>
                                        <p:tav tm="100000">
                                          <p:val>
                                            <p:strVal val="#ppt_h"/>
                                          </p:val>
                                        </p:tav>
                                      </p:tavLst>
                                    </p:anim>
                                    <p:animEffect transition="in" filter="fade">
                                      <p:cBhvr>
                                        <p:cTn id="113" dur="500"/>
                                        <p:tgtEl>
                                          <p:spTgt spid="107"/>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124"/>
                                        </p:tgtEl>
                                        <p:attrNameLst>
                                          <p:attrName>style.visibility</p:attrName>
                                        </p:attrNameLst>
                                      </p:cBhvr>
                                      <p:to>
                                        <p:strVal val="visible"/>
                                      </p:to>
                                    </p:set>
                                    <p:animEffect transition="in" filter="fade">
                                      <p:cBhvr>
                                        <p:cTn id="116" dur="500"/>
                                        <p:tgtEl>
                                          <p:spTgt spid="124"/>
                                        </p:tgtEl>
                                      </p:cBhvr>
                                    </p:animEffect>
                                  </p:childTnLst>
                                </p:cTn>
                              </p:par>
                            </p:childTnLst>
                          </p:cTn>
                        </p:par>
                        <p:par>
                          <p:cTn id="117" fill="hold">
                            <p:stCondLst>
                              <p:cond delay="5500"/>
                            </p:stCondLst>
                            <p:childTnLst>
                              <p:par>
                                <p:cTn id="118" presetID="22" presetClass="entr" presetSubtype="4" fill="hold" nodeType="afterEffect">
                                  <p:stCondLst>
                                    <p:cond delay="0"/>
                                  </p:stCondLst>
                                  <p:childTnLst>
                                    <p:set>
                                      <p:cBhvr>
                                        <p:cTn id="119" dur="1" fill="hold">
                                          <p:stCondLst>
                                            <p:cond delay="0"/>
                                          </p:stCondLst>
                                        </p:cTn>
                                        <p:tgtEl>
                                          <p:spTgt spid="46"/>
                                        </p:tgtEl>
                                        <p:attrNameLst>
                                          <p:attrName>style.visibility</p:attrName>
                                        </p:attrNameLst>
                                      </p:cBhvr>
                                      <p:to>
                                        <p:strVal val="visible"/>
                                      </p:to>
                                    </p:set>
                                    <p:animEffect transition="in" filter="wipe(down)">
                                      <p:cBhvr>
                                        <p:cTn id="120" dur="500"/>
                                        <p:tgtEl>
                                          <p:spTgt spid="46"/>
                                        </p:tgtEl>
                                      </p:cBhvr>
                                    </p:animEffect>
                                  </p:childTnLst>
                                </p:cTn>
                              </p:par>
                            </p:childTnLst>
                          </p:cTn>
                        </p:par>
                        <p:par>
                          <p:cTn id="121" fill="hold">
                            <p:stCondLst>
                              <p:cond delay="6000"/>
                            </p:stCondLst>
                            <p:childTnLst>
                              <p:par>
                                <p:cTn id="122" presetID="10" presetClass="entr" presetSubtype="0" fill="hold" grpId="0" nodeType="afterEffect">
                                  <p:stCondLst>
                                    <p:cond delay="0"/>
                                  </p:stCondLst>
                                  <p:childTnLst>
                                    <p:set>
                                      <p:cBhvr>
                                        <p:cTn id="123" dur="1" fill="hold">
                                          <p:stCondLst>
                                            <p:cond delay="0"/>
                                          </p:stCondLst>
                                        </p:cTn>
                                        <p:tgtEl>
                                          <p:spTgt spid="115"/>
                                        </p:tgtEl>
                                        <p:attrNameLst>
                                          <p:attrName>style.visibility</p:attrName>
                                        </p:attrNameLst>
                                      </p:cBhvr>
                                      <p:to>
                                        <p:strVal val="visible"/>
                                      </p:to>
                                    </p:set>
                                    <p:animEffect transition="in" filter="fade">
                                      <p:cBhvr>
                                        <p:cTn id="124" dur="500"/>
                                        <p:tgtEl>
                                          <p:spTgt spid="115"/>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45"/>
                                        </p:tgtEl>
                                        <p:attrNameLst>
                                          <p:attrName>style.visibility</p:attrName>
                                        </p:attrNameLst>
                                      </p:cBhvr>
                                      <p:to>
                                        <p:strVal val="visible"/>
                                      </p:to>
                                    </p:set>
                                    <p:animEffect transition="in" filter="fade">
                                      <p:cBhvr>
                                        <p:cTn id="127" dur="500"/>
                                        <p:tgtEl>
                                          <p:spTgt spid="45"/>
                                        </p:tgtEl>
                                      </p:cBhvr>
                                    </p:animEffect>
                                  </p:childTnLst>
                                </p:cTn>
                              </p:par>
                            </p:childTnLst>
                          </p:cTn>
                        </p:par>
                        <p:par>
                          <p:cTn id="128" fill="hold">
                            <p:stCondLst>
                              <p:cond delay="6500"/>
                            </p:stCondLst>
                            <p:childTnLst>
                              <p:par>
                                <p:cTn id="129" presetID="53" presetClass="entr" presetSubtype="16" fill="hold" grpId="0" nodeType="afterEffect">
                                  <p:stCondLst>
                                    <p:cond delay="0"/>
                                  </p:stCondLst>
                                  <p:childTnLst>
                                    <p:set>
                                      <p:cBhvr>
                                        <p:cTn id="130" dur="1" fill="hold">
                                          <p:stCondLst>
                                            <p:cond delay="0"/>
                                          </p:stCondLst>
                                        </p:cTn>
                                        <p:tgtEl>
                                          <p:spTgt spid="108"/>
                                        </p:tgtEl>
                                        <p:attrNameLst>
                                          <p:attrName>style.visibility</p:attrName>
                                        </p:attrNameLst>
                                      </p:cBhvr>
                                      <p:to>
                                        <p:strVal val="visible"/>
                                      </p:to>
                                    </p:set>
                                    <p:anim calcmode="lin" valueType="num">
                                      <p:cBhvr>
                                        <p:cTn id="131" dur="500" fill="hold"/>
                                        <p:tgtEl>
                                          <p:spTgt spid="108"/>
                                        </p:tgtEl>
                                        <p:attrNameLst>
                                          <p:attrName>ppt_w</p:attrName>
                                        </p:attrNameLst>
                                      </p:cBhvr>
                                      <p:tavLst>
                                        <p:tav tm="0">
                                          <p:val>
                                            <p:fltVal val="0"/>
                                          </p:val>
                                        </p:tav>
                                        <p:tav tm="100000">
                                          <p:val>
                                            <p:strVal val="#ppt_w"/>
                                          </p:val>
                                        </p:tav>
                                      </p:tavLst>
                                    </p:anim>
                                    <p:anim calcmode="lin" valueType="num">
                                      <p:cBhvr>
                                        <p:cTn id="132" dur="500" fill="hold"/>
                                        <p:tgtEl>
                                          <p:spTgt spid="108"/>
                                        </p:tgtEl>
                                        <p:attrNameLst>
                                          <p:attrName>ppt_h</p:attrName>
                                        </p:attrNameLst>
                                      </p:cBhvr>
                                      <p:tavLst>
                                        <p:tav tm="0">
                                          <p:val>
                                            <p:fltVal val="0"/>
                                          </p:val>
                                        </p:tav>
                                        <p:tav tm="100000">
                                          <p:val>
                                            <p:strVal val="#ppt_h"/>
                                          </p:val>
                                        </p:tav>
                                      </p:tavLst>
                                    </p:anim>
                                    <p:animEffect transition="in" filter="fade">
                                      <p:cBhvr>
                                        <p:cTn id="133" dur="500"/>
                                        <p:tgtEl>
                                          <p:spTgt spid="108"/>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123"/>
                                        </p:tgtEl>
                                        <p:attrNameLst>
                                          <p:attrName>style.visibility</p:attrName>
                                        </p:attrNameLst>
                                      </p:cBhvr>
                                      <p:to>
                                        <p:strVal val="visible"/>
                                      </p:to>
                                    </p:set>
                                    <p:animEffect transition="in" filter="fade">
                                      <p:cBhvr>
                                        <p:cTn id="136" dur="500"/>
                                        <p:tgtEl>
                                          <p:spTgt spid="123"/>
                                        </p:tgtEl>
                                      </p:cBhvr>
                                    </p:animEffect>
                                  </p:childTnLst>
                                </p:cTn>
                              </p:par>
                            </p:childTnLst>
                          </p:cTn>
                        </p:par>
                        <p:par>
                          <p:cTn id="137" fill="hold">
                            <p:stCondLst>
                              <p:cond delay="7000"/>
                            </p:stCondLst>
                            <p:childTnLst>
                              <p:par>
                                <p:cTn id="138" presetID="22" presetClass="entr" presetSubtype="4" fill="hold" nodeType="afterEffect">
                                  <p:stCondLst>
                                    <p:cond delay="0"/>
                                  </p:stCondLst>
                                  <p:childTnLst>
                                    <p:set>
                                      <p:cBhvr>
                                        <p:cTn id="139" dur="1" fill="hold">
                                          <p:stCondLst>
                                            <p:cond delay="0"/>
                                          </p:stCondLst>
                                        </p:cTn>
                                        <p:tgtEl>
                                          <p:spTgt spid="58"/>
                                        </p:tgtEl>
                                        <p:attrNameLst>
                                          <p:attrName>style.visibility</p:attrName>
                                        </p:attrNameLst>
                                      </p:cBhvr>
                                      <p:to>
                                        <p:strVal val="visible"/>
                                      </p:to>
                                    </p:set>
                                    <p:animEffect transition="in" filter="wipe(down)">
                                      <p:cBhvr>
                                        <p:cTn id="140" dur="500"/>
                                        <p:tgtEl>
                                          <p:spTgt spid="58"/>
                                        </p:tgtEl>
                                      </p:cBhvr>
                                    </p:animEffect>
                                  </p:childTnLst>
                                </p:cTn>
                              </p:par>
                            </p:childTnLst>
                          </p:cTn>
                        </p:par>
                        <p:par>
                          <p:cTn id="141" fill="hold">
                            <p:stCondLst>
                              <p:cond delay="7500"/>
                            </p:stCondLst>
                            <p:childTnLst>
                              <p:par>
                                <p:cTn id="142" presetID="10" presetClass="entr" presetSubtype="0" fill="hold" grpId="0" nodeType="afterEffect">
                                  <p:stCondLst>
                                    <p:cond delay="0"/>
                                  </p:stCondLst>
                                  <p:childTnLst>
                                    <p:set>
                                      <p:cBhvr>
                                        <p:cTn id="143" dur="1" fill="hold">
                                          <p:stCondLst>
                                            <p:cond delay="0"/>
                                          </p:stCondLst>
                                        </p:cTn>
                                        <p:tgtEl>
                                          <p:spTgt spid="116"/>
                                        </p:tgtEl>
                                        <p:attrNameLst>
                                          <p:attrName>style.visibility</p:attrName>
                                        </p:attrNameLst>
                                      </p:cBhvr>
                                      <p:to>
                                        <p:strVal val="visible"/>
                                      </p:to>
                                    </p:set>
                                    <p:animEffect transition="in" filter="fade">
                                      <p:cBhvr>
                                        <p:cTn id="144" dur="500"/>
                                        <p:tgtEl>
                                          <p:spTgt spid="116"/>
                                        </p:tgtEl>
                                      </p:cBhvr>
                                    </p:animEffect>
                                  </p:childTnLst>
                                </p:cTn>
                              </p:par>
                            </p:childTnLst>
                          </p:cTn>
                        </p:par>
                        <p:par>
                          <p:cTn id="145" fill="hold">
                            <p:stCondLst>
                              <p:cond delay="8000"/>
                            </p:stCondLst>
                            <p:childTnLst>
                              <p:par>
                                <p:cTn id="146" presetID="53" presetClass="entr" presetSubtype="16" fill="hold" grpId="0" nodeType="afterEffect">
                                  <p:stCondLst>
                                    <p:cond delay="0"/>
                                  </p:stCondLst>
                                  <p:childTnLst>
                                    <p:set>
                                      <p:cBhvr>
                                        <p:cTn id="147" dur="1" fill="hold">
                                          <p:stCondLst>
                                            <p:cond delay="0"/>
                                          </p:stCondLst>
                                        </p:cTn>
                                        <p:tgtEl>
                                          <p:spTgt spid="109"/>
                                        </p:tgtEl>
                                        <p:attrNameLst>
                                          <p:attrName>style.visibility</p:attrName>
                                        </p:attrNameLst>
                                      </p:cBhvr>
                                      <p:to>
                                        <p:strVal val="visible"/>
                                      </p:to>
                                    </p:set>
                                    <p:anim calcmode="lin" valueType="num">
                                      <p:cBhvr>
                                        <p:cTn id="148" dur="500" fill="hold"/>
                                        <p:tgtEl>
                                          <p:spTgt spid="109"/>
                                        </p:tgtEl>
                                        <p:attrNameLst>
                                          <p:attrName>ppt_w</p:attrName>
                                        </p:attrNameLst>
                                      </p:cBhvr>
                                      <p:tavLst>
                                        <p:tav tm="0">
                                          <p:val>
                                            <p:fltVal val="0"/>
                                          </p:val>
                                        </p:tav>
                                        <p:tav tm="100000">
                                          <p:val>
                                            <p:strVal val="#ppt_w"/>
                                          </p:val>
                                        </p:tav>
                                      </p:tavLst>
                                    </p:anim>
                                    <p:anim calcmode="lin" valueType="num">
                                      <p:cBhvr>
                                        <p:cTn id="149" dur="500" fill="hold"/>
                                        <p:tgtEl>
                                          <p:spTgt spid="109"/>
                                        </p:tgtEl>
                                        <p:attrNameLst>
                                          <p:attrName>ppt_h</p:attrName>
                                        </p:attrNameLst>
                                      </p:cBhvr>
                                      <p:tavLst>
                                        <p:tav tm="0">
                                          <p:val>
                                            <p:fltVal val="0"/>
                                          </p:val>
                                        </p:tav>
                                        <p:tav tm="100000">
                                          <p:val>
                                            <p:strVal val="#ppt_h"/>
                                          </p:val>
                                        </p:tav>
                                      </p:tavLst>
                                    </p:anim>
                                    <p:animEffect transition="in" filter="fade">
                                      <p:cBhvr>
                                        <p:cTn id="150" dur="500"/>
                                        <p:tgtEl>
                                          <p:spTgt spid="109"/>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122"/>
                                        </p:tgtEl>
                                        <p:attrNameLst>
                                          <p:attrName>style.visibility</p:attrName>
                                        </p:attrNameLst>
                                      </p:cBhvr>
                                      <p:to>
                                        <p:strVal val="visible"/>
                                      </p:to>
                                    </p:set>
                                    <p:animEffect transition="in" filter="fade">
                                      <p:cBhvr>
                                        <p:cTn id="153" dur="500"/>
                                        <p:tgtEl>
                                          <p:spTgt spid="122"/>
                                        </p:tgtEl>
                                      </p:cBhvr>
                                    </p:animEffect>
                                  </p:childTnLst>
                                </p:cTn>
                              </p:par>
                            </p:childTnLst>
                          </p:cTn>
                        </p:par>
                        <p:par>
                          <p:cTn id="154" fill="hold">
                            <p:stCondLst>
                              <p:cond delay="8500"/>
                            </p:stCondLst>
                            <p:childTnLst>
                              <p:par>
                                <p:cTn id="155" presetID="22" presetClass="entr" presetSubtype="4" fill="hold" nodeType="afterEffect">
                                  <p:stCondLst>
                                    <p:cond delay="0"/>
                                  </p:stCondLst>
                                  <p:childTnLst>
                                    <p:set>
                                      <p:cBhvr>
                                        <p:cTn id="156" dur="1" fill="hold">
                                          <p:stCondLst>
                                            <p:cond delay="0"/>
                                          </p:stCondLst>
                                        </p:cTn>
                                        <p:tgtEl>
                                          <p:spTgt spid="71"/>
                                        </p:tgtEl>
                                        <p:attrNameLst>
                                          <p:attrName>style.visibility</p:attrName>
                                        </p:attrNameLst>
                                      </p:cBhvr>
                                      <p:to>
                                        <p:strVal val="visible"/>
                                      </p:to>
                                    </p:set>
                                    <p:animEffect transition="in" filter="wipe(down)">
                                      <p:cBhvr>
                                        <p:cTn id="157" dur="500"/>
                                        <p:tgtEl>
                                          <p:spTgt spid="71"/>
                                        </p:tgtEl>
                                      </p:cBhvr>
                                    </p:animEffect>
                                  </p:childTnLst>
                                </p:cTn>
                              </p:par>
                            </p:childTnLst>
                          </p:cTn>
                        </p:par>
                        <p:par>
                          <p:cTn id="158" fill="hold">
                            <p:stCondLst>
                              <p:cond delay="9000"/>
                            </p:stCondLst>
                            <p:childTnLst>
                              <p:par>
                                <p:cTn id="159" presetID="10" presetClass="entr" presetSubtype="0" fill="hold" grpId="0" nodeType="afterEffect">
                                  <p:stCondLst>
                                    <p:cond delay="0"/>
                                  </p:stCondLst>
                                  <p:childTnLst>
                                    <p:set>
                                      <p:cBhvr>
                                        <p:cTn id="160" dur="1" fill="hold">
                                          <p:stCondLst>
                                            <p:cond delay="0"/>
                                          </p:stCondLst>
                                        </p:cTn>
                                        <p:tgtEl>
                                          <p:spTgt spid="118"/>
                                        </p:tgtEl>
                                        <p:attrNameLst>
                                          <p:attrName>style.visibility</p:attrName>
                                        </p:attrNameLst>
                                      </p:cBhvr>
                                      <p:to>
                                        <p:strVal val="visible"/>
                                      </p:to>
                                    </p:set>
                                    <p:animEffect transition="in" filter="fade">
                                      <p:cBhvr>
                                        <p:cTn id="161" dur="500"/>
                                        <p:tgtEl>
                                          <p:spTgt spid="118"/>
                                        </p:tgtEl>
                                      </p:cBhvr>
                                    </p:animEffect>
                                  </p:childTnLst>
                                </p:cTn>
                              </p:par>
                              <p:par>
                                <p:cTn id="162" presetID="10" presetClass="entr" presetSubtype="0" fill="hold" grpId="0" nodeType="withEffect">
                                  <p:stCondLst>
                                    <p:cond delay="0"/>
                                  </p:stCondLst>
                                  <p:childTnLst>
                                    <p:set>
                                      <p:cBhvr>
                                        <p:cTn id="163" dur="1" fill="hold">
                                          <p:stCondLst>
                                            <p:cond delay="0"/>
                                          </p:stCondLst>
                                        </p:cTn>
                                        <p:tgtEl>
                                          <p:spTgt spid="70"/>
                                        </p:tgtEl>
                                        <p:attrNameLst>
                                          <p:attrName>style.visibility</p:attrName>
                                        </p:attrNameLst>
                                      </p:cBhvr>
                                      <p:to>
                                        <p:strVal val="visible"/>
                                      </p:to>
                                    </p:set>
                                    <p:animEffect transition="in" filter="fade">
                                      <p:cBhvr>
                                        <p:cTn id="164" dur="500"/>
                                        <p:tgtEl>
                                          <p:spTgt spid="70"/>
                                        </p:tgtEl>
                                      </p:cBhvr>
                                    </p:animEffect>
                                  </p:childTnLst>
                                </p:cTn>
                              </p:par>
                            </p:childTnLst>
                          </p:cTn>
                        </p:par>
                        <p:par>
                          <p:cTn id="165" fill="hold">
                            <p:stCondLst>
                              <p:cond delay="9500"/>
                            </p:stCondLst>
                            <p:childTnLst>
                              <p:par>
                                <p:cTn id="166" presetID="53" presetClass="entr" presetSubtype="16" fill="hold" grpId="0" nodeType="afterEffect">
                                  <p:stCondLst>
                                    <p:cond delay="0"/>
                                  </p:stCondLst>
                                  <p:childTnLst>
                                    <p:set>
                                      <p:cBhvr>
                                        <p:cTn id="167" dur="1" fill="hold">
                                          <p:stCondLst>
                                            <p:cond delay="0"/>
                                          </p:stCondLst>
                                        </p:cTn>
                                        <p:tgtEl>
                                          <p:spTgt spid="110"/>
                                        </p:tgtEl>
                                        <p:attrNameLst>
                                          <p:attrName>style.visibility</p:attrName>
                                        </p:attrNameLst>
                                      </p:cBhvr>
                                      <p:to>
                                        <p:strVal val="visible"/>
                                      </p:to>
                                    </p:set>
                                    <p:anim calcmode="lin" valueType="num">
                                      <p:cBhvr>
                                        <p:cTn id="168" dur="500" fill="hold"/>
                                        <p:tgtEl>
                                          <p:spTgt spid="110"/>
                                        </p:tgtEl>
                                        <p:attrNameLst>
                                          <p:attrName>ppt_w</p:attrName>
                                        </p:attrNameLst>
                                      </p:cBhvr>
                                      <p:tavLst>
                                        <p:tav tm="0">
                                          <p:val>
                                            <p:fltVal val="0"/>
                                          </p:val>
                                        </p:tav>
                                        <p:tav tm="100000">
                                          <p:val>
                                            <p:strVal val="#ppt_w"/>
                                          </p:val>
                                        </p:tav>
                                      </p:tavLst>
                                    </p:anim>
                                    <p:anim calcmode="lin" valueType="num">
                                      <p:cBhvr>
                                        <p:cTn id="169" dur="500" fill="hold"/>
                                        <p:tgtEl>
                                          <p:spTgt spid="110"/>
                                        </p:tgtEl>
                                        <p:attrNameLst>
                                          <p:attrName>ppt_h</p:attrName>
                                        </p:attrNameLst>
                                      </p:cBhvr>
                                      <p:tavLst>
                                        <p:tav tm="0">
                                          <p:val>
                                            <p:fltVal val="0"/>
                                          </p:val>
                                        </p:tav>
                                        <p:tav tm="100000">
                                          <p:val>
                                            <p:strVal val="#ppt_h"/>
                                          </p:val>
                                        </p:tav>
                                      </p:tavLst>
                                    </p:anim>
                                    <p:animEffect transition="in" filter="fade">
                                      <p:cBhvr>
                                        <p:cTn id="170" dur="500"/>
                                        <p:tgtEl>
                                          <p:spTgt spid="110"/>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121"/>
                                        </p:tgtEl>
                                        <p:attrNameLst>
                                          <p:attrName>style.visibility</p:attrName>
                                        </p:attrNameLst>
                                      </p:cBhvr>
                                      <p:to>
                                        <p:strVal val="visible"/>
                                      </p:to>
                                    </p:set>
                                    <p:animEffect transition="in" filter="fade">
                                      <p:cBhvr>
                                        <p:cTn id="173" dur="500"/>
                                        <p:tgtEl>
                                          <p:spTgt spid="121"/>
                                        </p:tgtEl>
                                      </p:cBhvr>
                                    </p:animEffect>
                                  </p:childTnLst>
                                </p:cTn>
                              </p:par>
                            </p:childTnLst>
                          </p:cTn>
                        </p:par>
                        <p:par>
                          <p:cTn id="174" fill="hold">
                            <p:stCondLst>
                              <p:cond delay="10000"/>
                            </p:stCondLst>
                            <p:childTnLst>
                              <p:par>
                                <p:cTn id="175" presetID="22" presetClass="entr" presetSubtype="4" fill="hold" nodeType="afterEffect">
                                  <p:stCondLst>
                                    <p:cond delay="0"/>
                                  </p:stCondLst>
                                  <p:childTnLst>
                                    <p:set>
                                      <p:cBhvr>
                                        <p:cTn id="176" dur="1" fill="hold">
                                          <p:stCondLst>
                                            <p:cond delay="0"/>
                                          </p:stCondLst>
                                        </p:cTn>
                                        <p:tgtEl>
                                          <p:spTgt spid="84"/>
                                        </p:tgtEl>
                                        <p:attrNameLst>
                                          <p:attrName>style.visibility</p:attrName>
                                        </p:attrNameLst>
                                      </p:cBhvr>
                                      <p:to>
                                        <p:strVal val="visible"/>
                                      </p:to>
                                    </p:set>
                                    <p:animEffect transition="in" filter="wipe(down)">
                                      <p:cBhvr>
                                        <p:cTn id="177" dur="500"/>
                                        <p:tgtEl>
                                          <p:spTgt spid="84"/>
                                        </p:tgtEl>
                                      </p:cBhvr>
                                    </p:animEffect>
                                  </p:childTnLst>
                                </p:cTn>
                              </p:par>
                            </p:childTnLst>
                          </p:cTn>
                        </p:par>
                        <p:par>
                          <p:cTn id="178" fill="hold">
                            <p:stCondLst>
                              <p:cond delay="10500"/>
                            </p:stCondLst>
                            <p:childTnLst>
                              <p:par>
                                <p:cTn id="179" presetID="10" presetClass="entr" presetSubtype="0" fill="hold" grpId="0" nodeType="afterEffect">
                                  <p:stCondLst>
                                    <p:cond delay="0"/>
                                  </p:stCondLst>
                                  <p:childTnLst>
                                    <p:set>
                                      <p:cBhvr>
                                        <p:cTn id="180" dur="1" fill="hold">
                                          <p:stCondLst>
                                            <p:cond delay="0"/>
                                          </p:stCondLst>
                                        </p:cTn>
                                        <p:tgtEl>
                                          <p:spTgt spid="117"/>
                                        </p:tgtEl>
                                        <p:attrNameLst>
                                          <p:attrName>style.visibility</p:attrName>
                                        </p:attrNameLst>
                                      </p:cBhvr>
                                      <p:to>
                                        <p:strVal val="visible"/>
                                      </p:to>
                                    </p:set>
                                    <p:animEffect transition="in" filter="fade">
                                      <p:cBhvr>
                                        <p:cTn id="181" dur="500"/>
                                        <p:tgtEl>
                                          <p:spTgt spid="117"/>
                                        </p:tgtEl>
                                      </p:cBhvr>
                                    </p:animEffect>
                                  </p:childTnLst>
                                </p:cTn>
                              </p:par>
                              <p:par>
                                <p:cTn id="182" presetID="10" presetClass="entr" presetSubtype="0" fill="hold" grpId="0" nodeType="withEffect">
                                  <p:stCondLst>
                                    <p:cond delay="0"/>
                                  </p:stCondLst>
                                  <p:childTnLst>
                                    <p:set>
                                      <p:cBhvr>
                                        <p:cTn id="183" dur="1" fill="hold">
                                          <p:stCondLst>
                                            <p:cond delay="0"/>
                                          </p:stCondLst>
                                        </p:cTn>
                                        <p:tgtEl>
                                          <p:spTgt spid="83"/>
                                        </p:tgtEl>
                                        <p:attrNameLst>
                                          <p:attrName>style.visibility</p:attrName>
                                        </p:attrNameLst>
                                      </p:cBhvr>
                                      <p:to>
                                        <p:strVal val="visible"/>
                                      </p:to>
                                    </p:set>
                                    <p:animEffect transition="in" filter="fade">
                                      <p:cBhvr>
                                        <p:cTn id="184" dur="500"/>
                                        <p:tgtEl>
                                          <p:spTgt spid="83"/>
                                        </p:tgtEl>
                                      </p:cBhvr>
                                    </p:animEffect>
                                  </p:childTnLst>
                                </p:cTn>
                              </p:par>
                            </p:childTnLst>
                          </p:cTn>
                        </p:par>
                        <p:par>
                          <p:cTn id="185" fill="hold">
                            <p:stCondLst>
                              <p:cond delay="11000"/>
                            </p:stCondLst>
                            <p:childTnLst>
                              <p:par>
                                <p:cTn id="186" presetID="53" presetClass="entr" presetSubtype="16" fill="hold" grpId="0" nodeType="afterEffect">
                                  <p:stCondLst>
                                    <p:cond delay="0"/>
                                  </p:stCondLst>
                                  <p:childTnLst>
                                    <p:set>
                                      <p:cBhvr>
                                        <p:cTn id="187" dur="1" fill="hold">
                                          <p:stCondLst>
                                            <p:cond delay="0"/>
                                          </p:stCondLst>
                                        </p:cTn>
                                        <p:tgtEl>
                                          <p:spTgt spid="111"/>
                                        </p:tgtEl>
                                        <p:attrNameLst>
                                          <p:attrName>style.visibility</p:attrName>
                                        </p:attrNameLst>
                                      </p:cBhvr>
                                      <p:to>
                                        <p:strVal val="visible"/>
                                      </p:to>
                                    </p:set>
                                    <p:anim calcmode="lin" valueType="num">
                                      <p:cBhvr>
                                        <p:cTn id="188" dur="500" fill="hold"/>
                                        <p:tgtEl>
                                          <p:spTgt spid="111"/>
                                        </p:tgtEl>
                                        <p:attrNameLst>
                                          <p:attrName>ppt_w</p:attrName>
                                        </p:attrNameLst>
                                      </p:cBhvr>
                                      <p:tavLst>
                                        <p:tav tm="0">
                                          <p:val>
                                            <p:fltVal val="0"/>
                                          </p:val>
                                        </p:tav>
                                        <p:tav tm="100000">
                                          <p:val>
                                            <p:strVal val="#ppt_w"/>
                                          </p:val>
                                        </p:tav>
                                      </p:tavLst>
                                    </p:anim>
                                    <p:anim calcmode="lin" valueType="num">
                                      <p:cBhvr>
                                        <p:cTn id="189" dur="500" fill="hold"/>
                                        <p:tgtEl>
                                          <p:spTgt spid="111"/>
                                        </p:tgtEl>
                                        <p:attrNameLst>
                                          <p:attrName>ppt_h</p:attrName>
                                        </p:attrNameLst>
                                      </p:cBhvr>
                                      <p:tavLst>
                                        <p:tav tm="0">
                                          <p:val>
                                            <p:fltVal val="0"/>
                                          </p:val>
                                        </p:tav>
                                        <p:tav tm="100000">
                                          <p:val>
                                            <p:strVal val="#ppt_h"/>
                                          </p:val>
                                        </p:tav>
                                      </p:tavLst>
                                    </p:anim>
                                    <p:animEffect transition="in" filter="fade">
                                      <p:cBhvr>
                                        <p:cTn id="190" dur="500"/>
                                        <p:tgtEl>
                                          <p:spTgt spid="111"/>
                                        </p:tgtEl>
                                      </p:cBhvr>
                                    </p:animEffect>
                                  </p:childTnLst>
                                </p:cTn>
                              </p:par>
                              <p:par>
                                <p:cTn id="191" presetID="22" presetClass="entr" presetSubtype="4" fill="hold" grpId="0" nodeType="withEffect">
                                  <p:stCondLst>
                                    <p:cond delay="0"/>
                                  </p:stCondLst>
                                  <p:childTnLst>
                                    <p:set>
                                      <p:cBhvr>
                                        <p:cTn id="192" dur="1" fill="hold">
                                          <p:stCondLst>
                                            <p:cond delay="0"/>
                                          </p:stCondLst>
                                        </p:cTn>
                                        <p:tgtEl>
                                          <p:spTgt spid="120"/>
                                        </p:tgtEl>
                                        <p:attrNameLst>
                                          <p:attrName>style.visibility</p:attrName>
                                        </p:attrNameLst>
                                      </p:cBhvr>
                                      <p:to>
                                        <p:strVal val="visible"/>
                                      </p:to>
                                    </p:set>
                                    <p:animEffect transition="in" filter="wipe(down)">
                                      <p:cBhvr>
                                        <p:cTn id="193" dur="500"/>
                                        <p:tgtEl>
                                          <p:spTgt spid="120"/>
                                        </p:tgtEl>
                                      </p:cBhvr>
                                    </p:animEffect>
                                  </p:childTnLst>
                                </p:cTn>
                              </p:par>
                            </p:childTnLst>
                          </p:cTn>
                        </p:par>
                        <p:par>
                          <p:cTn id="194" fill="hold">
                            <p:stCondLst>
                              <p:cond delay="11500"/>
                            </p:stCondLst>
                            <p:childTnLst>
                              <p:par>
                                <p:cTn id="195" presetID="22" presetClass="entr" presetSubtype="4" fill="hold" nodeType="afterEffect">
                                  <p:stCondLst>
                                    <p:cond delay="0"/>
                                  </p:stCondLst>
                                  <p:childTnLst>
                                    <p:set>
                                      <p:cBhvr>
                                        <p:cTn id="196" dur="1" fill="hold">
                                          <p:stCondLst>
                                            <p:cond delay="0"/>
                                          </p:stCondLst>
                                        </p:cTn>
                                        <p:tgtEl>
                                          <p:spTgt spid="97"/>
                                        </p:tgtEl>
                                        <p:attrNameLst>
                                          <p:attrName>style.visibility</p:attrName>
                                        </p:attrNameLst>
                                      </p:cBhvr>
                                      <p:to>
                                        <p:strVal val="visible"/>
                                      </p:to>
                                    </p:set>
                                    <p:animEffect transition="in" filter="wipe(down)">
                                      <p:cBhvr>
                                        <p:cTn id="197" dur="500"/>
                                        <p:tgtEl>
                                          <p:spTgt spid="97"/>
                                        </p:tgtEl>
                                      </p:cBhvr>
                                    </p:animEffect>
                                  </p:childTnLst>
                                </p:cTn>
                              </p:par>
                            </p:childTnLst>
                          </p:cTn>
                        </p:par>
                        <p:par>
                          <p:cTn id="198" fill="hold">
                            <p:stCondLst>
                              <p:cond delay="12000"/>
                            </p:stCondLst>
                            <p:childTnLst>
                              <p:par>
                                <p:cTn id="199" presetID="10" presetClass="entr" presetSubtype="0" fill="hold" grpId="0" nodeType="afterEffect">
                                  <p:stCondLst>
                                    <p:cond delay="0"/>
                                  </p:stCondLst>
                                  <p:childTnLst>
                                    <p:set>
                                      <p:cBhvr>
                                        <p:cTn id="200" dur="1" fill="hold">
                                          <p:stCondLst>
                                            <p:cond delay="0"/>
                                          </p:stCondLst>
                                        </p:cTn>
                                        <p:tgtEl>
                                          <p:spTgt spid="119"/>
                                        </p:tgtEl>
                                        <p:attrNameLst>
                                          <p:attrName>style.visibility</p:attrName>
                                        </p:attrNameLst>
                                      </p:cBhvr>
                                      <p:to>
                                        <p:strVal val="visible"/>
                                      </p:to>
                                    </p:set>
                                    <p:animEffect transition="in" filter="fade">
                                      <p:cBhvr>
                                        <p:cTn id="201" dur="500"/>
                                        <p:tgtEl>
                                          <p:spTgt spid="119"/>
                                        </p:tgtEl>
                                      </p:cBhvr>
                                    </p:animEffect>
                                  </p:childTnLst>
                                </p:cTn>
                              </p:par>
                              <p:par>
                                <p:cTn id="202" presetID="10" presetClass="entr" presetSubtype="0" fill="hold" grpId="0" nodeType="withEffect">
                                  <p:stCondLst>
                                    <p:cond delay="0"/>
                                  </p:stCondLst>
                                  <p:childTnLst>
                                    <p:set>
                                      <p:cBhvr>
                                        <p:cTn id="203" dur="1" fill="hold">
                                          <p:stCondLst>
                                            <p:cond delay="0"/>
                                          </p:stCondLst>
                                        </p:cTn>
                                        <p:tgtEl>
                                          <p:spTgt spid="96"/>
                                        </p:tgtEl>
                                        <p:attrNameLst>
                                          <p:attrName>style.visibility</p:attrName>
                                        </p:attrNameLst>
                                      </p:cBhvr>
                                      <p:to>
                                        <p:strVal val="visible"/>
                                      </p:to>
                                    </p:set>
                                    <p:animEffect transition="in" filter="fade">
                                      <p:cBhvr>
                                        <p:cTn id="204" dur="500"/>
                                        <p:tgtEl>
                                          <p:spTgt spid="96"/>
                                        </p:tgtEl>
                                      </p:cBhvr>
                                    </p:animEffect>
                                  </p:childTnLst>
                                </p:cTn>
                              </p:par>
                            </p:childTnLst>
                          </p:cTn>
                        </p:par>
                        <p:par>
                          <p:cTn id="205" fill="hold">
                            <p:stCondLst>
                              <p:cond delay="12500"/>
                            </p:stCondLst>
                            <p:childTnLst>
                              <p:par>
                                <p:cTn id="206" presetID="10" presetClass="entr" presetSubtype="0" fill="hold" grpId="0" nodeType="afterEffect">
                                  <p:stCondLst>
                                    <p:cond delay="0"/>
                                  </p:stCondLst>
                                  <p:childTnLst>
                                    <p:set>
                                      <p:cBhvr>
                                        <p:cTn id="207" dur="1" fill="hold">
                                          <p:stCondLst>
                                            <p:cond delay="0"/>
                                          </p:stCondLst>
                                        </p:cTn>
                                        <p:tgtEl>
                                          <p:spTgt spid="128"/>
                                        </p:tgtEl>
                                        <p:attrNameLst>
                                          <p:attrName>style.visibility</p:attrName>
                                        </p:attrNameLst>
                                      </p:cBhvr>
                                      <p:to>
                                        <p:strVal val="visible"/>
                                      </p:to>
                                    </p:set>
                                    <p:animEffect transition="in" filter="fade">
                                      <p:cBhvr>
                                        <p:cTn id="208" dur="500"/>
                                        <p:tgtEl>
                                          <p:spTgt spid="128"/>
                                        </p:tgtEl>
                                      </p:cBhvr>
                                    </p:animEffect>
                                  </p:childTnLst>
                                </p:cTn>
                              </p:par>
                              <p:par>
                                <p:cTn id="209" presetID="10" presetClass="entr" presetSubtype="0" fill="hold" grpId="0" nodeType="withEffect">
                                  <p:stCondLst>
                                    <p:cond delay="0"/>
                                  </p:stCondLst>
                                  <p:childTnLst>
                                    <p:set>
                                      <p:cBhvr>
                                        <p:cTn id="210" dur="1" fill="hold">
                                          <p:stCondLst>
                                            <p:cond delay="0"/>
                                          </p:stCondLst>
                                        </p:cTn>
                                        <p:tgtEl>
                                          <p:spTgt spid="129"/>
                                        </p:tgtEl>
                                        <p:attrNameLst>
                                          <p:attrName>style.visibility</p:attrName>
                                        </p:attrNameLst>
                                      </p:cBhvr>
                                      <p:to>
                                        <p:strVal val="visible"/>
                                      </p:to>
                                    </p:set>
                                    <p:animEffect transition="in" filter="fade">
                                      <p:cBhvr>
                                        <p:cTn id="211" dur="500"/>
                                        <p:tgtEl>
                                          <p:spTgt spid="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9" grpId="0" animBg="1"/>
      <p:bldP spid="32" grpId="0" animBg="1"/>
      <p:bldP spid="45" grpId="0" animBg="1"/>
      <p:bldP spid="70" grpId="0" animBg="1"/>
      <p:bldP spid="83" grpId="0" animBg="1"/>
      <p:bldP spid="96" grpId="0" animBg="1"/>
      <p:bldP spid="104" grpId="0" animBg="1"/>
      <p:bldP spid="105" grpId="0" animBg="1"/>
      <p:bldP spid="106" grpId="0" animBg="1"/>
      <p:bldP spid="107" grpId="0" animBg="1"/>
      <p:bldP spid="108" grpId="0" animBg="1"/>
      <p:bldP spid="109" grpId="0" animBg="1"/>
      <p:bldP spid="110" grpId="0" animBg="1"/>
      <p:bldP spid="111" grpId="0" animBg="1"/>
      <p:bldP spid="112" grpId="0"/>
      <p:bldP spid="113" grpId="0"/>
      <p:bldP spid="114" grpId="0"/>
      <p:bldP spid="115" grpId="0"/>
      <p:bldP spid="116" grpId="0"/>
      <p:bldP spid="117" grpId="0"/>
      <p:bldP spid="118" grpId="0"/>
      <p:bldP spid="119" grpId="0"/>
      <p:bldP spid="120" grpId="0"/>
      <p:bldP spid="121" grpId="0"/>
      <p:bldP spid="122" grpId="0"/>
      <p:bldP spid="123" grpId="0"/>
      <p:bldP spid="124" grpId="0"/>
      <p:bldP spid="125" grpId="0"/>
      <p:bldP spid="126" grpId="0"/>
      <p:bldP spid="127" grpId="0"/>
      <p:bldP spid="128" grpId="0"/>
      <p:bldP spid="12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pPr/>
              <a:t>22</a:t>
            </a:fld>
            <a:endParaRPr lang="zh-CN" altLang="en-US"/>
          </a:p>
        </p:txBody>
      </p:sp>
      <p:grpSp>
        <p:nvGrpSpPr>
          <p:cNvPr id="8" name="组合 7"/>
          <p:cNvGrpSpPr/>
          <p:nvPr/>
        </p:nvGrpSpPr>
        <p:grpSpPr>
          <a:xfrm>
            <a:off x="526441" y="1131590"/>
            <a:ext cx="2796366" cy="2868276"/>
            <a:chOff x="844825" y="1701788"/>
            <a:chExt cx="3728488" cy="3824368"/>
          </a:xfrm>
        </p:grpSpPr>
        <p:sp>
          <p:nvSpPr>
            <p:cNvPr id="9" name="弧形 8"/>
            <p:cNvSpPr/>
            <p:nvPr/>
          </p:nvSpPr>
          <p:spPr>
            <a:xfrm>
              <a:off x="844825" y="3311729"/>
              <a:ext cx="2214427" cy="2214427"/>
            </a:xfrm>
            <a:prstGeom prst="arc">
              <a:avLst>
                <a:gd name="adj1" fmla="val 13652451"/>
                <a:gd name="adj2" fmla="val 19019399"/>
              </a:avLst>
            </a:prstGeom>
            <a:noFill/>
            <a:ln w="28575">
              <a:solidFill>
                <a:srgbClr val="1A8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0" name="弧形 9"/>
            <p:cNvSpPr/>
            <p:nvPr/>
          </p:nvSpPr>
          <p:spPr>
            <a:xfrm flipV="1">
              <a:off x="2358886" y="1701788"/>
              <a:ext cx="2214427" cy="2214427"/>
            </a:xfrm>
            <a:prstGeom prst="arc">
              <a:avLst>
                <a:gd name="adj1" fmla="val 13652451"/>
                <a:gd name="adj2" fmla="val 18688162"/>
              </a:avLst>
            </a:prstGeom>
            <a:noFill/>
            <a:ln w="28575">
              <a:solidFill>
                <a:srgbClr val="1A8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1" name="等腰三角形 10"/>
            <p:cNvSpPr/>
            <p:nvPr/>
          </p:nvSpPr>
          <p:spPr>
            <a:xfrm rot="13500000">
              <a:off x="1040770" y="3587394"/>
              <a:ext cx="226358" cy="172471"/>
            </a:xfrm>
            <a:prstGeom prst="triangle">
              <a:avLst/>
            </a:prstGeom>
            <a:solidFill>
              <a:srgbClr val="1A8A7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2" name="等腰三角形 11"/>
            <p:cNvSpPr/>
            <p:nvPr/>
          </p:nvSpPr>
          <p:spPr>
            <a:xfrm rot="2700000">
              <a:off x="4143947" y="3473682"/>
              <a:ext cx="226358" cy="172471"/>
            </a:xfrm>
            <a:prstGeom prst="triangle">
              <a:avLst/>
            </a:prstGeom>
            <a:solidFill>
              <a:srgbClr val="1A8A7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13" name="组合 12"/>
          <p:cNvGrpSpPr/>
          <p:nvPr/>
        </p:nvGrpSpPr>
        <p:grpSpPr>
          <a:xfrm>
            <a:off x="3191423" y="1131590"/>
            <a:ext cx="2796366" cy="2868276"/>
            <a:chOff x="844825" y="1701788"/>
            <a:chExt cx="3728488" cy="3824368"/>
          </a:xfrm>
        </p:grpSpPr>
        <p:sp>
          <p:nvSpPr>
            <p:cNvPr id="14" name="弧形 13"/>
            <p:cNvSpPr/>
            <p:nvPr/>
          </p:nvSpPr>
          <p:spPr>
            <a:xfrm>
              <a:off x="844825" y="3311729"/>
              <a:ext cx="2214427" cy="2214427"/>
            </a:xfrm>
            <a:prstGeom prst="arc">
              <a:avLst>
                <a:gd name="adj1" fmla="val 13652451"/>
                <a:gd name="adj2" fmla="val 19019399"/>
              </a:avLst>
            </a:prstGeom>
            <a:noFill/>
            <a:ln w="28575">
              <a:solidFill>
                <a:srgbClr val="F29B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5" name="弧形 14"/>
            <p:cNvSpPr/>
            <p:nvPr/>
          </p:nvSpPr>
          <p:spPr>
            <a:xfrm flipV="1">
              <a:off x="2358886" y="1701788"/>
              <a:ext cx="2214427" cy="2214427"/>
            </a:xfrm>
            <a:prstGeom prst="arc">
              <a:avLst>
                <a:gd name="adj1" fmla="val 13652451"/>
                <a:gd name="adj2" fmla="val 18688162"/>
              </a:avLst>
            </a:prstGeom>
            <a:noFill/>
            <a:ln w="28575">
              <a:solidFill>
                <a:srgbClr val="F29B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6" name="等腰三角形 15"/>
            <p:cNvSpPr/>
            <p:nvPr/>
          </p:nvSpPr>
          <p:spPr>
            <a:xfrm rot="13500000">
              <a:off x="1040770" y="3587394"/>
              <a:ext cx="226358" cy="172471"/>
            </a:xfrm>
            <a:prstGeom prst="triangle">
              <a:avLst/>
            </a:prstGeom>
            <a:solidFill>
              <a:srgbClr val="F29B2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7" name="等腰三角形 16"/>
            <p:cNvSpPr/>
            <p:nvPr/>
          </p:nvSpPr>
          <p:spPr>
            <a:xfrm rot="2700000">
              <a:off x="4143947" y="3473682"/>
              <a:ext cx="226358" cy="172471"/>
            </a:xfrm>
            <a:prstGeom prst="triangle">
              <a:avLst/>
            </a:prstGeom>
            <a:solidFill>
              <a:srgbClr val="F29B2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18" name="组合 17"/>
          <p:cNvGrpSpPr/>
          <p:nvPr/>
        </p:nvGrpSpPr>
        <p:grpSpPr>
          <a:xfrm>
            <a:off x="5822378" y="1131590"/>
            <a:ext cx="2796366" cy="2868276"/>
            <a:chOff x="844825" y="1701788"/>
            <a:chExt cx="3728488" cy="3824368"/>
          </a:xfrm>
        </p:grpSpPr>
        <p:sp>
          <p:nvSpPr>
            <p:cNvPr id="19" name="弧形 18"/>
            <p:cNvSpPr/>
            <p:nvPr/>
          </p:nvSpPr>
          <p:spPr>
            <a:xfrm>
              <a:off x="844825" y="3311729"/>
              <a:ext cx="2214427" cy="2214427"/>
            </a:xfrm>
            <a:prstGeom prst="arc">
              <a:avLst>
                <a:gd name="adj1" fmla="val 13652451"/>
                <a:gd name="adj2" fmla="val 19019399"/>
              </a:avLst>
            </a:prstGeom>
            <a:noFill/>
            <a:ln w="28575">
              <a:solidFill>
                <a:srgbClr val="BD39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0" name="弧形 19"/>
            <p:cNvSpPr/>
            <p:nvPr/>
          </p:nvSpPr>
          <p:spPr>
            <a:xfrm flipV="1">
              <a:off x="2358886" y="1701788"/>
              <a:ext cx="2214427" cy="2214427"/>
            </a:xfrm>
            <a:prstGeom prst="arc">
              <a:avLst>
                <a:gd name="adj1" fmla="val 13652451"/>
                <a:gd name="adj2" fmla="val 18688162"/>
              </a:avLst>
            </a:prstGeom>
            <a:noFill/>
            <a:ln w="28575">
              <a:solidFill>
                <a:srgbClr val="BD39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1" name="等腰三角形 20"/>
            <p:cNvSpPr/>
            <p:nvPr/>
          </p:nvSpPr>
          <p:spPr>
            <a:xfrm rot="13500000">
              <a:off x="1040770" y="3587394"/>
              <a:ext cx="226358" cy="172471"/>
            </a:xfrm>
            <a:prstGeom prst="triangle">
              <a:avLst/>
            </a:prstGeom>
            <a:solidFill>
              <a:srgbClr val="BD392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2" name="等腰三角形 21"/>
            <p:cNvSpPr/>
            <p:nvPr/>
          </p:nvSpPr>
          <p:spPr>
            <a:xfrm rot="2700000">
              <a:off x="4143947" y="3473682"/>
              <a:ext cx="226358" cy="172471"/>
            </a:xfrm>
            <a:prstGeom prst="triangle">
              <a:avLst/>
            </a:prstGeom>
            <a:solidFill>
              <a:srgbClr val="BD392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23" name="组合 22"/>
          <p:cNvGrpSpPr/>
          <p:nvPr/>
        </p:nvGrpSpPr>
        <p:grpSpPr>
          <a:xfrm>
            <a:off x="1022302" y="2525187"/>
            <a:ext cx="682862" cy="501887"/>
            <a:chOff x="937274" y="2602835"/>
            <a:chExt cx="682862" cy="501887"/>
          </a:xfrm>
        </p:grpSpPr>
        <p:sp>
          <p:nvSpPr>
            <p:cNvPr id="24" name="椭圆 23"/>
            <p:cNvSpPr/>
            <p:nvPr/>
          </p:nvSpPr>
          <p:spPr>
            <a:xfrm>
              <a:off x="1020880" y="2602835"/>
              <a:ext cx="501887" cy="501887"/>
            </a:xfrm>
            <a:prstGeom prst="ellipse">
              <a:avLst/>
            </a:prstGeom>
            <a:solidFill>
              <a:srgbClr val="1A8A72"/>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25" name="矩形 24"/>
            <p:cNvSpPr/>
            <p:nvPr/>
          </p:nvSpPr>
          <p:spPr>
            <a:xfrm>
              <a:off x="937274" y="2663785"/>
              <a:ext cx="682862" cy="392415"/>
            </a:xfrm>
            <a:prstGeom prst="rect">
              <a:avLst/>
            </a:prstGeom>
          </p:spPr>
          <p:txBody>
            <a:bodyPr wrap="square" lIns="68580" tIns="34290" rIns="68580" bIns="34290">
              <a:spAutoFit/>
            </a:bodyPr>
            <a:lstStyle/>
            <a:p>
              <a:pPr algn="ctr"/>
              <a:r>
                <a:rPr lang="en-US" altLang="zh-CN" sz="2100" b="1" dirty="0">
                  <a:solidFill>
                    <a:schemeClr val="bg1"/>
                  </a:solidFill>
                  <a:latin typeface="Agency FB" panose="020B0503020202020204" pitchFamily="34" charset="0"/>
                  <a:ea typeface="微软雅黑" panose="020B0503020204020204" pitchFamily="34" charset="-122"/>
                </a:rPr>
                <a:t>01</a:t>
              </a:r>
            </a:p>
          </p:txBody>
        </p:sp>
      </p:grpSp>
      <p:grpSp>
        <p:nvGrpSpPr>
          <p:cNvPr id="26" name="组合 25"/>
          <p:cNvGrpSpPr/>
          <p:nvPr/>
        </p:nvGrpSpPr>
        <p:grpSpPr>
          <a:xfrm>
            <a:off x="2145694" y="2098117"/>
            <a:ext cx="682862" cy="501887"/>
            <a:chOff x="2060666" y="2175765"/>
            <a:chExt cx="682862" cy="501887"/>
          </a:xfrm>
        </p:grpSpPr>
        <p:sp>
          <p:nvSpPr>
            <p:cNvPr id="27" name="椭圆 26"/>
            <p:cNvSpPr/>
            <p:nvPr/>
          </p:nvSpPr>
          <p:spPr>
            <a:xfrm>
              <a:off x="2156427" y="2175765"/>
              <a:ext cx="501887" cy="501887"/>
            </a:xfrm>
            <a:prstGeom prst="ellipse">
              <a:avLst/>
            </a:prstGeom>
            <a:solidFill>
              <a:srgbClr val="1A8A72"/>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28" name="矩形 27"/>
            <p:cNvSpPr/>
            <p:nvPr/>
          </p:nvSpPr>
          <p:spPr>
            <a:xfrm>
              <a:off x="2060666" y="2233169"/>
              <a:ext cx="682862" cy="392415"/>
            </a:xfrm>
            <a:prstGeom prst="rect">
              <a:avLst/>
            </a:prstGeom>
          </p:spPr>
          <p:txBody>
            <a:bodyPr wrap="square" lIns="68580" tIns="34290" rIns="68580" bIns="34290">
              <a:spAutoFit/>
            </a:bodyPr>
            <a:lstStyle/>
            <a:p>
              <a:pPr algn="ctr"/>
              <a:r>
                <a:rPr lang="en-US" altLang="zh-CN" sz="2100" b="1" dirty="0">
                  <a:solidFill>
                    <a:schemeClr val="bg1"/>
                  </a:solidFill>
                  <a:latin typeface="Agency FB" panose="020B0503020202020204" pitchFamily="34" charset="0"/>
                  <a:ea typeface="微软雅黑" panose="020B0503020204020204" pitchFamily="34" charset="-122"/>
                </a:rPr>
                <a:t>02</a:t>
              </a:r>
            </a:p>
          </p:txBody>
        </p:sp>
      </p:grpSp>
      <p:grpSp>
        <p:nvGrpSpPr>
          <p:cNvPr id="29" name="组合 28"/>
          <p:cNvGrpSpPr/>
          <p:nvPr/>
        </p:nvGrpSpPr>
        <p:grpSpPr>
          <a:xfrm>
            <a:off x="3636132" y="2525187"/>
            <a:ext cx="682862" cy="501887"/>
            <a:chOff x="3551104" y="2602835"/>
            <a:chExt cx="682862" cy="501887"/>
          </a:xfrm>
        </p:grpSpPr>
        <p:sp>
          <p:nvSpPr>
            <p:cNvPr id="30" name="椭圆 29"/>
            <p:cNvSpPr/>
            <p:nvPr/>
          </p:nvSpPr>
          <p:spPr>
            <a:xfrm>
              <a:off x="3662476" y="2602835"/>
              <a:ext cx="501887" cy="501887"/>
            </a:xfrm>
            <a:prstGeom prst="ellipse">
              <a:avLst/>
            </a:prstGeom>
            <a:solidFill>
              <a:srgbClr val="F29B26"/>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31" name="矩形 30"/>
            <p:cNvSpPr/>
            <p:nvPr/>
          </p:nvSpPr>
          <p:spPr>
            <a:xfrm>
              <a:off x="3551104" y="2679535"/>
              <a:ext cx="682862" cy="392415"/>
            </a:xfrm>
            <a:prstGeom prst="rect">
              <a:avLst/>
            </a:prstGeom>
          </p:spPr>
          <p:txBody>
            <a:bodyPr wrap="square" lIns="68580" tIns="34290" rIns="68580" bIns="34290">
              <a:spAutoFit/>
            </a:bodyPr>
            <a:lstStyle/>
            <a:p>
              <a:pPr algn="ctr"/>
              <a:r>
                <a:rPr lang="en-US" altLang="zh-CN" sz="2100" b="1" dirty="0">
                  <a:solidFill>
                    <a:schemeClr val="bg1"/>
                  </a:solidFill>
                  <a:latin typeface="Agency FB" panose="020B0503020202020204" pitchFamily="34" charset="0"/>
                  <a:ea typeface="微软雅黑" panose="020B0503020204020204" pitchFamily="34" charset="-122"/>
                </a:rPr>
                <a:t>03</a:t>
              </a:r>
            </a:p>
          </p:txBody>
        </p:sp>
      </p:grpSp>
      <p:grpSp>
        <p:nvGrpSpPr>
          <p:cNvPr id="32" name="组合 31"/>
          <p:cNvGrpSpPr/>
          <p:nvPr/>
        </p:nvGrpSpPr>
        <p:grpSpPr>
          <a:xfrm>
            <a:off x="4795006" y="2098117"/>
            <a:ext cx="682862" cy="501887"/>
            <a:chOff x="4709978" y="2175765"/>
            <a:chExt cx="682862" cy="501887"/>
          </a:xfrm>
        </p:grpSpPr>
        <p:sp>
          <p:nvSpPr>
            <p:cNvPr id="33" name="椭圆 32"/>
            <p:cNvSpPr/>
            <p:nvPr/>
          </p:nvSpPr>
          <p:spPr>
            <a:xfrm>
              <a:off x="4798023" y="2175765"/>
              <a:ext cx="501887" cy="501887"/>
            </a:xfrm>
            <a:prstGeom prst="ellipse">
              <a:avLst/>
            </a:prstGeom>
            <a:solidFill>
              <a:srgbClr val="F29B26"/>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34" name="矩形 33"/>
            <p:cNvSpPr/>
            <p:nvPr/>
          </p:nvSpPr>
          <p:spPr>
            <a:xfrm>
              <a:off x="4709978" y="2233169"/>
              <a:ext cx="682862" cy="392415"/>
            </a:xfrm>
            <a:prstGeom prst="rect">
              <a:avLst/>
            </a:prstGeom>
          </p:spPr>
          <p:txBody>
            <a:bodyPr wrap="square" lIns="68580" tIns="34290" rIns="68580" bIns="34290">
              <a:spAutoFit/>
            </a:bodyPr>
            <a:lstStyle/>
            <a:p>
              <a:pPr algn="ctr"/>
              <a:r>
                <a:rPr lang="en-US" altLang="zh-CN" sz="2100" b="1" dirty="0">
                  <a:solidFill>
                    <a:schemeClr val="bg1"/>
                  </a:solidFill>
                  <a:latin typeface="Agency FB" panose="020B0503020202020204" pitchFamily="34" charset="0"/>
                  <a:ea typeface="微软雅黑" panose="020B0503020204020204" pitchFamily="34" charset="-122"/>
                </a:rPr>
                <a:t>04</a:t>
              </a:r>
            </a:p>
          </p:txBody>
        </p:sp>
      </p:grpSp>
      <p:grpSp>
        <p:nvGrpSpPr>
          <p:cNvPr id="35" name="组合 34"/>
          <p:cNvGrpSpPr/>
          <p:nvPr/>
        </p:nvGrpSpPr>
        <p:grpSpPr>
          <a:xfrm>
            <a:off x="6286065" y="2525187"/>
            <a:ext cx="682862" cy="501887"/>
            <a:chOff x="6201037" y="2602835"/>
            <a:chExt cx="682862" cy="501887"/>
          </a:xfrm>
        </p:grpSpPr>
        <p:sp>
          <p:nvSpPr>
            <p:cNvPr id="36" name="椭圆 35"/>
            <p:cNvSpPr/>
            <p:nvPr/>
          </p:nvSpPr>
          <p:spPr>
            <a:xfrm>
              <a:off x="6318380" y="2602835"/>
              <a:ext cx="501887" cy="501887"/>
            </a:xfrm>
            <a:prstGeom prst="ellipse">
              <a:avLst/>
            </a:prstGeom>
            <a:solidFill>
              <a:srgbClr val="BD392F"/>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37" name="矩形 36"/>
            <p:cNvSpPr/>
            <p:nvPr/>
          </p:nvSpPr>
          <p:spPr>
            <a:xfrm>
              <a:off x="6201037" y="2663785"/>
              <a:ext cx="682862" cy="392415"/>
            </a:xfrm>
            <a:prstGeom prst="rect">
              <a:avLst/>
            </a:prstGeom>
          </p:spPr>
          <p:txBody>
            <a:bodyPr wrap="square" lIns="68580" tIns="34290" rIns="68580" bIns="34290">
              <a:spAutoFit/>
            </a:bodyPr>
            <a:lstStyle/>
            <a:p>
              <a:pPr algn="ctr"/>
              <a:r>
                <a:rPr lang="en-US" altLang="zh-CN" sz="2100" b="1" dirty="0">
                  <a:solidFill>
                    <a:schemeClr val="bg1"/>
                  </a:solidFill>
                  <a:latin typeface="Agency FB" panose="020B0503020202020204" pitchFamily="34" charset="0"/>
                  <a:ea typeface="微软雅黑" panose="020B0503020204020204" pitchFamily="34" charset="-122"/>
                </a:rPr>
                <a:t>05</a:t>
              </a:r>
            </a:p>
          </p:txBody>
        </p:sp>
      </p:grpSp>
      <p:grpSp>
        <p:nvGrpSpPr>
          <p:cNvPr id="38" name="组合 37"/>
          <p:cNvGrpSpPr/>
          <p:nvPr/>
        </p:nvGrpSpPr>
        <p:grpSpPr>
          <a:xfrm>
            <a:off x="7446903" y="2098117"/>
            <a:ext cx="682862" cy="501887"/>
            <a:chOff x="7361875" y="2175765"/>
            <a:chExt cx="682862" cy="501887"/>
          </a:xfrm>
        </p:grpSpPr>
        <p:sp>
          <p:nvSpPr>
            <p:cNvPr id="39" name="椭圆 38"/>
            <p:cNvSpPr/>
            <p:nvPr/>
          </p:nvSpPr>
          <p:spPr>
            <a:xfrm>
              <a:off x="7453927" y="2175765"/>
              <a:ext cx="501887" cy="501887"/>
            </a:xfrm>
            <a:prstGeom prst="ellipse">
              <a:avLst/>
            </a:prstGeom>
            <a:solidFill>
              <a:srgbClr val="BD392F"/>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40" name="矩形 39"/>
            <p:cNvSpPr/>
            <p:nvPr/>
          </p:nvSpPr>
          <p:spPr>
            <a:xfrm>
              <a:off x="7361875" y="2239706"/>
              <a:ext cx="682862" cy="392415"/>
            </a:xfrm>
            <a:prstGeom prst="rect">
              <a:avLst/>
            </a:prstGeom>
          </p:spPr>
          <p:txBody>
            <a:bodyPr wrap="square" lIns="68580" tIns="34290" rIns="68580" bIns="34290">
              <a:spAutoFit/>
            </a:bodyPr>
            <a:lstStyle/>
            <a:p>
              <a:pPr algn="ctr"/>
              <a:r>
                <a:rPr lang="en-US" altLang="zh-CN" sz="2100" b="1" dirty="0">
                  <a:solidFill>
                    <a:schemeClr val="bg1"/>
                  </a:solidFill>
                  <a:latin typeface="Agency FB" panose="020B0503020202020204" pitchFamily="34" charset="0"/>
                  <a:ea typeface="微软雅黑" panose="020B0503020204020204" pitchFamily="34" charset="-122"/>
                </a:rPr>
                <a:t>06</a:t>
              </a:r>
            </a:p>
          </p:txBody>
        </p:sp>
      </p:grpSp>
      <p:grpSp>
        <p:nvGrpSpPr>
          <p:cNvPr id="41" name="组合 40"/>
          <p:cNvGrpSpPr/>
          <p:nvPr/>
        </p:nvGrpSpPr>
        <p:grpSpPr>
          <a:xfrm>
            <a:off x="6542282" y="2005958"/>
            <a:ext cx="170425" cy="217953"/>
            <a:chOff x="1605187" y="572440"/>
            <a:chExt cx="563561" cy="720725"/>
          </a:xfrm>
          <a:solidFill>
            <a:srgbClr val="BD392F"/>
          </a:solidFill>
        </p:grpSpPr>
        <p:sp>
          <p:nvSpPr>
            <p:cNvPr id="42" name="Freeform 32"/>
            <p:cNvSpPr>
              <a:spLocks/>
            </p:cNvSpPr>
            <p:nvPr/>
          </p:nvSpPr>
          <p:spPr bwMode="auto">
            <a:xfrm>
              <a:off x="1814739"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43" name="Freeform 33"/>
            <p:cNvSpPr>
              <a:spLocks/>
            </p:cNvSpPr>
            <p:nvPr/>
          </p:nvSpPr>
          <p:spPr bwMode="auto">
            <a:xfrm>
              <a:off x="1605187"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44"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45" name="Freeform 223"/>
          <p:cNvSpPr>
            <a:spLocks/>
          </p:cNvSpPr>
          <p:nvPr/>
        </p:nvSpPr>
        <p:spPr bwMode="auto">
          <a:xfrm>
            <a:off x="5070724" y="2985115"/>
            <a:ext cx="194679" cy="157889"/>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rgbClr val="F29B26"/>
          </a:solidFill>
          <a:ln>
            <a:noFill/>
          </a:ln>
        </p:spPr>
        <p:txBody>
          <a:bodyPr vert="horz" wrap="square" lIns="68580" tIns="34290" rIns="68580" bIns="34290" numCol="1" anchor="t" anchorCtr="0" compatLnSpc="1">
            <a:prstTxWarp prst="textNoShape">
              <a:avLst/>
            </a:prstTxWarp>
          </a:bodyPr>
          <a:lstStyle/>
          <a:p>
            <a:endParaRPr lang="zh-CN" altLang="en-US">
              <a:solidFill>
                <a:schemeClr val="bg1"/>
              </a:solidFill>
            </a:endParaRPr>
          </a:p>
        </p:txBody>
      </p:sp>
      <p:grpSp>
        <p:nvGrpSpPr>
          <p:cNvPr id="46" name="组合 45"/>
          <p:cNvGrpSpPr/>
          <p:nvPr/>
        </p:nvGrpSpPr>
        <p:grpSpPr>
          <a:xfrm>
            <a:off x="3892254" y="2047227"/>
            <a:ext cx="199709" cy="198749"/>
            <a:chOff x="-136302" y="1682102"/>
            <a:chExt cx="660400" cy="657225"/>
          </a:xfrm>
          <a:solidFill>
            <a:srgbClr val="F29B26"/>
          </a:solidFill>
        </p:grpSpPr>
        <p:sp>
          <p:nvSpPr>
            <p:cNvPr id="47" name="Freeform 36"/>
            <p:cNvSpPr>
              <a:spLocks/>
            </p:cNvSpPr>
            <p:nvPr/>
          </p:nvSpPr>
          <p:spPr bwMode="auto">
            <a:xfrm>
              <a:off x="214536" y="1682102"/>
              <a:ext cx="309562" cy="309563"/>
            </a:xfrm>
            <a:custGeom>
              <a:avLst/>
              <a:gdLst>
                <a:gd name="T0" fmla="*/ 0 w 138"/>
                <a:gd name="T1" fmla="*/ 0 h 138"/>
                <a:gd name="T2" fmla="*/ 0 w 138"/>
                <a:gd name="T3" fmla="*/ 138 h 138"/>
                <a:gd name="T4" fmla="*/ 138 w 138"/>
                <a:gd name="T5" fmla="*/ 138 h 138"/>
                <a:gd name="T6" fmla="*/ 0 w 138"/>
                <a:gd name="T7" fmla="*/ 0 h 138"/>
              </a:gdLst>
              <a:ahLst/>
              <a:cxnLst>
                <a:cxn ang="0">
                  <a:pos x="T0" y="T1"/>
                </a:cxn>
                <a:cxn ang="0">
                  <a:pos x="T2" y="T3"/>
                </a:cxn>
                <a:cxn ang="0">
                  <a:pos x="T4" y="T5"/>
                </a:cxn>
                <a:cxn ang="0">
                  <a:pos x="T6" y="T7"/>
                </a:cxn>
              </a:cxnLst>
              <a:rect l="0" t="0" r="r" b="b"/>
              <a:pathLst>
                <a:path w="138" h="138">
                  <a:moveTo>
                    <a:pt x="0" y="0"/>
                  </a:moveTo>
                  <a:cubicBezTo>
                    <a:pt x="0" y="138"/>
                    <a:pt x="0" y="138"/>
                    <a:pt x="0" y="138"/>
                  </a:cubicBezTo>
                  <a:cubicBezTo>
                    <a:pt x="138" y="138"/>
                    <a:pt x="138" y="138"/>
                    <a:pt x="138" y="138"/>
                  </a:cubicBezTo>
                  <a:cubicBezTo>
                    <a:pt x="134" y="63"/>
                    <a:pt x="74"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48" name="Freeform 37"/>
            <p:cNvSpPr>
              <a:spLocks/>
            </p:cNvSpPr>
            <p:nvPr/>
          </p:nvSpPr>
          <p:spPr bwMode="auto">
            <a:xfrm>
              <a:off x="-136302" y="1682102"/>
              <a:ext cx="660399" cy="657225"/>
            </a:xfrm>
            <a:custGeom>
              <a:avLst/>
              <a:gdLst>
                <a:gd name="T0" fmla="*/ 139 w 294"/>
                <a:gd name="T1" fmla="*/ 154 h 293"/>
                <a:gd name="T2" fmla="*/ 139 w 294"/>
                <a:gd name="T3" fmla="*/ 0 h 293"/>
                <a:gd name="T4" fmla="*/ 0 w 294"/>
                <a:gd name="T5" fmla="*/ 146 h 293"/>
                <a:gd name="T6" fmla="*/ 147 w 294"/>
                <a:gd name="T7" fmla="*/ 293 h 293"/>
                <a:gd name="T8" fmla="*/ 294 w 294"/>
                <a:gd name="T9" fmla="*/ 154 h 293"/>
                <a:gd name="T10" fmla="*/ 139 w 294"/>
                <a:gd name="T11" fmla="*/ 154 h 293"/>
              </a:gdLst>
              <a:ahLst/>
              <a:cxnLst>
                <a:cxn ang="0">
                  <a:pos x="T0" y="T1"/>
                </a:cxn>
                <a:cxn ang="0">
                  <a:pos x="T2" y="T3"/>
                </a:cxn>
                <a:cxn ang="0">
                  <a:pos x="T4" y="T5"/>
                </a:cxn>
                <a:cxn ang="0">
                  <a:pos x="T6" y="T7"/>
                </a:cxn>
                <a:cxn ang="0">
                  <a:pos x="T8" y="T9"/>
                </a:cxn>
                <a:cxn ang="0">
                  <a:pos x="T10" y="T11"/>
                </a:cxn>
              </a:cxnLst>
              <a:rect l="0" t="0" r="r" b="b"/>
              <a:pathLst>
                <a:path w="294" h="293">
                  <a:moveTo>
                    <a:pt x="139" y="154"/>
                  </a:moveTo>
                  <a:cubicBezTo>
                    <a:pt x="139" y="0"/>
                    <a:pt x="139" y="0"/>
                    <a:pt x="139" y="0"/>
                  </a:cubicBezTo>
                  <a:cubicBezTo>
                    <a:pt x="61" y="4"/>
                    <a:pt x="0" y="68"/>
                    <a:pt x="0" y="146"/>
                  </a:cubicBezTo>
                  <a:cubicBezTo>
                    <a:pt x="0" y="227"/>
                    <a:pt x="66" y="293"/>
                    <a:pt x="147" y="293"/>
                  </a:cubicBezTo>
                  <a:cubicBezTo>
                    <a:pt x="226" y="293"/>
                    <a:pt x="289" y="232"/>
                    <a:pt x="294" y="154"/>
                  </a:cubicBezTo>
                  <a:lnTo>
                    <a:pt x="139"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49" name="组合 48"/>
          <p:cNvGrpSpPr/>
          <p:nvPr/>
        </p:nvGrpSpPr>
        <p:grpSpPr>
          <a:xfrm>
            <a:off x="1257123" y="2054162"/>
            <a:ext cx="199454" cy="191814"/>
            <a:chOff x="9791183" y="5224427"/>
            <a:chExt cx="645684" cy="620952"/>
          </a:xfrm>
          <a:solidFill>
            <a:srgbClr val="1A8A72"/>
          </a:solidFill>
        </p:grpSpPr>
        <p:sp>
          <p:nvSpPr>
            <p:cNvPr id="50" name="Oval 131"/>
            <p:cNvSpPr>
              <a:spLocks noChangeArrowheads="1"/>
            </p:cNvSpPr>
            <p:nvPr/>
          </p:nvSpPr>
          <p:spPr bwMode="auto">
            <a:xfrm>
              <a:off x="9968745" y="5224427"/>
              <a:ext cx="290558" cy="29427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51" name="Freeform 134"/>
            <p:cNvSpPr>
              <a:spLocks/>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52" name="组合 51"/>
          <p:cNvGrpSpPr/>
          <p:nvPr/>
        </p:nvGrpSpPr>
        <p:grpSpPr>
          <a:xfrm>
            <a:off x="2412320" y="2908418"/>
            <a:ext cx="160154" cy="237312"/>
            <a:chOff x="1788812" y="2276750"/>
            <a:chExt cx="392114" cy="581025"/>
          </a:xfrm>
          <a:solidFill>
            <a:srgbClr val="1A8A72"/>
          </a:solidFill>
        </p:grpSpPr>
        <p:sp>
          <p:nvSpPr>
            <p:cNvPr id="53" name="Freeform 9"/>
            <p:cNvSpPr>
              <a:spLocks noEditPoints="1"/>
            </p:cNvSpPr>
            <p:nvPr/>
          </p:nvSpPr>
          <p:spPr bwMode="auto">
            <a:xfrm>
              <a:off x="1788812" y="2276750"/>
              <a:ext cx="392114" cy="430215"/>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4" name="Freeform 10"/>
            <p:cNvSpPr>
              <a:spLocks/>
            </p:cNvSpPr>
            <p:nvPr/>
          </p:nvSpPr>
          <p:spPr bwMode="auto">
            <a:xfrm>
              <a:off x="1884062" y="2729186"/>
              <a:ext cx="195263" cy="128589"/>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5" name="Freeform 11"/>
            <p:cNvSpPr>
              <a:spLocks/>
            </p:cNvSpPr>
            <p:nvPr/>
          </p:nvSpPr>
          <p:spPr bwMode="auto">
            <a:xfrm>
              <a:off x="1872946"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56" name="组合 55"/>
          <p:cNvGrpSpPr/>
          <p:nvPr/>
        </p:nvGrpSpPr>
        <p:grpSpPr>
          <a:xfrm>
            <a:off x="7761777" y="2889261"/>
            <a:ext cx="248693" cy="260710"/>
            <a:chOff x="7002627" y="828237"/>
            <a:chExt cx="444697" cy="466185"/>
          </a:xfrm>
          <a:solidFill>
            <a:srgbClr val="BD392F"/>
          </a:solidFill>
        </p:grpSpPr>
        <p:sp>
          <p:nvSpPr>
            <p:cNvPr id="57" name="Freeform 11"/>
            <p:cNvSpPr>
              <a:spLocks/>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58" name="Freeform 12"/>
            <p:cNvSpPr>
              <a:spLocks/>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59" name="Freeform 13"/>
            <p:cNvSpPr>
              <a:spLocks/>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60" name="Freeform 14"/>
            <p:cNvSpPr>
              <a:spLocks/>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61" name="Freeform 15"/>
            <p:cNvSpPr>
              <a:spLocks/>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62" name="Freeform 16"/>
            <p:cNvSpPr>
              <a:spLocks/>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63" name="Freeform 17"/>
            <p:cNvSpPr>
              <a:spLocks/>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64" name="Freeform 18"/>
            <p:cNvSpPr>
              <a:spLocks/>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65" name="Content Placeholder 2"/>
          <p:cNvSpPr txBox="1">
            <a:spLocks/>
          </p:cNvSpPr>
          <p:nvPr/>
        </p:nvSpPr>
        <p:spPr bwMode="auto">
          <a:xfrm>
            <a:off x="407899" y="3178615"/>
            <a:ext cx="1808147"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ctr" defTabSz="685663">
              <a:spcBef>
                <a:spcPct val="20000"/>
              </a:spcBef>
              <a:defRPr/>
            </a:pPr>
            <a:r>
              <a:rPr lang="zh-CN" altLang="en-US" sz="11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1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100" b="1" kern="0" dirty="0" smtClean="0">
              <a:solidFill>
                <a:schemeClr val="tx1">
                  <a:lumMod val="50000"/>
                  <a:lumOff val="50000"/>
                </a:schemeClr>
              </a:solidFill>
              <a:latin typeface="微软雅黑" pitchFamily="34" charset="-122"/>
              <a:ea typeface="微软雅黑" pitchFamily="34" charset="-122"/>
              <a:cs typeface="Raleway"/>
            </a:endParaRPr>
          </a:p>
          <a:p>
            <a:pPr algn="ct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输入简单的</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文字</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sp>
        <p:nvSpPr>
          <p:cNvPr id="66" name="Content Placeholder 2"/>
          <p:cNvSpPr txBox="1">
            <a:spLocks/>
          </p:cNvSpPr>
          <p:nvPr/>
        </p:nvSpPr>
        <p:spPr bwMode="auto">
          <a:xfrm>
            <a:off x="1689444" y="1339586"/>
            <a:ext cx="1808147"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ctr" defTabSz="685663">
              <a:spcBef>
                <a:spcPct val="20000"/>
              </a:spcBef>
              <a:defRPr/>
            </a:pPr>
            <a:r>
              <a:rPr lang="zh-CN" altLang="en-US" sz="11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1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100" b="1" kern="0" dirty="0" smtClean="0">
              <a:solidFill>
                <a:schemeClr val="tx1">
                  <a:lumMod val="50000"/>
                  <a:lumOff val="50000"/>
                </a:schemeClr>
              </a:solidFill>
              <a:latin typeface="微软雅黑" pitchFamily="34" charset="-122"/>
              <a:ea typeface="微软雅黑" pitchFamily="34" charset="-122"/>
              <a:cs typeface="Raleway"/>
            </a:endParaRPr>
          </a:p>
          <a:p>
            <a:pPr algn="ct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输入简单的</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文字</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sp>
        <p:nvSpPr>
          <p:cNvPr id="67" name="Content Placeholder 2"/>
          <p:cNvSpPr txBox="1">
            <a:spLocks/>
          </p:cNvSpPr>
          <p:nvPr/>
        </p:nvSpPr>
        <p:spPr bwMode="auto">
          <a:xfrm>
            <a:off x="3095681" y="3178615"/>
            <a:ext cx="1808147"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ctr" defTabSz="685663">
              <a:spcBef>
                <a:spcPct val="20000"/>
              </a:spcBef>
              <a:defRPr/>
            </a:pPr>
            <a:r>
              <a:rPr lang="zh-CN" altLang="en-US" sz="11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1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100" b="1" kern="0" dirty="0" smtClean="0">
              <a:solidFill>
                <a:schemeClr val="tx1">
                  <a:lumMod val="50000"/>
                  <a:lumOff val="50000"/>
                </a:schemeClr>
              </a:solidFill>
              <a:latin typeface="微软雅黑" pitchFamily="34" charset="-122"/>
              <a:ea typeface="微软雅黑" pitchFamily="34" charset="-122"/>
              <a:cs typeface="Raleway"/>
            </a:endParaRPr>
          </a:p>
          <a:p>
            <a:pPr algn="ct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输入简单的</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文字</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sp>
        <p:nvSpPr>
          <p:cNvPr id="68" name="Content Placeholder 2"/>
          <p:cNvSpPr txBox="1">
            <a:spLocks/>
          </p:cNvSpPr>
          <p:nvPr/>
        </p:nvSpPr>
        <p:spPr bwMode="auto">
          <a:xfrm>
            <a:off x="4273317" y="1339586"/>
            <a:ext cx="1808147"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ctr" defTabSz="685663">
              <a:spcBef>
                <a:spcPct val="20000"/>
              </a:spcBef>
              <a:defRPr/>
            </a:pPr>
            <a:r>
              <a:rPr lang="zh-CN" altLang="en-US" sz="11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1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100" b="1" kern="0" dirty="0" smtClean="0">
              <a:solidFill>
                <a:schemeClr val="tx1">
                  <a:lumMod val="50000"/>
                  <a:lumOff val="50000"/>
                </a:schemeClr>
              </a:solidFill>
              <a:latin typeface="微软雅黑" pitchFamily="34" charset="-122"/>
              <a:ea typeface="微软雅黑" pitchFamily="34" charset="-122"/>
              <a:cs typeface="Raleway"/>
            </a:endParaRPr>
          </a:p>
          <a:p>
            <a:pPr algn="ct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输入简单的</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文字</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sp>
        <p:nvSpPr>
          <p:cNvPr id="69" name="Content Placeholder 2"/>
          <p:cNvSpPr txBox="1">
            <a:spLocks/>
          </p:cNvSpPr>
          <p:nvPr/>
        </p:nvSpPr>
        <p:spPr bwMode="auto">
          <a:xfrm>
            <a:off x="5762681" y="3178615"/>
            <a:ext cx="1808147"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ctr" defTabSz="685663">
              <a:spcBef>
                <a:spcPct val="20000"/>
              </a:spcBef>
              <a:defRPr/>
            </a:pPr>
            <a:r>
              <a:rPr lang="zh-CN" altLang="en-US" sz="11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1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100" b="1" kern="0" dirty="0" smtClean="0">
              <a:solidFill>
                <a:schemeClr val="tx1">
                  <a:lumMod val="50000"/>
                  <a:lumOff val="50000"/>
                </a:schemeClr>
              </a:solidFill>
              <a:latin typeface="微软雅黑" pitchFamily="34" charset="-122"/>
              <a:ea typeface="微软雅黑" pitchFamily="34" charset="-122"/>
              <a:cs typeface="Raleway"/>
            </a:endParaRPr>
          </a:p>
          <a:p>
            <a:pPr algn="ct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输入简单的</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文字</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sp>
        <p:nvSpPr>
          <p:cNvPr id="70" name="Content Placeholder 2"/>
          <p:cNvSpPr txBox="1">
            <a:spLocks/>
          </p:cNvSpPr>
          <p:nvPr/>
        </p:nvSpPr>
        <p:spPr bwMode="auto">
          <a:xfrm>
            <a:off x="6940317" y="1339586"/>
            <a:ext cx="1808147"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ctr" defTabSz="685663">
              <a:spcBef>
                <a:spcPct val="20000"/>
              </a:spcBef>
              <a:defRPr/>
            </a:pPr>
            <a:r>
              <a:rPr lang="zh-CN" altLang="en-US" sz="11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1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100" b="1" kern="0" dirty="0" smtClean="0">
              <a:solidFill>
                <a:schemeClr val="tx1">
                  <a:lumMod val="50000"/>
                  <a:lumOff val="50000"/>
                </a:schemeClr>
              </a:solidFill>
              <a:latin typeface="微软雅黑" pitchFamily="34" charset="-122"/>
              <a:ea typeface="微软雅黑" pitchFamily="34" charset="-122"/>
              <a:cs typeface="Raleway"/>
            </a:endParaRPr>
          </a:p>
          <a:p>
            <a:pPr algn="ct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输入简单的</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文字</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grpSp>
        <p:nvGrpSpPr>
          <p:cNvPr id="71" name="组合 70"/>
          <p:cNvGrpSpPr/>
          <p:nvPr/>
        </p:nvGrpSpPr>
        <p:grpSpPr>
          <a:xfrm>
            <a:off x="0" y="352224"/>
            <a:ext cx="9144000" cy="131294"/>
            <a:chOff x="0" y="522362"/>
            <a:chExt cx="9144000" cy="213184"/>
          </a:xfrm>
        </p:grpSpPr>
        <p:grpSp>
          <p:nvGrpSpPr>
            <p:cNvPr id="72" name="组合 71"/>
            <p:cNvGrpSpPr/>
            <p:nvPr/>
          </p:nvGrpSpPr>
          <p:grpSpPr>
            <a:xfrm>
              <a:off x="127000" y="522362"/>
              <a:ext cx="8890000" cy="213184"/>
              <a:chOff x="127000" y="447551"/>
              <a:chExt cx="8890000" cy="498377"/>
            </a:xfrm>
          </p:grpSpPr>
          <p:grpSp>
            <p:nvGrpSpPr>
              <p:cNvPr id="74" name="组合 73"/>
              <p:cNvGrpSpPr/>
              <p:nvPr/>
            </p:nvGrpSpPr>
            <p:grpSpPr>
              <a:xfrm>
                <a:off x="838200" y="447552"/>
                <a:ext cx="7112000" cy="498376"/>
                <a:chOff x="814738" y="2145382"/>
                <a:chExt cx="7112000" cy="1439863"/>
              </a:xfrm>
            </p:grpSpPr>
            <p:cxnSp>
              <p:nvCxnSpPr>
                <p:cNvPr id="122" name="MH_Other_41"/>
                <p:cNvCxnSpPr/>
                <p:nvPr/>
              </p:nvCxnSpPr>
              <p:spPr>
                <a:xfrm>
                  <a:off x="814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3" name="MH_Other_43"/>
                <p:cNvCxnSpPr/>
                <p:nvPr/>
              </p:nvCxnSpPr>
              <p:spPr>
                <a:xfrm>
                  <a:off x="45485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4" name="MH_Other_42"/>
                <p:cNvCxnSpPr/>
                <p:nvPr/>
              </p:nvCxnSpPr>
              <p:spPr>
                <a:xfrm>
                  <a:off x="2592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5" name="MH_Other_45"/>
                <p:cNvCxnSpPr/>
                <p:nvPr/>
              </p:nvCxnSpPr>
              <p:spPr>
                <a:xfrm>
                  <a:off x="7926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6" name="MH_Other_44"/>
                <p:cNvCxnSpPr/>
                <p:nvPr/>
              </p:nvCxnSpPr>
              <p:spPr>
                <a:xfrm>
                  <a:off x="6148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75" name="MH_Other_1"/>
              <p:cNvCxnSpPr/>
              <p:nvPr/>
            </p:nvCxnSpPr>
            <p:spPr>
              <a:xfrm>
                <a:off x="12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 name="MH_Other_2"/>
              <p:cNvCxnSpPr/>
              <p:nvPr/>
            </p:nvCxnSpPr>
            <p:spPr>
              <a:xfrm>
                <a:off x="304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 name="MH_Other_3"/>
              <p:cNvCxnSpPr/>
              <p:nvPr/>
            </p:nvCxnSpPr>
            <p:spPr>
              <a:xfrm>
                <a:off x="482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MH_Other_4"/>
              <p:cNvCxnSpPr/>
              <p:nvPr/>
            </p:nvCxnSpPr>
            <p:spPr>
              <a:xfrm>
                <a:off x="660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MH_Other_5"/>
              <p:cNvCxnSpPr/>
              <p:nvPr/>
            </p:nvCxnSpPr>
            <p:spPr>
              <a:xfrm>
                <a:off x="1016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0" name="MH_Other_6"/>
              <p:cNvCxnSpPr/>
              <p:nvPr/>
            </p:nvCxnSpPr>
            <p:spPr>
              <a:xfrm>
                <a:off x="1193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1" name="MH_Other_7"/>
              <p:cNvCxnSpPr/>
              <p:nvPr/>
            </p:nvCxnSpPr>
            <p:spPr>
              <a:xfrm>
                <a:off x="1371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2" name="MH_Other_8"/>
              <p:cNvCxnSpPr/>
              <p:nvPr/>
            </p:nvCxnSpPr>
            <p:spPr>
              <a:xfrm>
                <a:off x="1549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3" name="MH_Other_10"/>
              <p:cNvCxnSpPr/>
              <p:nvPr/>
            </p:nvCxnSpPr>
            <p:spPr>
              <a:xfrm>
                <a:off x="1905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4" name="MH_Other_11"/>
              <p:cNvCxnSpPr/>
              <p:nvPr/>
            </p:nvCxnSpPr>
            <p:spPr>
              <a:xfrm>
                <a:off x="2082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5" name="MH_Other_12"/>
              <p:cNvCxnSpPr/>
              <p:nvPr/>
            </p:nvCxnSpPr>
            <p:spPr>
              <a:xfrm>
                <a:off x="2260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6" name="MH_Other_13"/>
              <p:cNvCxnSpPr/>
              <p:nvPr/>
            </p:nvCxnSpPr>
            <p:spPr>
              <a:xfrm>
                <a:off x="2438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7" name="MH_Other_14"/>
              <p:cNvCxnSpPr/>
              <p:nvPr/>
            </p:nvCxnSpPr>
            <p:spPr>
              <a:xfrm>
                <a:off x="2794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8" name="MH_Other_15"/>
              <p:cNvCxnSpPr/>
              <p:nvPr/>
            </p:nvCxnSpPr>
            <p:spPr>
              <a:xfrm>
                <a:off x="2971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9" name="MH_Other_16"/>
              <p:cNvCxnSpPr/>
              <p:nvPr/>
            </p:nvCxnSpPr>
            <p:spPr>
              <a:xfrm>
                <a:off x="3149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0" name="MH_Other_17"/>
              <p:cNvCxnSpPr/>
              <p:nvPr/>
            </p:nvCxnSpPr>
            <p:spPr>
              <a:xfrm>
                <a:off x="3327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1" name="MH_Other_19"/>
              <p:cNvCxnSpPr/>
              <p:nvPr/>
            </p:nvCxnSpPr>
            <p:spPr>
              <a:xfrm>
                <a:off x="3683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2" name="MH_Other_20"/>
              <p:cNvCxnSpPr/>
              <p:nvPr/>
            </p:nvCxnSpPr>
            <p:spPr>
              <a:xfrm>
                <a:off x="3860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3" name="MH_Other_21"/>
              <p:cNvCxnSpPr/>
              <p:nvPr/>
            </p:nvCxnSpPr>
            <p:spPr>
              <a:xfrm>
                <a:off x="4038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4" name="MH_Other_22"/>
              <p:cNvCxnSpPr/>
              <p:nvPr/>
            </p:nvCxnSpPr>
            <p:spPr>
              <a:xfrm>
                <a:off x="4216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5" name="MH_Other_23"/>
              <p:cNvCxnSpPr/>
              <p:nvPr/>
            </p:nvCxnSpPr>
            <p:spPr>
              <a:xfrm>
                <a:off x="4427984" y="447551"/>
                <a:ext cx="0" cy="358774"/>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6" name="MH_Other_24"/>
              <p:cNvCxnSpPr/>
              <p:nvPr/>
            </p:nvCxnSpPr>
            <p:spPr>
              <a:xfrm>
                <a:off x="4749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7" name="MH_Other_25"/>
              <p:cNvCxnSpPr/>
              <p:nvPr/>
            </p:nvCxnSpPr>
            <p:spPr>
              <a:xfrm>
                <a:off x="4927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8" name="MH_Other_26"/>
              <p:cNvCxnSpPr/>
              <p:nvPr/>
            </p:nvCxnSpPr>
            <p:spPr>
              <a:xfrm>
                <a:off x="5105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9" name="MH_Other_28"/>
              <p:cNvCxnSpPr/>
              <p:nvPr/>
            </p:nvCxnSpPr>
            <p:spPr>
              <a:xfrm>
                <a:off x="5461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0" name="MH_Other_29"/>
              <p:cNvCxnSpPr/>
              <p:nvPr/>
            </p:nvCxnSpPr>
            <p:spPr>
              <a:xfrm>
                <a:off x="5638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1" name="MH_Other_30"/>
              <p:cNvCxnSpPr/>
              <p:nvPr/>
            </p:nvCxnSpPr>
            <p:spPr>
              <a:xfrm>
                <a:off x="5816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2" name="MH_Other_31"/>
              <p:cNvCxnSpPr/>
              <p:nvPr/>
            </p:nvCxnSpPr>
            <p:spPr>
              <a:xfrm>
                <a:off x="5994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3" name="MH_Other_32"/>
              <p:cNvCxnSpPr/>
              <p:nvPr/>
            </p:nvCxnSpPr>
            <p:spPr>
              <a:xfrm>
                <a:off x="6350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4" name="MH_Other_33"/>
              <p:cNvCxnSpPr/>
              <p:nvPr/>
            </p:nvCxnSpPr>
            <p:spPr>
              <a:xfrm>
                <a:off x="6527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5" name="MH_Other_34"/>
              <p:cNvCxnSpPr/>
              <p:nvPr/>
            </p:nvCxnSpPr>
            <p:spPr>
              <a:xfrm>
                <a:off x="6705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6" name="MH_Other_35"/>
              <p:cNvCxnSpPr/>
              <p:nvPr/>
            </p:nvCxnSpPr>
            <p:spPr>
              <a:xfrm>
                <a:off x="6883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7" name="MH_Other_37"/>
              <p:cNvCxnSpPr/>
              <p:nvPr/>
            </p:nvCxnSpPr>
            <p:spPr>
              <a:xfrm>
                <a:off x="7239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8" name="MH_Other_38"/>
              <p:cNvCxnSpPr/>
              <p:nvPr/>
            </p:nvCxnSpPr>
            <p:spPr>
              <a:xfrm>
                <a:off x="7416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9" name="MH_Other_39"/>
              <p:cNvCxnSpPr/>
              <p:nvPr/>
            </p:nvCxnSpPr>
            <p:spPr>
              <a:xfrm>
                <a:off x="7594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0" name="MH_Other_40"/>
              <p:cNvCxnSpPr/>
              <p:nvPr/>
            </p:nvCxnSpPr>
            <p:spPr>
              <a:xfrm>
                <a:off x="7772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1" name="MH_Other_46"/>
              <p:cNvCxnSpPr/>
              <p:nvPr/>
            </p:nvCxnSpPr>
            <p:spPr>
              <a:xfrm>
                <a:off x="8128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2" name="MH_Other_47"/>
              <p:cNvCxnSpPr/>
              <p:nvPr/>
            </p:nvCxnSpPr>
            <p:spPr>
              <a:xfrm>
                <a:off x="8305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3" name="MH_Other_48"/>
              <p:cNvCxnSpPr/>
              <p:nvPr/>
            </p:nvCxnSpPr>
            <p:spPr>
              <a:xfrm>
                <a:off x="8483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4" name="MH_Other_49"/>
              <p:cNvCxnSpPr/>
              <p:nvPr/>
            </p:nvCxnSpPr>
            <p:spPr>
              <a:xfrm>
                <a:off x="8661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15" name="组合 114"/>
              <p:cNvGrpSpPr/>
              <p:nvPr/>
            </p:nvGrpSpPr>
            <p:grpSpPr>
              <a:xfrm>
                <a:off x="1727200" y="447551"/>
                <a:ext cx="7112000" cy="426368"/>
                <a:chOff x="1703738" y="2145382"/>
                <a:chExt cx="7112000" cy="719138"/>
              </a:xfrm>
            </p:grpSpPr>
            <p:cxnSp>
              <p:nvCxnSpPr>
                <p:cNvPr id="117" name="MH_Other_9"/>
                <p:cNvCxnSpPr/>
                <p:nvPr/>
              </p:nvCxnSpPr>
              <p:spPr>
                <a:xfrm>
                  <a:off x="1703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8" name="MH_Other_18"/>
                <p:cNvCxnSpPr/>
                <p:nvPr/>
              </p:nvCxnSpPr>
              <p:spPr>
                <a:xfrm>
                  <a:off x="3481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9" name="MH_Other_27"/>
                <p:cNvCxnSpPr/>
                <p:nvPr/>
              </p:nvCxnSpPr>
              <p:spPr>
                <a:xfrm>
                  <a:off x="5259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0" name="MH_Other_36"/>
                <p:cNvCxnSpPr/>
                <p:nvPr/>
              </p:nvCxnSpPr>
              <p:spPr>
                <a:xfrm>
                  <a:off x="7037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1" name="MH_Other_50"/>
                <p:cNvCxnSpPr/>
                <p:nvPr/>
              </p:nvCxnSpPr>
              <p:spPr>
                <a:xfrm>
                  <a:off x="8815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16" name="MH_Other_51"/>
              <p:cNvCxnSpPr/>
              <p:nvPr/>
            </p:nvCxnSpPr>
            <p:spPr>
              <a:xfrm>
                <a:off x="901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73" name="直接连接符 72"/>
            <p:cNvCxnSpPr/>
            <p:nvPr/>
          </p:nvCxnSpPr>
          <p:spPr>
            <a:xfrm>
              <a:off x="0" y="522362"/>
              <a:ext cx="9144000" cy="0"/>
            </a:xfrm>
            <a:prstGeom prst="line">
              <a:avLst/>
            </a:prstGeom>
            <a:ln>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27" name="矩形 126"/>
          <p:cNvSpPr/>
          <p:nvPr/>
        </p:nvSpPr>
        <p:spPr>
          <a:xfrm>
            <a:off x="3785275" y="224749"/>
            <a:ext cx="2031325" cy="369332"/>
          </a:xfrm>
          <a:prstGeom prst="rect">
            <a:avLst/>
          </a:prstGeom>
          <a:solidFill>
            <a:schemeClr val="bg1">
              <a:lumMod val="95000"/>
            </a:schemeClr>
          </a:solidFill>
        </p:spPr>
        <p:txBody>
          <a:bodyPr wrap="none">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单击此处添加</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内容</a:t>
            </a:r>
            <a:endParaRPr lang="zh-CN" altLang="en-US" dirty="0">
              <a:solidFill>
                <a:schemeClr val="tx1">
                  <a:lumMod val="75000"/>
                  <a:lumOff val="25000"/>
                </a:schemeClr>
              </a:solidFill>
            </a:endParaRPr>
          </a:p>
        </p:txBody>
      </p:sp>
    </p:spTree>
    <p:extLst>
      <p:ext uri="{BB962C8B-B14F-4D97-AF65-F5344CB8AC3E}">
        <p14:creationId xmlns:p14="http://schemas.microsoft.com/office/powerpoint/2010/main" val="37407363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500" fill="hold"/>
                                        <p:tgtEl>
                                          <p:spTgt spid="23"/>
                                        </p:tgtEl>
                                        <p:attrNameLst>
                                          <p:attrName>ppt_w</p:attrName>
                                        </p:attrNameLst>
                                      </p:cBhvr>
                                      <p:tavLst>
                                        <p:tav tm="0">
                                          <p:val>
                                            <p:fltVal val="0"/>
                                          </p:val>
                                        </p:tav>
                                        <p:tav tm="100000">
                                          <p:val>
                                            <p:strVal val="#ppt_w"/>
                                          </p:val>
                                        </p:tav>
                                      </p:tavLst>
                                    </p:anim>
                                    <p:anim calcmode="lin" valueType="num">
                                      <p:cBhvr>
                                        <p:cTn id="14" dur="500" fill="hold"/>
                                        <p:tgtEl>
                                          <p:spTgt spid="23"/>
                                        </p:tgtEl>
                                        <p:attrNameLst>
                                          <p:attrName>ppt_h</p:attrName>
                                        </p:attrNameLst>
                                      </p:cBhvr>
                                      <p:tavLst>
                                        <p:tav tm="0">
                                          <p:val>
                                            <p:fltVal val="0"/>
                                          </p:val>
                                        </p:tav>
                                        <p:tav tm="100000">
                                          <p:val>
                                            <p:strVal val="#ppt_h"/>
                                          </p:val>
                                        </p:tav>
                                      </p:tavLst>
                                    </p:anim>
                                    <p:animEffect transition="in" filter="fade">
                                      <p:cBhvr>
                                        <p:cTn id="15" dur="500"/>
                                        <p:tgtEl>
                                          <p:spTgt spid="2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p:cTn id="19" dur="500" fill="hold"/>
                                        <p:tgtEl>
                                          <p:spTgt spid="49"/>
                                        </p:tgtEl>
                                        <p:attrNameLst>
                                          <p:attrName>ppt_w</p:attrName>
                                        </p:attrNameLst>
                                      </p:cBhvr>
                                      <p:tavLst>
                                        <p:tav tm="0">
                                          <p:val>
                                            <p:fltVal val="0"/>
                                          </p:val>
                                        </p:tav>
                                        <p:tav tm="100000">
                                          <p:val>
                                            <p:strVal val="#ppt_w"/>
                                          </p:val>
                                        </p:tav>
                                      </p:tavLst>
                                    </p:anim>
                                    <p:anim calcmode="lin" valueType="num">
                                      <p:cBhvr>
                                        <p:cTn id="20" dur="500" fill="hold"/>
                                        <p:tgtEl>
                                          <p:spTgt spid="49"/>
                                        </p:tgtEl>
                                        <p:attrNameLst>
                                          <p:attrName>ppt_h</p:attrName>
                                        </p:attrNameLst>
                                      </p:cBhvr>
                                      <p:tavLst>
                                        <p:tav tm="0">
                                          <p:val>
                                            <p:fltVal val="0"/>
                                          </p:val>
                                        </p:tav>
                                        <p:tav tm="100000">
                                          <p:val>
                                            <p:strVal val="#ppt_h"/>
                                          </p:val>
                                        </p:tav>
                                      </p:tavLst>
                                    </p:anim>
                                    <p:animEffect transition="in" filter="fade">
                                      <p:cBhvr>
                                        <p:cTn id="21" dur="500"/>
                                        <p:tgtEl>
                                          <p:spTgt spid="49"/>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65"/>
                                        </p:tgtEl>
                                        <p:attrNameLst>
                                          <p:attrName>style.visibility</p:attrName>
                                        </p:attrNameLst>
                                      </p:cBhvr>
                                      <p:to>
                                        <p:strVal val="visible"/>
                                      </p:to>
                                    </p:set>
                                    <p:anim calcmode="lin" valueType="num">
                                      <p:cBhvr>
                                        <p:cTn id="25" dur="500" fill="hold"/>
                                        <p:tgtEl>
                                          <p:spTgt spid="65"/>
                                        </p:tgtEl>
                                        <p:attrNameLst>
                                          <p:attrName>ppt_w</p:attrName>
                                        </p:attrNameLst>
                                      </p:cBhvr>
                                      <p:tavLst>
                                        <p:tav tm="0">
                                          <p:val>
                                            <p:fltVal val="0"/>
                                          </p:val>
                                        </p:tav>
                                        <p:tav tm="100000">
                                          <p:val>
                                            <p:strVal val="#ppt_w"/>
                                          </p:val>
                                        </p:tav>
                                      </p:tavLst>
                                    </p:anim>
                                    <p:anim calcmode="lin" valueType="num">
                                      <p:cBhvr>
                                        <p:cTn id="26" dur="500" fill="hold"/>
                                        <p:tgtEl>
                                          <p:spTgt spid="65"/>
                                        </p:tgtEl>
                                        <p:attrNameLst>
                                          <p:attrName>ppt_h</p:attrName>
                                        </p:attrNameLst>
                                      </p:cBhvr>
                                      <p:tavLst>
                                        <p:tav tm="0">
                                          <p:val>
                                            <p:fltVal val="0"/>
                                          </p:val>
                                        </p:tav>
                                        <p:tav tm="100000">
                                          <p:val>
                                            <p:strVal val="#ppt_h"/>
                                          </p:val>
                                        </p:tav>
                                      </p:tavLst>
                                    </p:anim>
                                    <p:animEffect transition="in" filter="fade">
                                      <p:cBhvr>
                                        <p:cTn id="27" dur="500"/>
                                        <p:tgtEl>
                                          <p:spTgt spid="65"/>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fltVal val="0"/>
                                          </p:val>
                                        </p:tav>
                                        <p:tav tm="100000">
                                          <p:val>
                                            <p:strVal val="#ppt_w"/>
                                          </p:val>
                                        </p:tav>
                                      </p:tavLst>
                                    </p:anim>
                                    <p:anim calcmode="lin" valueType="num">
                                      <p:cBhvr>
                                        <p:cTn id="32" dur="500" fill="hold"/>
                                        <p:tgtEl>
                                          <p:spTgt spid="26"/>
                                        </p:tgtEl>
                                        <p:attrNameLst>
                                          <p:attrName>ppt_h</p:attrName>
                                        </p:attrNameLst>
                                      </p:cBhvr>
                                      <p:tavLst>
                                        <p:tav tm="0">
                                          <p:val>
                                            <p:fltVal val="0"/>
                                          </p:val>
                                        </p:tav>
                                        <p:tav tm="100000">
                                          <p:val>
                                            <p:strVal val="#ppt_h"/>
                                          </p:val>
                                        </p:tav>
                                      </p:tavLst>
                                    </p:anim>
                                    <p:animEffect transition="in" filter="fade">
                                      <p:cBhvr>
                                        <p:cTn id="33" dur="500"/>
                                        <p:tgtEl>
                                          <p:spTgt spid="26"/>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52"/>
                                        </p:tgtEl>
                                        <p:attrNameLst>
                                          <p:attrName>style.visibility</p:attrName>
                                        </p:attrNameLst>
                                      </p:cBhvr>
                                      <p:to>
                                        <p:strVal val="visible"/>
                                      </p:to>
                                    </p:set>
                                    <p:anim calcmode="lin" valueType="num">
                                      <p:cBhvr>
                                        <p:cTn id="37" dur="500" fill="hold"/>
                                        <p:tgtEl>
                                          <p:spTgt spid="52"/>
                                        </p:tgtEl>
                                        <p:attrNameLst>
                                          <p:attrName>ppt_w</p:attrName>
                                        </p:attrNameLst>
                                      </p:cBhvr>
                                      <p:tavLst>
                                        <p:tav tm="0">
                                          <p:val>
                                            <p:fltVal val="0"/>
                                          </p:val>
                                        </p:tav>
                                        <p:tav tm="100000">
                                          <p:val>
                                            <p:strVal val="#ppt_w"/>
                                          </p:val>
                                        </p:tav>
                                      </p:tavLst>
                                    </p:anim>
                                    <p:anim calcmode="lin" valueType="num">
                                      <p:cBhvr>
                                        <p:cTn id="38" dur="500" fill="hold"/>
                                        <p:tgtEl>
                                          <p:spTgt spid="52"/>
                                        </p:tgtEl>
                                        <p:attrNameLst>
                                          <p:attrName>ppt_h</p:attrName>
                                        </p:attrNameLst>
                                      </p:cBhvr>
                                      <p:tavLst>
                                        <p:tav tm="0">
                                          <p:val>
                                            <p:fltVal val="0"/>
                                          </p:val>
                                        </p:tav>
                                        <p:tav tm="100000">
                                          <p:val>
                                            <p:strVal val="#ppt_h"/>
                                          </p:val>
                                        </p:tav>
                                      </p:tavLst>
                                    </p:anim>
                                    <p:animEffect transition="in" filter="fade">
                                      <p:cBhvr>
                                        <p:cTn id="39" dur="500"/>
                                        <p:tgtEl>
                                          <p:spTgt spid="52"/>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66"/>
                                        </p:tgtEl>
                                        <p:attrNameLst>
                                          <p:attrName>style.visibility</p:attrName>
                                        </p:attrNameLst>
                                      </p:cBhvr>
                                      <p:to>
                                        <p:strVal val="visible"/>
                                      </p:to>
                                    </p:set>
                                    <p:anim calcmode="lin" valueType="num">
                                      <p:cBhvr>
                                        <p:cTn id="43" dur="500" fill="hold"/>
                                        <p:tgtEl>
                                          <p:spTgt spid="66"/>
                                        </p:tgtEl>
                                        <p:attrNameLst>
                                          <p:attrName>ppt_w</p:attrName>
                                        </p:attrNameLst>
                                      </p:cBhvr>
                                      <p:tavLst>
                                        <p:tav tm="0">
                                          <p:val>
                                            <p:fltVal val="0"/>
                                          </p:val>
                                        </p:tav>
                                        <p:tav tm="100000">
                                          <p:val>
                                            <p:strVal val="#ppt_w"/>
                                          </p:val>
                                        </p:tav>
                                      </p:tavLst>
                                    </p:anim>
                                    <p:anim calcmode="lin" valueType="num">
                                      <p:cBhvr>
                                        <p:cTn id="44" dur="500" fill="hold"/>
                                        <p:tgtEl>
                                          <p:spTgt spid="66"/>
                                        </p:tgtEl>
                                        <p:attrNameLst>
                                          <p:attrName>ppt_h</p:attrName>
                                        </p:attrNameLst>
                                      </p:cBhvr>
                                      <p:tavLst>
                                        <p:tav tm="0">
                                          <p:val>
                                            <p:fltVal val="0"/>
                                          </p:val>
                                        </p:tav>
                                        <p:tav tm="100000">
                                          <p:val>
                                            <p:strVal val="#ppt_h"/>
                                          </p:val>
                                        </p:tav>
                                      </p:tavLst>
                                    </p:anim>
                                    <p:animEffect transition="in" filter="fade">
                                      <p:cBhvr>
                                        <p:cTn id="45" dur="500"/>
                                        <p:tgtEl>
                                          <p:spTgt spid="66"/>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Effect transition="in" filter="fade">
                                      <p:cBhvr>
                                        <p:cTn id="57" dur="500"/>
                                        <p:tgtEl>
                                          <p:spTgt spid="29"/>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46"/>
                                        </p:tgtEl>
                                        <p:attrNameLst>
                                          <p:attrName>style.visibility</p:attrName>
                                        </p:attrNameLst>
                                      </p:cBhvr>
                                      <p:to>
                                        <p:strVal val="visible"/>
                                      </p:to>
                                    </p:set>
                                    <p:anim calcmode="lin" valueType="num">
                                      <p:cBhvr>
                                        <p:cTn id="61" dur="500" fill="hold"/>
                                        <p:tgtEl>
                                          <p:spTgt spid="46"/>
                                        </p:tgtEl>
                                        <p:attrNameLst>
                                          <p:attrName>ppt_w</p:attrName>
                                        </p:attrNameLst>
                                      </p:cBhvr>
                                      <p:tavLst>
                                        <p:tav tm="0">
                                          <p:val>
                                            <p:fltVal val="0"/>
                                          </p:val>
                                        </p:tav>
                                        <p:tav tm="100000">
                                          <p:val>
                                            <p:strVal val="#ppt_w"/>
                                          </p:val>
                                        </p:tav>
                                      </p:tavLst>
                                    </p:anim>
                                    <p:anim calcmode="lin" valueType="num">
                                      <p:cBhvr>
                                        <p:cTn id="62" dur="500" fill="hold"/>
                                        <p:tgtEl>
                                          <p:spTgt spid="46"/>
                                        </p:tgtEl>
                                        <p:attrNameLst>
                                          <p:attrName>ppt_h</p:attrName>
                                        </p:attrNameLst>
                                      </p:cBhvr>
                                      <p:tavLst>
                                        <p:tav tm="0">
                                          <p:val>
                                            <p:fltVal val="0"/>
                                          </p:val>
                                        </p:tav>
                                        <p:tav tm="100000">
                                          <p:val>
                                            <p:strVal val="#ppt_h"/>
                                          </p:val>
                                        </p:tav>
                                      </p:tavLst>
                                    </p:anim>
                                    <p:animEffect transition="in" filter="fade">
                                      <p:cBhvr>
                                        <p:cTn id="63" dur="500"/>
                                        <p:tgtEl>
                                          <p:spTgt spid="46"/>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67"/>
                                        </p:tgtEl>
                                        <p:attrNameLst>
                                          <p:attrName>style.visibility</p:attrName>
                                        </p:attrNameLst>
                                      </p:cBhvr>
                                      <p:to>
                                        <p:strVal val="visible"/>
                                      </p:to>
                                    </p:set>
                                    <p:anim calcmode="lin" valueType="num">
                                      <p:cBhvr>
                                        <p:cTn id="67" dur="500" fill="hold"/>
                                        <p:tgtEl>
                                          <p:spTgt spid="67"/>
                                        </p:tgtEl>
                                        <p:attrNameLst>
                                          <p:attrName>ppt_w</p:attrName>
                                        </p:attrNameLst>
                                      </p:cBhvr>
                                      <p:tavLst>
                                        <p:tav tm="0">
                                          <p:val>
                                            <p:fltVal val="0"/>
                                          </p:val>
                                        </p:tav>
                                        <p:tav tm="100000">
                                          <p:val>
                                            <p:strVal val="#ppt_w"/>
                                          </p:val>
                                        </p:tav>
                                      </p:tavLst>
                                    </p:anim>
                                    <p:anim calcmode="lin" valueType="num">
                                      <p:cBhvr>
                                        <p:cTn id="68" dur="500" fill="hold"/>
                                        <p:tgtEl>
                                          <p:spTgt spid="67"/>
                                        </p:tgtEl>
                                        <p:attrNameLst>
                                          <p:attrName>ppt_h</p:attrName>
                                        </p:attrNameLst>
                                      </p:cBhvr>
                                      <p:tavLst>
                                        <p:tav tm="0">
                                          <p:val>
                                            <p:fltVal val="0"/>
                                          </p:val>
                                        </p:tav>
                                        <p:tav tm="100000">
                                          <p:val>
                                            <p:strVal val="#ppt_h"/>
                                          </p:val>
                                        </p:tav>
                                      </p:tavLst>
                                    </p:anim>
                                    <p:animEffect transition="in" filter="fade">
                                      <p:cBhvr>
                                        <p:cTn id="69" dur="500"/>
                                        <p:tgtEl>
                                          <p:spTgt spid="67"/>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32"/>
                                        </p:tgtEl>
                                        <p:attrNameLst>
                                          <p:attrName>style.visibility</p:attrName>
                                        </p:attrNameLst>
                                      </p:cBhvr>
                                      <p:to>
                                        <p:strVal val="visible"/>
                                      </p:to>
                                    </p:set>
                                    <p:anim calcmode="lin" valueType="num">
                                      <p:cBhvr>
                                        <p:cTn id="73" dur="500" fill="hold"/>
                                        <p:tgtEl>
                                          <p:spTgt spid="32"/>
                                        </p:tgtEl>
                                        <p:attrNameLst>
                                          <p:attrName>ppt_w</p:attrName>
                                        </p:attrNameLst>
                                      </p:cBhvr>
                                      <p:tavLst>
                                        <p:tav tm="0">
                                          <p:val>
                                            <p:fltVal val="0"/>
                                          </p:val>
                                        </p:tav>
                                        <p:tav tm="100000">
                                          <p:val>
                                            <p:strVal val="#ppt_w"/>
                                          </p:val>
                                        </p:tav>
                                      </p:tavLst>
                                    </p:anim>
                                    <p:anim calcmode="lin" valueType="num">
                                      <p:cBhvr>
                                        <p:cTn id="74" dur="500" fill="hold"/>
                                        <p:tgtEl>
                                          <p:spTgt spid="32"/>
                                        </p:tgtEl>
                                        <p:attrNameLst>
                                          <p:attrName>ppt_h</p:attrName>
                                        </p:attrNameLst>
                                      </p:cBhvr>
                                      <p:tavLst>
                                        <p:tav tm="0">
                                          <p:val>
                                            <p:fltVal val="0"/>
                                          </p:val>
                                        </p:tav>
                                        <p:tav tm="100000">
                                          <p:val>
                                            <p:strVal val="#ppt_h"/>
                                          </p:val>
                                        </p:tav>
                                      </p:tavLst>
                                    </p:anim>
                                    <p:animEffect transition="in" filter="fade">
                                      <p:cBhvr>
                                        <p:cTn id="75" dur="500"/>
                                        <p:tgtEl>
                                          <p:spTgt spid="32"/>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45"/>
                                        </p:tgtEl>
                                        <p:attrNameLst>
                                          <p:attrName>style.visibility</p:attrName>
                                        </p:attrNameLst>
                                      </p:cBhvr>
                                      <p:to>
                                        <p:strVal val="visible"/>
                                      </p:to>
                                    </p:set>
                                    <p:anim calcmode="lin" valueType="num">
                                      <p:cBhvr>
                                        <p:cTn id="79" dur="500" fill="hold"/>
                                        <p:tgtEl>
                                          <p:spTgt spid="45"/>
                                        </p:tgtEl>
                                        <p:attrNameLst>
                                          <p:attrName>ppt_w</p:attrName>
                                        </p:attrNameLst>
                                      </p:cBhvr>
                                      <p:tavLst>
                                        <p:tav tm="0">
                                          <p:val>
                                            <p:fltVal val="0"/>
                                          </p:val>
                                        </p:tav>
                                        <p:tav tm="100000">
                                          <p:val>
                                            <p:strVal val="#ppt_w"/>
                                          </p:val>
                                        </p:tav>
                                      </p:tavLst>
                                    </p:anim>
                                    <p:anim calcmode="lin" valueType="num">
                                      <p:cBhvr>
                                        <p:cTn id="80" dur="500" fill="hold"/>
                                        <p:tgtEl>
                                          <p:spTgt spid="45"/>
                                        </p:tgtEl>
                                        <p:attrNameLst>
                                          <p:attrName>ppt_h</p:attrName>
                                        </p:attrNameLst>
                                      </p:cBhvr>
                                      <p:tavLst>
                                        <p:tav tm="0">
                                          <p:val>
                                            <p:fltVal val="0"/>
                                          </p:val>
                                        </p:tav>
                                        <p:tav tm="100000">
                                          <p:val>
                                            <p:strVal val="#ppt_h"/>
                                          </p:val>
                                        </p:tav>
                                      </p:tavLst>
                                    </p:anim>
                                    <p:animEffect transition="in" filter="fade">
                                      <p:cBhvr>
                                        <p:cTn id="81" dur="500"/>
                                        <p:tgtEl>
                                          <p:spTgt spid="45"/>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68"/>
                                        </p:tgtEl>
                                        <p:attrNameLst>
                                          <p:attrName>style.visibility</p:attrName>
                                        </p:attrNameLst>
                                      </p:cBhvr>
                                      <p:to>
                                        <p:strVal val="visible"/>
                                      </p:to>
                                    </p:set>
                                    <p:anim calcmode="lin" valueType="num">
                                      <p:cBhvr>
                                        <p:cTn id="85" dur="500" fill="hold"/>
                                        <p:tgtEl>
                                          <p:spTgt spid="68"/>
                                        </p:tgtEl>
                                        <p:attrNameLst>
                                          <p:attrName>ppt_w</p:attrName>
                                        </p:attrNameLst>
                                      </p:cBhvr>
                                      <p:tavLst>
                                        <p:tav tm="0">
                                          <p:val>
                                            <p:fltVal val="0"/>
                                          </p:val>
                                        </p:tav>
                                        <p:tav tm="100000">
                                          <p:val>
                                            <p:strVal val="#ppt_w"/>
                                          </p:val>
                                        </p:tav>
                                      </p:tavLst>
                                    </p:anim>
                                    <p:anim calcmode="lin" valueType="num">
                                      <p:cBhvr>
                                        <p:cTn id="86" dur="500" fill="hold"/>
                                        <p:tgtEl>
                                          <p:spTgt spid="68"/>
                                        </p:tgtEl>
                                        <p:attrNameLst>
                                          <p:attrName>ppt_h</p:attrName>
                                        </p:attrNameLst>
                                      </p:cBhvr>
                                      <p:tavLst>
                                        <p:tav tm="0">
                                          <p:val>
                                            <p:fltVal val="0"/>
                                          </p:val>
                                        </p:tav>
                                        <p:tav tm="100000">
                                          <p:val>
                                            <p:strVal val="#ppt_h"/>
                                          </p:val>
                                        </p:tav>
                                      </p:tavLst>
                                    </p:anim>
                                    <p:animEffect transition="in" filter="fade">
                                      <p:cBhvr>
                                        <p:cTn id="87" dur="500"/>
                                        <p:tgtEl>
                                          <p:spTgt spid="68"/>
                                        </p:tgtEl>
                                      </p:cBhvr>
                                    </p:animEffect>
                                  </p:childTnLst>
                                </p:cTn>
                              </p:par>
                            </p:childTnLst>
                          </p:cTn>
                        </p:par>
                        <p:par>
                          <p:cTn id="88" fill="hold">
                            <p:stCondLst>
                              <p:cond delay="7000"/>
                            </p:stCondLst>
                            <p:childTnLst>
                              <p:par>
                                <p:cTn id="89" presetID="53" presetClass="entr" presetSubtype="16" fill="hold" nodeType="after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p:cTn id="91" dur="500" fill="hold"/>
                                        <p:tgtEl>
                                          <p:spTgt spid="18"/>
                                        </p:tgtEl>
                                        <p:attrNameLst>
                                          <p:attrName>ppt_w</p:attrName>
                                        </p:attrNameLst>
                                      </p:cBhvr>
                                      <p:tavLst>
                                        <p:tav tm="0">
                                          <p:val>
                                            <p:fltVal val="0"/>
                                          </p:val>
                                        </p:tav>
                                        <p:tav tm="100000">
                                          <p:val>
                                            <p:strVal val="#ppt_w"/>
                                          </p:val>
                                        </p:tav>
                                      </p:tavLst>
                                    </p:anim>
                                    <p:anim calcmode="lin" valueType="num">
                                      <p:cBhvr>
                                        <p:cTn id="92" dur="500" fill="hold"/>
                                        <p:tgtEl>
                                          <p:spTgt spid="18"/>
                                        </p:tgtEl>
                                        <p:attrNameLst>
                                          <p:attrName>ppt_h</p:attrName>
                                        </p:attrNameLst>
                                      </p:cBhvr>
                                      <p:tavLst>
                                        <p:tav tm="0">
                                          <p:val>
                                            <p:fltVal val="0"/>
                                          </p:val>
                                        </p:tav>
                                        <p:tav tm="100000">
                                          <p:val>
                                            <p:strVal val="#ppt_h"/>
                                          </p:val>
                                        </p:tav>
                                      </p:tavLst>
                                    </p:anim>
                                    <p:animEffect transition="in" filter="fade">
                                      <p:cBhvr>
                                        <p:cTn id="93" dur="500"/>
                                        <p:tgtEl>
                                          <p:spTgt spid="18"/>
                                        </p:tgtEl>
                                      </p:cBhvr>
                                    </p:animEffect>
                                  </p:childTnLst>
                                </p:cTn>
                              </p:par>
                            </p:childTnLst>
                          </p:cTn>
                        </p:par>
                        <p:par>
                          <p:cTn id="94" fill="hold">
                            <p:stCondLst>
                              <p:cond delay="7500"/>
                            </p:stCondLst>
                            <p:childTnLst>
                              <p:par>
                                <p:cTn id="95" presetID="53" presetClass="entr" presetSubtype="16" fill="hold" nodeType="afterEffect">
                                  <p:stCondLst>
                                    <p:cond delay="0"/>
                                  </p:stCondLst>
                                  <p:childTnLst>
                                    <p:set>
                                      <p:cBhvr>
                                        <p:cTn id="96" dur="1" fill="hold">
                                          <p:stCondLst>
                                            <p:cond delay="0"/>
                                          </p:stCondLst>
                                        </p:cTn>
                                        <p:tgtEl>
                                          <p:spTgt spid="35"/>
                                        </p:tgtEl>
                                        <p:attrNameLst>
                                          <p:attrName>style.visibility</p:attrName>
                                        </p:attrNameLst>
                                      </p:cBhvr>
                                      <p:to>
                                        <p:strVal val="visible"/>
                                      </p:to>
                                    </p:set>
                                    <p:anim calcmode="lin" valueType="num">
                                      <p:cBhvr>
                                        <p:cTn id="97" dur="500" fill="hold"/>
                                        <p:tgtEl>
                                          <p:spTgt spid="35"/>
                                        </p:tgtEl>
                                        <p:attrNameLst>
                                          <p:attrName>ppt_w</p:attrName>
                                        </p:attrNameLst>
                                      </p:cBhvr>
                                      <p:tavLst>
                                        <p:tav tm="0">
                                          <p:val>
                                            <p:fltVal val="0"/>
                                          </p:val>
                                        </p:tav>
                                        <p:tav tm="100000">
                                          <p:val>
                                            <p:strVal val="#ppt_w"/>
                                          </p:val>
                                        </p:tav>
                                      </p:tavLst>
                                    </p:anim>
                                    <p:anim calcmode="lin" valueType="num">
                                      <p:cBhvr>
                                        <p:cTn id="98" dur="500" fill="hold"/>
                                        <p:tgtEl>
                                          <p:spTgt spid="35"/>
                                        </p:tgtEl>
                                        <p:attrNameLst>
                                          <p:attrName>ppt_h</p:attrName>
                                        </p:attrNameLst>
                                      </p:cBhvr>
                                      <p:tavLst>
                                        <p:tav tm="0">
                                          <p:val>
                                            <p:fltVal val="0"/>
                                          </p:val>
                                        </p:tav>
                                        <p:tav tm="100000">
                                          <p:val>
                                            <p:strVal val="#ppt_h"/>
                                          </p:val>
                                        </p:tav>
                                      </p:tavLst>
                                    </p:anim>
                                    <p:animEffect transition="in" filter="fade">
                                      <p:cBhvr>
                                        <p:cTn id="99" dur="500"/>
                                        <p:tgtEl>
                                          <p:spTgt spid="35"/>
                                        </p:tgtEl>
                                      </p:cBhvr>
                                    </p:animEffect>
                                  </p:childTnLst>
                                </p:cTn>
                              </p:par>
                            </p:childTnLst>
                          </p:cTn>
                        </p:par>
                        <p:par>
                          <p:cTn id="100" fill="hold">
                            <p:stCondLst>
                              <p:cond delay="8000"/>
                            </p:stCondLst>
                            <p:childTnLst>
                              <p:par>
                                <p:cTn id="101" presetID="53" presetClass="entr" presetSubtype="16" fill="hold" grpId="0" nodeType="afterEffect">
                                  <p:stCondLst>
                                    <p:cond delay="0"/>
                                  </p:stCondLst>
                                  <p:childTnLst>
                                    <p:set>
                                      <p:cBhvr>
                                        <p:cTn id="102" dur="1" fill="hold">
                                          <p:stCondLst>
                                            <p:cond delay="0"/>
                                          </p:stCondLst>
                                        </p:cTn>
                                        <p:tgtEl>
                                          <p:spTgt spid="69"/>
                                        </p:tgtEl>
                                        <p:attrNameLst>
                                          <p:attrName>style.visibility</p:attrName>
                                        </p:attrNameLst>
                                      </p:cBhvr>
                                      <p:to>
                                        <p:strVal val="visible"/>
                                      </p:to>
                                    </p:set>
                                    <p:anim calcmode="lin" valueType="num">
                                      <p:cBhvr>
                                        <p:cTn id="103" dur="500" fill="hold"/>
                                        <p:tgtEl>
                                          <p:spTgt spid="69"/>
                                        </p:tgtEl>
                                        <p:attrNameLst>
                                          <p:attrName>ppt_w</p:attrName>
                                        </p:attrNameLst>
                                      </p:cBhvr>
                                      <p:tavLst>
                                        <p:tav tm="0">
                                          <p:val>
                                            <p:fltVal val="0"/>
                                          </p:val>
                                        </p:tav>
                                        <p:tav tm="100000">
                                          <p:val>
                                            <p:strVal val="#ppt_w"/>
                                          </p:val>
                                        </p:tav>
                                      </p:tavLst>
                                    </p:anim>
                                    <p:anim calcmode="lin" valueType="num">
                                      <p:cBhvr>
                                        <p:cTn id="104" dur="500" fill="hold"/>
                                        <p:tgtEl>
                                          <p:spTgt spid="69"/>
                                        </p:tgtEl>
                                        <p:attrNameLst>
                                          <p:attrName>ppt_h</p:attrName>
                                        </p:attrNameLst>
                                      </p:cBhvr>
                                      <p:tavLst>
                                        <p:tav tm="0">
                                          <p:val>
                                            <p:fltVal val="0"/>
                                          </p:val>
                                        </p:tav>
                                        <p:tav tm="100000">
                                          <p:val>
                                            <p:strVal val="#ppt_h"/>
                                          </p:val>
                                        </p:tav>
                                      </p:tavLst>
                                    </p:anim>
                                    <p:animEffect transition="in" filter="fade">
                                      <p:cBhvr>
                                        <p:cTn id="105" dur="500"/>
                                        <p:tgtEl>
                                          <p:spTgt spid="69"/>
                                        </p:tgtEl>
                                      </p:cBhvr>
                                    </p:animEffect>
                                  </p:childTnLst>
                                </p:cTn>
                              </p:par>
                            </p:childTnLst>
                          </p:cTn>
                        </p:par>
                        <p:par>
                          <p:cTn id="106" fill="hold">
                            <p:stCondLst>
                              <p:cond delay="8500"/>
                            </p:stCondLst>
                            <p:childTnLst>
                              <p:par>
                                <p:cTn id="107" presetID="53" presetClass="entr" presetSubtype="16" fill="hold" nodeType="afterEffect">
                                  <p:stCondLst>
                                    <p:cond delay="0"/>
                                  </p:stCondLst>
                                  <p:childTnLst>
                                    <p:set>
                                      <p:cBhvr>
                                        <p:cTn id="108" dur="1" fill="hold">
                                          <p:stCondLst>
                                            <p:cond delay="0"/>
                                          </p:stCondLst>
                                        </p:cTn>
                                        <p:tgtEl>
                                          <p:spTgt spid="41"/>
                                        </p:tgtEl>
                                        <p:attrNameLst>
                                          <p:attrName>style.visibility</p:attrName>
                                        </p:attrNameLst>
                                      </p:cBhvr>
                                      <p:to>
                                        <p:strVal val="visible"/>
                                      </p:to>
                                    </p:set>
                                    <p:anim calcmode="lin" valueType="num">
                                      <p:cBhvr>
                                        <p:cTn id="109" dur="500" fill="hold"/>
                                        <p:tgtEl>
                                          <p:spTgt spid="41"/>
                                        </p:tgtEl>
                                        <p:attrNameLst>
                                          <p:attrName>ppt_w</p:attrName>
                                        </p:attrNameLst>
                                      </p:cBhvr>
                                      <p:tavLst>
                                        <p:tav tm="0">
                                          <p:val>
                                            <p:fltVal val="0"/>
                                          </p:val>
                                        </p:tav>
                                        <p:tav tm="100000">
                                          <p:val>
                                            <p:strVal val="#ppt_w"/>
                                          </p:val>
                                        </p:tav>
                                      </p:tavLst>
                                    </p:anim>
                                    <p:anim calcmode="lin" valueType="num">
                                      <p:cBhvr>
                                        <p:cTn id="110" dur="500" fill="hold"/>
                                        <p:tgtEl>
                                          <p:spTgt spid="41"/>
                                        </p:tgtEl>
                                        <p:attrNameLst>
                                          <p:attrName>ppt_h</p:attrName>
                                        </p:attrNameLst>
                                      </p:cBhvr>
                                      <p:tavLst>
                                        <p:tav tm="0">
                                          <p:val>
                                            <p:fltVal val="0"/>
                                          </p:val>
                                        </p:tav>
                                        <p:tav tm="100000">
                                          <p:val>
                                            <p:strVal val="#ppt_h"/>
                                          </p:val>
                                        </p:tav>
                                      </p:tavLst>
                                    </p:anim>
                                    <p:animEffect transition="in" filter="fade">
                                      <p:cBhvr>
                                        <p:cTn id="111" dur="500"/>
                                        <p:tgtEl>
                                          <p:spTgt spid="41"/>
                                        </p:tgtEl>
                                      </p:cBhvr>
                                    </p:animEffect>
                                  </p:childTnLst>
                                </p:cTn>
                              </p:par>
                            </p:childTnLst>
                          </p:cTn>
                        </p:par>
                        <p:par>
                          <p:cTn id="112" fill="hold">
                            <p:stCondLst>
                              <p:cond delay="9000"/>
                            </p:stCondLst>
                            <p:childTnLst>
                              <p:par>
                                <p:cTn id="113" presetID="53" presetClass="entr" presetSubtype="16" fill="hold" nodeType="afterEffect">
                                  <p:stCondLst>
                                    <p:cond delay="0"/>
                                  </p:stCondLst>
                                  <p:childTnLst>
                                    <p:set>
                                      <p:cBhvr>
                                        <p:cTn id="114" dur="1" fill="hold">
                                          <p:stCondLst>
                                            <p:cond delay="0"/>
                                          </p:stCondLst>
                                        </p:cTn>
                                        <p:tgtEl>
                                          <p:spTgt spid="38"/>
                                        </p:tgtEl>
                                        <p:attrNameLst>
                                          <p:attrName>style.visibility</p:attrName>
                                        </p:attrNameLst>
                                      </p:cBhvr>
                                      <p:to>
                                        <p:strVal val="visible"/>
                                      </p:to>
                                    </p:set>
                                    <p:anim calcmode="lin" valueType="num">
                                      <p:cBhvr>
                                        <p:cTn id="115" dur="500" fill="hold"/>
                                        <p:tgtEl>
                                          <p:spTgt spid="38"/>
                                        </p:tgtEl>
                                        <p:attrNameLst>
                                          <p:attrName>ppt_w</p:attrName>
                                        </p:attrNameLst>
                                      </p:cBhvr>
                                      <p:tavLst>
                                        <p:tav tm="0">
                                          <p:val>
                                            <p:fltVal val="0"/>
                                          </p:val>
                                        </p:tav>
                                        <p:tav tm="100000">
                                          <p:val>
                                            <p:strVal val="#ppt_w"/>
                                          </p:val>
                                        </p:tav>
                                      </p:tavLst>
                                    </p:anim>
                                    <p:anim calcmode="lin" valueType="num">
                                      <p:cBhvr>
                                        <p:cTn id="116" dur="500" fill="hold"/>
                                        <p:tgtEl>
                                          <p:spTgt spid="38"/>
                                        </p:tgtEl>
                                        <p:attrNameLst>
                                          <p:attrName>ppt_h</p:attrName>
                                        </p:attrNameLst>
                                      </p:cBhvr>
                                      <p:tavLst>
                                        <p:tav tm="0">
                                          <p:val>
                                            <p:fltVal val="0"/>
                                          </p:val>
                                        </p:tav>
                                        <p:tav tm="100000">
                                          <p:val>
                                            <p:strVal val="#ppt_h"/>
                                          </p:val>
                                        </p:tav>
                                      </p:tavLst>
                                    </p:anim>
                                    <p:animEffect transition="in" filter="fade">
                                      <p:cBhvr>
                                        <p:cTn id="117" dur="500"/>
                                        <p:tgtEl>
                                          <p:spTgt spid="38"/>
                                        </p:tgtEl>
                                      </p:cBhvr>
                                    </p:animEffect>
                                  </p:childTnLst>
                                </p:cTn>
                              </p:par>
                            </p:childTnLst>
                          </p:cTn>
                        </p:par>
                        <p:par>
                          <p:cTn id="118" fill="hold">
                            <p:stCondLst>
                              <p:cond delay="9500"/>
                            </p:stCondLst>
                            <p:childTnLst>
                              <p:par>
                                <p:cTn id="119" presetID="53" presetClass="entr" presetSubtype="16" fill="hold" nodeType="afterEffect">
                                  <p:stCondLst>
                                    <p:cond delay="0"/>
                                  </p:stCondLst>
                                  <p:childTnLst>
                                    <p:set>
                                      <p:cBhvr>
                                        <p:cTn id="120" dur="1" fill="hold">
                                          <p:stCondLst>
                                            <p:cond delay="0"/>
                                          </p:stCondLst>
                                        </p:cTn>
                                        <p:tgtEl>
                                          <p:spTgt spid="56"/>
                                        </p:tgtEl>
                                        <p:attrNameLst>
                                          <p:attrName>style.visibility</p:attrName>
                                        </p:attrNameLst>
                                      </p:cBhvr>
                                      <p:to>
                                        <p:strVal val="visible"/>
                                      </p:to>
                                    </p:set>
                                    <p:anim calcmode="lin" valueType="num">
                                      <p:cBhvr>
                                        <p:cTn id="121" dur="500" fill="hold"/>
                                        <p:tgtEl>
                                          <p:spTgt spid="56"/>
                                        </p:tgtEl>
                                        <p:attrNameLst>
                                          <p:attrName>ppt_w</p:attrName>
                                        </p:attrNameLst>
                                      </p:cBhvr>
                                      <p:tavLst>
                                        <p:tav tm="0">
                                          <p:val>
                                            <p:fltVal val="0"/>
                                          </p:val>
                                        </p:tav>
                                        <p:tav tm="100000">
                                          <p:val>
                                            <p:strVal val="#ppt_w"/>
                                          </p:val>
                                        </p:tav>
                                      </p:tavLst>
                                    </p:anim>
                                    <p:anim calcmode="lin" valueType="num">
                                      <p:cBhvr>
                                        <p:cTn id="122" dur="500" fill="hold"/>
                                        <p:tgtEl>
                                          <p:spTgt spid="56"/>
                                        </p:tgtEl>
                                        <p:attrNameLst>
                                          <p:attrName>ppt_h</p:attrName>
                                        </p:attrNameLst>
                                      </p:cBhvr>
                                      <p:tavLst>
                                        <p:tav tm="0">
                                          <p:val>
                                            <p:fltVal val="0"/>
                                          </p:val>
                                        </p:tav>
                                        <p:tav tm="100000">
                                          <p:val>
                                            <p:strVal val="#ppt_h"/>
                                          </p:val>
                                        </p:tav>
                                      </p:tavLst>
                                    </p:anim>
                                    <p:animEffect transition="in" filter="fade">
                                      <p:cBhvr>
                                        <p:cTn id="123" dur="500"/>
                                        <p:tgtEl>
                                          <p:spTgt spid="56"/>
                                        </p:tgtEl>
                                      </p:cBhvr>
                                    </p:animEffect>
                                  </p:childTnLst>
                                </p:cTn>
                              </p:par>
                            </p:childTnLst>
                          </p:cTn>
                        </p:par>
                        <p:par>
                          <p:cTn id="124" fill="hold">
                            <p:stCondLst>
                              <p:cond delay="10000"/>
                            </p:stCondLst>
                            <p:childTnLst>
                              <p:par>
                                <p:cTn id="125" presetID="53" presetClass="entr" presetSubtype="16" fill="hold" grpId="0" nodeType="afterEffect">
                                  <p:stCondLst>
                                    <p:cond delay="0"/>
                                  </p:stCondLst>
                                  <p:childTnLst>
                                    <p:set>
                                      <p:cBhvr>
                                        <p:cTn id="126" dur="1" fill="hold">
                                          <p:stCondLst>
                                            <p:cond delay="0"/>
                                          </p:stCondLst>
                                        </p:cTn>
                                        <p:tgtEl>
                                          <p:spTgt spid="70"/>
                                        </p:tgtEl>
                                        <p:attrNameLst>
                                          <p:attrName>style.visibility</p:attrName>
                                        </p:attrNameLst>
                                      </p:cBhvr>
                                      <p:to>
                                        <p:strVal val="visible"/>
                                      </p:to>
                                    </p:set>
                                    <p:anim calcmode="lin" valueType="num">
                                      <p:cBhvr>
                                        <p:cTn id="127" dur="500" fill="hold"/>
                                        <p:tgtEl>
                                          <p:spTgt spid="70"/>
                                        </p:tgtEl>
                                        <p:attrNameLst>
                                          <p:attrName>ppt_w</p:attrName>
                                        </p:attrNameLst>
                                      </p:cBhvr>
                                      <p:tavLst>
                                        <p:tav tm="0">
                                          <p:val>
                                            <p:fltVal val="0"/>
                                          </p:val>
                                        </p:tav>
                                        <p:tav tm="100000">
                                          <p:val>
                                            <p:strVal val="#ppt_w"/>
                                          </p:val>
                                        </p:tav>
                                      </p:tavLst>
                                    </p:anim>
                                    <p:anim calcmode="lin" valueType="num">
                                      <p:cBhvr>
                                        <p:cTn id="128" dur="500" fill="hold"/>
                                        <p:tgtEl>
                                          <p:spTgt spid="70"/>
                                        </p:tgtEl>
                                        <p:attrNameLst>
                                          <p:attrName>ppt_h</p:attrName>
                                        </p:attrNameLst>
                                      </p:cBhvr>
                                      <p:tavLst>
                                        <p:tav tm="0">
                                          <p:val>
                                            <p:fltVal val="0"/>
                                          </p:val>
                                        </p:tav>
                                        <p:tav tm="100000">
                                          <p:val>
                                            <p:strVal val="#ppt_h"/>
                                          </p:val>
                                        </p:tav>
                                      </p:tavLst>
                                    </p:anim>
                                    <p:animEffect transition="in" filter="fade">
                                      <p:cBhvr>
                                        <p:cTn id="129"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65" grpId="0"/>
      <p:bldP spid="66" grpId="0"/>
      <p:bldP spid="67" grpId="0"/>
      <p:bldP spid="68" grpId="0"/>
      <p:bldP spid="69" grpId="0"/>
      <p:bldP spid="7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pPr/>
              <a:t>23</a:t>
            </a:fld>
            <a:endParaRPr lang="zh-CN" altLang="en-US"/>
          </a:p>
        </p:txBody>
      </p:sp>
      <p:grpSp>
        <p:nvGrpSpPr>
          <p:cNvPr id="73" name="组合 72"/>
          <p:cNvGrpSpPr/>
          <p:nvPr/>
        </p:nvGrpSpPr>
        <p:grpSpPr>
          <a:xfrm>
            <a:off x="3415136" y="1248076"/>
            <a:ext cx="2474054" cy="2745333"/>
            <a:chOff x="3415136" y="1248076"/>
            <a:chExt cx="2474054" cy="2745333"/>
          </a:xfrm>
        </p:grpSpPr>
        <p:grpSp>
          <p:nvGrpSpPr>
            <p:cNvPr id="9" name="组合 8"/>
            <p:cNvGrpSpPr/>
            <p:nvPr/>
          </p:nvGrpSpPr>
          <p:grpSpPr>
            <a:xfrm>
              <a:off x="3415136" y="1739309"/>
              <a:ext cx="823801" cy="764362"/>
              <a:chOff x="4441371" y="2612571"/>
              <a:chExt cx="1098401" cy="1019149"/>
            </a:xfrm>
          </p:grpSpPr>
          <p:sp>
            <p:nvSpPr>
              <p:cNvPr id="63" name="弧形 62"/>
              <p:cNvSpPr/>
              <p:nvPr/>
            </p:nvSpPr>
            <p:spPr>
              <a:xfrm>
                <a:off x="4441371" y="2612571"/>
                <a:ext cx="1019149" cy="1019149"/>
              </a:xfrm>
              <a:prstGeom prst="arc">
                <a:avLst>
                  <a:gd name="adj1" fmla="val 3424041"/>
                  <a:gd name="adj2" fmla="val 21483654"/>
                </a:avLst>
              </a:prstGeom>
              <a:ln w="28575">
                <a:solidFill>
                  <a:srgbClr val="1A8A7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50000"/>
                      <a:lumOff val="50000"/>
                    </a:schemeClr>
                  </a:solidFill>
                </a:endParaRPr>
              </a:p>
            </p:txBody>
          </p:sp>
          <p:sp>
            <p:nvSpPr>
              <p:cNvPr id="64" name="任意多边形 63"/>
              <p:cNvSpPr/>
              <p:nvPr/>
            </p:nvSpPr>
            <p:spPr>
              <a:xfrm>
                <a:off x="4951562" y="3114136"/>
                <a:ext cx="267419" cy="448573"/>
              </a:xfrm>
              <a:custGeom>
                <a:avLst/>
                <a:gdLst>
                  <a:gd name="connsiteX0" fmla="*/ 267419 w 267419"/>
                  <a:gd name="connsiteY0" fmla="*/ 448573 h 448573"/>
                  <a:gd name="connsiteX1" fmla="*/ 0 w 267419"/>
                  <a:gd name="connsiteY1" fmla="*/ 0 h 448573"/>
                </a:gdLst>
                <a:ahLst/>
                <a:cxnLst>
                  <a:cxn ang="0">
                    <a:pos x="connsiteX0" y="connsiteY0"/>
                  </a:cxn>
                  <a:cxn ang="0">
                    <a:pos x="connsiteX1" y="connsiteY1"/>
                  </a:cxn>
                </a:cxnLst>
                <a:rect l="l" t="t" r="r" b="b"/>
                <a:pathLst>
                  <a:path w="267419" h="448573">
                    <a:moveTo>
                      <a:pt x="267419" y="448573"/>
                    </a:moveTo>
                    <a:lnTo>
                      <a:pt x="0" y="0"/>
                    </a:lnTo>
                  </a:path>
                </a:pathLst>
              </a:custGeom>
              <a:noFill/>
              <a:ln w="28575">
                <a:solidFill>
                  <a:srgbClr val="1A8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65" name="等腰三角形 64"/>
              <p:cNvSpPr/>
              <p:nvPr/>
            </p:nvSpPr>
            <p:spPr>
              <a:xfrm rot="10800000">
                <a:off x="5381268" y="3105511"/>
                <a:ext cx="158504" cy="120770"/>
              </a:xfrm>
              <a:prstGeom prst="triangle">
                <a:avLst/>
              </a:prstGeom>
              <a:noFill/>
              <a:ln w="28575">
                <a:solidFill>
                  <a:srgbClr val="1A8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10" name="组合 9"/>
            <p:cNvGrpSpPr/>
            <p:nvPr/>
          </p:nvGrpSpPr>
          <p:grpSpPr>
            <a:xfrm rot="3600000">
              <a:off x="4260525" y="1277796"/>
              <a:ext cx="823801" cy="764362"/>
              <a:chOff x="4441371" y="2612571"/>
              <a:chExt cx="1098401" cy="1019149"/>
            </a:xfrm>
          </p:grpSpPr>
          <p:sp>
            <p:nvSpPr>
              <p:cNvPr id="60" name="弧形 59"/>
              <p:cNvSpPr/>
              <p:nvPr/>
            </p:nvSpPr>
            <p:spPr>
              <a:xfrm>
                <a:off x="4441371" y="2612571"/>
                <a:ext cx="1019149" cy="1019149"/>
              </a:xfrm>
              <a:prstGeom prst="arc">
                <a:avLst>
                  <a:gd name="adj1" fmla="val 3424041"/>
                  <a:gd name="adj2" fmla="val 21483654"/>
                </a:avLst>
              </a:prstGeom>
              <a:ln w="28575">
                <a:solidFill>
                  <a:srgbClr val="8CAE4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50000"/>
                      <a:lumOff val="50000"/>
                    </a:schemeClr>
                  </a:solidFill>
                </a:endParaRPr>
              </a:p>
            </p:txBody>
          </p:sp>
          <p:sp>
            <p:nvSpPr>
              <p:cNvPr id="61" name="任意多边形 60"/>
              <p:cNvSpPr/>
              <p:nvPr/>
            </p:nvSpPr>
            <p:spPr>
              <a:xfrm>
                <a:off x="4951562" y="3114136"/>
                <a:ext cx="267419" cy="448573"/>
              </a:xfrm>
              <a:custGeom>
                <a:avLst/>
                <a:gdLst>
                  <a:gd name="connsiteX0" fmla="*/ 267419 w 267419"/>
                  <a:gd name="connsiteY0" fmla="*/ 448573 h 448573"/>
                  <a:gd name="connsiteX1" fmla="*/ 0 w 267419"/>
                  <a:gd name="connsiteY1" fmla="*/ 0 h 448573"/>
                </a:gdLst>
                <a:ahLst/>
                <a:cxnLst>
                  <a:cxn ang="0">
                    <a:pos x="connsiteX0" y="connsiteY0"/>
                  </a:cxn>
                  <a:cxn ang="0">
                    <a:pos x="connsiteX1" y="connsiteY1"/>
                  </a:cxn>
                </a:cxnLst>
                <a:rect l="l" t="t" r="r" b="b"/>
                <a:pathLst>
                  <a:path w="267419" h="448573">
                    <a:moveTo>
                      <a:pt x="267419" y="448573"/>
                    </a:moveTo>
                    <a:lnTo>
                      <a:pt x="0" y="0"/>
                    </a:lnTo>
                  </a:path>
                </a:pathLst>
              </a:custGeom>
              <a:noFill/>
              <a:ln w="28575">
                <a:solidFill>
                  <a:srgbClr val="8CAE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62" name="等腰三角形 61"/>
              <p:cNvSpPr/>
              <p:nvPr/>
            </p:nvSpPr>
            <p:spPr>
              <a:xfrm rot="10800000">
                <a:off x="5381268" y="3105511"/>
                <a:ext cx="158504" cy="120770"/>
              </a:xfrm>
              <a:prstGeom prst="triangle">
                <a:avLst/>
              </a:prstGeom>
              <a:noFill/>
              <a:ln w="28575">
                <a:solidFill>
                  <a:srgbClr val="8CAE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11" name="组合 10"/>
            <p:cNvGrpSpPr/>
            <p:nvPr/>
          </p:nvGrpSpPr>
          <p:grpSpPr>
            <a:xfrm rot="7200000">
              <a:off x="5067545" y="1772121"/>
              <a:ext cx="823801" cy="764362"/>
              <a:chOff x="4441371" y="2612571"/>
              <a:chExt cx="1098401" cy="1019149"/>
            </a:xfrm>
          </p:grpSpPr>
          <p:sp>
            <p:nvSpPr>
              <p:cNvPr id="57" name="弧形 56"/>
              <p:cNvSpPr/>
              <p:nvPr/>
            </p:nvSpPr>
            <p:spPr>
              <a:xfrm>
                <a:off x="4441371" y="2612571"/>
                <a:ext cx="1019149" cy="1019149"/>
              </a:xfrm>
              <a:prstGeom prst="arc">
                <a:avLst>
                  <a:gd name="adj1" fmla="val 3424041"/>
                  <a:gd name="adj2" fmla="val 21483654"/>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50000"/>
                      <a:lumOff val="50000"/>
                    </a:schemeClr>
                  </a:solidFill>
                </a:endParaRPr>
              </a:p>
            </p:txBody>
          </p:sp>
          <p:sp>
            <p:nvSpPr>
              <p:cNvPr id="58" name="任意多边形 57"/>
              <p:cNvSpPr/>
              <p:nvPr/>
            </p:nvSpPr>
            <p:spPr>
              <a:xfrm>
                <a:off x="4951562" y="3114136"/>
                <a:ext cx="267419" cy="448573"/>
              </a:xfrm>
              <a:custGeom>
                <a:avLst/>
                <a:gdLst>
                  <a:gd name="connsiteX0" fmla="*/ 267419 w 267419"/>
                  <a:gd name="connsiteY0" fmla="*/ 448573 h 448573"/>
                  <a:gd name="connsiteX1" fmla="*/ 0 w 267419"/>
                  <a:gd name="connsiteY1" fmla="*/ 0 h 448573"/>
                </a:gdLst>
                <a:ahLst/>
                <a:cxnLst>
                  <a:cxn ang="0">
                    <a:pos x="connsiteX0" y="connsiteY0"/>
                  </a:cxn>
                  <a:cxn ang="0">
                    <a:pos x="connsiteX1" y="connsiteY1"/>
                  </a:cxn>
                </a:cxnLst>
                <a:rect l="l" t="t" r="r" b="b"/>
                <a:pathLst>
                  <a:path w="267419" h="448573">
                    <a:moveTo>
                      <a:pt x="267419" y="448573"/>
                    </a:moveTo>
                    <a:lnTo>
                      <a:pt x="0" y="0"/>
                    </a:lnTo>
                  </a:path>
                </a:pathLst>
              </a:cu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9" name="等腰三角形 58"/>
              <p:cNvSpPr/>
              <p:nvPr/>
            </p:nvSpPr>
            <p:spPr>
              <a:xfrm rot="10800000">
                <a:off x="5381268" y="3105511"/>
                <a:ext cx="158504" cy="120770"/>
              </a:xfrm>
              <a:prstGeom prst="triangle">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12" name="组合 11"/>
            <p:cNvGrpSpPr/>
            <p:nvPr/>
          </p:nvGrpSpPr>
          <p:grpSpPr>
            <a:xfrm rot="10800000">
              <a:off x="5065389" y="2727498"/>
              <a:ext cx="823801" cy="764362"/>
              <a:chOff x="4441371" y="2612571"/>
              <a:chExt cx="1098401" cy="1019149"/>
            </a:xfrm>
          </p:grpSpPr>
          <p:sp>
            <p:nvSpPr>
              <p:cNvPr id="54" name="弧形 53"/>
              <p:cNvSpPr/>
              <p:nvPr/>
            </p:nvSpPr>
            <p:spPr>
              <a:xfrm>
                <a:off x="4441371" y="2612571"/>
                <a:ext cx="1019149" cy="1019149"/>
              </a:xfrm>
              <a:prstGeom prst="arc">
                <a:avLst>
                  <a:gd name="adj1" fmla="val 3424041"/>
                  <a:gd name="adj2" fmla="val 21483654"/>
                </a:avLst>
              </a:prstGeom>
              <a:ln w="28575">
                <a:solidFill>
                  <a:srgbClr val="78544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50000"/>
                      <a:lumOff val="50000"/>
                    </a:schemeClr>
                  </a:solidFill>
                </a:endParaRPr>
              </a:p>
            </p:txBody>
          </p:sp>
          <p:sp>
            <p:nvSpPr>
              <p:cNvPr id="55" name="任意多边形 54"/>
              <p:cNvSpPr/>
              <p:nvPr/>
            </p:nvSpPr>
            <p:spPr>
              <a:xfrm>
                <a:off x="4951562" y="3114136"/>
                <a:ext cx="267419" cy="448573"/>
              </a:xfrm>
              <a:custGeom>
                <a:avLst/>
                <a:gdLst>
                  <a:gd name="connsiteX0" fmla="*/ 267419 w 267419"/>
                  <a:gd name="connsiteY0" fmla="*/ 448573 h 448573"/>
                  <a:gd name="connsiteX1" fmla="*/ 0 w 267419"/>
                  <a:gd name="connsiteY1" fmla="*/ 0 h 448573"/>
                </a:gdLst>
                <a:ahLst/>
                <a:cxnLst>
                  <a:cxn ang="0">
                    <a:pos x="connsiteX0" y="connsiteY0"/>
                  </a:cxn>
                  <a:cxn ang="0">
                    <a:pos x="connsiteX1" y="connsiteY1"/>
                  </a:cxn>
                </a:cxnLst>
                <a:rect l="l" t="t" r="r" b="b"/>
                <a:pathLst>
                  <a:path w="267419" h="448573">
                    <a:moveTo>
                      <a:pt x="267419" y="448573"/>
                    </a:moveTo>
                    <a:lnTo>
                      <a:pt x="0" y="0"/>
                    </a:lnTo>
                  </a:path>
                </a:pathLst>
              </a:custGeom>
              <a:noFill/>
              <a:ln w="28575">
                <a:solidFill>
                  <a:srgbClr val="7854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6" name="等腰三角形 55"/>
              <p:cNvSpPr/>
              <p:nvPr/>
            </p:nvSpPr>
            <p:spPr>
              <a:xfrm rot="10800000">
                <a:off x="5381268" y="3105511"/>
                <a:ext cx="158504" cy="120770"/>
              </a:xfrm>
              <a:prstGeom prst="triangle">
                <a:avLst/>
              </a:prstGeom>
              <a:noFill/>
              <a:ln w="28575">
                <a:solidFill>
                  <a:srgbClr val="7854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13" name="组合 12"/>
            <p:cNvGrpSpPr/>
            <p:nvPr/>
          </p:nvGrpSpPr>
          <p:grpSpPr>
            <a:xfrm rot="14400000">
              <a:off x="4218143" y="3199328"/>
              <a:ext cx="823801" cy="764362"/>
              <a:chOff x="4441371" y="2612571"/>
              <a:chExt cx="1098401" cy="1019149"/>
            </a:xfrm>
          </p:grpSpPr>
          <p:sp>
            <p:nvSpPr>
              <p:cNvPr id="51" name="弧形 50"/>
              <p:cNvSpPr/>
              <p:nvPr/>
            </p:nvSpPr>
            <p:spPr>
              <a:xfrm>
                <a:off x="4441371" y="2612571"/>
                <a:ext cx="1019149" cy="1019149"/>
              </a:xfrm>
              <a:prstGeom prst="arc">
                <a:avLst>
                  <a:gd name="adj1" fmla="val 3424041"/>
                  <a:gd name="adj2" fmla="val 21483654"/>
                </a:avLst>
              </a:prstGeom>
              <a:ln w="28575">
                <a:solidFill>
                  <a:srgbClr val="F29B2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50000"/>
                      <a:lumOff val="50000"/>
                    </a:schemeClr>
                  </a:solidFill>
                </a:endParaRPr>
              </a:p>
            </p:txBody>
          </p:sp>
          <p:sp>
            <p:nvSpPr>
              <p:cNvPr id="52" name="任意多边形 51"/>
              <p:cNvSpPr/>
              <p:nvPr/>
            </p:nvSpPr>
            <p:spPr>
              <a:xfrm>
                <a:off x="4951562" y="3114136"/>
                <a:ext cx="267419" cy="448573"/>
              </a:xfrm>
              <a:custGeom>
                <a:avLst/>
                <a:gdLst>
                  <a:gd name="connsiteX0" fmla="*/ 267419 w 267419"/>
                  <a:gd name="connsiteY0" fmla="*/ 448573 h 448573"/>
                  <a:gd name="connsiteX1" fmla="*/ 0 w 267419"/>
                  <a:gd name="connsiteY1" fmla="*/ 0 h 448573"/>
                </a:gdLst>
                <a:ahLst/>
                <a:cxnLst>
                  <a:cxn ang="0">
                    <a:pos x="connsiteX0" y="connsiteY0"/>
                  </a:cxn>
                  <a:cxn ang="0">
                    <a:pos x="connsiteX1" y="connsiteY1"/>
                  </a:cxn>
                </a:cxnLst>
                <a:rect l="l" t="t" r="r" b="b"/>
                <a:pathLst>
                  <a:path w="267419" h="448573">
                    <a:moveTo>
                      <a:pt x="267419" y="448573"/>
                    </a:moveTo>
                    <a:lnTo>
                      <a:pt x="0" y="0"/>
                    </a:lnTo>
                  </a:path>
                </a:pathLst>
              </a:custGeom>
              <a:noFill/>
              <a:ln w="28575">
                <a:solidFill>
                  <a:srgbClr val="F29B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3" name="等腰三角形 52"/>
              <p:cNvSpPr/>
              <p:nvPr/>
            </p:nvSpPr>
            <p:spPr>
              <a:xfrm rot="10800000">
                <a:off x="5381268" y="3105511"/>
                <a:ext cx="158504" cy="120770"/>
              </a:xfrm>
              <a:prstGeom prst="triangle">
                <a:avLst/>
              </a:prstGeom>
              <a:noFill/>
              <a:ln w="28575">
                <a:solidFill>
                  <a:srgbClr val="F29B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14" name="组合 13"/>
            <p:cNvGrpSpPr/>
            <p:nvPr/>
          </p:nvGrpSpPr>
          <p:grpSpPr>
            <a:xfrm rot="18000000">
              <a:off x="3395589" y="2708895"/>
              <a:ext cx="823801" cy="764362"/>
              <a:chOff x="4441371" y="2612571"/>
              <a:chExt cx="1098401" cy="1019149"/>
            </a:xfrm>
          </p:grpSpPr>
          <p:sp>
            <p:nvSpPr>
              <p:cNvPr id="48" name="弧形 47"/>
              <p:cNvSpPr/>
              <p:nvPr/>
            </p:nvSpPr>
            <p:spPr>
              <a:xfrm>
                <a:off x="4441371" y="2612571"/>
                <a:ext cx="1019149" cy="1019149"/>
              </a:xfrm>
              <a:prstGeom prst="arc">
                <a:avLst>
                  <a:gd name="adj1" fmla="val 3424041"/>
                  <a:gd name="adj2" fmla="val 21483654"/>
                </a:avLst>
              </a:prstGeom>
              <a:ln w="28575">
                <a:solidFill>
                  <a:srgbClr val="BD392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50000"/>
                      <a:lumOff val="50000"/>
                    </a:schemeClr>
                  </a:solidFill>
                </a:endParaRPr>
              </a:p>
            </p:txBody>
          </p:sp>
          <p:sp>
            <p:nvSpPr>
              <p:cNvPr id="49" name="任意多边形 48"/>
              <p:cNvSpPr/>
              <p:nvPr/>
            </p:nvSpPr>
            <p:spPr>
              <a:xfrm>
                <a:off x="4951562" y="3114136"/>
                <a:ext cx="267419" cy="448573"/>
              </a:xfrm>
              <a:custGeom>
                <a:avLst/>
                <a:gdLst>
                  <a:gd name="connsiteX0" fmla="*/ 267419 w 267419"/>
                  <a:gd name="connsiteY0" fmla="*/ 448573 h 448573"/>
                  <a:gd name="connsiteX1" fmla="*/ 0 w 267419"/>
                  <a:gd name="connsiteY1" fmla="*/ 0 h 448573"/>
                </a:gdLst>
                <a:ahLst/>
                <a:cxnLst>
                  <a:cxn ang="0">
                    <a:pos x="connsiteX0" y="connsiteY0"/>
                  </a:cxn>
                  <a:cxn ang="0">
                    <a:pos x="connsiteX1" y="connsiteY1"/>
                  </a:cxn>
                </a:cxnLst>
                <a:rect l="l" t="t" r="r" b="b"/>
                <a:pathLst>
                  <a:path w="267419" h="448573">
                    <a:moveTo>
                      <a:pt x="267419" y="448573"/>
                    </a:moveTo>
                    <a:lnTo>
                      <a:pt x="0" y="0"/>
                    </a:lnTo>
                  </a:path>
                </a:pathLst>
              </a:custGeom>
              <a:noFill/>
              <a:ln w="28575">
                <a:solidFill>
                  <a:srgbClr val="BD39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0" name="等腰三角形 49"/>
              <p:cNvSpPr/>
              <p:nvPr/>
            </p:nvSpPr>
            <p:spPr>
              <a:xfrm rot="10800000">
                <a:off x="5381268" y="3105511"/>
                <a:ext cx="158504" cy="120770"/>
              </a:xfrm>
              <a:prstGeom prst="triangle">
                <a:avLst/>
              </a:prstGeom>
              <a:noFill/>
              <a:ln w="28575">
                <a:solidFill>
                  <a:srgbClr val="BD39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15" name="矩形 14"/>
            <p:cNvSpPr/>
            <p:nvPr/>
          </p:nvSpPr>
          <p:spPr>
            <a:xfrm>
              <a:off x="3652425" y="2037944"/>
              <a:ext cx="682862" cy="300083"/>
            </a:xfrm>
            <a:prstGeom prst="rect">
              <a:avLst/>
            </a:prstGeom>
          </p:spPr>
          <p:txBody>
            <a:bodyPr wrap="square" lIns="68580" tIns="34290" rIns="68580" bIns="34290">
              <a:spAutoFit/>
            </a:bodyPr>
            <a:lstStyle/>
            <a:p>
              <a:pPr algn="ctr"/>
              <a:r>
                <a:rPr lang="en-US" altLang="zh-CN" sz="1500" b="1" dirty="0">
                  <a:solidFill>
                    <a:srgbClr val="1A8A72"/>
                  </a:solidFill>
                  <a:latin typeface="Agency FB" panose="020B0503020202020204" pitchFamily="34" charset="0"/>
                  <a:ea typeface="微软雅黑" panose="020B0503020204020204" pitchFamily="34" charset="-122"/>
                </a:rPr>
                <a:t>01</a:t>
              </a:r>
            </a:p>
          </p:txBody>
        </p:sp>
        <p:sp>
          <p:nvSpPr>
            <p:cNvPr id="16" name="矩形 15"/>
            <p:cNvSpPr/>
            <p:nvPr/>
          </p:nvSpPr>
          <p:spPr>
            <a:xfrm>
              <a:off x="4325672" y="1770121"/>
              <a:ext cx="682862" cy="300083"/>
            </a:xfrm>
            <a:prstGeom prst="rect">
              <a:avLst/>
            </a:prstGeom>
          </p:spPr>
          <p:txBody>
            <a:bodyPr wrap="square" lIns="68580" tIns="34290" rIns="68580" bIns="34290">
              <a:spAutoFit/>
            </a:bodyPr>
            <a:lstStyle/>
            <a:p>
              <a:pPr algn="ctr"/>
              <a:r>
                <a:rPr lang="en-US" altLang="zh-CN" sz="1500" b="1" dirty="0">
                  <a:solidFill>
                    <a:srgbClr val="8CAE48"/>
                  </a:solidFill>
                  <a:latin typeface="Agency FB" panose="020B0503020202020204" pitchFamily="34" charset="0"/>
                  <a:ea typeface="微软雅黑" panose="020B0503020204020204" pitchFamily="34" charset="-122"/>
                </a:rPr>
                <a:t>02</a:t>
              </a:r>
            </a:p>
          </p:txBody>
        </p:sp>
        <p:sp>
          <p:nvSpPr>
            <p:cNvPr id="17" name="矩形 16"/>
            <p:cNvSpPr/>
            <p:nvPr/>
          </p:nvSpPr>
          <p:spPr>
            <a:xfrm>
              <a:off x="4930827" y="2100008"/>
              <a:ext cx="682862" cy="300083"/>
            </a:xfrm>
            <a:prstGeom prst="rect">
              <a:avLst/>
            </a:prstGeom>
          </p:spPr>
          <p:txBody>
            <a:bodyPr wrap="square" lIns="68580" tIns="34290" rIns="68580" bIns="34290">
              <a:spAutoFit/>
            </a:bodyPr>
            <a:lstStyle/>
            <a:p>
              <a:pPr algn="ctr"/>
              <a:r>
                <a:rPr lang="en-US" altLang="zh-CN" sz="1500" b="1" dirty="0">
                  <a:solidFill>
                    <a:schemeClr val="tx1">
                      <a:lumMod val="50000"/>
                      <a:lumOff val="50000"/>
                    </a:schemeClr>
                  </a:solidFill>
                  <a:latin typeface="Agency FB" panose="020B0503020202020204" pitchFamily="34" charset="0"/>
                  <a:ea typeface="微软雅黑" panose="020B0503020204020204" pitchFamily="34" charset="-122"/>
                </a:rPr>
                <a:t>03</a:t>
              </a:r>
            </a:p>
          </p:txBody>
        </p:sp>
        <p:sp>
          <p:nvSpPr>
            <p:cNvPr id="18" name="矩形 17"/>
            <p:cNvSpPr/>
            <p:nvPr/>
          </p:nvSpPr>
          <p:spPr>
            <a:xfrm>
              <a:off x="4953078" y="2853648"/>
              <a:ext cx="682862" cy="300083"/>
            </a:xfrm>
            <a:prstGeom prst="rect">
              <a:avLst/>
            </a:prstGeom>
          </p:spPr>
          <p:txBody>
            <a:bodyPr wrap="square" lIns="68580" tIns="34290" rIns="68580" bIns="34290">
              <a:spAutoFit/>
            </a:bodyPr>
            <a:lstStyle/>
            <a:p>
              <a:pPr algn="ctr"/>
              <a:r>
                <a:rPr lang="en-US" altLang="zh-CN" sz="1500" b="1" dirty="0">
                  <a:solidFill>
                    <a:srgbClr val="785448"/>
                  </a:solidFill>
                  <a:latin typeface="Agency FB" panose="020B0503020202020204" pitchFamily="34" charset="0"/>
                  <a:ea typeface="微软雅黑" panose="020B0503020204020204" pitchFamily="34" charset="-122"/>
                </a:rPr>
                <a:t>04</a:t>
              </a:r>
            </a:p>
          </p:txBody>
        </p:sp>
        <p:sp>
          <p:nvSpPr>
            <p:cNvPr id="19" name="矩形 18"/>
            <p:cNvSpPr/>
            <p:nvPr/>
          </p:nvSpPr>
          <p:spPr>
            <a:xfrm>
              <a:off x="4218338" y="3293632"/>
              <a:ext cx="682862" cy="300083"/>
            </a:xfrm>
            <a:prstGeom prst="rect">
              <a:avLst/>
            </a:prstGeom>
          </p:spPr>
          <p:txBody>
            <a:bodyPr wrap="square" lIns="68580" tIns="34290" rIns="68580" bIns="34290">
              <a:spAutoFit/>
            </a:bodyPr>
            <a:lstStyle/>
            <a:p>
              <a:pPr algn="ctr"/>
              <a:r>
                <a:rPr lang="en-US" altLang="zh-CN" sz="1500" b="1" dirty="0">
                  <a:solidFill>
                    <a:srgbClr val="F29B26"/>
                  </a:solidFill>
                  <a:latin typeface="Agency FB" panose="020B0503020202020204" pitchFamily="34" charset="0"/>
                  <a:ea typeface="微软雅黑" panose="020B0503020204020204" pitchFamily="34" charset="-122"/>
                </a:rPr>
                <a:t>05</a:t>
              </a:r>
            </a:p>
          </p:txBody>
        </p:sp>
        <p:sp>
          <p:nvSpPr>
            <p:cNvPr id="20" name="矩形 19"/>
            <p:cNvSpPr/>
            <p:nvPr/>
          </p:nvSpPr>
          <p:spPr>
            <a:xfrm>
              <a:off x="3609595" y="2828377"/>
              <a:ext cx="682862" cy="300083"/>
            </a:xfrm>
            <a:prstGeom prst="rect">
              <a:avLst/>
            </a:prstGeom>
          </p:spPr>
          <p:txBody>
            <a:bodyPr wrap="square" lIns="68580" tIns="34290" rIns="68580" bIns="34290">
              <a:spAutoFit/>
            </a:bodyPr>
            <a:lstStyle/>
            <a:p>
              <a:pPr algn="ctr"/>
              <a:r>
                <a:rPr lang="en-US" altLang="zh-CN" sz="1500" b="1" dirty="0">
                  <a:solidFill>
                    <a:srgbClr val="BD392F"/>
                  </a:solidFill>
                  <a:latin typeface="Agency FB" panose="020B0503020202020204" pitchFamily="34" charset="0"/>
                  <a:ea typeface="微软雅黑" panose="020B0503020204020204" pitchFamily="34" charset="-122"/>
                </a:rPr>
                <a:t>06</a:t>
              </a:r>
            </a:p>
          </p:txBody>
        </p:sp>
        <p:grpSp>
          <p:nvGrpSpPr>
            <p:cNvPr id="21" name="组合 20"/>
            <p:cNvGrpSpPr/>
            <p:nvPr/>
          </p:nvGrpSpPr>
          <p:grpSpPr>
            <a:xfrm>
              <a:off x="4350473" y="2281973"/>
              <a:ext cx="639152" cy="614664"/>
              <a:chOff x="6042547" y="4572281"/>
              <a:chExt cx="652119" cy="627134"/>
            </a:xfrm>
            <a:solidFill>
              <a:schemeClr val="bg1">
                <a:lumMod val="85000"/>
              </a:schemeClr>
            </a:solidFill>
          </p:grpSpPr>
          <p:sp>
            <p:nvSpPr>
              <p:cNvPr id="46" name="Oval 131"/>
              <p:cNvSpPr>
                <a:spLocks noChangeArrowheads="1"/>
              </p:cNvSpPr>
              <p:nvPr/>
            </p:nvSpPr>
            <p:spPr bwMode="auto">
              <a:xfrm>
                <a:off x="6221880" y="4572281"/>
                <a:ext cx="293454" cy="297208"/>
              </a:xfrm>
              <a:prstGeom prst="ellipse">
                <a:avLst/>
              </a:prstGeom>
              <a:solidFill>
                <a:schemeClr val="bg1">
                  <a:lumMod val="50000"/>
                </a:schemeClr>
              </a:solidFill>
              <a:ln w="28575">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50000"/>
                      <a:lumOff val="50000"/>
                    </a:schemeClr>
                  </a:solidFill>
                </a:endParaRPr>
              </a:p>
            </p:txBody>
          </p:sp>
          <p:sp>
            <p:nvSpPr>
              <p:cNvPr id="47" name="Freeform 134"/>
              <p:cNvSpPr>
                <a:spLocks/>
              </p:cNvSpPr>
              <p:nvPr/>
            </p:nvSpPr>
            <p:spPr bwMode="auto">
              <a:xfrm>
                <a:off x="6042547" y="4915841"/>
                <a:ext cx="652119" cy="283574"/>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chemeClr val="bg1">
                  <a:lumMod val="50000"/>
                </a:schemeClr>
              </a:solidFill>
              <a:ln w="28575">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50000"/>
                      <a:lumOff val="50000"/>
                    </a:schemeClr>
                  </a:solidFill>
                </a:endParaRPr>
              </a:p>
            </p:txBody>
          </p:sp>
        </p:grpSp>
        <p:grpSp>
          <p:nvGrpSpPr>
            <p:cNvPr id="22" name="组合 21"/>
            <p:cNvGrpSpPr/>
            <p:nvPr/>
          </p:nvGrpSpPr>
          <p:grpSpPr>
            <a:xfrm>
              <a:off x="5553789" y="1987262"/>
              <a:ext cx="170425" cy="217953"/>
              <a:chOff x="1605187" y="572440"/>
              <a:chExt cx="563561" cy="720725"/>
            </a:xfrm>
            <a:solidFill>
              <a:schemeClr val="bg1">
                <a:lumMod val="85000"/>
              </a:schemeClr>
            </a:solidFill>
          </p:grpSpPr>
          <p:sp>
            <p:nvSpPr>
              <p:cNvPr id="43" name="Freeform 32"/>
              <p:cNvSpPr>
                <a:spLocks/>
              </p:cNvSpPr>
              <p:nvPr/>
            </p:nvSpPr>
            <p:spPr bwMode="auto">
              <a:xfrm>
                <a:off x="1814739"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44" name="Freeform 33"/>
              <p:cNvSpPr>
                <a:spLocks/>
              </p:cNvSpPr>
              <p:nvPr/>
            </p:nvSpPr>
            <p:spPr bwMode="auto">
              <a:xfrm>
                <a:off x="1605187"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45"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sp>
          <p:nvSpPr>
            <p:cNvPr id="23" name="Freeform 223"/>
            <p:cNvSpPr>
              <a:spLocks/>
            </p:cNvSpPr>
            <p:nvPr/>
          </p:nvSpPr>
          <p:spPr bwMode="auto">
            <a:xfrm>
              <a:off x="5486327" y="3161782"/>
              <a:ext cx="194679" cy="157889"/>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rgbClr val="785448"/>
            </a:solidFill>
            <a:ln>
              <a:solidFill>
                <a:schemeClr val="tx1">
                  <a:lumMod val="65000"/>
                  <a:lumOff val="35000"/>
                </a:schemeClr>
              </a:solidFill>
            </a:ln>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grpSp>
          <p:nvGrpSpPr>
            <p:cNvPr id="24" name="组合 23"/>
            <p:cNvGrpSpPr/>
            <p:nvPr/>
          </p:nvGrpSpPr>
          <p:grpSpPr>
            <a:xfrm>
              <a:off x="4473857" y="3651765"/>
              <a:ext cx="199709" cy="198749"/>
              <a:chOff x="-136302" y="1682102"/>
              <a:chExt cx="660400" cy="657225"/>
            </a:xfrm>
            <a:solidFill>
              <a:srgbClr val="F29B26"/>
            </a:solidFill>
          </p:grpSpPr>
          <p:sp>
            <p:nvSpPr>
              <p:cNvPr id="41" name="Freeform 36"/>
              <p:cNvSpPr>
                <a:spLocks/>
              </p:cNvSpPr>
              <p:nvPr/>
            </p:nvSpPr>
            <p:spPr bwMode="auto">
              <a:xfrm>
                <a:off x="214536" y="1682102"/>
                <a:ext cx="309562" cy="309563"/>
              </a:xfrm>
              <a:custGeom>
                <a:avLst/>
                <a:gdLst>
                  <a:gd name="T0" fmla="*/ 0 w 138"/>
                  <a:gd name="T1" fmla="*/ 0 h 138"/>
                  <a:gd name="T2" fmla="*/ 0 w 138"/>
                  <a:gd name="T3" fmla="*/ 138 h 138"/>
                  <a:gd name="T4" fmla="*/ 138 w 138"/>
                  <a:gd name="T5" fmla="*/ 138 h 138"/>
                  <a:gd name="T6" fmla="*/ 0 w 138"/>
                  <a:gd name="T7" fmla="*/ 0 h 138"/>
                </a:gdLst>
                <a:ahLst/>
                <a:cxnLst>
                  <a:cxn ang="0">
                    <a:pos x="T0" y="T1"/>
                  </a:cxn>
                  <a:cxn ang="0">
                    <a:pos x="T2" y="T3"/>
                  </a:cxn>
                  <a:cxn ang="0">
                    <a:pos x="T4" y="T5"/>
                  </a:cxn>
                  <a:cxn ang="0">
                    <a:pos x="T6" y="T7"/>
                  </a:cxn>
                </a:cxnLst>
                <a:rect l="0" t="0" r="r" b="b"/>
                <a:pathLst>
                  <a:path w="138" h="138">
                    <a:moveTo>
                      <a:pt x="0" y="0"/>
                    </a:moveTo>
                    <a:cubicBezTo>
                      <a:pt x="0" y="138"/>
                      <a:pt x="0" y="138"/>
                      <a:pt x="0" y="138"/>
                    </a:cubicBezTo>
                    <a:cubicBezTo>
                      <a:pt x="138" y="138"/>
                      <a:pt x="138" y="138"/>
                      <a:pt x="138" y="138"/>
                    </a:cubicBezTo>
                    <a:cubicBezTo>
                      <a:pt x="134" y="63"/>
                      <a:pt x="74"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42" name="Freeform 37"/>
              <p:cNvSpPr>
                <a:spLocks/>
              </p:cNvSpPr>
              <p:nvPr/>
            </p:nvSpPr>
            <p:spPr bwMode="auto">
              <a:xfrm>
                <a:off x="-136302" y="1682102"/>
                <a:ext cx="660399" cy="657225"/>
              </a:xfrm>
              <a:custGeom>
                <a:avLst/>
                <a:gdLst>
                  <a:gd name="T0" fmla="*/ 139 w 294"/>
                  <a:gd name="T1" fmla="*/ 154 h 293"/>
                  <a:gd name="T2" fmla="*/ 139 w 294"/>
                  <a:gd name="T3" fmla="*/ 0 h 293"/>
                  <a:gd name="T4" fmla="*/ 0 w 294"/>
                  <a:gd name="T5" fmla="*/ 146 h 293"/>
                  <a:gd name="T6" fmla="*/ 147 w 294"/>
                  <a:gd name="T7" fmla="*/ 293 h 293"/>
                  <a:gd name="T8" fmla="*/ 294 w 294"/>
                  <a:gd name="T9" fmla="*/ 154 h 293"/>
                  <a:gd name="T10" fmla="*/ 139 w 294"/>
                  <a:gd name="T11" fmla="*/ 154 h 293"/>
                </a:gdLst>
                <a:ahLst/>
                <a:cxnLst>
                  <a:cxn ang="0">
                    <a:pos x="T0" y="T1"/>
                  </a:cxn>
                  <a:cxn ang="0">
                    <a:pos x="T2" y="T3"/>
                  </a:cxn>
                  <a:cxn ang="0">
                    <a:pos x="T4" y="T5"/>
                  </a:cxn>
                  <a:cxn ang="0">
                    <a:pos x="T6" y="T7"/>
                  </a:cxn>
                  <a:cxn ang="0">
                    <a:pos x="T8" y="T9"/>
                  </a:cxn>
                  <a:cxn ang="0">
                    <a:pos x="T10" y="T11"/>
                  </a:cxn>
                </a:cxnLst>
                <a:rect l="0" t="0" r="r" b="b"/>
                <a:pathLst>
                  <a:path w="294" h="293">
                    <a:moveTo>
                      <a:pt x="139" y="154"/>
                    </a:moveTo>
                    <a:cubicBezTo>
                      <a:pt x="139" y="0"/>
                      <a:pt x="139" y="0"/>
                      <a:pt x="139" y="0"/>
                    </a:cubicBezTo>
                    <a:cubicBezTo>
                      <a:pt x="61" y="4"/>
                      <a:pt x="0" y="68"/>
                      <a:pt x="0" y="146"/>
                    </a:cubicBezTo>
                    <a:cubicBezTo>
                      <a:pt x="0" y="227"/>
                      <a:pt x="66" y="293"/>
                      <a:pt x="147" y="293"/>
                    </a:cubicBezTo>
                    <a:cubicBezTo>
                      <a:pt x="226" y="293"/>
                      <a:pt x="289" y="232"/>
                      <a:pt x="294" y="154"/>
                    </a:cubicBezTo>
                    <a:lnTo>
                      <a:pt x="139"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25" name="组合 24"/>
            <p:cNvGrpSpPr/>
            <p:nvPr/>
          </p:nvGrpSpPr>
          <p:grpSpPr>
            <a:xfrm>
              <a:off x="3563695" y="1941811"/>
              <a:ext cx="199454" cy="191814"/>
              <a:chOff x="9791183" y="5224427"/>
              <a:chExt cx="645684" cy="620952"/>
            </a:xfrm>
            <a:solidFill>
              <a:srgbClr val="1A8A72"/>
            </a:solidFill>
          </p:grpSpPr>
          <p:sp>
            <p:nvSpPr>
              <p:cNvPr id="39" name="Oval 131"/>
              <p:cNvSpPr>
                <a:spLocks noChangeArrowheads="1"/>
              </p:cNvSpPr>
              <p:nvPr/>
            </p:nvSpPr>
            <p:spPr bwMode="auto">
              <a:xfrm>
                <a:off x="9968745" y="5224427"/>
                <a:ext cx="290558" cy="29427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40" name="Freeform 134"/>
              <p:cNvSpPr>
                <a:spLocks/>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26" name="组合 25"/>
            <p:cNvGrpSpPr/>
            <p:nvPr/>
          </p:nvGrpSpPr>
          <p:grpSpPr>
            <a:xfrm>
              <a:off x="4559768" y="1358465"/>
              <a:ext cx="160154" cy="237312"/>
              <a:chOff x="1788812" y="2276750"/>
              <a:chExt cx="392114" cy="581025"/>
            </a:xfrm>
            <a:solidFill>
              <a:srgbClr val="8CAE48"/>
            </a:solidFill>
          </p:grpSpPr>
          <p:sp>
            <p:nvSpPr>
              <p:cNvPr id="36" name="Freeform 9"/>
              <p:cNvSpPr>
                <a:spLocks noEditPoints="1"/>
              </p:cNvSpPr>
              <p:nvPr/>
            </p:nvSpPr>
            <p:spPr bwMode="auto">
              <a:xfrm>
                <a:off x="1788812" y="2276750"/>
                <a:ext cx="392114" cy="430215"/>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37" name="Freeform 10"/>
              <p:cNvSpPr>
                <a:spLocks/>
              </p:cNvSpPr>
              <p:nvPr/>
            </p:nvSpPr>
            <p:spPr bwMode="auto">
              <a:xfrm>
                <a:off x="1884062" y="2729186"/>
                <a:ext cx="195263" cy="128589"/>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38" name="Freeform 11"/>
              <p:cNvSpPr>
                <a:spLocks/>
              </p:cNvSpPr>
              <p:nvPr/>
            </p:nvSpPr>
            <p:spPr bwMode="auto">
              <a:xfrm>
                <a:off x="1872946"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27" name="组合 26"/>
            <p:cNvGrpSpPr/>
            <p:nvPr/>
          </p:nvGrpSpPr>
          <p:grpSpPr>
            <a:xfrm>
              <a:off x="3539074" y="3054785"/>
              <a:ext cx="248693" cy="260710"/>
              <a:chOff x="7002627" y="828237"/>
              <a:chExt cx="444697" cy="466185"/>
            </a:xfrm>
            <a:solidFill>
              <a:srgbClr val="BD392F"/>
            </a:solidFill>
          </p:grpSpPr>
          <p:sp>
            <p:nvSpPr>
              <p:cNvPr id="28" name="Freeform 11"/>
              <p:cNvSpPr>
                <a:spLocks/>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29" name="Freeform 12"/>
              <p:cNvSpPr>
                <a:spLocks/>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30" name="Freeform 13"/>
              <p:cNvSpPr>
                <a:spLocks/>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31" name="Freeform 14"/>
              <p:cNvSpPr>
                <a:spLocks/>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32" name="Freeform 15"/>
              <p:cNvSpPr>
                <a:spLocks/>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33" name="Freeform 16"/>
              <p:cNvSpPr>
                <a:spLocks/>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34" name="Freeform 17"/>
              <p:cNvSpPr>
                <a:spLocks/>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35" name="Freeform 18"/>
              <p:cNvSpPr>
                <a:spLocks/>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grpSp>
      <p:sp>
        <p:nvSpPr>
          <p:cNvPr id="66" name="Content Placeholder 2"/>
          <p:cNvSpPr txBox="1">
            <a:spLocks/>
          </p:cNvSpPr>
          <p:nvPr/>
        </p:nvSpPr>
        <p:spPr bwMode="auto">
          <a:xfrm>
            <a:off x="1056274" y="1659182"/>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2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2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200" b="1" kern="0" dirty="0" smtClean="0">
              <a:solidFill>
                <a:schemeClr val="tx1">
                  <a:lumMod val="50000"/>
                  <a:lumOff val="50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概述</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sp>
        <p:nvSpPr>
          <p:cNvPr id="67" name="Content Placeholder 2"/>
          <p:cNvSpPr txBox="1">
            <a:spLocks/>
          </p:cNvSpPr>
          <p:nvPr/>
        </p:nvSpPr>
        <p:spPr bwMode="auto">
          <a:xfrm>
            <a:off x="1042420" y="2677492"/>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2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2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200" b="1" kern="0" dirty="0" smtClean="0">
              <a:solidFill>
                <a:schemeClr val="tx1">
                  <a:lumMod val="50000"/>
                  <a:lumOff val="50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概述</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sp>
        <p:nvSpPr>
          <p:cNvPr id="68" name="Content Placeholder 2"/>
          <p:cNvSpPr txBox="1">
            <a:spLocks/>
          </p:cNvSpPr>
          <p:nvPr/>
        </p:nvSpPr>
        <p:spPr bwMode="auto">
          <a:xfrm>
            <a:off x="1839056" y="3578037"/>
            <a:ext cx="2358296" cy="89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2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2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200" b="1" kern="0" dirty="0" smtClean="0">
              <a:solidFill>
                <a:schemeClr val="tx1">
                  <a:lumMod val="50000"/>
                  <a:lumOff val="50000"/>
                </a:schemeClr>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概述</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sp>
        <p:nvSpPr>
          <p:cNvPr id="69" name="Content Placeholder 2"/>
          <p:cNvSpPr txBox="1">
            <a:spLocks/>
          </p:cNvSpPr>
          <p:nvPr/>
        </p:nvSpPr>
        <p:spPr bwMode="auto">
          <a:xfrm>
            <a:off x="5107637" y="915566"/>
            <a:ext cx="2358296" cy="74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2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2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200" b="1" kern="0" dirty="0" smtClean="0">
              <a:solidFill>
                <a:schemeClr val="tx1">
                  <a:lumMod val="50000"/>
                  <a:lumOff val="50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概述</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sp>
        <p:nvSpPr>
          <p:cNvPr id="70" name="Content Placeholder 2"/>
          <p:cNvSpPr txBox="1">
            <a:spLocks/>
          </p:cNvSpPr>
          <p:nvPr/>
        </p:nvSpPr>
        <p:spPr bwMode="auto">
          <a:xfrm>
            <a:off x="5918460" y="2681954"/>
            <a:ext cx="2358296" cy="74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2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2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200" b="1" kern="0" dirty="0" smtClean="0">
              <a:solidFill>
                <a:schemeClr val="tx1">
                  <a:lumMod val="50000"/>
                  <a:lumOff val="50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概述</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sp>
        <p:nvSpPr>
          <p:cNvPr id="71" name="Content Placeholder 2"/>
          <p:cNvSpPr txBox="1">
            <a:spLocks/>
          </p:cNvSpPr>
          <p:nvPr/>
        </p:nvSpPr>
        <p:spPr bwMode="auto">
          <a:xfrm>
            <a:off x="5209358" y="3609851"/>
            <a:ext cx="2358296" cy="74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2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2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200" b="1" kern="0" dirty="0" smtClean="0">
              <a:solidFill>
                <a:schemeClr val="tx1">
                  <a:lumMod val="50000"/>
                  <a:lumOff val="50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概述</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sp>
        <p:nvSpPr>
          <p:cNvPr id="72" name="Content Placeholder 2"/>
          <p:cNvSpPr txBox="1">
            <a:spLocks/>
          </p:cNvSpPr>
          <p:nvPr/>
        </p:nvSpPr>
        <p:spPr bwMode="auto">
          <a:xfrm>
            <a:off x="5925055" y="1663712"/>
            <a:ext cx="2358296" cy="74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200" b="1" kern="0" dirty="0">
                <a:solidFill>
                  <a:schemeClr val="tx1">
                    <a:lumMod val="50000"/>
                    <a:lumOff val="50000"/>
                  </a:schemeClr>
                </a:solidFill>
                <a:latin typeface="微软雅黑" pitchFamily="34" charset="-122"/>
                <a:ea typeface="微软雅黑" pitchFamily="34" charset="-122"/>
                <a:cs typeface="Raleway"/>
              </a:rPr>
              <a:t>输入你的</a:t>
            </a:r>
            <a:r>
              <a:rPr lang="zh-CN" altLang="en-US" sz="1200" b="1" kern="0" dirty="0" smtClean="0">
                <a:solidFill>
                  <a:schemeClr val="tx1">
                    <a:lumMod val="50000"/>
                    <a:lumOff val="50000"/>
                  </a:schemeClr>
                </a:solidFill>
                <a:latin typeface="微软雅黑" pitchFamily="34" charset="-122"/>
                <a:ea typeface="微软雅黑" pitchFamily="34" charset="-122"/>
                <a:cs typeface="Raleway"/>
              </a:rPr>
              <a:t>标题</a:t>
            </a:r>
            <a:endParaRPr lang="en-US" altLang="zh-CN" sz="1200" b="1" kern="0" dirty="0" smtClean="0">
              <a:solidFill>
                <a:schemeClr val="tx1">
                  <a:lumMod val="50000"/>
                  <a:lumOff val="50000"/>
                </a:schemeClr>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里这里</a:t>
            </a:r>
            <a:r>
              <a:rPr lang="zh-CN" altLang="en-US" sz="800" kern="0" dirty="0">
                <a:solidFill>
                  <a:schemeClr val="tx1">
                    <a:lumMod val="50000"/>
                    <a:lumOff val="50000"/>
                  </a:schemeClr>
                </a:solidFill>
                <a:latin typeface="微软雅黑" pitchFamily="34" charset="-122"/>
                <a:ea typeface="微软雅黑" pitchFamily="34" charset="-122"/>
                <a:cs typeface="Raleway Light"/>
              </a:rPr>
              <a:t>输入简单的文字概述里输入简单文字</a:t>
            </a:r>
            <a:r>
              <a:rPr lang="zh-CN" altLang="en-US" sz="800" kern="0" dirty="0" smtClean="0">
                <a:solidFill>
                  <a:schemeClr val="tx1">
                    <a:lumMod val="50000"/>
                    <a:lumOff val="50000"/>
                  </a:schemeClr>
                </a:solidFill>
                <a:latin typeface="微软雅黑" pitchFamily="34" charset="-122"/>
                <a:ea typeface="微软雅黑" pitchFamily="34" charset="-122"/>
                <a:cs typeface="Raleway Light"/>
              </a:rPr>
              <a:t>概述</a:t>
            </a:r>
            <a:endParaRPr lang="en-US" altLang="zh-CN" sz="800" kern="0" dirty="0">
              <a:solidFill>
                <a:schemeClr val="tx1">
                  <a:lumMod val="50000"/>
                  <a:lumOff val="50000"/>
                </a:schemeClr>
              </a:solidFill>
              <a:latin typeface="微软雅黑" pitchFamily="34" charset="-122"/>
              <a:ea typeface="微软雅黑" pitchFamily="34" charset="-122"/>
              <a:cs typeface="Raleway Light"/>
            </a:endParaRPr>
          </a:p>
        </p:txBody>
      </p:sp>
      <p:grpSp>
        <p:nvGrpSpPr>
          <p:cNvPr id="74" name="组合 73"/>
          <p:cNvGrpSpPr/>
          <p:nvPr/>
        </p:nvGrpSpPr>
        <p:grpSpPr>
          <a:xfrm>
            <a:off x="0" y="352224"/>
            <a:ext cx="9144000" cy="131294"/>
            <a:chOff x="0" y="522362"/>
            <a:chExt cx="9144000" cy="213184"/>
          </a:xfrm>
        </p:grpSpPr>
        <p:grpSp>
          <p:nvGrpSpPr>
            <p:cNvPr id="75" name="组合 74"/>
            <p:cNvGrpSpPr/>
            <p:nvPr/>
          </p:nvGrpSpPr>
          <p:grpSpPr>
            <a:xfrm>
              <a:off x="127000" y="522362"/>
              <a:ext cx="8890000" cy="213184"/>
              <a:chOff x="127000" y="447551"/>
              <a:chExt cx="8890000" cy="498377"/>
            </a:xfrm>
          </p:grpSpPr>
          <p:grpSp>
            <p:nvGrpSpPr>
              <p:cNvPr id="77" name="组合 76"/>
              <p:cNvGrpSpPr/>
              <p:nvPr/>
            </p:nvGrpSpPr>
            <p:grpSpPr>
              <a:xfrm>
                <a:off x="838200" y="447552"/>
                <a:ext cx="7112000" cy="498376"/>
                <a:chOff x="814738" y="2145382"/>
                <a:chExt cx="7112000" cy="1439863"/>
              </a:xfrm>
            </p:grpSpPr>
            <p:cxnSp>
              <p:nvCxnSpPr>
                <p:cNvPr id="125" name="MH_Other_41"/>
                <p:cNvCxnSpPr/>
                <p:nvPr/>
              </p:nvCxnSpPr>
              <p:spPr>
                <a:xfrm>
                  <a:off x="814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6" name="MH_Other_43"/>
                <p:cNvCxnSpPr/>
                <p:nvPr/>
              </p:nvCxnSpPr>
              <p:spPr>
                <a:xfrm>
                  <a:off x="45485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7" name="MH_Other_42"/>
                <p:cNvCxnSpPr/>
                <p:nvPr/>
              </p:nvCxnSpPr>
              <p:spPr>
                <a:xfrm>
                  <a:off x="2592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8" name="MH_Other_45"/>
                <p:cNvCxnSpPr/>
                <p:nvPr/>
              </p:nvCxnSpPr>
              <p:spPr>
                <a:xfrm>
                  <a:off x="7926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9" name="MH_Other_44"/>
                <p:cNvCxnSpPr/>
                <p:nvPr/>
              </p:nvCxnSpPr>
              <p:spPr>
                <a:xfrm>
                  <a:off x="6148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78" name="MH_Other_1"/>
              <p:cNvCxnSpPr/>
              <p:nvPr/>
            </p:nvCxnSpPr>
            <p:spPr>
              <a:xfrm>
                <a:off x="12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MH_Other_2"/>
              <p:cNvCxnSpPr/>
              <p:nvPr/>
            </p:nvCxnSpPr>
            <p:spPr>
              <a:xfrm>
                <a:off x="304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0" name="MH_Other_3"/>
              <p:cNvCxnSpPr/>
              <p:nvPr/>
            </p:nvCxnSpPr>
            <p:spPr>
              <a:xfrm>
                <a:off x="482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1" name="MH_Other_4"/>
              <p:cNvCxnSpPr/>
              <p:nvPr/>
            </p:nvCxnSpPr>
            <p:spPr>
              <a:xfrm>
                <a:off x="660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2" name="MH_Other_5"/>
              <p:cNvCxnSpPr/>
              <p:nvPr/>
            </p:nvCxnSpPr>
            <p:spPr>
              <a:xfrm>
                <a:off x="1016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3" name="MH_Other_6"/>
              <p:cNvCxnSpPr/>
              <p:nvPr/>
            </p:nvCxnSpPr>
            <p:spPr>
              <a:xfrm>
                <a:off x="1193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4" name="MH_Other_7"/>
              <p:cNvCxnSpPr/>
              <p:nvPr/>
            </p:nvCxnSpPr>
            <p:spPr>
              <a:xfrm>
                <a:off x="1371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5" name="MH_Other_8"/>
              <p:cNvCxnSpPr/>
              <p:nvPr/>
            </p:nvCxnSpPr>
            <p:spPr>
              <a:xfrm>
                <a:off x="1549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6" name="MH_Other_10"/>
              <p:cNvCxnSpPr/>
              <p:nvPr/>
            </p:nvCxnSpPr>
            <p:spPr>
              <a:xfrm>
                <a:off x="1905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7" name="MH_Other_11"/>
              <p:cNvCxnSpPr/>
              <p:nvPr/>
            </p:nvCxnSpPr>
            <p:spPr>
              <a:xfrm>
                <a:off x="2082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8" name="MH_Other_12"/>
              <p:cNvCxnSpPr/>
              <p:nvPr/>
            </p:nvCxnSpPr>
            <p:spPr>
              <a:xfrm>
                <a:off x="2260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9" name="MH_Other_13"/>
              <p:cNvCxnSpPr/>
              <p:nvPr/>
            </p:nvCxnSpPr>
            <p:spPr>
              <a:xfrm>
                <a:off x="2438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0" name="MH_Other_14"/>
              <p:cNvCxnSpPr/>
              <p:nvPr/>
            </p:nvCxnSpPr>
            <p:spPr>
              <a:xfrm>
                <a:off x="2794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1" name="MH_Other_15"/>
              <p:cNvCxnSpPr/>
              <p:nvPr/>
            </p:nvCxnSpPr>
            <p:spPr>
              <a:xfrm>
                <a:off x="2971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2" name="MH_Other_16"/>
              <p:cNvCxnSpPr/>
              <p:nvPr/>
            </p:nvCxnSpPr>
            <p:spPr>
              <a:xfrm>
                <a:off x="3149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3" name="MH_Other_17"/>
              <p:cNvCxnSpPr/>
              <p:nvPr/>
            </p:nvCxnSpPr>
            <p:spPr>
              <a:xfrm>
                <a:off x="3327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4" name="MH_Other_19"/>
              <p:cNvCxnSpPr/>
              <p:nvPr/>
            </p:nvCxnSpPr>
            <p:spPr>
              <a:xfrm>
                <a:off x="3683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5" name="MH_Other_20"/>
              <p:cNvCxnSpPr/>
              <p:nvPr/>
            </p:nvCxnSpPr>
            <p:spPr>
              <a:xfrm>
                <a:off x="3860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6" name="MH_Other_21"/>
              <p:cNvCxnSpPr/>
              <p:nvPr/>
            </p:nvCxnSpPr>
            <p:spPr>
              <a:xfrm>
                <a:off x="4038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7" name="MH_Other_22"/>
              <p:cNvCxnSpPr/>
              <p:nvPr/>
            </p:nvCxnSpPr>
            <p:spPr>
              <a:xfrm>
                <a:off x="4216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8" name="MH_Other_23"/>
              <p:cNvCxnSpPr/>
              <p:nvPr/>
            </p:nvCxnSpPr>
            <p:spPr>
              <a:xfrm>
                <a:off x="4427984" y="447551"/>
                <a:ext cx="0" cy="358774"/>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9" name="MH_Other_24"/>
              <p:cNvCxnSpPr/>
              <p:nvPr/>
            </p:nvCxnSpPr>
            <p:spPr>
              <a:xfrm>
                <a:off x="4749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0" name="MH_Other_25"/>
              <p:cNvCxnSpPr/>
              <p:nvPr/>
            </p:nvCxnSpPr>
            <p:spPr>
              <a:xfrm>
                <a:off x="4927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1" name="MH_Other_26"/>
              <p:cNvCxnSpPr/>
              <p:nvPr/>
            </p:nvCxnSpPr>
            <p:spPr>
              <a:xfrm>
                <a:off x="5105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2" name="MH_Other_28"/>
              <p:cNvCxnSpPr/>
              <p:nvPr/>
            </p:nvCxnSpPr>
            <p:spPr>
              <a:xfrm>
                <a:off x="5461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3" name="MH_Other_29"/>
              <p:cNvCxnSpPr/>
              <p:nvPr/>
            </p:nvCxnSpPr>
            <p:spPr>
              <a:xfrm>
                <a:off x="5638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4" name="MH_Other_30"/>
              <p:cNvCxnSpPr/>
              <p:nvPr/>
            </p:nvCxnSpPr>
            <p:spPr>
              <a:xfrm>
                <a:off x="5816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5" name="MH_Other_31"/>
              <p:cNvCxnSpPr/>
              <p:nvPr/>
            </p:nvCxnSpPr>
            <p:spPr>
              <a:xfrm>
                <a:off x="5994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6" name="MH_Other_32"/>
              <p:cNvCxnSpPr/>
              <p:nvPr/>
            </p:nvCxnSpPr>
            <p:spPr>
              <a:xfrm>
                <a:off x="6350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7" name="MH_Other_33"/>
              <p:cNvCxnSpPr/>
              <p:nvPr/>
            </p:nvCxnSpPr>
            <p:spPr>
              <a:xfrm>
                <a:off x="6527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8" name="MH_Other_34"/>
              <p:cNvCxnSpPr/>
              <p:nvPr/>
            </p:nvCxnSpPr>
            <p:spPr>
              <a:xfrm>
                <a:off x="6705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9" name="MH_Other_35"/>
              <p:cNvCxnSpPr/>
              <p:nvPr/>
            </p:nvCxnSpPr>
            <p:spPr>
              <a:xfrm>
                <a:off x="6883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0" name="MH_Other_37"/>
              <p:cNvCxnSpPr/>
              <p:nvPr/>
            </p:nvCxnSpPr>
            <p:spPr>
              <a:xfrm>
                <a:off x="7239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1" name="MH_Other_38"/>
              <p:cNvCxnSpPr/>
              <p:nvPr/>
            </p:nvCxnSpPr>
            <p:spPr>
              <a:xfrm>
                <a:off x="7416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2" name="MH_Other_39"/>
              <p:cNvCxnSpPr/>
              <p:nvPr/>
            </p:nvCxnSpPr>
            <p:spPr>
              <a:xfrm>
                <a:off x="7594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3" name="MH_Other_40"/>
              <p:cNvCxnSpPr/>
              <p:nvPr/>
            </p:nvCxnSpPr>
            <p:spPr>
              <a:xfrm>
                <a:off x="7772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4" name="MH_Other_46"/>
              <p:cNvCxnSpPr/>
              <p:nvPr/>
            </p:nvCxnSpPr>
            <p:spPr>
              <a:xfrm>
                <a:off x="8128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5" name="MH_Other_47"/>
              <p:cNvCxnSpPr/>
              <p:nvPr/>
            </p:nvCxnSpPr>
            <p:spPr>
              <a:xfrm>
                <a:off x="8305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6" name="MH_Other_48"/>
              <p:cNvCxnSpPr/>
              <p:nvPr/>
            </p:nvCxnSpPr>
            <p:spPr>
              <a:xfrm>
                <a:off x="8483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7" name="MH_Other_49"/>
              <p:cNvCxnSpPr/>
              <p:nvPr/>
            </p:nvCxnSpPr>
            <p:spPr>
              <a:xfrm>
                <a:off x="8661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18" name="组合 117"/>
              <p:cNvGrpSpPr/>
              <p:nvPr/>
            </p:nvGrpSpPr>
            <p:grpSpPr>
              <a:xfrm>
                <a:off x="1727200" y="447551"/>
                <a:ext cx="7112000" cy="426368"/>
                <a:chOff x="1703738" y="2145382"/>
                <a:chExt cx="7112000" cy="719138"/>
              </a:xfrm>
            </p:grpSpPr>
            <p:cxnSp>
              <p:nvCxnSpPr>
                <p:cNvPr id="120" name="MH_Other_9"/>
                <p:cNvCxnSpPr/>
                <p:nvPr/>
              </p:nvCxnSpPr>
              <p:spPr>
                <a:xfrm>
                  <a:off x="1703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1" name="MH_Other_18"/>
                <p:cNvCxnSpPr/>
                <p:nvPr/>
              </p:nvCxnSpPr>
              <p:spPr>
                <a:xfrm>
                  <a:off x="3481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2" name="MH_Other_27"/>
                <p:cNvCxnSpPr/>
                <p:nvPr/>
              </p:nvCxnSpPr>
              <p:spPr>
                <a:xfrm>
                  <a:off x="5259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3" name="MH_Other_36"/>
                <p:cNvCxnSpPr/>
                <p:nvPr/>
              </p:nvCxnSpPr>
              <p:spPr>
                <a:xfrm>
                  <a:off x="7037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4" name="MH_Other_50"/>
                <p:cNvCxnSpPr/>
                <p:nvPr/>
              </p:nvCxnSpPr>
              <p:spPr>
                <a:xfrm>
                  <a:off x="8815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19" name="MH_Other_51"/>
              <p:cNvCxnSpPr/>
              <p:nvPr/>
            </p:nvCxnSpPr>
            <p:spPr>
              <a:xfrm>
                <a:off x="901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76" name="直接连接符 75"/>
            <p:cNvCxnSpPr/>
            <p:nvPr/>
          </p:nvCxnSpPr>
          <p:spPr>
            <a:xfrm>
              <a:off x="0" y="522362"/>
              <a:ext cx="9144000" cy="0"/>
            </a:xfrm>
            <a:prstGeom prst="line">
              <a:avLst/>
            </a:prstGeom>
            <a:ln>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30" name="矩形 129"/>
          <p:cNvSpPr/>
          <p:nvPr/>
        </p:nvSpPr>
        <p:spPr>
          <a:xfrm>
            <a:off x="3785275" y="224749"/>
            <a:ext cx="2031325" cy="369332"/>
          </a:xfrm>
          <a:prstGeom prst="rect">
            <a:avLst/>
          </a:prstGeom>
          <a:solidFill>
            <a:schemeClr val="bg1">
              <a:lumMod val="95000"/>
            </a:schemeClr>
          </a:solidFill>
        </p:spPr>
        <p:txBody>
          <a:bodyPr wrap="none">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单击此处添加</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内容</a:t>
            </a:r>
            <a:endParaRPr lang="zh-CN" altLang="en-US" dirty="0">
              <a:solidFill>
                <a:schemeClr val="tx1">
                  <a:lumMod val="75000"/>
                  <a:lumOff val="25000"/>
                </a:schemeClr>
              </a:solidFill>
            </a:endParaRPr>
          </a:p>
        </p:txBody>
      </p:sp>
    </p:spTree>
    <p:extLst>
      <p:ext uri="{BB962C8B-B14F-4D97-AF65-F5344CB8AC3E}">
        <p14:creationId xmlns:p14="http://schemas.microsoft.com/office/powerpoint/2010/main" val="20719242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p:cTn id="7" dur="500" fill="hold"/>
                                        <p:tgtEl>
                                          <p:spTgt spid="73"/>
                                        </p:tgtEl>
                                        <p:attrNameLst>
                                          <p:attrName>ppt_w</p:attrName>
                                        </p:attrNameLst>
                                      </p:cBhvr>
                                      <p:tavLst>
                                        <p:tav tm="0">
                                          <p:val>
                                            <p:fltVal val="0"/>
                                          </p:val>
                                        </p:tav>
                                        <p:tav tm="100000">
                                          <p:val>
                                            <p:strVal val="#ppt_w"/>
                                          </p:val>
                                        </p:tav>
                                      </p:tavLst>
                                    </p:anim>
                                    <p:anim calcmode="lin" valueType="num">
                                      <p:cBhvr>
                                        <p:cTn id="8" dur="500" fill="hold"/>
                                        <p:tgtEl>
                                          <p:spTgt spid="73"/>
                                        </p:tgtEl>
                                        <p:attrNameLst>
                                          <p:attrName>ppt_h</p:attrName>
                                        </p:attrNameLst>
                                      </p:cBhvr>
                                      <p:tavLst>
                                        <p:tav tm="0">
                                          <p:val>
                                            <p:fltVal val="0"/>
                                          </p:val>
                                        </p:tav>
                                        <p:tav tm="100000">
                                          <p:val>
                                            <p:strVal val="#ppt_h"/>
                                          </p:val>
                                        </p:tav>
                                      </p:tavLst>
                                    </p:anim>
                                    <p:animEffect transition="in" filter="fade">
                                      <p:cBhvr>
                                        <p:cTn id="9" dur="500"/>
                                        <p:tgtEl>
                                          <p:spTgt spid="7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p:cTn id="13" dur="500" fill="hold"/>
                                        <p:tgtEl>
                                          <p:spTgt spid="66"/>
                                        </p:tgtEl>
                                        <p:attrNameLst>
                                          <p:attrName>ppt_w</p:attrName>
                                        </p:attrNameLst>
                                      </p:cBhvr>
                                      <p:tavLst>
                                        <p:tav tm="0">
                                          <p:val>
                                            <p:fltVal val="0"/>
                                          </p:val>
                                        </p:tav>
                                        <p:tav tm="100000">
                                          <p:val>
                                            <p:strVal val="#ppt_w"/>
                                          </p:val>
                                        </p:tav>
                                      </p:tavLst>
                                    </p:anim>
                                    <p:anim calcmode="lin" valueType="num">
                                      <p:cBhvr>
                                        <p:cTn id="14" dur="500" fill="hold"/>
                                        <p:tgtEl>
                                          <p:spTgt spid="66"/>
                                        </p:tgtEl>
                                        <p:attrNameLst>
                                          <p:attrName>ppt_h</p:attrName>
                                        </p:attrNameLst>
                                      </p:cBhvr>
                                      <p:tavLst>
                                        <p:tav tm="0">
                                          <p:val>
                                            <p:fltVal val="0"/>
                                          </p:val>
                                        </p:tav>
                                        <p:tav tm="100000">
                                          <p:val>
                                            <p:strVal val="#ppt_h"/>
                                          </p:val>
                                        </p:tav>
                                      </p:tavLst>
                                    </p:anim>
                                    <p:animEffect transition="in" filter="fade">
                                      <p:cBhvr>
                                        <p:cTn id="15" dur="500"/>
                                        <p:tgtEl>
                                          <p:spTgt spid="6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67"/>
                                        </p:tgtEl>
                                        <p:attrNameLst>
                                          <p:attrName>style.visibility</p:attrName>
                                        </p:attrNameLst>
                                      </p:cBhvr>
                                      <p:to>
                                        <p:strVal val="visible"/>
                                      </p:to>
                                    </p:set>
                                    <p:anim calcmode="lin" valueType="num">
                                      <p:cBhvr>
                                        <p:cTn id="19" dur="500" fill="hold"/>
                                        <p:tgtEl>
                                          <p:spTgt spid="67"/>
                                        </p:tgtEl>
                                        <p:attrNameLst>
                                          <p:attrName>ppt_w</p:attrName>
                                        </p:attrNameLst>
                                      </p:cBhvr>
                                      <p:tavLst>
                                        <p:tav tm="0">
                                          <p:val>
                                            <p:fltVal val="0"/>
                                          </p:val>
                                        </p:tav>
                                        <p:tav tm="100000">
                                          <p:val>
                                            <p:strVal val="#ppt_w"/>
                                          </p:val>
                                        </p:tav>
                                      </p:tavLst>
                                    </p:anim>
                                    <p:anim calcmode="lin" valueType="num">
                                      <p:cBhvr>
                                        <p:cTn id="20" dur="500" fill="hold"/>
                                        <p:tgtEl>
                                          <p:spTgt spid="67"/>
                                        </p:tgtEl>
                                        <p:attrNameLst>
                                          <p:attrName>ppt_h</p:attrName>
                                        </p:attrNameLst>
                                      </p:cBhvr>
                                      <p:tavLst>
                                        <p:tav tm="0">
                                          <p:val>
                                            <p:fltVal val="0"/>
                                          </p:val>
                                        </p:tav>
                                        <p:tav tm="100000">
                                          <p:val>
                                            <p:strVal val="#ppt_h"/>
                                          </p:val>
                                        </p:tav>
                                      </p:tavLst>
                                    </p:anim>
                                    <p:animEffect transition="in" filter="fade">
                                      <p:cBhvr>
                                        <p:cTn id="21" dur="500"/>
                                        <p:tgtEl>
                                          <p:spTgt spid="6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68"/>
                                        </p:tgtEl>
                                        <p:attrNameLst>
                                          <p:attrName>style.visibility</p:attrName>
                                        </p:attrNameLst>
                                      </p:cBhvr>
                                      <p:to>
                                        <p:strVal val="visible"/>
                                      </p:to>
                                    </p:set>
                                    <p:anim calcmode="lin" valueType="num">
                                      <p:cBhvr>
                                        <p:cTn id="25" dur="500" fill="hold"/>
                                        <p:tgtEl>
                                          <p:spTgt spid="68"/>
                                        </p:tgtEl>
                                        <p:attrNameLst>
                                          <p:attrName>ppt_w</p:attrName>
                                        </p:attrNameLst>
                                      </p:cBhvr>
                                      <p:tavLst>
                                        <p:tav tm="0">
                                          <p:val>
                                            <p:fltVal val="0"/>
                                          </p:val>
                                        </p:tav>
                                        <p:tav tm="100000">
                                          <p:val>
                                            <p:strVal val="#ppt_w"/>
                                          </p:val>
                                        </p:tav>
                                      </p:tavLst>
                                    </p:anim>
                                    <p:anim calcmode="lin" valueType="num">
                                      <p:cBhvr>
                                        <p:cTn id="26" dur="500" fill="hold"/>
                                        <p:tgtEl>
                                          <p:spTgt spid="68"/>
                                        </p:tgtEl>
                                        <p:attrNameLst>
                                          <p:attrName>ppt_h</p:attrName>
                                        </p:attrNameLst>
                                      </p:cBhvr>
                                      <p:tavLst>
                                        <p:tav tm="0">
                                          <p:val>
                                            <p:fltVal val="0"/>
                                          </p:val>
                                        </p:tav>
                                        <p:tav tm="100000">
                                          <p:val>
                                            <p:strVal val="#ppt_h"/>
                                          </p:val>
                                        </p:tav>
                                      </p:tavLst>
                                    </p:anim>
                                    <p:animEffect transition="in" filter="fade">
                                      <p:cBhvr>
                                        <p:cTn id="27" dur="500"/>
                                        <p:tgtEl>
                                          <p:spTgt spid="68"/>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69"/>
                                        </p:tgtEl>
                                        <p:attrNameLst>
                                          <p:attrName>style.visibility</p:attrName>
                                        </p:attrNameLst>
                                      </p:cBhvr>
                                      <p:to>
                                        <p:strVal val="visible"/>
                                      </p:to>
                                    </p:set>
                                    <p:anim calcmode="lin" valueType="num">
                                      <p:cBhvr>
                                        <p:cTn id="31" dur="500" fill="hold"/>
                                        <p:tgtEl>
                                          <p:spTgt spid="69"/>
                                        </p:tgtEl>
                                        <p:attrNameLst>
                                          <p:attrName>ppt_w</p:attrName>
                                        </p:attrNameLst>
                                      </p:cBhvr>
                                      <p:tavLst>
                                        <p:tav tm="0">
                                          <p:val>
                                            <p:fltVal val="0"/>
                                          </p:val>
                                        </p:tav>
                                        <p:tav tm="100000">
                                          <p:val>
                                            <p:strVal val="#ppt_w"/>
                                          </p:val>
                                        </p:tav>
                                      </p:tavLst>
                                    </p:anim>
                                    <p:anim calcmode="lin" valueType="num">
                                      <p:cBhvr>
                                        <p:cTn id="32" dur="500" fill="hold"/>
                                        <p:tgtEl>
                                          <p:spTgt spid="69"/>
                                        </p:tgtEl>
                                        <p:attrNameLst>
                                          <p:attrName>ppt_h</p:attrName>
                                        </p:attrNameLst>
                                      </p:cBhvr>
                                      <p:tavLst>
                                        <p:tav tm="0">
                                          <p:val>
                                            <p:fltVal val="0"/>
                                          </p:val>
                                        </p:tav>
                                        <p:tav tm="100000">
                                          <p:val>
                                            <p:strVal val="#ppt_h"/>
                                          </p:val>
                                        </p:tav>
                                      </p:tavLst>
                                    </p:anim>
                                    <p:animEffect transition="in" filter="fade">
                                      <p:cBhvr>
                                        <p:cTn id="33" dur="500"/>
                                        <p:tgtEl>
                                          <p:spTgt spid="69"/>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70"/>
                                        </p:tgtEl>
                                        <p:attrNameLst>
                                          <p:attrName>style.visibility</p:attrName>
                                        </p:attrNameLst>
                                      </p:cBhvr>
                                      <p:to>
                                        <p:strVal val="visible"/>
                                      </p:to>
                                    </p:set>
                                    <p:anim calcmode="lin" valueType="num">
                                      <p:cBhvr>
                                        <p:cTn id="37" dur="500" fill="hold"/>
                                        <p:tgtEl>
                                          <p:spTgt spid="70"/>
                                        </p:tgtEl>
                                        <p:attrNameLst>
                                          <p:attrName>ppt_w</p:attrName>
                                        </p:attrNameLst>
                                      </p:cBhvr>
                                      <p:tavLst>
                                        <p:tav tm="0">
                                          <p:val>
                                            <p:fltVal val="0"/>
                                          </p:val>
                                        </p:tav>
                                        <p:tav tm="100000">
                                          <p:val>
                                            <p:strVal val="#ppt_w"/>
                                          </p:val>
                                        </p:tav>
                                      </p:tavLst>
                                    </p:anim>
                                    <p:anim calcmode="lin" valueType="num">
                                      <p:cBhvr>
                                        <p:cTn id="38" dur="500" fill="hold"/>
                                        <p:tgtEl>
                                          <p:spTgt spid="70"/>
                                        </p:tgtEl>
                                        <p:attrNameLst>
                                          <p:attrName>ppt_h</p:attrName>
                                        </p:attrNameLst>
                                      </p:cBhvr>
                                      <p:tavLst>
                                        <p:tav tm="0">
                                          <p:val>
                                            <p:fltVal val="0"/>
                                          </p:val>
                                        </p:tav>
                                        <p:tav tm="100000">
                                          <p:val>
                                            <p:strVal val="#ppt_h"/>
                                          </p:val>
                                        </p:tav>
                                      </p:tavLst>
                                    </p:anim>
                                    <p:animEffect transition="in" filter="fade">
                                      <p:cBhvr>
                                        <p:cTn id="39" dur="500"/>
                                        <p:tgtEl>
                                          <p:spTgt spid="70"/>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71"/>
                                        </p:tgtEl>
                                        <p:attrNameLst>
                                          <p:attrName>style.visibility</p:attrName>
                                        </p:attrNameLst>
                                      </p:cBhvr>
                                      <p:to>
                                        <p:strVal val="visible"/>
                                      </p:to>
                                    </p:set>
                                    <p:anim calcmode="lin" valueType="num">
                                      <p:cBhvr>
                                        <p:cTn id="43" dur="500" fill="hold"/>
                                        <p:tgtEl>
                                          <p:spTgt spid="71"/>
                                        </p:tgtEl>
                                        <p:attrNameLst>
                                          <p:attrName>ppt_w</p:attrName>
                                        </p:attrNameLst>
                                      </p:cBhvr>
                                      <p:tavLst>
                                        <p:tav tm="0">
                                          <p:val>
                                            <p:fltVal val="0"/>
                                          </p:val>
                                        </p:tav>
                                        <p:tav tm="100000">
                                          <p:val>
                                            <p:strVal val="#ppt_w"/>
                                          </p:val>
                                        </p:tav>
                                      </p:tavLst>
                                    </p:anim>
                                    <p:anim calcmode="lin" valueType="num">
                                      <p:cBhvr>
                                        <p:cTn id="44" dur="500" fill="hold"/>
                                        <p:tgtEl>
                                          <p:spTgt spid="71"/>
                                        </p:tgtEl>
                                        <p:attrNameLst>
                                          <p:attrName>ppt_h</p:attrName>
                                        </p:attrNameLst>
                                      </p:cBhvr>
                                      <p:tavLst>
                                        <p:tav tm="0">
                                          <p:val>
                                            <p:fltVal val="0"/>
                                          </p:val>
                                        </p:tav>
                                        <p:tav tm="100000">
                                          <p:val>
                                            <p:strVal val="#ppt_h"/>
                                          </p:val>
                                        </p:tav>
                                      </p:tavLst>
                                    </p:anim>
                                    <p:animEffect transition="in" filter="fade">
                                      <p:cBhvr>
                                        <p:cTn id="45" dur="500"/>
                                        <p:tgtEl>
                                          <p:spTgt spid="71"/>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72"/>
                                        </p:tgtEl>
                                        <p:attrNameLst>
                                          <p:attrName>style.visibility</p:attrName>
                                        </p:attrNameLst>
                                      </p:cBhvr>
                                      <p:to>
                                        <p:strVal val="visible"/>
                                      </p:to>
                                    </p:set>
                                    <p:anim calcmode="lin" valueType="num">
                                      <p:cBhvr>
                                        <p:cTn id="49" dur="500" fill="hold"/>
                                        <p:tgtEl>
                                          <p:spTgt spid="72"/>
                                        </p:tgtEl>
                                        <p:attrNameLst>
                                          <p:attrName>ppt_w</p:attrName>
                                        </p:attrNameLst>
                                      </p:cBhvr>
                                      <p:tavLst>
                                        <p:tav tm="0">
                                          <p:val>
                                            <p:fltVal val="0"/>
                                          </p:val>
                                        </p:tav>
                                        <p:tav tm="100000">
                                          <p:val>
                                            <p:strVal val="#ppt_w"/>
                                          </p:val>
                                        </p:tav>
                                      </p:tavLst>
                                    </p:anim>
                                    <p:anim calcmode="lin" valueType="num">
                                      <p:cBhvr>
                                        <p:cTn id="50" dur="500" fill="hold"/>
                                        <p:tgtEl>
                                          <p:spTgt spid="72"/>
                                        </p:tgtEl>
                                        <p:attrNameLst>
                                          <p:attrName>ppt_h</p:attrName>
                                        </p:attrNameLst>
                                      </p:cBhvr>
                                      <p:tavLst>
                                        <p:tav tm="0">
                                          <p:val>
                                            <p:fltVal val="0"/>
                                          </p:val>
                                        </p:tav>
                                        <p:tav tm="100000">
                                          <p:val>
                                            <p:strVal val="#ppt_h"/>
                                          </p:val>
                                        </p:tav>
                                      </p:tavLst>
                                    </p:anim>
                                    <p:animEffect transition="in" filter="fade">
                                      <p:cBhvr>
                                        <p:cTn id="51"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p:bldP spid="71" grpId="0"/>
      <p:bldP spid="7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2"/>
          <p:cNvSpPr txBox="1">
            <a:spLocks/>
          </p:cNvSpPr>
          <p:nvPr/>
        </p:nvSpPr>
        <p:spPr>
          <a:xfrm>
            <a:off x="2905358" y="4337352"/>
            <a:ext cx="2133600" cy="273844"/>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lumMod val="65000"/>
                    <a:lumOff val="3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16F26BD-DE47-4663-A93D-9EEAA4334141}" type="slidenum">
              <a:rPr lang="zh-CN" altLang="en-US" smtClean="0"/>
              <a:pPr/>
              <a:t>24</a:t>
            </a:fld>
            <a:endParaRPr lang="zh-CN" altLang="en-US"/>
          </a:p>
        </p:txBody>
      </p:sp>
      <p:sp>
        <p:nvSpPr>
          <p:cNvPr id="5" name="Oval 6"/>
          <p:cNvSpPr>
            <a:spLocks noChangeArrowheads="1"/>
          </p:cNvSpPr>
          <p:nvPr/>
        </p:nvSpPr>
        <p:spPr bwMode="auto">
          <a:xfrm>
            <a:off x="4336116" y="2374452"/>
            <a:ext cx="82550" cy="74612"/>
          </a:xfrm>
          <a:prstGeom prst="ellipse">
            <a:avLst/>
          </a:prstGeom>
          <a:solidFill>
            <a:srgbClr val="FFFFFF"/>
          </a:solidFill>
          <a:ln>
            <a:noFill/>
          </a:ln>
        </p:spPr>
        <p:txBody>
          <a:bodyPr lIns="68580" tIns="34290" rIns="68580" bIns="3429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1000" b="0" i="0" u="none" strike="noStrike" kern="0" cap="none" spc="0" normalizeH="0" baseline="0" noProof="0" smtClean="0">
              <a:ln>
                <a:noFill/>
              </a:ln>
              <a:solidFill>
                <a:sysClr val="windowText" lastClr="000000"/>
              </a:solidFill>
              <a:effectLst/>
              <a:uLnTx/>
              <a:uFillTx/>
            </a:endParaRPr>
          </a:p>
        </p:txBody>
      </p:sp>
      <p:grpSp>
        <p:nvGrpSpPr>
          <p:cNvPr id="6" name="Group 1"/>
          <p:cNvGrpSpPr>
            <a:grpSpLocks/>
          </p:cNvGrpSpPr>
          <p:nvPr/>
        </p:nvGrpSpPr>
        <p:grpSpPr bwMode="auto">
          <a:xfrm>
            <a:off x="-12047" y="1036189"/>
            <a:ext cx="9144000" cy="3667125"/>
            <a:chOff x="0" y="2348880"/>
            <a:chExt cx="12192000" cy="4890120"/>
          </a:xfrm>
        </p:grpSpPr>
        <p:sp>
          <p:nvSpPr>
            <p:cNvPr id="7" name="Rectangle 3"/>
            <p:cNvSpPr/>
            <p:nvPr/>
          </p:nvSpPr>
          <p:spPr>
            <a:xfrm>
              <a:off x="0" y="5236379"/>
              <a:ext cx="12192000" cy="2002621"/>
            </a:xfrm>
            <a:prstGeom prst="rect">
              <a:avLst/>
            </a:prstGeom>
            <a:solidFill>
              <a:srgbClr val="333F4F"/>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000" b="0" i="0" u="none" strike="noStrike" kern="0" cap="none" spc="0" normalizeH="0" baseline="0" noProof="0" smtClean="0">
                <a:ln>
                  <a:noFill/>
                </a:ln>
                <a:solidFill>
                  <a:srgbClr val="FFFFFF"/>
                </a:solidFill>
                <a:effectLst/>
                <a:uLnTx/>
                <a:uFillTx/>
                <a:latin typeface="Open Sans"/>
                <a:ea typeface="MS PGothic" pitchFamily="34" charset="-128"/>
                <a:cs typeface="+mn-cs"/>
              </a:endParaRPr>
            </a:p>
          </p:txBody>
        </p:sp>
        <p:sp>
          <p:nvSpPr>
            <p:cNvPr id="8" name="Rectangle 11"/>
            <p:cNvSpPr/>
            <p:nvPr/>
          </p:nvSpPr>
          <p:spPr>
            <a:xfrm>
              <a:off x="5113867" y="2708759"/>
              <a:ext cx="1485900" cy="3304536"/>
            </a:xfrm>
            <a:prstGeom prst="rect">
              <a:avLst/>
            </a:prstGeom>
            <a:solidFill>
              <a:srgbClr val="333F4F"/>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000" b="0" i="0" u="none" strike="noStrike" kern="0" cap="none" spc="0" normalizeH="0" baseline="0" noProof="0" smtClean="0">
                <a:ln>
                  <a:noFill/>
                </a:ln>
                <a:solidFill>
                  <a:srgbClr val="FFFFFF"/>
                </a:solidFill>
                <a:effectLst/>
                <a:uLnTx/>
                <a:uFillTx/>
                <a:latin typeface="Open Sans"/>
                <a:ea typeface="MS PGothic" pitchFamily="34" charset="-128"/>
                <a:cs typeface="+mn-cs"/>
              </a:endParaRPr>
            </a:p>
          </p:txBody>
        </p:sp>
        <p:sp>
          <p:nvSpPr>
            <p:cNvPr id="9" name="Freeform 7"/>
            <p:cNvSpPr>
              <a:spLocks noEditPoints="1"/>
            </p:cNvSpPr>
            <p:nvPr/>
          </p:nvSpPr>
          <p:spPr bwMode="auto">
            <a:xfrm>
              <a:off x="5016500" y="2348880"/>
              <a:ext cx="1720851" cy="3198690"/>
            </a:xfrm>
            <a:custGeom>
              <a:avLst/>
              <a:gdLst>
                <a:gd name="T0" fmla="*/ 815 w 1236"/>
                <a:gd name="T1" fmla="*/ 234 h 2525"/>
                <a:gd name="T2" fmla="*/ 382 w 1236"/>
                <a:gd name="T3" fmla="*/ 0 h 2525"/>
                <a:gd name="T4" fmla="*/ 382 w 1236"/>
                <a:gd name="T5" fmla="*/ 234 h 2525"/>
                <a:gd name="T6" fmla="*/ 2 w 1236"/>
                <a:gd name="T7" fmla="*/ 234 h 2525"/>
                <a:gd name="T8" fmla="*/ 2 w 1236"/>
                <a:gd name="T9" fmla="*/ 236 h 2525"/>
                <a:gd name="T10" fmla="*/ 0 w 1236"/>
                <a:gd name="T11" fmla="*/ 236 h 2525"/>
                <a:gd name="T12" fmla="*/ 0 w 1236"/>
                <a:gd name="T13" fmla="*/ 2294 h 2525"/>
                <a:gd name="T14" fmla="*/ 146 w 1236"/>
                <a:gd name="T15" fmla="*/ 2294 h 2525"/>
                <a:gd name="T16" fmla="*/ 146 w 1236"/>
                <a:gd name="T17" fmla="*/ 380 h 2525"/>
                <a:gd name="T18" fmla="*/ 382 w 1236"/>
                <a:gd name="T19" fmla="*/ 380 h 2525"/>
                <a:gd name="T20" fmla="*/ 380 w 1236"/>
                <a:gd name="T21" fmla="*/ 2525 h 2525"/>
                <a:gd name="T22" fmla="*/ 1078 w 1236"/>
                <a:gd name="T23" fmla="*/ 2289 h 2525"/>
                <a:gd name="T24" fmla="*/ 1078 w 1236"/>
                <a:gd name="T25" fmla="*/ 1918 h 2525"/>
                <a:gd name="T26" fmla="*/ 1090 w 1236"/>
                <a:gd name="T27" fmla="*/ 1918 h 2525"/>
                <a:gd name="T28" fmla="*/ 1090 w 1236"/>
                <a:gd name="T29" fmla="*/ 2291 h 2525"/>
                <a:gd name="T30" fmla="*/ 1236 w 1236"/>
                <a:gd name="T31" fmla="*/ 2291 h 2525"/>
                <a:gd name="T32" fmla="*/ 1236 w 1236"/>
                <a:gd name="T33" fmla="*/ 380 h 2525"/>
                <a:gd name="T34" fmla="*/ 1236 w 1236"/>
                <a:gd name="T35" fmla="*/ 234 h 2525"/>
                <a:gd name="T36" fmla="*/ 1236 w 1236"/>
                <a:gd name="T37" fmla="*/ 234 h 2525"/>
                <a:gd name="T38" fmla="*/ 815 w 1236"/>
                <a:gd name="T39" fmla="*/ 234 h 2525"/>
                <a:gd name="T40" fmla="*/ 508 w 1236"/>
                <a:gd name="T41" fmla="*/ 1455 h 2525"/>
                <a:gd name="T42" fmla="*/ 469 w 1236"/>
                <a:gd name="T43" fmla="*/ 1416 h 2525"/>
                <a:gd name="T44" fmla="*/ 508 w 1236"/>
                <a:gd name="T45" fmla="*/ 1376 h 2525"/>
                <a:gd name="T46" fmla="*/ 548 w 1236"/>
                <a:gd name="T47" fmla="*/ 1416 h 2525"/>
                <a:gd name="T48" fmla="*/ 508 w 1236"/>
                <a:gd name="T49" fmla="*/ 1455 h 2525"/>
                <a:gd name="T50" fmla="*/ 1090 w 1236"/>
                <a:gd name="T51" fmla="*/ 1752 h 2525"/>
                <a:gd name="T52" fmla="*/ 1078 w 1236"/>
                <a:gd name="T53" fmla="*/ 1752 h 2525"/>
                <a:gd name="T54" fmla="*/ 1078 w 1236"/>
                <a:gd name="T55" fmla="*/ 905 h 2525"/>
                <a:gd name="T56" fmla="*/ 1090 w 1236"/>
                <a:gd name="T57" fmla="*/ 905 h 2525"/>
                <a:gd name="T58" fmla="*/ 1090 w 1236"/>
                <a:gd name="T59" fmla="*/ 1752 h 2525"/>
                <a:gd name="T60" fmla="*/ 1090 w 1236"/>
                <a:gd name="T61" fmla="*/ 732 h 2525"/>
                <a:gd name="T62" fmla="*/ 1078 w 1236"/>
                <a:gd name="T63" fmla="*/ 732 h 2525"/>
                <a:gd name="T64" fmla="*/ 1078 w 1236"/>
                <a:gd name="T65" fmla="*/ 380 h 2525"/>
                <a:gd name="T66" fmla="*/ 1090 w 1236"/>
                <a:gd name="T67" fmla="*/ 380 h 2525"/>
                <a:gd name="T68" fmla="*/ 1090 w 1236"/>
                <a:gd name="T69" fmla="*/ 732 h 2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36" h="2525">
                  <a:moveTo>
                    <a:pt x="815" y="234"/>
                  </a:moveTo>
                  <a:cubicBezTo>
                    <a:pt x="382" y="0"/>
                    <a:pt x="382" y="0"/>
                    <a:pt x="382" y="0"/>
                  </a:cubicBezTo>
                  <a:cubicBezTo>
                    <a:pt x="382" y="234"/>
                    <a:pt x="382" y="234"/>
                    <a:pt x="382" y="234"/>
                  </a:cubicBezTo>
                  <a:cubicBezTo>
                    <a:pt x="2" y="234"/>
                    <a:pt x="2" y="234"/>
                    <a:pt x="2" y="234"/>
                  </a:cubicBezTo>
                  <a:cubicBezTo>
                    <a:pt x="2" y="236"/>
                    <a:pt x="2" y="236"/>
                    <a:pt x="2" y="236"/>
                  </a:cubicBezTo>
                  <a:cubicBezTo>
                    <a:pt x="0" y="236"/>
                    <a:pt x="0" y="236"/>
                    <a:pt x="0" y="236"/>
                  </a:cubicBezTo>
                  <a:cubicBezTo>
                    <a:pt x="0" y="2294"/>
                    <a:pt x="0" y="2294"/>
                    <a:pt x="0" y="2294"/>
                  </a:cubicBezTo>
                  <a:cubicBezTo>
                    <a:pt x="146" y="2294"/>
                    <a:pt x="146" y="2294"/>
                    <a:pt x="146" y="2294"/>
                  </a:cubicBezTo>
                  <a:cubicBezTo>
                    <a:pt x="146" y="380"/>
                    <a:pt x="146" y="380"/>
                    <a:pt x="146" y="380"/>
                  </a:cubicBezTo>
                  <a:cubicBezTo>
                    <a:pt x="382" y="380"/>
                    <a:pt x="382" y="380"/>
                    <a:pt x="382" y="380"/>
                  </a:cubicBezTo>
                  <a:cubicBezTo>
                    <a:pt x="380" y="2525"/>
                    <a:pt x="380" y="2525"/>
                    <a:pt x="380" y="2525"/>
                  </a:cubicBezTo>
                  <a:cubicBezTo>
                    <a:pt x="1078" y="2289"/>
                    <a:pt x="1078" y="2289"/>
                    <a:pt x="1078" y="2289"/>
                  </a:cubicBezTo>
                  <a:cubicBezTo>
                    <a:pt x="1078" y="1918"/>
                    <a:pt x="1078" y="1918"/>
                    <a:pt x="1078" y="1918"/>
                  </a:cubicBezTo>
                  <a:cubicBezTo>
                    <a:pt x="1090" y="1918"/>
                    <a:pt x="1090" y="1918"/>
                    <a:pt x="1090" y="1918"/>
                  </a:cubicBezTo>
                  <a:cubicBezTo>
                    <a:pt x="1090" y="2291"/>
                    <a:pt x="1090" y="2291"/>
                    <a:pt x="1090" y="2291"/>
                  </a:cubicBezTo>
                  <a:cubicBezTo>
                    <a:pt x="1236" y="2291"/>
                    <a:pt x="1236" y="2291"/>
                    <a:pt x="1236" y="2291"/>
                  </a:cubicBezTo>
                  <a:cubicBezTo>
                    <a:pt x="1236" y="380"/>
                    <a:pt x="1236" y="380"/>
                    <a:pt x="1236" y="380"/>
                  </a:cubicBezTo>
                  <a:cubicBezTo>
                    <a:pt x="1236" y="234"/>
                    <a:pt x="1236" y="234"/>
                    <a:pt x="1236" y="234"/>
                  </a:cubicBezTo>
                  <a:cubicBezTo>
                    <a:pt x="1236" y="234"/>
                    <a:pt x="1236" y="234"/>
                    <a:pt x="1236" y="234"/>
                  </a:cubicBezTo>
                  <a:lnTo>
                    <a:pt x="815" y="234"/>
                  </a:lnTo>
                  <a:close/>
                  <a:moveTo>
                    <a:pt x="508" y="1455"/>
                  </a:moveTo>
                  <a:cubicBezTo>
                    <a:pt x="487" y="1455"/>
                    <a:pt x="469" y="1437"/>
                    <a:pt x="469" y="1416"/>
                  </a:cubicBezTo>
                  <a:cubicBezTo>
                    <a:pt x="469" y="1394"/>
                    <a:pt x="487" y="1376"/>
                    <a:pt x="508" y="1376"/>
                  </a:cubicBezTo>
                  <a:cubicBezTo>
                    <a:pt x="530" y="1376"/>
                    <a:pt x="548" y="1394"/>
                    <a:pt x="548" y="1416"/>
                  </a:cubicBezTo>
                  <a:cubicBezTo>
                    <a:pt x="548" y="1437"/>
                    <a:pt x="530" y="1455"/>
                    <a:pt x="508" y="1455"/>
                  </a:cubicBezTo>
                  <a:close/>
                  <a:moveTo>
                    <a:pt x="1090" y="1752"/>
                  </a:moveTo>
                  <a:cubicBezTo>
                    <a:pt x="1078" y="1752"/>
                    <a:pt x="1078" y="1752"/>
                    <a:pt x="1078" y="1752"/>
                  </a:cubicBezTo>
                  <a:cubicBezTo>
                    <a:pt x="1078" y="905"/>
                    <a:pt x="1078" y="905"/>
                    <a:pt x="1078" y="905"/>
                  </a:cubicBezTo>
                  <a:cubicBezTo>
                    <a:pt x="1090" y="905"/>
                    <a:pt x="1090" y="905"/>
                    <a:pt x="1090" y="905"/>
                  </a:cubicBezTo>
                  <a:lnTo>
                    <a:pt x="1090" y="1752"/>
                  </a:lnTo>
                  <a:close/>
                  <a:moveTo>
                    <a:pt x="1090" y="732"/>
                  </a:moveTo>
                  <a:cubicBezTo>
                    <a:pt x="1078" y="732"/>
                    <a:pt x="1078" y="732"/>
                    <a:pt x="1078" y="732"/>
                  </a:cubicBezTo>
                  <a:cubicBezTo>
                    <a:pt x="1078" y="380"/>
                    <a:pt x="1078" y="380"/>
                    <a:pt x="1078" y="380"/>
                  </a:cubicBezTo>
                  <a:cubicBezTo>
                    <a:pt x="1090" y="380"/>
                    <a:pt x="1090" y="380"/>
                    <a:pt x="1090" y="380"/>
                  </a:cubicBezTo>
                  <a:lnTo>
                    <a:pt x="1090" y="732"/>
                  </a:lnTo>
                  <a:close/>
                </a:path>
              </a:pathLst>
            </a:custGeom>
            <a:solidFill>
              <a:srgbClr val="F29B26"/>
            </a:solidFill>
            <a:ln>
              <a:noFill/>
            </a:ln>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dirty="0">
                <a:ln>
                  <a:noFill/>
                </a:ln>
                <a:solidFill>
                  <a:sysClr val="windowText" lastClr="000000"/>
                </a:solidFill>
                <a:effectLst/>
                <a:uLnTx/>
                <a:uFillTx/>
                <a:latin typeface="Open Sans"/>
                <a:ea typeface="+mn-ea"/>
              </a:endParaRPr>
            </a:p>
          </p:txBody>
        </p:sp>
      </p:grpSp>
      <p:sp>
        <p:nvSpPr>
          <p:cNvPr id="10" name="Text Placeholder 29"/>
          <p:cNvSpPr txBox="1">
            <a:spLocks/>
          </p:cNvSpPr>
          <p:nvPr/>
        </p:nvSpPr>
        <p:spPr bwMode="auto">
          <a:xfrm>
            <a:off x="2615266" y="3560314"/>
            <a:ext cx="377507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4450">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marL="44450" marR="0" lvl="0" indent="0" algn="ctr" defTabSz="914400" eaLnBrk="1" fontAlgn="auto" latinLnBrk="0" hangingPunct="1">
              <a:lnSpc>
                <a:spcPct val="100000"/>
              </a:lnSpc>
              <a:spcBef>
                <a:spcPts val="1400"/>
              </a:spcBef>
              <a:spcAft>
                <a:spcPts val="0"/>
              </a:spcAft>
              <a:buClr>
                <a:srgbClr val="1EA185"/>
              </a:buClr>
              <a:buSzPct val="80000"/>
              <a:buFont typeface="Corbel" pitchFamily="34" charset="0"/>
              <a:buNone/>
              <a:tabLst/>
              <a:defRPr/>
            </a:pPr>
            <a:r>
              <a:rPr kumimoji="0" lang="en-AU" sz="900" b="0" i="0" u="none" strike="noStrike" kern="0" cap="none" spc="0" normalizeH="0" baseline="0" noProof="0" smtClean="0">
                <a:ln>
                  <a:noFill/>
                </a:ln>
                <a:solidFill>
                  <a:srgbClr val="FFFFFF"/>
                </a:solidFill>
                <a:effectLst/>
                <a:uLnTx/>
                <a:uFillTx/>
                <a:latin typeface="微软雅黑" pitchFamily="34" charset="-122"/>
                <a:ea typeface="微软雅黑" pitchFamily="34" charset="-122"/>
              </a:rPr>
              <a:t>Looking for a way to showcase your products, portfolio, services or simply yourself and your work? Look no more, because with this stylish &amp; modern demo you can showcase simply anything in a modern and clean manner.</a:t>
            </a:r>
          </a:p>
          <a:p>
            <a:pPr marL="44450" marR="0" lvl="0" indent="0" algn="ctr" defTabSz="914400" eaLnBrk="1" fontAlgn="auto" latinLnBrk="0" hangingPunct="1">
              <a:lnSpc>
                <a:spcPct val="90000"/>
              </a:lnSpc>
              <a:spcBef>
                <a:spcPts val="1400"/>
              </a:spcBef>
              <a:spcAft>
                <a:spcPts val="0"/>
              </a:spcAft>
              <a:buClr>
                <a:srgbClr val="1EA185"/>
              </a:buClr>
              <a:buSzPct val="80000"/>
              <a:buFont typeface="Corbel" pitchFamily="34" charset="0"/>
              <a:buNone/>
              <a:tabLst/>
              <a:defRPr/>
            </a:pPr>
            <a:endParaRPr kumimoji="0" lang="en-AU" sz="900" b="0" i="0" u="none" strike="noStrike" kern="0" cap="none" spc="0" normalizeH="0" baseline="0" noProof="0" smtClean="0">
              <a:ln>
                <a:noFill/>
              </a:ln>
              <a:solidFill>
                <a:srgbClr val="FFFFFF"/>
              </a:solidFill>
              <a:effectLst/>
              <a:uLnTx/>
              <a:uFillTx/>
              <a:latin typeface="微软雅黑" pitchFamily="34" charset="-122"/>
              <a:ea typeface="微软雅黑" pitchFamily="34" charset="-122"/>
            </a:endParaRPr>
          </a:p>
        </p:txBody>
      </p:sp>
      <p:grpSp>
        <p:nvGrpSpPr>
          <p:cNvPr id="11" name="Group 4"/>
          <p:cNvGrpSpPr>
            <a:grpSpLocks/>
          </p:cNvGrpSpPr>
          <p:nvPr/>
        </p:nvGrpSpPr>
        <p:grpSpPr bwMode="auto">
          <a:xfrm>
            <a:off x="726141" y="2212527"/>
            <a:ext cx="2592387" cy="712787"/>
            <a:chOff x="983432" y="3990662"/>
            <a:chExt cx="3456384" cy="950506"/>
          </a:xfrm>
        </p:grpSpPr>
        <p:sp>
          <p:nvSpPr>
            <p:cNvPr id="12" name="Text Placeholder 2"/>
            <p:cNvSpPr txBox="1">
              <a:spLocks/>
            </p:cNvSpPr>
            <p:nvPr/>
          </p:nvSpPr>
          <p:spPr>
            <a:xfrm>
              <a:off x="983432" y="3990662"/>
              <a:ext cx="2846807" cy="950506"/>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1125" b="1" i="0" u="none" strike="noStrike" kern="1200" cap="none" spc="0" normalizeH="0" baseline="0" noProof="0" dirty="0">
                  <a:ln>
                    <a:noFill/>
                  </a:ln>
                  <a:solidFill>
                    <a:srgbClr val="202F3E"/>
                  </a:solidFill>
                  <a:effectLst/>
                  <a:uLnTx/>
                  <a:uFillTx/>
                  <a:latin typeface="微软雅黑" pitchFamily="34" charset="-122"/>
                  <a:ea typeface="微软雅黑" pitchFamily="34" charset="-122"/>
                </a:rPr>
                <a:t>STRATEGY</a:t>
              </a:r>
            </a:p>
            <a:p>
              <a:pPr marL="0" marR="0" lvl="0" indent="0" algn="r" defTabSz="914400" rtl="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750" b="0" i="0" u="none" strike="noStrike" kern="1200" cap="none" spc="0" normalizeH="0" baseline="0" noProof="0" dirty="0">
                  <a:ln>
                    <a:noFill/>
                  </a:ln>
                  <a:solidFill>
                    <a:srgbClr val="202F3E"/>
                  </a:solidFill>
                  <a:effectLst/>
                  <a:uLnTx/>
                  <a:uFillTx/>
                  <a:latin typeface="微软雅黑" pitchFamily="34" charset="-122"/>
                  <a:ea typeface="微软雅黑" pitchFamily="34" charset="-122"/>
                </a:rPr>
                <a:t>A method or plan chosen to bring about a desired future, such as achievement of a goal or solution to a problem.</a:t>
              </a:r>
            </a:p>
          </p:txBody>
        </p:sp>
        <p:grpSp>
          <p:nvGrpSpPr>
            <p:cNvPr id="13" name="Group 13"/>
            <p:cNvGrpSpPr/>
            <p:nvPr/>
          </p:nvGrpSpPr>
          <p:grpSpPr>
            <a:xfrm>
              <a:off x="3941960" y="4077072"/>
              <a:ext cx="497856" cy="497856"/>
              <a:chOff x="6909469" y="5477250"/>
              <a:chExt cx="340040" cy="340040"/>
            </a:xfrm>
            <a:solidFill>
              <a:srgbClr val="F29B26"/>
            </a:solidFill>
          </p:grpSpPr>
          <p:sp>
            <p:nvSpPr>
              <p:cNvPr id="14" name="Freeform 818"/>
              <p:cNvSpPr>
                <a:spLocks noEditPoints="1"/>
              </p:cNvSpPr>
              <p:nvPr/>
            </p:nvSpPr>
            <p:spPr bwMode="auto">
              <a:xfrm>
                <a:off x="6909469" y="5477250"/>
                <a:ext cx="340040" cy="34004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solidFill>
                <a:srgbClr val="445469"/>
              </a:solid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5" name="Freeform 819"/>
              <p:cNvSpPr>
                <a:spLocks/>
              </p:cNvSpPr>
              <p:nvPr/>
            </p:nvSpPr>
            <p:spPr bwMode="auto">
              <a:xfrm>
                <a:off x="6991283" y="5569289"/>
                <a:ext cx="79259" cy="79257"/>
              </a:xfrm>
              <a:custGeom>
                <a:avLst/>
                <a:gdLst>
                  <a:gd name="T0" fmla="*/ 7 w 30"/>
                  <a:gd name="T1" fmla="*/ 26 h 30"/>
                  <a:gd name="T2" fmla="*/ 22 w 30"/>
                  <a:gd name="T3" fmla="*/ 27 h 30"/>
                  <a:gd name="T4" fmla="*/ 24 w 30"/>
                  <a:gd name="T5" fmla="*/ 28 h 30"/>
                  <a:gd name="T6" fmla="*/ 28 w 30"/>
                  <a:gd name="T7" fmla="*/ 24 h 30"/>
                  <a:gd name="T8" fmla="*/ 28 w 30"/>
                  <a:gd name="T9" fmla="*/ 21 h 30"/>
                  <a:gd name="T10" fmla="*/ 29 w 30"/>
                  <a:gd name="T11" fmla="*/ 18 h 30"/>
                  <a:gd name="T12" fmla="*/ 25 w 30"/>
                  <a:gd name="T13" fmla="*/ 5 h 30"/>
                  <a:gd name="T14" fmla="*/ 11 w 30"/>
                  <a:gd name="T15" fmla="*/ 2 h 30"/>
                  <a:gd name="T16" fmla="*/ 13 w 30"/>
                  <a:gd name="T17" fmla="*/ 7 h 30"/>
                  <a:gd name="T18" fmla="*/ 18 w 30"/>
                  <a:gd name="T19" fmla="*/ 9 h 30"/>
                  <a:gd name="T20" fmla="*/ 20 w 30"/>
                  <a:gd name="T21" fmla="*/ 16 h 30"/>
                  <a:gd name="T22" fmla="*/ 19 w 30"/>
                  <a:gd name="T23" fmla="*/ 18 h 30"/>
                  <a:gd name="T24" fmla="*/ 17 w 30"/>
                  <a:gd name="T25" fmla="*/ 20 h 30"/>
                  <a:gd name="T26" fmla="*/ 10 w 30"/>
                  <a:gd name="T27" fmla="*/ 19 h 30"/>
                  <a:gd name="T28" fmla="*/ 7 w 30"/>
                  <a:gd name="T29" fmla="*/ 14 h 30"/>
                  <a:gd name="T30" fmla="*/ 1 w 30"/>
                  <a:gd name="T31" fmla="*/ 13 h 30"/>
                  <a:gd name="T32" fmla="*/ 7 w 30"/>
                  <a:gd name="T33" fmla="*/ 2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 h="30">
                    <a:moveTo>
                      <a:pt x="7" y="26"/>
                    </a:moveTo>
                    <a:cubicBezTo>
                      <a:pt x="12" y="29"/>
                      <a:pt x="18" y="30"/>
                      <a:pt x="22" y="27"/>
                    </a:cubicBezTo>
                    <a:cubicBezTo>
                      <a:pt x="24" y="28"/>
                      <a:pt x="24" y="28"/>
                      <a:pt x="24" y="28"/>
                    </a:cubicBezTo>
                    <a:cubicBezTo>
                      <a:pt x="28" y="24"/>
                      <a:pt x="28" y="24"/>
                      <a:pt x="28" y="24"/>
                    </a:cubicBezTo>
                    <a:cubicBezTo>
                      <a:pt x="28" y="23"/>
                      <a:pt x="28" y="22"/>
                      <a:pt x="28" y="21"/>
                    </a:cubicBezTo>
                    <a:cubicBezTo>
                      <a:pt x="28" y="20"/>
                      <a:pt x="28" y="19"/>
                      <a:pt x="29" y="18"/>
                    </a:cubicBezTo>
                    <a:cubicBezTo>
                      <a:pt x="30" y="13"/>
                      <a:pt x="28" y="8"/>
                      <a:pt x="25" y="5"/>
                    </a:cubicBezTo>
                    <a:cubicBezTo>
                      <a:pt x="21" y="2"/>
                      <a:pt x="15" y="0"/>
                      <a:pt x="11" y="2"/>
                    </a:cubicBezTo>
                    <a:cubicBezTo>
                      <a:pt x="10" y="2"/>
                      <a:pt x="13" y="7"/>
                      <a:pt x="13" y="7"/>
                    </a:cubicBezTo>
                    <a:cubicBezTo>
                      <a:pt x="18" y="9"/>
                      <a:pt x="18" y="9"/>
                      <a:pt x="18" y="9"/>
                    </a:cubicBezTo>
                    <a:cubicBezTo>
                      <a:pt x="20" y="16"/>
                      <a:pt x="20" y="16"/>
                      <a:pt x="20" y="16"/>
                    </a:cubicBezTo>
                    <a:cubicBezTo>
                      <a:pt x="19" y="18"/>
                      <a:pt x="19" y="18"/>
                      <a:pt x="19" y="18"/>
                    </a:cubicBezTo>
                    <a:cubicBezTo>
                      <a:pt x="17" y="20"/>
                      <a:pt x="17" y="20"/>
                      <a:pt x="17" y="20"/>
                    </a:cubicBezTo>
                    <a:cubicBezTo>
                      <a:pt x="10" y="19"/>
                      <a:pt x="10" y="19"/>
                      <a:pt x="10" y="19"/>
                    </a:cubicBezTo>
                    <a:cubicBezTo>
                      <a:pt x="7" y="14"/>
                      <a:pt x="7" y="14"/>
                      <a:pt x="7" y="14"/>
                    </a:cubicBezTo>
                    <a:cubicBezTo>
                      <a:pt x="7" y="14"/>
                      <a:pt x="1" y="12"/>
                      <a:pt x="1" y="13"/>
                    </a:cubicBezTo>
                    <a:cubicBezTo>
                      <a:pt x="0" y="18"/>
                      <a:pt x="3" y="22"/>
                      <a:pt x="7" y="26"/>
                    </a:cubicBezTo>
                    <a:close/>
                  </a:path>
                </a:pathLst>
              </a:custGeom>
              <a:solidFill>
                <a:srgbClr val="445469"/>
              </a:solid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6" name="Freeform 820"/>
              <p:cNvSpPr>
                <a:spLocks/>
              </p:cNvSpPr>
              <p:nvPr/>
            </p:nvSpPr>
            <p:spPr bwMode="auto">
              <a:xfrm>
                <a:off x="7080768" y="5656217"/>
                <a:ext cx="81814" cy="63918"/>
              </a:xfrm>
              <a:custGeom>
                <a:avLst/>
                <a:gdLst>
                  <a:gd name="T0" fmla="*/ 29 w 31"/>
                  <a:gd name="T1" fmla="*/ 13 h 24"/>
                  <a:gd name="T2" fmla="*/ 12 w 31"/>
                  <a:gd name="T3" fmla="*/ 0 h 24"/>
                  <a:gd name="T4" fmla="*/ 11 w 31"/>
                  <a:gd name="T5" fmla="*/ 1 h 24"/>
                  <a:gd name="T6" fmla="*/ 6 w 31"/>
                  <a:gd name="T7" fmla="*/ 3 h 24"/>
                  <a:gd name="T8" fmla="*/ 3 w 31"/>
                  <a:gd name="T9" fmla="*/ 2 h 24"/>
                  <a:gd name="T10" fmla="*/ 0 w 31"/>
                  <a:gd name="T11" fmla="*/ 4 h 24"/>
                  <a:gd name="T12" fmla="*/ 20 w 31"/>
                  <a:gd name="T13" fmla="*/ 23 h 24"/>
                  <a:gd name="T14" fmla="*/ 25 w 31"/>
                  <a:gd name="T15" fmla="*/ 24 h 24"/>
                  <a:gd name="T16" fmla="*/ 28 w 31"/>
                  <a:gd name="T17" fmla="*/ 21 h 24"/>
                  <a:gd name="T18" fmla="*/ 31 w 31"/>
                  <a:gd name="T19" fmla="*/ 17 h 24"/>
                  <a:gd name="T20" fmla="*/ 29 w 31"/>
                  <a:gd name="T21"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24">
                    <a:moveTo>
                      <a:pt x="29" y="13"/>
                    </a:moveTo>
                    <a:cubicBezTo>
                      <a:pt x="12" y="0"/>
                      <a:pt x="12" y="0"/>
                      <a:pt x="12" y="0"/>
                    </a:cubicBezTo>
                    <a:cubicBezTo>
                      <a:pt x="12" y="0"/>
                      <a:pt x="11" y="1"/>
                      <a:pt x="11" y="1"/>
                    </a:cubicBezTo>
                    <a:cubicBezTo>
                      <a:pt x="9" y="2"/>
                      <a:pt x="8" y="3"/>
                      <a:pt x="6" y="3"/>
                    </a:cubicBezTo>
                    <a:cubicBezTo>
                      <a:pt x="5" y="3"/>
                      <a:pt x="4" y="2"/>
                      <a:pt x="3" y="2"/>
                    </a:cubicBezTo>
                    <a:cubicBezTo>
                      <a:pt x="0" y="4"/>
                      <a:pt x="0" y="4"/>
                      <a:pt x="0" y="4"/>
                    </a:cubicBezTo>
                    <a:cubicBezTo>
                      <a:pt x="20" y="23"/>
                      <a:pt x="20" y="23"/>
                      <a:pt x="20" y="23"/>
                    </a:cubicBezTo>
                    <a:cubicBezTo>
                      <a:pt x="25" y="24"/>
                      <a:pt x="25" y="24"/>
                      <a:pt x="25" y="24"/>
                    </a:cubicBezTo>
                    <a:cubicBezTo>
                      <a:pt x="28" y="21"/>
                      <a:pt x="28" y="21"/>
                      <a:pt x="28" y="21"/>
                    </a:cubicBezTo>
                    <a:cubicBezTo>
                      <a:pt x="31" y="17"/>
                      <a:pt x="31" y="17"/>
                      <a:pt x="31" y="17"/>
                    </a:cubicBezTo>
                    <a:lnTo>
                      <a:pt x="29" y="13"/>
                    </a:lnTo>
                    <a:close/>
                  </a:path>
                </a:pathLst>
              </a:custGeom>
              <a:solidFill>
                <a:srgbClr val="445469"/>
              </a:solid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7" name="Freeform 821"/>
              <p:cNvSpPr>
                <a:spLocks/>
              </p:cNvSpPr>
              <p:nvPr/>
            </p:nvSpPr>
            <p:spPr bwMode="auto">
              <a:xfrm>
                <a:off x="6998954" y="5582072"/>
                <a:ext cx="155958" cy="132948"/>
              </a:xfrm>
              <a:custGeom>
                <a:avLst/>
                <a:gdLst>
                  <a:gd name="T0" fmla="*/ 36 w 59"/>
                  <a:gd name="T1" fmla="*/ 25 h 50"/>
                  <a:gd name="T2" fmla="*/ 39 w 59"/>
                  <a:gd name="T3" fmla="*/ 26 h 50"/>
                  <a:gd name="T4" fmla="*/ 39 w 59"/>
                  <a:gd name="T5" fmla="*/ 22 h 50"/>
                  <a:gd name="T6" fmla="*/ 57 w 59"/>
                  <a:gd name="T7" fmla="*/ 8 h 50"/>
                  <a:gd name="T8" fmla="*/ 57 w 59"/>
                  <a:gd name="T9" fmla="*/ 2 h 50"/>
                  <a:gd name="T10" fmla="*/ 51 w 59"/>
                  <a:gd name="T11" fmla="*/ 1 h 50"/>
                  <a:gd name="T12" fmla="*/ 33 w 59"/>
                  <a:gd name="T13" fmla="*/ 16 h 50"/>
                  <a:gd name="T14" fmla="*/ 30 w 59"/>
                  <a:gd name="T15" fmla="*/ 15 h 50"/>
                  <a:gd name="T16" fmla="*/ 30 w 59"/>
                  <a:gd name="T17" fmla="*/ 19 h 50"/>
                  <a:gd name="T18" fmla="*/ 31 w 59"/>
                  <a:gd name="T19" fmla="*/ 20 h 50"/>
                  <a:gd name="T20" fmla="*/ 7 w 59"/>
                  <a:gd name="T21" fmla="*/ 40 h 50"/>
                  <a:gd name="T22" fmla="*/ 3 w 59"/>
                  <a:gd name="T23" fmla="*/ 41 h 50"/>
                  <a:gd name="T24" fmla="*/ 0 w 59"/>
                  <a:gd name="T25" fmla="*/ 46 h 50"/>
                  <a:gd name="T26" fmla="*/ 3 w 59"/>
                  <a:gd name="T27" fmla="*/ 50 h 50"/>
                  <a:gd name="T28" fmla="*/ 8 w 59"/>
                  <a:gd name="T29" fmla="*/ 47 h 50"/>
                  <a:gd name="T30" fmla="*/ 10 w 59"/>
                  <a:gd name="T31" fmla="*/ 44 h 50"/>
                  <a:gd name="T32" fmla="*/ 34 w 59"/>
                  <a:gd name="T33" fmla="*/ 24 h 50"/>
                  <a:gd name="T34" fmla="*/ 36 w 59"/>
                  <a:gd name="T35"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 h="50">
                    <a:moveTo>
                      <a:pt x="36" y="25"/>
                    </a:moveTo>
                    <a:cubicBezTo>
                      <a:pt x="36" y="26"/>
                      <a:pt x="38" y="26"/>
                      <a:pt x="39" y="26"/>
                    </a:cubicBezTo>
                    <a:cubicBezTo>
                      <a:pt x="40" y="25"/>
                      <a:pt x="40" y="23"/>
                      <a:pt x="39" y="22"/>
                    </a:cubicBezTo>
                    <a:cubicBezTo>
                      <a:pt x="57" y="8"/>
                      <a:pt x="57" y="8"/>
                      <a:pt x="57" y="8"/>
                    </a:cubicBezTo>
                    <a:cubicBezTo>
                      <a:pt x="59" y="6"/>
                      <a:pt x="59" y="4"/>
                      <a:pt x="57" y="2"/>
                    </a:cubicBezTo>
                    <a:cubicBezTo>
                      <a:pt x="56" y="0"/>
                      <a:pt x="53" y="0"/>
                      <a:pt x="51" y="1"/>
                    </a:cubicBezTo>
                    <a:cubicBezTo>
                      <a:pt x="33" y="16"/>
                      <a:pt x="33" y="16"/>
                      <a:pt x="33" y="16"/>
                    </a:cubicBezTo>
                    <a:cubicBezTo>
                      <a:pt x="32" y="15"/>
                      <a:pt x="31" y="15"/>
                      <a:pt x="30" y="15"/>
                    </a:cubicBezTo>
                    <a:cubicBezTo>
                      <a:pt x="29" y="16"/>
                      <a:pt x="29" y="18"/>
                      <a:pt x="30" y="19"/>
                    </a:cubicBezTo>
                    <a:cubicBezTo>
                      <a:pt x="31" y="20"/>
                      <a:pt x="31" y="20"/>
                      <a:pt x="31" y="20"/>
                    </a:cubicBezTo>
                    <a:cubicBezTo>
                      <a:pt x="7" y="40"/>
                      <a:pt x="7" y="40"/>
                      <a:pt x="7" y="40"/>
                    </a:cubicBezTo>
                    <a:cubicBezTo>
                      <a:pt x="3" y="41"/>
                      <a:pt x="3" y="41"/>
                      <a:pt x="3" y="41"/>
                    </a:cubicBezTo>
                    <a:cubicBezTo>
                      <a:pt x="0" y="46"/>
                      <a:pt x="0" y="46"/>
                      <a:pt x="0" y="46"/>
                    </a:cubicBezTo>
                    <a:cubicBezTo>
                      <a:pt x="3" y="50"/>
                      <a:pt x="3" y="50"/>
                      <a:pt x="3" y="50"/>
                    </a:cubicBezTo>
                    <a:cubicBezTo>
                      <a:pt x="8" y="47"/>
                      <a:pt x="8" y="47"/>
                      <a:pt x="8" y="47"/>
                    </a:cubicBezTo>
                    <a:cubicBezTo>
                      <a:pt x="10" y="44"/>
                      <a:pt x="10" y="44"/>
                      <a:pt x="10" y="44"/>
                    </a:cubicBezTo>
                    <a:cubicBezTo>
                      <a:pt x="34" y="24"/>
                      <a:pt x="34" y="24"/>
                      <a:pt x="34" y="24"/>
                    </a:cubicBezTo>
                    <a:lnTo>
                      <a:pt x="36" y="25"/>
                    </a:lnTo>
                    <a:close/>
                  </a:path>
                </a:pathLst>
              </a:custGeom>
              <a:solidFill>
                <a:srgbClr val="445469"/>
              </a:solid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grpSp>
      </p:grpSp>
      <p:grpSp>
        <p:nvGrpSpPr>
          <p:cNvPr id="18" name="Group 5"/>
          <p:cNvGrpSpPr>
            <a:grpSpLocks/>
          </p:cNvGrpSpPr>
          <p:nvPr/>
        </p:nvGrpSpPr>
        <p:grpSpPr bwMode="auto">
          <a:xfrm>
            <a:off x="5531503" y="2212527"/>
            <a:ext cx="2592388" cy="712787"/>
            <a:chOff x="7392144" y="3990662"/>
            <a:chExt cx="3456384" cy="950506"/>
          </a:xfrm>
        </p:grpSpPr>
        <p:sp>
          <p:nvSpPr>
            <p:cNvPr id="19" name="Text Placeholder 2"/>
            <p:cNvSpPr txBox="1">
              <a:spLocks/>
            </p:cNvSpPr>
            <p:nvPr/>
          </p:nvSpPr>
          <p:spPr>
            <a:xfrm>
              <a:off x="8001720" y="3990662"/>
              <a:ext cx="2846808" cy="950506"/>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1125" b="1" i="0" u="none" strike="noStrike" kern="1200" cap="none" spc="0" normalizeH="0" baseline="0" noProof="0" dirty="0">
                  <a:ln>
                    <a:noFill/>
                  </a:ln>
                  <a:solidFill>
                    <a:srgbClr val="202F3E"/>
                  </a:solidFill>
                  <a:effectLst/>
                  <a:uLnTx/>
                  <a:uFillTx/>
                  <a:latin typeface="微软雅黑" pitchFamily="34" charset="-122"/>
                  <a:ea typeface="微软雅黑" pitchFamily="34" charset="-122"/>
                </a:rPr>
                <a:t>SOLUTION</a:t>
              </a:r>
            </a:p>
            <a:p>
              <a:pPr marL="0" marR="0" lvl="0" indent="0" algn="l" defTabSz="914400" rtl="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750" b="0" i="0" u="none" strike="noStrike" kern="1200" cap="none" spc="0" normalizeH="0" baseline="0" noProof="0" dirty="0">
                  <a:ln>
                    <a:noFill/>
                  </a:ln>
                  <a:solidFill>
                    <a:srgbClr val="202F3E"/>
                  </a:solidFill>
                  <a:effectLst/>
                  <a:uLnTx/>
                  <a:uFillTx/>
                  <a:latin typeface="微软雅黑" pitchFamily="34" charset="-122"/>
                  <a:ea typeface="微软雅黑" pitchFamily="34" charset="-122"/>
                </a:rPr>
                <a:t>Answer(s) suggested or implemented to try and solve a question or problem. A solution can be either simple or complex and may require few resources or many resources.</a:t>
              </a:r>
            </a:p>
          </p:txBody>
        </p:sp>
        <p:grpSp>
          <p:nvGrpSpPr>
            <p:cNvPr id="20" name="Group 18"/>
            <p:cNvGrpSpPr/>
            <p:nvPr/>
          </p:nvGrpSpPr>
          <p:grpSpPr>
            <a:xfrm>
              <a:off x="7392144" y="4077072"/>
              <a:ext cx="497856" cy="497856"/>
              <a:chOff x="10031180" y="5477250"/>
              <a:chExt cx="340040" cy="340040"/>
            </a:xfrm>
            <a:solidFill>
              <a:srgbClr val="F29B26"/>
            </a:solidFill>
          </p:grpSpPr>
          <p:sp>
            <p:nvSpPr>
              <p:cNvPr id="21" name="Freeform 1012"/>
              <p:cNvSpPr>
                <a:spLocks noEditPoints="1"/>
              </p:cNvSpPr>
              <p:nvPr/>
            </p:nvSpPr>
            <p:spPr bwMode="auto">
              <a:xfrm>
                <a:off x="10031180" y="5477250"/>
                <a:ext cx="340040" cy="34004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solidFill>
                <a:srgbClr val="445469"/>
              </a:solid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22" name="Freeform 1013"/>
              <p:cNvSpPr>
                <a:spLocks noEditPoints="1"/>
              </p:cNvSpPr>
              <p:nvPr/>
            </p:nvSpPr>
            <p:spPr bwMode="auto">
              <a:xfrm>
                <a:off x="10118108" y="5605084"/>
                <a:ext cx="168742" cy="84371"/>
              </a:xfrm>
              <a:custGeom>
                <a:avLst/>
                <a:gdLst>
                  <a:gd name="T0" fmla="*/ 31 w 64"/>
                  <a:gd name="T1" fmla="*/ 12 h 32"/>
                  <a:gd name="T2" fmla="*/ 16 w 64"/>
                  <a:gd name="T3" fmla="*/ 0 h 32"/>
                  <a:gd name="T4" fmla="*/ 0 w 64"/>
                  <a:gd name="T5" fmla="*/ 16 h 32"/>
                  <a:gd name="T6" fmla="*/ 16 w 64"/>
                  <a:gd name="T7" fmla="*/ 32 h 32"/>
                  <a:gd name="T8" fmla="*/ 31 w 64"/>
                  <a:gd name="T9" fmla="*/ 20 h 32"/>
                  <a:gd name="T10" fmla="*/ 52 w 64"/>
                  <a:gd name="T11" fmla="*/ 20 h 32"/>
                  <a:gd name="T12" fmla="*/ 52 w 64"/>
                  <a:gd name="T13" fmla="*/ 28 h 32"/>
                  <a:gd name="T14" fmla="*/ 60 w 64"/>
                  <a:gd name="T15" fmla="*/ 28 h 32"/>
                  <a:gd name="T16" fmla="*/ 60 w 64"/>
                  <a:gd name="T17" fmla="*/ 20 h 32"/>
                  <a:gd name="T18" fmla="*/ 64 w 64"/>
                  <a:gd name="T19" fmla="*/ 20 h 32"/>
                  <a:gd name="T20" fmla="*/ 64 w 64"/>
                  <a:gd name="T21" fmla="*/ 12 h 32"/>
                  <a:gd name="T22" fmla="*/ 31 w 64"/>
                  <a:gd name="T23" fmla="*/ 12 h 32"/>
                  <a:gd name="T24" fmla="*/ 16 w 64"/>
                  <a:gd name="T25" fmla="*/ 26 h 32"/>
                  <a:gd name="T26" fmla="*/ 6 w 64"/>
                  <a:gd name="T27" fmla="*/ 16 h 32"/>
                  <a:gd name="T28" fmla="*/ 16 w 64"/>
                  <a:gd name="T29" fmla="*/ 6 h 32"/>
                  <a:gd name="T30" fmla="*/ 26 w 64"/>
                  <a:gd name="T31" fmla="*/ 16 h 32"/>
                  <a:gd name="T32" fmla="*/ 16 w 64"/>
                  <a:gd name="T33" fmla="*/ 2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4" h="32">
                    <a:moveTo>
                      <a:pt x="31" y="12"/>
                    </a:moveTo>
                    <a:cubicBezTo>
                      <a:pt x="30" y="5"/>
                      <a:pt x="23" y="0"/>
                      <a:pt x="16" y="0"/>
                    </a:cubicBezTo>
                    <a:cubicBezTo>
                      <a:pt x="7" y="0"/>
                      <a:pt x="0" y="7"/>
                      <a:pt x="0" y="16"/>
                    </a:cubicBezTo>
                    <a:cubicBezTo>
                      <a:pt x="0" y="25"/>
                      <a:pt x="7" y="32"/>
                      <a:pt x="16" y="32"/>
                    </a:cubicBezTo>
                    <a:cubicBezTo>
                      <a:pt x="23" y="32"/>
                      <a:pt x="30" y="27"/>
                      <a:pt x="31" y="20"/>
                    </a:cubicBezTo>
                    <a:cubicBezTo>
                      <a:pt x="52" y="20"/>
                      <a:pt x="52" y="20"/>
                      <a:pt x="52" y="20"/>
                    </a:cubicBezTo>
                    <a:cubicBezTo>
                      <a:pt x="52" y="28"/>
                      <a:pt x="52" y="28"/>
                      <a:pt x="52" y="28"/>
                    </a:cubicBezTo>
                    <a:cubicBezTo>
                      <a:pt x="60" y="28"/>
                      <a:pt x="60" y="28"/>
                      <a:pt x="60" y="28"/>
                    </a:cubicBezTo>
                    <a:cubicBezTo>
                      <a:pt x="60" y="20"/>
                      <a:pt x="60" y="20"/>
                      <a:pt x="60" y="20"/>
                    </a:cubicBezTo>
                    <a:cubicBezTo>
                      <a:pt x="64" y="20"/>
                      <a:pt x="64" y="20"/>
                      <a:pt x="64" y="20"/>
                    </a:cubicBezTo>
                    <a:cubicBezTo>
                      <a:pt x="64" y="12"/>
                      <a:pt x="64" y="12"/>
                      <a:pt x="64" y="12"/>
                    </a:cubicBezTo>
                    <a:lnTo>
                      <a:pt x="31" y="12"/>
                    </a:lnTo>
                    <a:close/>
                    <a:moveTo>
                      <a:pt x="16" y="26"/>
                    </a:moveTo>
                    <a:cubicBezTo>
                      <a:pt x="10" y="26"/>
                      <a:pt x="6" y="22"/>
                      <a:pt x="6" y="16"/>
                    </a:cubicBezTo>
                    <a:cubicBezTo>
                      <a:pt x="6" y="10"/>
                      <a:pt x="10" y="6"/>
                      <a:pt x="16" y="6"/>
                    </a:cubicBezTo>
                    <a:cubicBezTo>
                      <a:pt x="22" y="6"/>
                      <a:pt x="26" y="10"/>
                      <a:pt x="26" y="16"/>
                    </a:cubicBezTo>
                    <a:cubicBezTo>
                      <a:pt x="26" y="22"/>
                      <a:pt x="22" y="26"/>
                      <a:pt x="16" y="26"/>
                    </a:cubicBezTo>
                    <a:close/>
                  </a:path>
                </a:pathLst>
              </a:custGeom>
              <a:solidFill>
                <a:srgbClr val="445469"/>
              </a:solid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grpSp>
      </p:grpSp>
      <p:sp>
        <p:nvSpPr>
          <p:cNvPr id="2" name="灯片编号占位符 1"/>
          <p:cNvSpPr>
            <a:spLocks noGrp="1"/>
          </p:cNvSpPr>
          <p:nvPr>
            <p:ph type="sldNum" sz="quarter" idx="12"/>
          </p:nvPr>
        </p:nvSpPr>
        <p:spPr/>
        <p:txBody>
          <a:bodyPr/>
          <a:lstStyle/>
          <a:p>
            <a:fld id="{877C4908-FE0A-43F2-B8DA-9F7993525651}" type="slidenum">
              <a:rPr lang="zh-CN" altLang="en-US" smtClean="0"/>
              <a:pPr/>
              <a:t>24</a:t>
            </a:fld>
            <a:endParaRPr lang="zh-CN" altLang="en-US"/>
          </a:p>
        </p:txBody>
      </p:sp>
      <p:grpSp>
        <p:nvGrpSpPr>
          <p:cNvPr id="28" name="组合 27"/>
          <p:cNvGrpSpPr/>
          <p:nvPr/>
        </p:nvGrpSpPr>
        <p:grpSpPr>
          <a:xfrm>
            <a:off x="0" y="352224"/>
            <a:ext cx="9144000" cy="131294"/>
            <a:chOff x="0" y="522362"/>
            <a:chExt cx="9144000" cy="213184"/>
          </a:xfrm>
        </p:grpSpPr>
        <p:grpSp>
          <p:nvGrpSpPr>
            <p:cNvPr id="29" name="组合 28"/>
            <p:cNvGrpSpPr/>
            <p:nvPr/>
          </p:nvGrpSpPr>
          <p:grpSpPr>
            <a:xfrm>
              <a:off x="127000" y="522362"/>
              <a:ext cx="8890000" cy="213184"/>
              <a:chOff x="127000" y="447551"/>
              <a:chExt cx="8890000" cy="498377"/>
            </a:xfrm>
          </p:grpSpPr>
          <p:grpSp>
            <p:nvGrpSpPr>
              <p:cNvPr id="31" name="组合 30"/>
              <p:cNvGrpSpPr/>
              <p:nvPr/>
            </p:nvGrpSpPr>
            <p:grpSpPr>
              <a:xfrm>
                <a:off x="838200" y="447552"/>
                <a:ext cx="7112000" cy="498376"/>
                <a:chOff x="814738" y="2145382"/>
                <a:chExt cx="7112000" cy="1439863"/>
              </a:xfrm>
            </p:grpSpPr>
            <p:cxnSp>
              <p:nvCxnSpPr>
                <p:cNvPr id="79" name="MH_Other_41"/>
                <p:cNvCxnSpPr/>
                <p:nvPr/>
              </p:nvCxnSpPr>
              <p:spPr>
                <a:xfrm>
                  <a:off x="814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0" name="MH_Other_43"/>
                <p:cNvCxnSpPr/>
                <p:nvPr/>
              </p:nvCxnSpPr>
              <p:spPr>
                <a:xfrm>
                  <a:off x="45485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1" name="MH_Other_42"/>
                <p:cNvCxnSpPr/>
                <p:nvPr/>
              </p:nvCxnSpPr>
              <p:spPr>
                <a:xfrm>
                  <a:off x="2592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2" name="MH_Other_45"/>
                <p:cNvCxnSpPr/>
                <p:nvPr/>
              </p:nvCxnSpPr>
              <p:spPr>
                <a:xfrm>
                  <a:off x="7926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3" name="MH_Other_44"/>
                <p:cNvCxnSpPr/>
                <p:nvPr/>
              </p:nvCxnSpPr>
              <p:spPr>
                <a:xfrm>
                  <a:off x="6148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32" name="MH_Other_1"/>
              <p:cNvCxnSpPr/>
              <p:nvPr/>
            </p:nvCxnSpPr>
            <p:spPr>
              <a:xfrm>
                <a:off x="12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MH_Other_2"/>
              <p:cNvCxnSpPr/>
              <p:nvPr/>
            </p:nvCxnSpPr>
            <p:spPr>
              <a:xfrm>
                <a:off x="304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MH_Other_3"/>
              <p:cNvCxnSpPr/>
              <p:nvPr/>
            </p:nvCxnSpPr>
            <p:spPr>
              <a:xfrm>
                <a:off x="482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MH_Other_4"/>
              <p:cNvCxnSpPr/>
              <p:nvPr/>
            </p:nvCxnSpPr>
            <p:spPr>
              <a:xfrm>
                <a:off x="660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 name="MH_Other_5"/>
              <p:cNvCxnSpPr/>
              <p:nvPr/>
            </p:nvCxnSpPr>
            <p:spPr>
              <a:xfrm>
                <a:off x="1016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MH_Other_6"/>
              <p:cNvCxnSpPr/>
              <p:nvPr/>
            </p:nvCxnSpPr>
            <p:spPr>
              <a:xfrm>
                <a:off x="1193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MH_Other_7"/>
              <p:cNvCxnSpPr/>
              <p:nvPr/>
            </p:nvCxnSpPr>
            <p:spPr>
              <a:xfrm>
                <a:off x="1371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MH_Other_8"/>
              <p:cNvCxnSpPr/>
              <p:nvPr/>
            </p:nvCxnSpPr>
            <p:spPr>
              <a:xfrm>
                <a:off x="1549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MH_Other_10"/>
              <p:cNvCxnSpPr/>
              <p:nvPr/>
            </p:nvCxnSpPr>
            <p:spPr>
              <a:xfrm>
                <a:off x="1905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MH_Other_11"/>
              <p:cNvCxnSpPr/>
              <p:nvPr/>
            </p:nvCxnSpPr>
            <p:spPr>
              <a:xfrm>
                <a:off x="2082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MH_Other_12"/>
              <p:cNvCxnSpPr/>
              <p:nvPr/>
            </p:nvCxnSpPr>
            <p:spPr>
              <a:xfrm>
                <a:off x="2260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MH_Other_13"/>
              <p:cNvCxnSpPr/>
              <p:nvPr/>
            </p:nvCxnSpPr>
            <p:spPr>
              <a:xfrm>
                <a:off x="2438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MH_Other_14"/>
              <p:cNvCxnSpPr/>
              <p:nvPr/>
            </p:nvCxnSpPr>
            <p:spPr>
              <a:xfrm>
                <a:off x="2794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5" name="MH_Other_15"/>
              <p:cNvCxnSpPr/>
              <p:nvPr/>
            </p:nvCxnSpPr>
            <p:spPr>
              <a:xfrm>
                <a:off x="2971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MH_Other_16"/>
              <p:cNvCxnSpPr/>
              <p:nvPr/>
            </p:nvCxnSpPr>
            <p:spPr>
              <a:xfrm>
                <a:off x="3149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MH_Other_17"/>
              <p:cNvCxnSpPr/>
              <p:nvPr/>
            </p:nvCxnSpPr>
            <p:spPr>
              <a:xfrm>
                <a:off x="3327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MH_Other_19"/>
              <p:cNvCxnSpPr/>
              <p:nvPr/>
            </p:nvCxnSpPr>
            <p:spPr>
              <a:xfrm>
                <a:off x="3683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MH_Other_20"/>
              <p:cNvCxnSpPr/>
              <p:nvPr/>
            </p:nvCxnSpPr>
            <p:spPr>
              <a:xfrm>
                <a:off x="3860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MH_Other_21"/>
              <p:cNvCxnSpPr/>
              <p:nvPr/>
            </p:nvCxnSpPr>
            <p:spPr>
              <a:xfrm>
                <a:off x="4038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MH_Other_22"/>
              <p:cNvCxnSpPr/>
              <p:nvPr/>
            </p:nvCxnSpPr>
            <p:spPr>
              <a:xfrm>
                <a:off x="4216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MH_Other_23"/>
              <p:cNvCxnSpPr/>
              <p:nvPr/>
            </p:nvCxnSpPr>
            <p:spPr>
              <a:xfrm>
                <a:off x="4427984" y="447551"/>
                <a:ext cx="0" cy="358774"/>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MH_Other_24"/>
              <p:cNvCxnSpPr/>
              <p:nvPr/>
            </p:nvCxnSpPr>
            <p:spPr>
              <a:xfrm>
                <a:off x="4749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MH_Other_25"/>
              <p:cNvCxnSpPr/>
              <p:nvPr/>
            </p:nvCxnSpPr>
            <p:spPr>
              <a:xfrm>
                <a:off x="4927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MH_Other_26"/>
              <p:cNvCxnSpPr/>
              <p:nvPr/>
            </p:nvCxnSpPr>
            <p:spPr>
              <a:xfrm>
                <a:off x="5105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MH_Other_28"/>
              <p:cNvCxnSpPr/>
              <p:nvPr/>
            </p:nvCxnSpPr>
            <p:spPr>
              <a:xfrm>
                <a:off x="5461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MH_Other_29"/>
              <p:cNvCxnSpPr/>
              <p:nvPr/>
            </p:nvCxnSpPr>
            <p:spPr>
              <a:xfrm>
                <a:off x="5638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MH_Other_30"/>
              <p:cNvCxnSpPr/>
              <p:nvPr/>
            </p:nvCxnSpPr>
            <p:spPr>
              <a:xfrm>
                <a:off x="5816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MH_Other_31"/>
              <p:cNvCxnSpPr/>
              <p:nvPr/>
            </p:nvCxnSpPr>
            <p:spPr>
              <a:xfrm>
                <a:off x="5994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MH_Other_32"/>
              <p:cNvCxnSpPr/>
              <p:nvPr/>
            </p:nvCxnSpPr>
            <p:spPr>
              <a:xfrm>
                <a:off x="6350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MH_Other_33"/>
              <p:cNvCxnSpPr/>
              <p:nvPr/>
            </p:nvCxnSpPr>
            <p:spPr>
              <a:xfrm>
                <a:off x="6527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MH_Other_34"/>
              <p:cNvCxnSpPr/>
              <p:nvPr/>
            </p:nvCxnSpPr>
            <p:spPr>
              <a:xfrm>
                <a:off x="6705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MH_Other_35"/>
              <p:cNvCxnSpPr/>
              <p:nvPr/>
            </p:nvCxnSpPr>
            <p:spPr>
              <a:xfrm>
                <a:off x="6883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MH_Other_37"/>
              <p:cNvCxnSpPr/>
              <p:nvPr/>
            </p:nvCxnSpPr>
            <p:spPr>
              <a:xfrm>
                <a:off x="7239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MH_Other_38"/>
              <p:cNvCxnSpPr/>
              <p:nvPr/>
            </p:nvCxnSpPr>
            <p:spPr>
              <a:xfrm>
                <a:off x="7416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MH_Other_39"/>
              <p:cNvCxnSpPr/>
              <p:nvPr/>
            </p:nvCxnSpPr>
            <p:spPr>
              <a:xfrm>
                <a:off x="7594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MH_Other_40"/>
              <p:cNvCxnSpPr/>
              <p:nvPr/>
            </p:nvCxnSpPr>
            <p:spPr>
              <a:xfrm>
                <a:off x="7772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MH_Other_46"/>
              <p:cNvCxnSpPr/>
              <p:nvPr/>
            </p:nvCxnSpPr>
            <p:spPr>
              <a:xfrm>
                <a:off x="8128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MH_Other_47"/>
              <p:cNvCxnSpPr/>
              <p:nvPr/>
            </p:nvCxnSpPr>
            <p:spPr>
              <a:xfrm>
                <a:off x="8305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 name="MH_Other_48"/>
              <p:cNvCxnSpPr/>
              <p:nvPr/>
            </p:nvCxnSpPr>
            <p:spPr>
              <a:xfrm>
                <a:off x="8483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MH_Other_49"/>
              <p:cNvCxnSpPr/>
              <p:nvPr/>
            </p:nvCxnSpPr>
            <p:spPr>
              <a:xfrm>
                <a:off x="8661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72" name="组合 71"/>
              <p:cNvGrpSpPr/>
              <p:nvPr/>
            </p:nvGrpSpPr>
            <p:grpSpPr>
              <a:xfrm>
                <a:off x="1727200" y="447551"/>
                <a:ext cx="7112000" cy="426368"/>
                <a:chOff x="1703738" y="2145382"/>
                <a:chExt cx="7112000" cy="719138"/>
              </a:xfrm>
            </p:grpSpPr>
            <p:cxnSp>
              <p:nvCxnSpPr>
                <p:cNvPr id="74" name="MH_Other_9"/>
                <p:cNvCxnSpPr/>
                <p:nvPr/>
              </p:nvCxnSpPr>
              <p:spPr>
                <a:xfrm>
                  <a:off x="1703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5" name="MH_Other_18"/>
                <p:cNvCxnSpPr/>
                <p:nvPr/>
              </p:nvCxnSpPr>
              <p:spPr>
                <a:xfrm>
                  <a:off x="3481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 name="MH_Other_27"/>
                <p:cNvCxnSpPr/>
                <p:nvPr/>
              </p:nvCxnSpPr>
              <p:spPr>
                <a:xfrm>
                  <a:off x="5259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 name="MH_Other_36"/>
                <p:cNvCxnSpPr/>
                <p:nvPr/>
              </p:nvCxnSpPr>
              <p:spPr>
                <a:xfrm>
                  <a:off x="7037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MH_Other_50"/>
                <p:cNvCxnSpPr/>
                <p:nvPr/>
              </p:nvCxnSpPr>
              <p:spPr>
                <a:xfrm>
                  <a:off x="8815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73" name="MH_Other_51"/>
              <p:cNvCxnSpPr/>
              <p:nvPr/>
            </p:nvCxnSpPr>
            <p:spPr>
              <a:xfrm>
                <a:off x="901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30" name="直接连接符 29"/>
            <p:cNvCxnSpPr/>
            <p:nvPr/>
          </p:nvCxnSpPr>
          <p:spPr>
            <a:xfrm>
              <a:off x="0" y="522362"/>
              <a:ext cx="9144000" cy="0"/>
            </a:xfrm>
            <a:prstGeom prst="line">
              <a:avLst/>
            </a:prstGeom>
            <a:ln>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84" name="矩形 83"/>
          <p:cNvSpPr/>
          <p:nvPr/>
        </p:nvSpPr>
        <p:spPr>
          <a:xfrm>
            <a:off x="3785275" y="224749"/>
            <a:ext cx="2031325" cy="369332"/>
          </a:xfrm>
          <a:prstGeom prst="rect">
            <a:avLst/>
          </a:prstGeom>
          <a:solidFill>
            <a:schemeClr val="bg1">
              <a:lumMod val="95000"/>
            </a:schemeClr>
          </a:solidFill>
        </p:spPr>
        <p:txBody>
          <a:bodyPr wrap="none">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单击此处添加</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内容</a:t>
            </a:r>
            <a:endParaRPr lang="zh-CN" altLang="en-US" dirty="0">
              <a:solidFill>
                <a:schemeClr val="tx1">
                  <a:lumMod val="75000"/>
                  <a:lumOff val="25000"/>
                </a:schemeClr>
              </a:solidFill>
            </a:endParaRPr>
          </a:p>
        </p:txBody>
      </p:sp>
    </p:spTree>
    <p:extLst>
      <p:ext uri="{BB962C8B-B14F-4D97-AF65-F5344CB8AC3E}">
        <p14:creationId xmlns:p14="http://schemas.microsoft.com/office/powerpoint/2010/main" val="11148017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1+#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0-#ppt_w/2"/>
                                          </p:val>
                                        </p:tav>
                                        <p:tav tm="100000">
                                          <p:val>
                                            <p:strVal val="#ppt_x"/>
                                          </p:val>
                                        </p:tav>
                                      </p:tavLst>
                                    </p:anim>
                                    <p:anim calcmode="lin" valueType="num">
                                      <p:cBhvr additive="base">
                                        <p:cTn id="17" dur="500" fill="hold"/>
                                        <p:tgtEl>
                                          <p:spTgt spid="11"/>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pPr/>
              <a:t>25</a:t>
            </a:fld>
            <a:endParaRPr lang="zh-CN" altLang="en-US"/>
          </a:p>
        </p:txBody>
      </p:sp>
      <p:graphicFrame>
        <p:nvGraphicFramePr>
          <p:cNvPr id="3" name="Diagram 5"/>
          <p:cNvGraphicFramePr/>
          <p:nvPr>
            <p:extLst>
              <p:ext uri="{D42A27DB-BD31-4B8C-83A1-F6EECF244321}">
                <p14:modId xmlns:p14="http://schemas.microsoft.com/office/powerpoint/2010/main" val="20190215"/>
              </p:ext>
            </p:extLst>
          </p:nvPr>
        </p:nvGraphicFramePr>
        <p:xfrm>
          <a:off x="467544" y="1131590"/>
          <a:ext cx="8113776" cy="30533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0" name="组合 9"/>
          <p:cNvGrpSpPr/>
          <p:nvPr/>
        </p:nvGrpSpPr>
        <p:grpSpPr>
          <a:xfrm>
            <a:off x="0" y="352224"/>
            <a:ext cx="9144000" cy="131294"/>
            <a:chOff x="0" y="522362"/>
            <a:chExt cx="9144000" cy="213184"/>
          </a:xfrm>
        </p:grpSpPr>
        <p:grpSp>
          <p:nvGrpSpPr>
            <p:cNvPr id="11" name="组合 10"/>
            <p:cNvGrpSpPr/>
            <p:nvPr/>
          </p:nvGrpSpPr>
          <p:grpSpPr>
            <a:xfrm>
              <a:off x="127000" y="522362"/>
              <a:ext cx="8890000" cy="213184"/>
              <a:chOff x="127000" y="447551"/>
              <a:chExt cx="8890000" cy="498377"/>
            </a:xfrm>
          </p:grpSpPr>
          <p:grpSp>
            <p:nvGrpSpPr>
              <p:cNvPr id="13" name="组合 12"/>
              <p:cNvGrpSpPr/>
              <p:nvPr/>
            </p:nvGrpSpPr>
            <p:grpSpPr>
              <a:xfrm>
                <a:off x="838200" y="447552"/>
                <a:ext cx="7112000" cy="498376"/>
                <a:chOff x="814738" y="2145382"/>
                <a:chExt cx="7112000" cy="1439863"/>
              </a:xfrm>
            </p:grpSpPr>
            <p:cxnSp>
              <p:nvCxnSpPr>
                <p:cNvPr id="61" name="MH_Other_41"/>
                <p:cNvCxnSpPr/>
                <p:nvPr/>
              </p:nvCxnSpPr>
              <p:spPr>
                <a:xfrm>
                  <a:off x="814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MH_Other_43"/>
                <p:cNvCxnSpPr/>
                <p:nvPr/>
              </p:nvCxnSpPr>
              <p:spPr>
                <a:xfrm>
                  <a:off x="45485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MH_Other_42"/>
                <p:cNvCxnSpPr/>
                <p:nvPr/>
              </p:nvCxnSpPr>
              <p:spPr>
                <a:xfrm>
                  <a:off x="2592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MH_Other_45"/>
                <p:cNvCxnSpPr/>
                <p:nvPr/>
              </p:nvCxnSpPr>
              <p:spPr>
                <a:xfrm>
                  <a:off x="7926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MH_Other_44"/>
                <p:cNvCxnSpPr/>
                <p:nvPr/>
              </p:nvCxnSpPr>
              <p:spPr>
                <a:xfrm>
                  <a:off x="6148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4" name="MH_Other_1"/>
              <p:cNvCxnSpPr/>
              <p:nvPr/>
            </p:nvCxnSpPr>
            <p:spPr>
              <a:xfrm>
                <a:off x="12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MH_Other_2"/>
              <p:cNvCxnSpPr/>
              <p:nvPr/>
            </p:nvCxnSpPr>
            <p:spPr>
              <a:xfrm>
                <a:off x="304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 name="MH_Other_3"/>
              <p:cNvCxnSpPr/>
              <p:nvPr/>
            </p:nvCxnSpPr>
            <p:spPr>
              <a:xfrm>
                <a:off x="482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MH_Other_4"/>
              <p:cNvCxnSpPr/>
              <p:nvPr/>
            </p:nvCxnSpPr>
            <p:spPr>
              <a:xfrm>
                <a:off x="660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MH_Other_5"/>
              <p:cNvCxnSpPr/>
              <p:nvPr/>
            </p:nvCxnSpPr>
            <p:spPr>
              <a:xfrm>
                <a:off x="1016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MH_Other_6"/>
              <p:cNvCxnSpPr/>
              <p:nvPr/>
            </p:nvCxnSpPr>
            <p:spPr>
              <a:xfrm>
                <a:off x="1193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MH_Other_7"/>
              <p:cNvCxnSpPr/>
              <p:nvPr/>
            </p:nvCxnSpPr>
            <p:spPr>
              <a:xfrm>
                <a:off x="1371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MH_Other_8"/>
              <p:cNvCxnSpPr/>
              <p:nvPr/>
            </p:nvCxnSpPr>
            <p:spPr>
              <a:xfrm>
                <a:off x="1549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MH_Other_10"/>
              <p:cNvCxnSpPr/>
              <p:nvPr/>
            </p:nvCxnSpPr>
            <p:spPr>
              <a:xfrm>
                <a:off x="1905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MH_Other_11"/>
              <p:cNvCxnSpPr/>
              <p:nvPr/>
            </p:nvCxnSpPr>
            <p:spPr>
              <a:xfrm>
                <a:off x="2082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MH_Other_12"/>
              <p:cNvCxnSpPr/>
              <p:nvPr/>
            </p:nvCxnSpPr>
            <p:spPr>
              <a:xfrm>
                <a:off x="2260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MH_Other_13"/>
              <p:cNvCxnSpPr/>
              <p:nvPr/>
            </p:nvCxnSpPr>
            <p:spPr>
              <a:xfrm>
                <a:off x="2438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MH_Other_14"/>
              <p:cNvCxnSpPr/>
              <p:nvPr/>
            </p:nvCxnSpPr>
            <p:spPr>
              <a:xfrm>
                <a:off x="2794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MH_Other_15"/>
              <p:cNvCxnSpPr/>
              <p:nvPr/>
            </p:nvCxnSpPr>
            <p:spPr>
              <a:xfrm>
                <a:off x="2971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MH_Other_16"/>
              <p:cNvCxnSpPr/>
              <p:nvPr/>
            </p:nvCxnSpPr>
            <p:spPr>
              <a:xfrm>
                <a:off x="3149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MH_Other_17"/>
              <p:cNvCxnSpPr/>
              <p:nvPr/>
            </p:nvCxnSpPr>
            <p:spPr>
              <a:xfrm>
                <a:off x="3327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MH_Other_19"/>
              <p:cNvCxnSpPr/>
              <p:nvPr/>
            </p:nvCxnSpPr>
            <p:spPr>
              <a:xfrm>
                <a:off x="3683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MH_Other_20"/>
              <p:cNvCxnSpPr/>
              <p:nvPr/>
            </p:nvCxnSpPr>
            <p:spPr>
              <a:xfrm>
                <a:off x="3860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MH_Other_21"/>
              <p:cNvCxnSpPr/>
              <p:nvPr/>
            </p:nvCxnSpPr>
            <p:spPr>
              <a:xfrm>
                <a:off x="4038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MH_Other_22"/>
              <p:cNvCxnSpPr/>
              <p:nvPr/>
            </p:nvCxnSpPr>
            <p:spPr>
              <a:xfrm>
                <a:off x="4216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MH_Other_23"/>
              <p:cNvCxnSpPr/>
              <p:nvPr/>
            </p:nvCxnSpPr>
            <p:spPr>
              <a:xfrm>
                <a:off x="4427984" y="447551"/>
                <a:ext cx="0" cy="358774"/>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MH_Other_24"/>
              <p:cNvCxnSpPr/>
              <p:nvPr/>
            </p:nvCxnSpPr>
            <p:spPr>
              <a:xfrm>
                <a:off x="4749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 name="MH_Other_25"/>
              <p:cNvCxnSpPr/>
              <p:nvPr/>
            </p:nvCxnSpPr>
            <p:spPr>
              <a:xfrm>
                <a:off x="4927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MH_Other_26"/>
              <p:cNvCxnSpPr/>
              <p:nvPr/>
            </p:nvCxnSpPr>
            <p:spPr>
              <a:xfrm>
                <a:off x="5105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MH_Other_28"/>
              <p:cNvCxnSpPr/>
              <p:nvPr/>
            </p:nvCxnSpPr>
            <p:spPr>
              <a:xfrm>
                <a:off x="5461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MH_Other_29"/>
              <p:cNvCxnSpPr/>
              <p:nvPr/>
            </p:nvCxnSpPr>
            <p:spPr>
              <a:xfrm>
                <a:off x="5638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MH_Other_30"/>
              <p:cNvCxnSpPr/>
              <p:nvPr/>
            </p:nvCxnSpPr>
            <p:spPr>
              <a:xfrm>
                <a:off x="5816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MH_Other_31"/>
              <p:cNvCxnSpPr/>
              <p:nvPr/>
            </p:nvCxnSpPr>
            <p:spPr>
              <a:xfrm>
                <a:off x="5994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MH_Other_32"/>
              <p:cNvCxnSpPr/>
              <p:nvPr/>
            </p:nvCxnSpPr>
            <p:spPr>
              <a:xfrm>
                <a:off x="6350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MH_Other_33"/>
              <p:cNvCxnSpPr/>
              <p:nvPr/>
            </p:nvCxnSpPr>
            <p:spPr>
              <a:xfrm>
                <a:off x="6527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MH_Other_34"/>
              <p:cNvCxnSpPr/>
              <p:nvPr/>
            </p:nvCxnSpPr>
            <p:spPr>
              <a:xfrm>
                <a:off x="6705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5" name="MH_Other_35"/>
              <p:cNvCxnSpPr/>
              <p:nvPr/>
            </p:nvCxnSpPr>
            <p:spPr>
              <a:xfrm>
                <a:off x="6883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MH_Other_37"/>
              <p:cNvCxnSpPr/>
              <p:nvPr/>
            </p:nvCxnSpPr>
            <p:spPr>
              <a:xfrm>
                <a:off x="7239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MH_Other_38"/>
              <p:cNvCxnSpPr/>
              <p:nvPr/>
            </p:nvCxnSpPr>
            <p:spPr>
              <a:xfrm>
                <a:off x="7416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MH_Other_39"/>
              <p:cNvCxnSpPr/>
              <p:nvPr/>
            </p:nvCxnSpPr>
            <p:spPr>
              <a:xfrm>
                <a:off x="7594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MH_Other_40"/>
              <p:cNvCxnSpPr/>
              <p:nvPr/>
            </p:nvCxnSpPr>
            <p:spPr>
              <a:xfrm>
                <a:off x="7772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MH_Other_46"/>
              <p:cNvCxnSpPr/>
              <p:nvPr/>
            </p:nvCxnSpPr>
            <p:spPr>
              <a:xfrm>
                <a:off x="8128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MH_Other_47"/>
              <p:cNvCxnSpPr/>
              <p:nvPr/>
            </p:nvCxnSpPr>
            <p:spPr>
              <a:xfrm>
                <a:off x="8305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MH_Other_48"/>
              <p:cNvCxnSpPr/>
              <p:nvPr/>
            </p:nvCxnSpPr>
            <p:spPr>
              <a:xfrm>
                <a:off x="8483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MH_Other_49"/>
              <p:cNvCxnSpPr/>
              <p:nvPr/>
            </p:nvCxnSpPr>
            <p:spPr>
              <a:xfrm>
                <a:off x="8661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4" name="组合 53"/>
              <p:cNvGrpSpPr/>
              <p:nvPr/>
            </p:nvGrpSpPr>
            <p:grpSpPr>
              <a:xfrm>
                <a:off x="1727200" y="447551"/>
                <a:ext cx="7112000" cy="426368"/>
                <a:chOff x="1703738" y="2145382"/>
                <a:chExt cx="7112000" cy="719138"/>
              </a:xfrm>
            </p:grpSpPr>
            <p:cxnSp>
              <p:nvCxnSpPr>
                <p:cNvPr id="56" name="MH_Other_9"/>
                <p:cNvCxnSpPr/>
                <p:nvPr/>
              </p:nvCxnSpPr>
              <p:spPr>
                <a:xfrm>
                  <a:off x="1703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MH_Other_18"/>
                <p:cNvCxnSpPr/>
                <p:nvPr/>
              </p:nvCxnSpPr>
              <p:spPr>
                <a:xfrm>
                  <a:off x="3481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MH_Other_27"/>
                <p:cNvCxnSpPr/>
                <p:nvPr/>
              </p:nvCxnSpPr>
              <p:spPr>
                <a:xfrm>
                  <a:off x="5259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MH_Other_36"/>
                <p:cNvCxnSpPr/>
                <p:nvPr/>
              </p:nvCxnSpPr>
              <p:spPr>
                <a:xfrm>
                  <a:off x="7037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MH_Other_50"/>
                <p:cNvCxnSpPr/>
                <p:nvPr/>
              </p:nvCxnSpPr>
              <p:spPr>
                <a:xfrm>
                  <a:off x="8815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55" name="MH_Other_51"/>
              <p:cNvCxnSpPr/>
              <p:nvPr/>
            </p:nvCxnSpPr>
            <p:spPr>
              <a:xfrm>
                <a:off x="901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2" name="直接连接符 11"/>
            <p:cNvCxnSpPr/>
            <p:nvPr/>
          </p:nvCxnSpPr>
          <p:spPr>
            <a:xfrm>
              <a:off x="0" y="522362"/>
              <a:ext cx="9144000" cy="0"/>
            </a:xfrm>
            <a:prstGeom prst="line">
              <a:avLst/>
            </a:prstGeom>
            <a:ln>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66" name="矩形 65"/>
          <p:cNvSpPr/>
          <p:nvPr/>
        </p:nvSpPr>
        <p:spPr>
          <a:xfrm>
            <a:off x="3785275" y="224749"/>
            <a:ext cx="2031325" cy="369332"/>
          </a:xfrm>
          <a:prstGeom prst="rect">
            <a:avLst/>
          </a:prstGeom>
          <a:solidFill>
            <a:schemeClr val="bg1">
              <a:lumMod val="95000"/>
            </a:schemeClr>
          </a:solidFill>
        </p:spPr>
        <p:txBody>
          <a:bodyPr wrap="none">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单击此处添加</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内容</a:t>
            </a:r>
            <a:endParaRPr lang="zh-CN" altLang="en-US" dirty="0">
              <a:solidFill>
                <a:schemeClr val="tx1">
                  <a:lumMod val="75000"/>
                  <a:lumOff val="25000"/>
                </a:schemeClr>
              </a:solidFill>
            </a:endParaRPr>
          </a:p>
        </p:txBody>
      </p:sp>
    </p:spTree>
    <p:extLst>
      <p:ext uri="{BB962C8B-B14F-4D97-AF65-F5344CB8AC3E}">
        <p14:creationId xmlns:p14="http://schemas.microsoft.com/office/powerpoint/2010/main" val="21337245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115616" y="0"/>
            <a:ext cx="8028384" cy="5143500"/>
          </a:xfrm>
          <a:prstGeom prst="rect">
            <a:avLst/>
          </a:prstGeom>
          <a:solidFill>
            <a:srgbClr val="BD3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793793" y="2140545"/>
            <a:ext cx="1620957" cy="523220"/>
          </a:xfrm>
          <a:prstGeom prst="rect">
            <a:avLst/>
          </a:prstGeom>
        </p:spPr>
        <p:txBody>
          <a:bodyPr wrap="none">
            <a:spAutoFit/>
          </a:bodyPr>
          <a:lstStyle/>
          <a:p>
            <a:r>
              <a:rPr lang="zh-CN" altLang="en-US" sz="2800" b="1" dirty="0" smtClean="0">
                <a:solidFill>
                  <a:schemeClr val="bg1"/>
                </a:solidFill>
                <a:latin typeface="微软雅黑" pitchFamily="34" charset="-122"/>
                <a:ea typeface="微软雅黑" pitchFamily="34" charset="-122"/>
              </a:rPr>
              <a:t>第四部分</a:t>
            </a:r>
            <a:endParaRPr lang="zh-CN" altLang="en-US" sz="2800" b="1" dirty="0">
              <a:solidFill>
                <a:schemeClr val="bg1"/>
              </a:solidFill>
              <a:latin typeface="微软雅黑" pitchFamily="34" charset="-122"/>
              <a:ea typeface="微软雅黑" pitchFamily="34" charset="-122"/>
            </a:endParaRPr>
          </a:p>
        </p:txBody>
      </p:sp>
      <p:sp>
        <p:nvSpPr>
          <p:cNvPr id="5" name="矩形 4"/>
          <p:cNvSpPr/>
          <p:nvPr/>
        </p:nvSpPr>
        <p:spPr>
          <a:xfrm>
            <a:off x="1763688" y="2353986"/>
            <a:ext cx="2439707" cy="1200329"/>
          </a:xfrm>
          <a:prstGeom prst="rect">
            <a:avLst/>
          </a:prstGeom>
        </p:spPr>
        <p:txBody>
          <a:bodyPr wrap="none">
            <a:spAutoFit/>
          </a:bodyPr>
          <a:lstStyle/>
          <a:p>
            <a:r>
              <a:rPr lang="en-US" altLang="zh-CN" sz="7200" b="1" dirty="0" smtClean="0">
                <a:solidFill>
                  <a:schemeClr val="bg1"/>
                </a:solidFill>
              </a:rPr>
              <a:t>Part 4</a:t>
            </a:r>
            <a:endParaRPr lang="zh-CN" altLang="en-US" sz="7200" b="1" dirty="0">
              <a:solidFill>
                <a:schemeClr val="bg1"/>
              </a:solidFill>
            </a:endParaRPr>
          </a:p>
        </p:txBody>
      </p:sp>
      <p:sp>
        <p:nvSpPr>
          <p:cNvPr id="6" name="矩形 5"/>
          <p:cNvSpPr/>
          <p:nvPr/>
        </p:nvSpPr>
        <p:spPr>
          <a:xfrm>
            <a:off x="1835696" y="3381341"/>
            <a:ext cx="423319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dirty="0">
              <a:solidFill>
                <a:schemeClr val="bg1"/>
              </a:solidFill>
              <a:latin typeface="微软雅黑" pitchFamily="34" charset="-122"/>
              <a:ea typeface="微软雅黑" pitchFamily="34" charset="-122"/>
            </a:endParaRPr>
          </a:p>
        </p:txBody>
      </p:sp>
      <p:sp>
        <p:nvSpPr>
          <p:cNvPr id="7" name="矩形 6"/>
          <p:cNvSpPr/>
          <p:nvPr/>
        </p:nvSpPr>
        <p:spPr>
          <a:xfrm>
            <a:off x="1763688" y="3504228"/>
            <a:ext cx="4608512" cy="4356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3200" b="1" dirty="0">
                <a:solidFill>
                  <a:schemeClr val="bg1"/>
                </a:solidFill>
                <a:latin typeface="微软雅黑" pitchFamily="34" charset="-122"/>
                <a:ea typeface="微软雅黑" pitchFamily="34" charset="-122"/>
              </a:rPr>
              <a:t>单击此处</a:t>
            </a:r>
            <a:r>
              <a:rPr lang="zh-CN" altLang="en-US" sz="3200" b="1" dirty="0" smtClean="0">
                <a:solidFill>
                  <a:schemeClr val="bg1"/>
                </a:solidFill>
                <a:latin typeface="微软雅黑" pitchFamily="34" charset="-122"/>
                <a:ea typeface="微软雅黑" pitchFamily="34" charset="-122"/>
              </a:rPr>
              <a:t>添加</a:t>
            </a:r>
            <a:r>
              <a:rPr lang="zh-CN" altLang="en-US" sz="3200" b="1" dirty="0">
                <a:solidFill>
                  <a:schemeClr val="bg1"/>
                </a:solidFill>
                <a:latin typeface="微软雅黑" pitchFamily="34" charset="-122"/>
                <a:ea typeface="微软雅黑" pitchFamily="34" charset="-122"/>
              </a:rPr>
              <a:t>章节</a:t>
            </a:r>
            <a:r>
              <a:rPr lang="zh-CN" altLang="en-US" sz="3200" b="1" dirty="0" smtClean="0">
                <a:solidFill>
                  <a:schemeClr val="bg1"/>
                </a:solidFill>
                <a:latin typeface="微软雅黑" pitchFamily="34" charset="-122"/>
                <a:ea typeface="微软雅黑" pitchFamily="34" charset="-122"/>
              </a:rPr>
              <a:t>内容</a:t>
            </a:r>
            <a:endParaRPr lang="zh-CN" altLang="en-US" sz="3200" b="1" dirty="0">
              <a:solidFill>
                <a:schemeClr val="bg1"/>
              </a:solidFill>
              <a:latin typeface="微软雅黑" pitchFamily="34" charset="-122"/>
              <a:ea typeface="微软雅黑" pitchFamily="34" charset="-122"/>
            </a:endParaRPr>
          </a:p>
        </p:txBody>
      </p:sp>
      <p:cxnSp>
        <p:nvCxnSpPr>
          <p:cNvPr id="8" name="直接连接符 7"/>
          <p:cNvCxnSpPr/>
          <p:nvPr/>
        </p:nvCxnSpPr>
        <p:spPr>
          <a:xfrm>
            <a:off x="971600" y="0"/>
            <a:ext cx="0" cy="514350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22638" y="339502"/>
            <a:ext cx="364202" cy="200055"/>
          </a:xfrm>
          <a:prstGeom prst="rect">
            <a:avLst/>
          </a:prstGeom>
          <a:noFill/>
        </p:spPr>
        <p:txBody>
          <a:bodyPr wrap="none" rtlCol="0">
            <a:spAutoFit/>
          </a:bodyPr>
          <a:lstStyle/>
          <a:p>
            <a:r>
              <a:rPr lang="en-US" altLang="zh-CN" sz="700" dirty="0" smtClean="0"/>
              <a:t>1996</a:t>
            </a:r>
            <a:endParaRPr lang="zh-CN" altLang="en-US" sz="700" dirty="0"/>
          </a:p>
        </p:txBody>
      </p:sp>
      <p:sp>
        <p:nvSpPr>
          <p:cNvPr id="10" name="TextBox 9"/>
          <p:cNvSpPr txBox="1"/>
          <p:nvPr/>
        </p:nvSpPr>
        <p:spPr>
          <a:xfrm>
            <a:off x="622638" y="581225"/>
            <a:ext cx="364202" cy="200055"/>
          </a:xfrm>
          <a:prstGeom prst="rect">
            <a:avLst/>
          </a:prstGeom>
          <a:noFill/>
        </p:spPr>
        <p:txBody>
          <a:bodyPr wrap="none" rtlCol="0">
            <a:spAutoFit/>
          </a:bodyPr>
          <a:lstStyle/>
          <a:p>
            <a:r>
              <a:rPr lang="en-US" altLang="zh-CN" sz="700" dirty="0" smtClean="0"/>
              <a:t>1997</a:t>
            </a:r>
            <a:endParaRPr lang="zh-CN" altLang="en-US" sz="700" dirty="0"/>
          </a:p>
        </p:txBody>
      </p:sp>
      <p:sp>
        <p:nvSpPr>
          <p:cNvPr id="11" name="TextBox 10"/>
          <p:cNvSpPr txBox="1"/>
          <p:nvPr/>
        </p:nvSpPr>
        <p:spPr>
          <a:xfrm>
            <a:off x="622638" y="822948"/>
            <a:ext cx="364202" cy="200055"/>
          </a:xfrm>
          <a:prstGeom prst="rect">
            <a:avLst/>
          </a:prstGeom>
          <a:noFill/>
        </p:spPr>
        <p:txBody>
          <a:bodyPr wrap="none" rtlCol="0">
            <a:spAutoFit/>
          </a:bodyPr>
          <a:lstStyle/>
          <a:p>
            <a:r>
              <a:rPr lang="en-US" altLang="zh-CN" sz="700" dirty="0" smtClean="0"/>
              <a:t>1998</a:t>
            </a:r>
            <a:endParaRPr lang="zh-CN" altLang="en-US" sz="700" dirty="0"/>
          </a:p>
        </p:txBody>
      </p:sp>
      <p:sp>
        <p:nvSpPr>
          <p:cNvPr id="12" name="TextBox 11"/>
          <p:cNvSpPr txBox="1"/>
          <p:nvPr/>
        </p:nvSpPr>
        <p:spPr>
          <a:xfrm>
            <a:off x="622638" y="1064671"/>
            <a:ext cx="364202" cy="200055"/>
          </a:xfrm>
          <a:prstGeom prst="rect">
            <a:avLst/>
          </a:prstGeom>
          <a:noFill/>
        </p:spPr>
        <p:txBody>
          <a:bodyPr wrap="none" rtlCol="0">
            <a:spAutoFit/>
          </a:bodyPr>
          <a:lstStyle/>
          <a:p>
            <a:r>
              <a:rPr lang="en-US" altLang="zh-CN" sz="700" dirty="0" smtClean="0"/>
              <a:t>1999</a:t>
            </a:r>
            <a:endParaRPr lang="zh-CN" altLang="en-US" sz="700" dirty="0"/>
          </a:p>
        </p:txBody>
      </p:sp>
      <p:sp>
        <p:nvSpPr>
          <p:cNvPr id="13" name="TextBox 12"/>
          <p:cNvSpPr txBox="1"/>
          <p:nvPr/>
        </p:nvSpPr>
        <p:spPr>
          <a:xfrm>
            <a:off x="622638" y="1306394"/>
            <a:ext cx="364202" cy="200055"/>
          </a:xfrm>
          <a:prstGeom prst="rect">
            <a:avLst/>
          </a:prstGeom>
          <a:noFill/>
        </p:spPr>
        <p:txBody>
          <a:bodyPr wrap="none" rtlCol="0">
            <a:spAutoFit/>
          </a:bodyPr>
          <a:lstStyle/>
          <a:p>
            <a:r>
              <a:rPr lang="en-US" altLang="zh-CN" sz="700" dirty="0" smtClean="0"/>
              <a:t>2000</a:t>
            </a:r>
            <a:endParaRPr lang="zh-CN" altLang="en-US" sz="700" dirty="0"/>
          </a:p>
        </p:txBody>
      </p:sp>
      <p:sp>
        <p:nvSpPr>
          <p:cNvPr id="14" name="TextBox 13"/>
          <p:cNvSpPr txBox="1"/>
          <p:nvPr/>
        </p:nvSpPr>
        <p:spPr>
          <a:xfrm>
            <a:off x="622638" y="1548117"/>
            <a:ext cx="364202" cy="200055"/>
          </a:xfrm>
          <a:prstGeom prst="rect">
            <a:avLst/>
          </a:prstGeom>
          <a:noFill/>
        </p:spPr>
        <p:txBody>
          <a:bodyPr wrap="none" rtlCol="0">
            <a:spAutoFit/>
          </a:bodyPr>
          <a:lstStyle/>
          <a:p>
            <a:r>
              <a:rPr lang="en-US" altLang="zh-CN" sz="700" dirty="0" smtClean="0"/>
              <a:t>2001</a:t>
            </a:r>
            <a:endParaRPr lang="zh-CN" altLang="en-US" sz="700" dirty="0"/>
          </a:p>
        </p:txBody>
      </p:sp>
      <p:sp>
        <p:nvSpPr>
          <p:cNvPr id="15" name="TextBox 14"/>
          <p:cNvSpPr txBox="1"/>
          <p:nvPr/>
        </p:nvSpPr>
        <p:spPr>
          <a:xfrm>
            <a:off x="622638" y="1789840"/>
            <a:ext cx="364202" cy="200055"/>
          </a:xfrm>
          <a:prstGeom prst="rect">
            <a:avLst/>
          </a:prstGeom>
          <a:noFill/>
        </p:spPr>
        <p:txBody>
          <a:bodyPr wrap="none" rtlCol="0">
            <a:spAutoFit/>
          </a:bodyPr>
          <a:lstStyle/>
          <a:p>
            <a:r>
              <a:rPr lang="en-US" altLang="zh-CN" sz="700" dirty="0" smtClean="0"/>
              <a:t>2002</a:t>
            </a:r>
            <a:endParaRPr lang="zh-CN" altLang="en-US" sz="700" dirty="0"/>
          </a:p>
        </p:txBody>
      </p:sp>
      <p:sp>
        <p:nvSpPr>
          <p:cNvPr id="16" name="TextBox 15"/>
          <p:cNvSpPr txBox="1"/>
          <p:nvPr/>
        </p:nvSpPr>
        <p:spPr>
          <a:xfrm>
            <a:off x="622638" y="2031563"/>
            <a:ext cx="364202" cy="200055"/>
          </a:xfrm>
          <a:prstGeom prst="rect">
            <a:avLst/>
          </a:prstGeom>
          <a:noFill/>
        </p:spPr>
        <p:txBody>
          <a:bodyPr wrap="none" rtlCol="0">
            <a:spAutoFit/>
          </a:bodyPr>
          <a:lstStyle/>
          <a:p>
            <a:r>
              <a:rPr lang="en-US" altLang="zh-CN" sz="700" dirty="0" smtClean="0"/>
              <a:t>2003</a:t>
            </a:r>
            <a:endParaRPr lang="zh-CN" altLang="en-US" sz="700" dirty="0"/>
          </a:p>
        </p:txBody>
      </p:sp>
      <p:sp>
        <p:nvSpPr>
          <p:cNvPr id="17" name="TextBox 16"/>
          <p:cNvSpPr txBox="1"/>
          <p:nvPr/>
        </p:nvSpPr>
        <p:spPr>
          <a:xfrm>
            <a:off x="622638" y="2273286"/>
            <a:ext cx="364202" cy="200055"/>
          </a:xfrm>
          <a:prstGeom prst="rect">
            <a:avLst/>
          </a:prstGeom>
          <a:noFill/>
        </p:spPr>
        <p:txBody>
          <a:bodyPr wrap="none" rtlCol="0">
            <a:spAutoFit/>
          </a:bodyPr>
          <a:lstStyle/>
          <a:p>
            <a:r>
              <a:rPr lang="en-US" altLang="zh-CN" sz="700" dirty="0" smtClean="0"/>
              <a:t>2004</a:t>
            </a:r>
            <a:endParaRPr lang="zh-CN" altLang="en-US" sz="700" dirty="0"/>
          </a:p>
        </p:txBody>
      </p:sp>
      <p:sp>
        <p:nvSpPr>
          <p:cNvPr id="18" name="TextBox 17"/>
          <p:cNvSpPr txBox="1"/>
          <p:nvPr/>
        </p:nvSpPr>
        <p:spPr>
          <a:xfrm>
            <a:off x="622638" y="2515009"/>
            <a:ext cx="364202" cy="200055"/>
          </a:xfrm>
          <a:prstGeom prst="rect">
            <a:avLst/>
          </a:prstGeom>
          <a:noFill/>
        </p:spPr>
        <p:txBody>
          <a:bodyPr wrap="none" rtlCol="0">
            <a:spAutoFit/>
          </a:bodyPr>
          <a:lstStyle/>
          <a:p>
            <a:r>
              <a:rPr lang="en-US" altLang="zh-CN" sz="700" dirty="0" smtClean="0"/>
              <a:t>2005</a:t>
            </a:r>
            <a:endParaRPr lang="zh-CN" altLang="en-US" sz="700" dirty="0"/>
          </a:p>
        </p:txBody>
      </p:sp>
      <p:sp>
        <p:nvSpPr>
          <p:cNvPr id="19" name="TextBox 18"/>
          <p:cNvSpPr txBox="1"/>
          <p:nvPr/>
        </p:nvSpPr>
        <p:spPr>
          <a:xfrm>
            <a:off x="622638" y="2756732"/>
            <a:ext cx="364202" cy="200055"/>
          </a:xfrm>
          <a:prstGeom prst="rect">
            <a:avLst/>
          </a:prstGeom>
          <a:noFill/>
        </p:spPr>
        <p:txBody>
          <a:bodyPr wrap="none" rtlCol="0">
            <a:spAutoFit/>
          </a:bodyPr>
          <a:lstStyle/>
          <a:p>
            <a:r>
              <a:rPr lang="en-US" altLang="zh-CN" sz="700" dirty="0" smtClean="0"/>
              <a:t>2006</a:t>
            </a:r>
            <a:endParaRPr lang="zh-CN" altLang="en-US" sz="700" dirty="0"/>
          </a:p>
        </p:txBody>
      </p:sp>
      <p:sp>
        <p:nvSpPr>
          <p:cNvPr id="20" name="TextBox 19"/>
          <p:cNvSpPr txBox="1"/>
          <p:nvPr/>
        </p:nvSpPr>
        <p:spPr>
          <a:xfrm>
            <a:off x="622638" y="2998455"/>
            <a:ext cx="364202" cy="200055"/>
          </a:xfrm>
          <a:prstGeom prst="rect">
            <a:avLst/>
          </a:prstGeom>
          <a:noFill/>
        </p:spPr>
        <p:txBody>
          <a:bodyPr wrap="none" rtlCol="0">
            <a:spAutoFit/>
          </a:bodyPr>
          <a:lstStyle/>
          <a:p>
            <a:r>
              <a:rPr lang="en-US" altLang="zh-CN" sz="700" dirty="0" smtClean="0"/>
              <a:t>2007</a:t>
            </a:r>
            <a:endParaRPr lang="zh-CN" altLang="en-US" sz="700" dirty="0"/>
          </a:p>
        </p:txBody>
      </p:sp>
      <p:sp>
        <p:nvSpPr>
          <p:cNvPr id="21" name="TextBox 20"/>
          <p:cNvSpPr txBox="1"/>
          <p:nvPr/>
        </p:nvSpPr>
        <p:spPr>
          <a:xfrm>
            <a:off x="622638" y="3240178"/>
            <a:ext cx="364202" cy="200055"/>
          </a:xfrm>
          <a:prstGeom prst="rect">
            <a:avLst/>
          </a:prstGeom>
          <a:noFill/>
        </p:spPr>
        <p:txBody>
          <a:bodyPr wrap="none" rtlCol="0">
            <a:spAutoFit/>
          </a:bodyPr>
          <a:lstStyle/>
          <a:p>
            <a:r>
              <a:rPr lang="en-US" altLang="zh-CN" sz="700" dirty="0" smtClean="0"/>
              <a:t>2008</a:t>
            </a:r>
            <a:endParaRPr lang="zh-CN" altLang="en-US" sz="700" dirty="0"/>
          </a:p>
        </p:txBody>
      </p:sp>
      <p:sp>
        <p:nvSpPr>
          <p:cNvPr id="22" name="TextBox 21"/>
          <p:cNvSpPr txBox="1"/>
          <p:nvPr/>
        </p:nvSpPr>
        <p:spPr>
          <a:xfrm>
            <a:off x="622638" y="3481901"/>
            <a:ext cx="364202" cy="200055"/>
          </a:xfrm>
          <a:prstGeom prst="rect">
            <a:avLst/>
          </a:prstGeom>
          <a:noFill/>
        </p:spPr>
        <p:txBody>
          <a:bodyPr wrap="none" rtlCol="0">
            <a:spAutoFit/>
          </a:bodyPr>
          <a:lstStyle/>
          <a:p>
            <a:r>
              <a:rPr lang="en-US" altLang="zh-CN" sz="700" dirty="0" smtClean="0"/>
              <a:t>2009</a:t>
            </a:r>
            <a:endParaRPr lang="zh-CN" altLang="en-US" sz="700" dirty="0"/>
          </a:p>
        </p:txBody>
      </p:sp>
      <p:sp>
        <p:nvSpPr>
          <p:cNvPr id="23" name="TextBox 22"/>
          <p:cNvSpPr txBox="1"/>
          <p:nvPr/>
        </p:nvSpPr>
        <p:spPr>
          <a:xfrm>
            <a:off x="622638" y="3723624"/>
            <a:ext cx="364202" cy="200055"/>
          </a:xfrm>
          <a:prstGeom prst="rect">
            <a:avLst/>
          </a:prstGeom>
          <a:noFill/>
        </p:spPr>
        <p:txBody>
          <a:bodyPr wrap="none" rtlCol="0">
            <a:spAutoFit/>
          </a:bodyPr>
          <a:lstStyle/>
          <a:p>
            <a:r>
              <a:rPr lang="en-US" altLang="zh-CN" sz="700" dirty="0" smtClean="0"/>
              <a:t>2010</a:t>
            </a:r>
            <a:endParaRPr lang="zh-CN" altLang="en-US" sz="700" dirty="0"/>
          </a:p>
        </p:txBody>
      </p:sp>
      <p:sp>
        <p:nvSpPr>
          <p:cNvPr id="24" name="TextBox 23"/>
          <p:cNvSpPr txBox="1"/>
          <p:nvPr/>
        </p:nvSpPr>
        <p:spPr>
          <a:xfrm>
            <a:off x="622638" y="3965347"/>
            <a:ext cx="364202" cy="200055"/>
          </a:xfrm>
          <a:prstGeom prst="rect">
            <a:avLst/>
          </a:prstGeom>
          <a:noFill/>
        </p:spPr>
        <p:txBody>
          <a:bodyPr wrap="none" rtlCol="0">
            <a:spAutoFit/>
          </a:bodyPr>
          <a:lstStyle/>
          <a:p>
            <a:r>
              <a:rPr lang="en-US" altLang="zh-CN" sz="700" dirty="0" smtClean="0"/>
              <a:t>2012</a:t>
            </a:r>
            <a:endParaRPr lang="zh-CN" altLang="en-US" sz="700" dirty="0"/>
          </a:p>
        </p:txBody>
      </p:sp>
      <p:sp>
        <p:nvSpPr>
          <p:cNvPr id="25" name="TextBox 24"/>
          <p:cNvSpPr txBox="1"/>
          <p:nvPr/>
        </p:nvSpPr>
        <p:spPr>
          <a:xfrm>
            <a:off x="622638" y="4207070"/>
            <a:ext cx="364202" cy="200055"/>
          </a:xfrm>
          <a:prstGeom prst="rect">
            <a:avLst/>
          </a:prstGeom>
          <a:noFill/>
        </p:spPr>
        <p:txBody>
          <a:bodyPr wrap="none" rtlCol="0">
            <a:spAutoFit/>
          </a:bodyPr>
          <a:lstStyle/>
          <a:p>
            <a:r>
              <a:rPr lang="en-US" altLang="zh-CN" sz="700" dirty="0" smtClean="0"/>
              <a:t>2013</a:t>
            </a:r>
            <a:endParaRPr lang="zh-CN" altLang="en-US" sz="700" dirty="0"/>
          </a:p>
        </p:txBody>
      </p:sp>
      <p:sp>
        <p:nvSpPr>
          <p:cNvPr id="26" name="TextBox 25"/>
          <p:cNvSpPr txBox="1"/>
          <p:nvPr/>
        </p:nvSpPr>
        <p:spPr>
          <a:xfrm>
            <a:off x="622638" y="4448793"/>
            <a:ext cx="364202" cy="200055"/>
          </a:xfrm>
          <a:prstGeom prst="rect">
            <a:avLst/>
          </a:prstGeom>
          <a:noFill/>
        </p:spPr>
        <p:txBody>
          <a:bodyPr wrap="none" rtlCol="0">
            <a:spAutoFit/>
          </a:bodyPr>
          <a:lstStyle/>
          <a:p>
            <a:r>
              <a:rPr lang="en-US" altLang="zh-CN" sz="700" dirty="0" smtClean="0"/>
              <a:t>2014</a:t>
            </a:r>
            <a:endParaRPr lang="zh-CN" altLang="en-US" sz="700" dirty="0"/>
          </a:p>
        </p:txBody>
      </p:sp>
      <p:sp>
        <p:nvSpPr>
          <p:cNvPr id="27" name="TextBox 26"/>
          <p:cNvSpPr txBox="1"/>
          <p:nvPr/>
        </p:nvSpPr>
        <p:spPr>
          <a:xfrm>
            <a:off x="622638" y="4690522"/>
            <a:ext cx="364202" cy="200055"/>
          </a:xfrm>
          <a:prstGeom prst="rect">
            <a:avLst/>
          </a:prstGeom>
          <a:noFill/>
        </p:spPr>
        <p:txBody>
          <a:bodyPr wrap="none" rtlCol="0">
            <a:spAutoFit/>
          </a:bodyPr>
          <a:lstStyle/>
          <a:p>
            <a:r>
              <a:rPr lang="en-US" altLang="zh-CN" sz="700" dirty="0" smtClean="0"/>
              <a:t>2015</a:t>
            </a:r>
            <a:endParaRPr lang="zh-CN" altLang="en-US" sz="700" dirty="0"/>
          </a:p>
        </p:txBody>
      </p:sp>
      <p:cxnSp>
        <p:nvCxnSpPr>
          <p:cNvPr id="28" name="直接连接符 27"/>
          <p:cNvCxnSpPr/>
          <p:nvPr/>
        </p:nvCxnSpPr>
        <p:spPr>
          <a:xfrm flipV="1">
            <a:off x="755576" y="539556"/>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755576" y="784484"/>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755576" y="1029412"/>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755576" y="1274340"/>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755576" y="1519268"/>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755576" y="1764196"/>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755576" y="2009124"/>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V="1">
            <a:off x="755576" y="2254052"/>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V="1">
            <a:off x="755576" y="2498980"/>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755576" y="2743908"/>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V="1">
            <a:off x="755576" y="2988836"/>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755576" y="3233764"/>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V="1">
            <a:off x="755576" y="3478692"/>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755576" y="3723620"/>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755576" y="3968548"/>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755576" y="4213476"/>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V="1">
            <a:off x="755576" y="4458404"/>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V="1">
            <a:off x="755576" y="4703329"/>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637878" y="133762"/>
            <a:ext cx="364202" cy="200055"/>
          </a:xfrm>
          <a:prstGeom prst="rect">
            <a:avLst/>
          </a:prstGeom>
          <a:noFill/>
        </p:spPr>
        <p:txBody>
          <a:bodyPr wrap="none" rtlCol="0">
            <a:spAutoFit/>
          </a:bodyPr>
          <a:lstStyle/>
          <a:p>
            <a:r>
              <a:rPr lang="en-US" altLang="zh-CN" sz="700" dirty="0" smtClean="0"/>
              <a:t>1995</a:t>
            </a:r>
            <a:endParaRPr lang="zh-CN" altLang="en-US" sz="700" dirty="0"/>
          </a:p>
        </p:txBody>
      </p:sp>
      <p:cxnSp>
        <p:nvCxnSpPr>
          <p:cNvPr id="47" name="直接连接符 46"/>
          <p:cNvCxnSpPr/>
          <p:nvPr/>
        </p:nvCxnSpPr>
        <p:spPr>
          <a:xfrm flipV="1">
            <a:off x="770816" y="333816"/>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615018" y="4903882"/>
            <a:ext cx="364202" cy="200055"/>
          </a:xfrm>
          <a:prstGeom prst="rect">
            <a:avLst/>
          </a:prstGeom>
          <a:noFill/>
        </p:spPr>
        <p:txBody>
          <a:bodyPr wrap="none" rtlCol="0">
            <a:spAutoFit/>
          </a:bodyPr>
          <a:lstStyle/>
          <a:p>
            <a:r>
              <a:rPr lang="en-US" altLang="zh-CN" sz="700" dirty="0" smtClean="0"/>
              <a:t>2016</a:t>
            </a:r>
            <a:endParaRPr lang="zh-CN" altLang="en-US" sz="700" dirty="0"/>
          </a:p>
        </p:txBody>
      </p:sp>
      <p:cxnSp>
        <p:nvCxnSpPr>
          <p:cNvPr id="49" name="直接连接符 48"/>
          <p:cNvCxnSpPr/>
          <p:nvPr/>
        </p:nvCxnSpPr>
        <p:spPr>
          <a:xfrm flipV="1">
            <a:off x="747956" y="4916689"/>
            <a:ext cx="128776" cy="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7670" r="19632"/>
          <a:stretch/>
        </p:blipFill>
        <p:spPr bwMode="auto">
          <a:xfrm>
            <a:off x="4846951" y="-1"/>
            <a:ext cx="4297049" cy="3598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91979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750"/>
                                        <p:tgtEl>
                                          <p:spTgt spid="5"/>
                                        </p:tgtEl>
                                      </p:cBhvr>
                                    </p:animEffect>
                                  </p:childTnLst>
                                </p:cTn>
                              </p:par>
                            </p:childTnLst>
                          </p:cTn>
                        </p:par>
                        <p:par>
                          <p:cTn id="12" fill="hold">
                            <p:stCondLst>
                              <p:cond delay="1500"/>
                            </p:stCondLst>
                            <p:childTnLst>
                              <p:par>
                                <p:cTn id="13" presetID="16" presetClass="entr" presetSubtype="2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750"/>
                                        <p:tgtEl>
                                          <p:spTgt spid="6"/>
                                        </p:tgtEl>
                                      </p:cBhvr>
                                    </p:animEffect>
                                  </p:childTnLst>
                                </p:cTn>
                              </p:par>
                            </p:childTnLst>
                          </p:cTn>
                        </p:par>
                        <p:par>
                          <p:cTn id="16" fill="hold">
                            <p:stCondLst>
                              <p:cond delay="225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939606" y="1367050"/>
            <a:ext cx="2881617" cy="1728971"/>
            <a:chOff x="3900264" y="2204864"/>
            <a:chExt cx="4572000" cy="2743200"/>
          </a:xfrm>
        </p:grpSpPr>
        <p:graphicFrame>
          <p:nvGraphicFramePr>
            <p:cNvPr id="3" name="图表 2"/>
            <p:cNvGraphicFramePr>
              <a:graphicFrameLocks/>
            </p:cNvGraphicFramePr>
            <p:nvPr>
              <p:extLst>
                <p:ext uri="{D42A27DB-BD31-4B8C-83A1-F6EECF244321}">
                  <p14:modId xmlns:p14="http://schemas.microsoft.com/office/powerpoint/2010/main" val="3746162778"/>
                </p:ext>
              </p:extLst>
            </p:nvPr>
          </p:nvGraphicFramePr>
          <p:xfrm>
            <a:off x="3900264" y="2204864"/>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4" name="矩形 3"/>
            <p:cNvSpPr/>
            <p:nvPr/>
          </p:nvSpPr>
          <p:spPr>
            <a:xfrm>
              <a:off x="5567446" y="3069542"/>
              <a:ext cx="1396802" cy="1245218"/>
            </a:xfrm>
            <a:prstGeom prst="rect">
              <a:avLst/>
            </a:prstGeom>
          </p:spPr>
          <p:txBody>
            <a:bodyPr wrap="none">
              <a:spAutoFit/>
            </a:bodyPr>
            <a:lstStyle/>
            <a:p>
              <a:pPr algn="ctr"/>
              <a:r>
                <a:rPr lang="en-US" altLang="zh-CN" sz="4500" b="1" dirty="0">
                  <a:solidFill>
                    <a:schemeClr val="tx1">
                      <a:lumMod val="85000"/>
                      <a:lumOff val="15000"/>
                    </a:schemeClr>
                  </a:solidFill>
                </a:rPr>
                <a:t>90</a:t>
              </a:r>
              <a:r>
                <a:rPr lang="en-US" altLang="zh-CN" sz="1200" b="1" dirty="0">
                  <a:solidFill>
                    <a:schemeClr val="tx1">
                      <a:lumMod val="85000"/>
                      <a:lumOff val="15000"/>
                    </a:schemeClr>
                  </a:solidFill>
                </a:rPr>
                <a:t>%</a:t>
              </a:r>
              <a:endParaRPr lang="zh-CN" altLang="en-US" sz="1800" b="1" dirty="0">
                <a:solidFill>
                  <a:schemeClr val="tx1">
                    <a:lumMod val="85000"/>
                    <a:lumOff val="15000"/>
                  </a:schemeClr>
                </a:solidFill>
              </a:endParaRPr>
            </a:p>
          </p:txBody>
        </p:sp>
      </p:grpSp>
      <p:grpSp>
        <p:nvGrpSpPr>
          <p:cNvPr id="5" name="组合 4"/>
          <p:cNvGrpSpPr/>
          <p:nvPr/>
        </p:nvGrpSpPr>
        <p:grpSpPr>
          <a:xfrm>
            <a:off x="1323900" y="1383742"/>
            <a:ext cx="2155756" cy="1728970"/>
            <a:chOff x="695400" y="2132856"/>
            <a:chExt cx="3420342" cy="2743200"/>
          </a:xfrm>
        </p:grpSpPr>
        <p:graphicFrame>
          <p:nvGraphicFramePr>
            <p:cNvPr id="6" name="图表 5"/>
            <p:cNvGraphicFramePr>
              <a:graphicFrameLocks/>
            </p:cNvGraphicFramePr>
            <p:nvPr>
              <p:extLst>
                <p:ext uri="{D42A27DB-BD31-4B8C-83A1-F6EECF244321}">
                  <p14:modId xmlns:p14="http://schemas.microsoft.com/office/powerpoint/2010/main" val="3926133606"/>
                </p:ext>
              </p:extLst>
            </p:nvPr>
          </p:nvGraphicFramePr>
          <p:xfrm>
            <a:off x="695400" y="2132856"/>
            <a:ext cx="3420342"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7" name="矩形 6"/>
            <p:cNvSpPr/>
            <p:nvPr/>
          </p:nvSpPr>
          <p:spPr>
            <a:xfrm>
              <a:off x="1842583" y="3031443"/>
              <a:ext cx="1396801" cy="1245219"/>
            </a:xfrm>
            <a:prstGeom prst="rect">
              <a:avLst/>
            </a:prstGeom>
          </p:spPr>
          <p:txBody>
            <a:bodyPr wrap="none">
              <a:spAutoFit/>
            </a:bodyPr>
            <a:lstStyle/>
            <a:p>
              <a:pPr algn="ctr"/>
              <a:r>
                <a:rPr lang="en-US" altLang="zh-CN" sz="4500" b="1" dirty="0">
                  <a:solidFill>
                    <a:schemeClr val="tx1">
                      <a:lumMod val="85000"/>
                      <a:lumOff val="15000"/>
                    </a:schemeClr>
                  </a:solidFill>
                </a:rPr>
                <a:t>50</a:t>
              </a:r>
              <a:r>
                <a:rPr lang="en-US" altLang="zh-CN" sz="1200" b="1" dirty="0">
                  <a:solidFill>
                    <a:schemeClr val="tx1">
                      <a:lumMod val="85000"/>
                      <a:lumOff val="15000"/>
                    </a:schemeClr>
                  </a:solidFill>
                </a:rPr>
                <a:t>%</a:t>
              </a:r>
              <a:endParaRPr lang="zh-CN" altLang="en-US" sz="1800" b="1" dirty="0">
                <a:solidFill>
                  <a:schemeClr val="tx1">
                    <a:lumMod val="85000"/>
                    <a:lumOff val="15000"/>
                  </a:schemeClr>
                </a:solidFill>
              </a:endParaRPr>
            </a:p>
          </p:txBody>
        </p:sp>
      </p:grpSp>
      <p:grpSp>
        <p:nvGrpSpPr>
          <p:cNvPr id="8" name="组合 7"/>
          <p:cNvGrpSpPr/>
          <p:nvPr/>
        </p:nvGrpSpPr>
        <p:grpSpPr>
          <a:xfrm>
            <a:off x="5018456" y="1365243"/>
            <a:ext cx="2881617" cy="1728971"/>
            <a:chOff x="7392144" y="2190750"/>
            <a:chExt cx="4572000" cy="2743200"/>
          </a:xfrm>
        </p:grpSpPr>
        <p:graphicFrame>
          <p:nvGraphicFramePr>
            <p:cNvPr id="9" name="图表 8"/>
            <p:cNvGraphicFramePr>
              <a:graphicFrameLocks/>
            </p:cNvGraphicFramePr>
            <p:nvPr>
              <p:extLst>
                <p:ext uri="{D42A27DB-BD31-4B8C-83A1-F6EECF244321}">
                  <p14:modId xmlns:p14="http://schemas.microsoft.com/office/powerpoint/2010/main" val="3753474624"/>
                </p:ext>
              </p:extLst>
            </p:nvPr>
          </p:nvGraphicFramePr>
          <p:xfrm>
            <a:off x="7392144" y="2190750"/>
            <a:ext cx="4572000"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10" name="矩形 9"/>
            <p:cNvSpPr/>
            <p:nvPr/>
          </p:nvSpPr>
          <p:spPr>
            <a:xfrm>
              <a:off x="9105650" y="2992915"/>
              <a:ext cx="1396802" cy="1245218"/>
            </a:xfrm>
            <a:prstGeom prst="rect">
              <a:avLst/>
            </a:prstGeom>
          </p:spPr>
          <p:txBody>
            <a:bodyPr wrap="none">
              <a:spAutoFit/>
            </a:bodyPr>
            <a:lstStyle/>
            <a:p>
              <a:pPr algn="ctr"/>
              <a:r>
                <a:rPr lang="en-US" altLang="zh-CN" sz="4500" b="1" dirty="0">
                  <a:solidFill>
                    <a:schemeClr val="tx1">
                      <a:lumMod val="85000"/>
                      <a:lumOff val="15000"/>
                    </a:schemeClr>
                  </a:solidFill>
                </a:rPr>
                <a:t>23</a:t>
              </a:r>
              <a:r>
                <a:rPr lang="en-US" altLang="zh-CN" sz="1200" b="1" dirty="0">
                  <a:solidFill>
                    <a:schemeClr val="tx1">
                      <a:lumMod val="85000"/>
                      <a:lumOff val="15000"/>
                    </a:schemeClr>
                  </a:solidFill>
                </a:rPr>
                <a:t>%</a:t>
              </a:r>
              <a:endParaRPr lang="zh-CN" altLang="en-US" sz="1800" b="1" dirty="0">
                <a:solidFill>
                  <a:schemeClr val="tx1">
                    <a:lumMod val="85000"/>
                    <a:lumOff val="15000"/>
                  </a:schemeClr>
                </a:solidFill>
              </a:endParaRPr>
            </a:p>
          </p:txBody>
        </p:sp>
      </p:grpSp>
      <p:grpSp>
        <p:nvGrpSpPr>
          <p:cNvPr id="11" name="组合 10"/>
          <p:cNvGrpSpPr/>
          <p:nvPr/>
        </p:nvGrpSpPr>
        <p:grpSpPr>
          <a:xfrm>
            <a:off x="1494651" y="3169104"/>
            <a:ext cx="1936711" cy="914814"/>
            <a:chOff x="1494651" y="3223483"/>
            <a:chExt cx="1936711" cy="914814"/>
          </a:xfrm>
        </p:grpSpPr>
        <p:sp>
          <p:nvSpPr>
            <p:cNvPr id="12" name="Rectangle 42"/>
            <p:cNvSpPr/>
            <p:nvPr/>
          </p:nvSpPr>
          <p:spPr>
            <a:xfrm>
              <a:off x="1494652" y="3672556"/>
              <a:ext cx="1779491" cy="465741"/>
            </a:xfrm>
            <a:prstGeom prst="rect">
              <a:avLst/>
            </a:prstGeom>
            <a:noFill/>
            <a:ln w="12700" cap="flat" cmpd="sng" algn="ctr">
              <a:noFill/>
              <a:prstDash val="solid"/>
            </a:ln>
            <a:effectLst/>
          </p:spPr>
          <p:txBody>
            <a:bodyPr lIns="68580" tIns="0" rIns="68580" bIns="0" rtlCol="0" anchor="t"/>
            <a:lstStyle/>
            <a:p>
              <a:r>
                <a:rPr lang="zh-CN" altLang="en-US" sz="900" dirty="0" smtClean="0">
                  <a:solidFill>
                    <a:schemeClr val="tx1">
                      <a:lumMod val="50000"/>
                      <a:lumOff val="50000"/>
                    </a:schemeClr>
                  </a:solidFill>
                  <a:latin typeface="微软雅黑" pitchFamily="34" charset="-122"/>
                  <a:ea typeface="微软雅黑" pitchFamily="34" charset="-122"/>
                  <a:sym typeface="微软雅黑" pitchFamily="34" charset="-122"/>
                </a:rPr>
                <a:t>编辑数据比例点击数据，右键，编辑数据，输入数据即可</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13" name="文本框 15"/>
            <p:cNvSpPr txBox="1"/>
            <p:nvPr/>
          </p:nvSpPr>
          <p:spPr>
            <a:xfrm>
              <a:off x="1494651" y="3223483"/>
              <a:ext cx="1936711" cy="284693"/>
            </a:xfrm>
            <a:prstGeom prst="rect">
              <a:avLst/>
            </a:prstGeom>
            <a:noFill/>
          </p:spPr>
          <p:txBody>
            <a:bodyPr wrap="square" lIns="68580" tIns="34290" rIns="68580" bIns="34290" rtlCol="0">
              <a:spAutoFit/>
            </a:bodyPr>
            <a:lstStyle/>
            <a:p>
              <a:r>
                <a:rPr lang="zh-CN" altLang="en-US" sz="1400" b="1" dirty="0" smtClean="0">
                  <a:solidFill>
                    <a:schemeClr val="tx1">
                      <a:lumMod val="50000"/>
                      <a:lumOff val="50000"/>
                    </a:schemeClr>
                  </a:solidFill>
                  <a:latin typeface="微软雅黑" panose="020B0503020204020204" pitchFamily="34" charset="-122"/>
                  <a:ea typeface="微软雅黑" panose="020B0503020204020204" pitchFamily="34" charset="-122"/>
                </a:rPr>
                <a:t>销售量全年提高</a:t>
              </a:r>
              <a:r>
                <a:rPr lang="en-US" altLang="zh-CN" sz="1400" b="1" dirty="0" smtClean="0">
                  <a:solidFill>
                    <a:schemeClr val="tx1">
                      <a:lumMod val="50000"/>
                      <a:lumOff val="50000"/>
                    </a:schemeClr>
                  </a:solidFill>
                  <a:latin typeface="微软雅黑" panose="020B0503020204020204" pitchFamily="34" charset="-122"/>
                  <a:ea typeface="微软雅黑" panose="020B0503020204020204" pitchFamily="34" charset="-122"/>
                </a:rPr>
                <a:t>50%</a:t>
              </a:r>
              <a:endPar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3688474" y="3169104"/>
            <a:ext cx="1936711" cy="914814"/>
            <a:chOff x="3688474" y="3223483"/>
            <a:chExt cx="1936711" cy="914814"/>
          </a:xfrm>
        </p:grpSpPr>
        <p:sp>
          <p:nvSpPr>
            <p:cNvPr id="15" name="Rectangle 42"/>
            <p:cNvSpPr/>
            <p:nvPr/>
          </p:nvSpPr>
          <p:spPr>
            <a:xfrm>
              <a:off x="3688474" y="3672556"/>
              <a:ext cx="1779491" cy="465741"/>
            </a:xfrm>
            <a:prstGeom prst="rect">
              <a:avLst/>
            </a:prstGeom>
            <a:noFill/>
            <a:ln w="12700" cap="flat" cmpd="sng" algn="ctr">
              <a:noFill/>
              <a:prstDash val="solid"/>
            </a:ln>
            <a:effectLst/>
          </p:spPr>
          <p:txBody>
            <a:bodyPr lIns="68580" tIns="0" rIns="68580" bIns="0" rtlCol="0" anchor="t"/>
            <a:lstStyle/>
            <a:p>
              <a:r>
                <a:rPr lang="zh-CN" altLang="en-US" sz="900" dirty="0" smtClean="0">
                  <a:solidFill>
                    <a:schemeClr val="tx1">
                      <a:lumMod val="50000"/>
                      <a:lumOff val="50000"/>
                    </a:schemeClr>
                  </a:solidFill>
                  <a:latin typeface="微软雅黑" pitchFamily="34" charset="-122"/>
                  <a:ea typeface="微软雅黑" pitchFamily="34" charset="-122"/>
                  <a:sym typeface="微软雅黑" pitchFamily="34" charset="-122"/>
                </a:rPr>
                <a:t>编辑数据比例点击数据，右键，编辑数据，输入数据即可</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16" name="文本框 17"/>
            <p:cNvSpPr txBox="1"/>
            <p:nvPr/>
          </p:nvSpPr>
          <p:spPr>
            <a:xfrm>
              <a:off x="3688474" y="3223483"/>
              <a:ext cx="1936711" cy="284693"/>
            </a:xfrm>
            <a:prstGeom prst="rect">
              <a:avLst/>
            </a:prstGeom>
            <a:noFill/>
          </p:spPr>
          <p:txBody>
            <a:bodyPr wrap="square" lIns="68580" tIns="34290" rIns="68580" bIns="34290" rtlCol="0">
              <a:spAutoFit/>
            </a:bodyPr>
            <a:lstStyle/>
            <a:p>
              <a:r>
                <a:rPr lang="zh-CN" altLang="en-US" sz="1400" b="1" dirty="0" smtClean="0">
                  <a:solidFill>
                    <a:schemeClr val="tx1">
                      <a:lumMod val="50000"/>
                      <a:lumOff val="50000"/>
                    </a:schemeClr>
                  </a:solidFill>
                  <a:latin typeface="微软雅黑" panose="020B0503020204020204" pitchFamily="34" charset="-122"/>
                  <a:ea typeface="微软雅黑" panose="020B0503020204020204" pitchFamily="34" charset="-122"/>
                </a:rPr>
                <a:t>签约成功率达</a:t>
              </a:r>
              <a:r>
                <a:rPr lang="en-US" altLang="zh-CN" sz="1400" b="1" dirty="0" smtClean="0">
                  <a:solidFill>
                    <a:schemeClr val="tx1">
                      <a:lumMod val="50000"/>
                      <a:lumOff val="50000"/>
                    </a:schemeClr>
                  </a:solidFill>
                  <a:latin typeface="微软雅黑" panose="020B0503020204020204" pitchFamily="34" charset="-122"/>
                  <a:ea typeface="微软雅黑" panose="020B0503020204020204" pitchFamily="34" charset="-122"/>
                </a:rPr>
                <a:t>90%</a:t>
              </a:r>
              <a:endPar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5882297" y="3169104"/>
            <a:ext cx="2002071" cy="914814"/>
            <a:chOff x="5882297" y="3223483"/>
            <a:chExt cx="2002071" cy="914814"/>
          </a:xfrm>
        </p:grpSpPr>
        <p:sp>
          <p:nvSpPr>
            <p:cNvPr id="18" name="Rectangle 42"/>
            <p:cNvSpPr/>
            <p:nvPr/>
          </p:nvSpPr>
          <p:spPr>
            <a:xfrm>
              <a:off x="5882297" y="3672556"/>
              <a:ext cx="1779491" cy="465741"/>
            </a:xfrm>
            <a:prstGeom prst="rect">
              <a:avLst/>
            </a:prstGeom>
            <a:noFill/>
            <a:ln w="12700" cap="flat" cmpd="sng" algn="ctr">
              <a:noFill/>
              <a:prstDash val="solid"/>
            </a:ln>
            <a:effectLst/>
          </p:spPr>
          <p:txBody>
            <a:bodyPr lIns="68580" tIns="0" rIns="68580" bIns="0" rtlCol="0" anchor="t"/>
            <a:lstStyle/>
            <a:p>
              <a:r>
                <a:rPr lang="zh-CN" altLang="en-US" sz="900" dirty="0" smtClean="0">
                  <a:solidFill>
                    <a:schemeClr val="tx1">
                      <a:lumMod val="50000"/>
                      <a:lumOff val="50000"/>
                    </a:schemeClr>
                  </a:solidFill>
                  <a:latin typeface="微软雅黑" pitchFamily="34" charset="-122"/>
                  <a:ea typeface="微软雅黑" pitchFamily="34" charset="-122"/>
                  <a:sym typeface="微软雅黑" pitchFamily="34" charset="-122"/>
                </a:rPr>
                <a:t>编辑数据比例点击数据，右键，编辑数据，输入数据即可</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19" name="文本框 19"/>
            <p:cNvSpPr txBox="1"/>
            <p:nvPr/>
          </p:nvSpPr>
          <p:spPr>
            <a:xfrm>
              <a:off x="5882297" y="3223483"/>
              <a:ext cx="2002071" cy="284693"/>
            </a:xfrm>
            <a:prstGeom prst="rect">
              <a:avLst/>
            </a:prstGeom>
            <a:noFill/>
          </p:spPr>
          <p:txBody>
            <a:bodyPr wrap="square" lIns="68580" tIns="34290" rIns="68580" bIns="34290" rtlCol="0">
              <a:spAutoFit/>
            </a:bodyPr>
            <a:lstStyle/>
            <a:p>
              <a:r>
                <a:rPr lang="zh-CN" altLang="en-US" sz="1400" b="1" dirty="0" smtClean="0">
                  <a:solidFill>
                    <a:schemeClr val="tx1">
                      <a:lumMod val="50000"/>
                      <a:lumOff val="50000"/>
                    </a:schemeClr>
                  </a:solidFill>
                  <a:latin typeface="微软雅黑" panose="020B0503020204020204" pitchFamily="34" charset="-122"/>
                  <a:ea typeface="微软雅黑" panose="020B0503020204020204" pitchFamily="34" charset="-122"/>
                </a:rPr>
                <a:t>公司利润提高</a:t>
              </a:r>
              <a:r>
                <a:rPr lang="en-US" altLang="zh-CN" sz="1400" b="1" dirty="0" smtClean="0">
                  <a:solidFill>
                    <a:schemeClr val="tx1">
                      <a:lumMod val="50000"/>
                      <a:lumOff val="50000"/>
                    </a:schemeClr>
                  </a:solidFill>
                  <a:latin typeface="微软雅黑" panose="020B0503020204020204" pitchFamily="34" charset="-122"/>
                  <a:ea typeface="微软雅黑" panose="020B0503020204020204" pitchFamily="34" charset="-122"/>
                </a:rPr>
                <a:t>23%</a:t>
              </a:r>
              <a:endPar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0" name="灯片编号占位符 19"/>
          <p:cNvSpPr>
            <a:spLocks noGrp="1"/>
          </p:cNvSpPr>
          <p:nvPr>
            <p:ph type="sldNum" sz="quarter" idx="12"/>
          </p:nvPr>
        </p:nvSpPr>
        <p:spPr/>
        <p:txBody>
          <a:bodyPr/>
          <a:lstStyle/>
          <a:p>
            <a:fld id="{877C4908-FE0A-43F2-B8DA-9F7993525651}" type="slidenum">
              <a:rPr lang="zh-CN" altLang="en-US" smtClean="0"/>
              <a:pPr/>
              <a:t>27</a:t>
            </a:fld>
            <a:endParaRPr lang="zh-CN" altLang="en-US"/>
          </a:p>
        </p:txBody>
      </p:sp>
      <p:grpSp>
        <p:nvGrpSpPr>
          <p:cNvPr id="83" name="组合 82"/>
          <p:cNvGrpSpPr/>
          <p:nvPr/>
        </p:nvGrpSpPr>
        <p:grpSpPr>
          <a:xfrm>
            <a:off x="0" y="352224"/>
            <a:ext cx="9144000" cy="131294"/>
            <a:chOff x="0" y="522362"/>
            <a:chExt cx="9144000" cy="213184"/>
          </a:xfrm>
        </p:grpSpPr>
        <p:grpSp>
          <p:nvGrpSpPr>
            <p:cNvPr id="84" name="组合 83"/>
            <p:cNvGrpSpPr/>
            <p:nvPr/>
          </p:nvGrpSpPr>
          <p:grpSpPr>
            <a:xfrm>
              <a:off x="127000" y="522362"/>
              <a:ext cx="8890000" cy="213184"/>
              <a:chOff x="127000" y="447551"/>
              <a:chExt cx="8890000" cy="498377"/>
            </a:xfrm>
          </p:grpSpPr>
          <p:grpSp>
            <p:nvGrpSpPr>
              <p:cNvPr id="86" name="组合 85"/>
              <p:cNvGrpSpPr/>
              <p:nvPr/>
            </p:nvGrpSpPr>
            <p:grpSpPr>
              <a:xfrm>
                <a:off x="838200" y="447552"/>
                <a:ext cx="7112000" cy="498376"/>
                <a:chOff x="814738" y="2145382"/>
                <a:chExt cx="7112000" cy="1439863"/>
              </a:xfrm>
            </p:grpSpPr>
            <p:cxnSp>
              <p:nvCxnSpPr>
                <p:cNvPr id="134" name="MH_Other_41"/>
                <p:cNvCxnSpPr/>
                <p:nvPr/>
              </p:nvCxnSpPr>
              <p:spPr>
                <a:xfrm>
                  <a:off x="814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5" name="MH_Other_43"/>
                <p:cNvCxnSpPr/>
                <p:nvPr/>
              </p:nvCxnSpPr>
              <p:spPr>
                <a:xfrm>
                  <a:off x="45485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6" name="MH_Other_42"/>
                <p:cNvCxnSpPr/>
                <p:nvPr/>
              </p:nvCxnSpPr>
              <p:spPr>
                <a:xfrm>
                  <a:off x="2592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7" name="MH_Other_45"/>
                <p:cNvCxnSpPr/>
                <p:nvPr/>
              </p:nvCxnSpPr>
              <p:spPr>
                <a:xfrm>
                  <a:off x="7926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8" name="MH_Other_44"/>
                <p:cNvCxnSpPr/>
                <p:nvPr/>
              </p:nvCxnSpPr>
              <p:spPr>
                <a:xfrm>
                  <a:off x="6148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87" name="MH_Other_1"/>
              <p:cNvCxnSpPr/>
              <p:nvPr/>
            </p:nvCxnSpPr>
            <p:spPr>
              <a:xfrm>
                <a:off x="12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8" name="MH_Other_2"/>
              <p:cNvCxnSpPr/>
              <p:nvPr/>
            </p:nvCxnSpPr>
            <p:spPr>
              <a:xfrm>
                <a:off x="304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9" name="MH_Other_3"/>
              <p:cNvCxnSpPr/>
              <p:nvPr/>
            </p:nvCxnSpPr>
            <p:spPr>
              <a:xfrm>
                <a:off x="482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0" name="MH_Other_4"/>
              <p:cNvCxnSpPr/>
              <p:nvPr/>
            </p:nvCxnSpPr>
            <p:spPr>
              <a:xfrm>
                <a:off x="660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1" name="MH_Other_5"/>
              <p:cNvCxnSpPr/>
              <p:nvPr/>
            </p:nvCxnSpPr>
            <p:spPr>
              <a:xfrm>
                <a:off x="1016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2" name="MH_Other_6"/>
              <p:cNvCxnSpPr/>
              <p:nvPr/>
            </p:nvCxnSpPr>
            <p:spPr>
              <a:xfrm>
                <a:off x="1193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3" name="MH_Other_7"/>
              <p:cNvCxnSpPr/>
              <p:nvPr/>
            </p:nvCxnSpPr>
            <p:spPr>
              <a:xfrm>
                <a:off x="1371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4" name="MH_Other_8"/>
              <p:cNvCxnSpPr/>
              <p:nvPr/>
            </p:nvCxnSpPr>
            <p:spPr>
              <a:xfrm>
                <a:off x="1549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5" name="MH_Other_10"/>
              <p:cNvCxnSpPr/>
              <p:nvPr/>
            </p:nvCxnSpPr>
            <p:spPr>
              <a:xfrm>
                <a:off x="1905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6" name="MH_Other_11"/>
              <p:cNvCxnSpPr/>
              <p:nvPr/>
            </p:nvCxnSpPr>
            <p:spPr>
              <a:xfrm>
                <a:off x="2082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7" name="MH_Other_12"/>
              <p:cNvCxnSpPr/>
              <p:nvPr/>
            </p:nvCxnSpPr>
            <p:spPr>
              <a:xfrm>
                <a:off x="2260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8" name="MH_Other_13"/>
              <p:cNvCxnSpPr/>
              <p:nvPr/>
            </p:nvCxnSpPr>
            <p:spPr>
              <a:xfrm>
                <a:off x="2438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9" name="MH_Other_14"/>
              <p:cNvCxnSpPr/>
              <p:nvPr/>
            </p:nvCxnSpPr>
            <p:spPr>
              <a:xfrm>
                <a:off x="2794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0" name="MH_Other_15"/>
              <p:cNvCxnSpPr/>
              <p:nvPr/>
            </p:nvCxnSpPr>
            <p:spPr>
              <a:xfrm>
                <a:off x="2971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1" name="MH_Other_16"/>
              <p:cNvCxnSpPr/>
              <p:nvPr/>
            </p:nvCxnSpPr>
            <p:spPr>
              <a:xfrm>
                <a:off x="3149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2" name="MH_Other_17"/>
              <p:cNvCxnSpPr/>
              <p:nvPr/>
            </p:nvCxnSpPr>
            <p:spPr>
              <a:xfrm>
                <a:off x="3327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3" name="MH_Other_19"/>
              <p:cNvCxnSpPr/>
              <p:nvPr/>
            </p:nvCxnSpPr>
            <p:spPr>
              <a:xfrm>
                <a:off x="3683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4" name="MH_Other_20"/>
              <p:cNvCxnSpPr/>
              <p:nvPr/>
            </p:nvCxnSpPr>
            <p:spPr>
              <a:xfrm>
                <a:off x="3860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5" name="MH_Other_21"/>
              <p:cNvCxnSpPr/>
              <p:nvPr/>
            </p:nvCxnSpPr>
            <p:spPr>
              <a:xfrm>
                <a:off x="4038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6" name="MH_Other_22"/>
              <p:cNvCxnSpPr/>
              <p:nvPr/>
            </p:nvCxnSpPr>
            <p:spPr>
              <a:xfrm>
                <a:off x="4216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7" name="MH_Other_23"/>
              <p:cNvCxnSpPr/>
              <p:nvPr/>
            </p:nvCxnSpPr>
            <p:spPr>
              <a:xfrm>
                <a:off x="4427984" y="447551"/>
                <a:ext cx="0" cy="358774"/>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8" name="MH_Other_24"/>
              <p:cNvCxnSpPr/>
              <p:nvPr/>
            </p:nvCxnSpPr>
            <p:spPr>
              <a:xfrm>
                <a:off x="4749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9" name="MH_Other_25"/>
              <p:cNvCxnSpPr/>
              <p:nvPr/>
            </p:nvCxnSpPr>
            <p:spPr>
              <a:xfrm>
                <a:off x="4927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0" name="MH_Other_26"/>
              <p:cNvCxnSpPr/>
              <p:nvPr/>
            </p:nvCxnSpPr>
            <p:spPr>
              <a:xfrm>
                <a:off x="5105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1" name="MH_Other_28"/>
              <p:cNvCxnSpPr/>
              <p:nvPr/>
            </p:nvCxnSpPr>
            <p:spPr>
              <a:xfrm>
                <a:off x="5461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2" name="MH_Other_29"/>
              <p:cNvCxnSpPr/>
              <p:nvPr/>
            </p:nvCxnSpPr>
            <p:spPr>
              <a:xfrm>
                <a:off x="5638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3" name="MH_Other_30"/>
              <p:cNvCxnSpPr/>
              <p:nvPr/>
            </p:nvCxnSpPr>
            <p:spPr>
              <a:xfrm>
                <a:off x="5816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4" name="MH_Other_31"/>
              <p:cNvCxnSpPr/>
              <p:nvPr/>
            </p:nvCxnSpPr>
            <p:spPr>
              <a:xfrm>
                <a:off x="5994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5" name="MH_Other_32"/>
              <p:cNvCxnSpPr/>
              <p:nvPr/>
            </p:nvCxnSpPr>
            <p:spPr>
              <a:xfrm>
                <a:off x="6350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6" name="MH_Other_33"/>
              <p:cNvCxnSpPr/>
              <p:nvPr/>
            </p:nvCxnSpPr>
            <p:spPr>
              <a:xfrm>
                <a:off x="6527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7" name="MH_Other_34"/>
              <p:cNvCxnSpPr/>
              <p:nvPr/>
            </p:nvCxnSpPr>
            <p:spPr>
              <a:xfrm>
                <a:off x="6705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8" name="MH_Other_35"/>
              <p:cNvCxnSpPr/>
              <p:nvPr/>
            </p:nvCxnSpPr>
            <p:spPr>
              <a:xfrm>
                <a:off x="6883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9" name="MH_Other_37"/>
              <p:cNvCxnSpPr/>
              <p:nvPr/>
            </p:nvCxnSpPr>
            <p:spPr>
              <a:xfrm>
                <a:off x="7239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0" name="MH_Other_38"/>
              <p:cNvCxnSpPr/>
              <p:nvPr/>
            </p:nvCxnSpPr>
            <p:spPr>
              <a:xfrm>
                <a:off x="7416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1" name="MH_Other_39"/>
              <p:cNvCxnSpPr/>
              <p:nvPr/>
            </p:nvCxnSpPr>
            <p:spPr>
              <a:xfrm>
                <a:off x="7594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2" name="MH_Other_40"/>
              <p:cNvCxnSpPr/>
              <p:nvPr/>
            </p:nvCxnSpPr>
            <p:spPr>
              <a:xfrm>
                <a:off x="7772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3" name="MH_Other_46"/>
              <p:cNvCxnSpPr/>
              <p:nvPr/>
            </p:nvCxnSpPr>
            <p:spPr>
              <a:xfrm>
                <a:off x="8128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4" name="MH_Other_47"/>
              <p:cNvCxnSpPr/>
              <p:nvPr/>
            </p:nvCxnSpPr>
            <p:spPr>
              <a:xfrm>
                <a:off x="8305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5" name="MH_Other_48"/>
              <p:cNvCxnSpPr/>
              <p:nvPr/>
            </p:nvCxnSpPr>
            <p:spPr>
              <a:xfrm>
                <a:off x="8483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6" name="MH_Other_49"/>
              <p:cNvCxnSpPr/>
              <p:nvPr/>
            </p:nvCxnSpPr>
            <p:spPr>
              <a:xfrm>
                <a:off x="8661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27" name="组合 126"/>
              <p:cNvGrpSpPr/>
              <p:nvPr/>
            </p:nvGrpSpPr>
            <p:grpSpPr>
              <a:xfrm>
                <a:off x="1727200" y="447551"/>
                <a:ext cx="7112000" cy="426368"/>
                <a:chOff x="1703738" y="2145382"/>
                <a:chExt cx="7112000" cy="719138"/>
              </a:xfrm>
            </p:grpSpPr>
            <p:cxnSp>
              <p:nvCxnSpPr>
                <p:cNvPr id="129" name="MH_Other_9"/>
                <p:cNvCxnSpPr/>
                <p:nvPr/>
              </p:nvCxnSpPr>
              <p:spPr>
                <a:xfrm>
                  <a:off x="1703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0" name="MH_Other_18"/>
                <p:cNvCxnSpPr/>
                <p:nvPr/>
              </p:nvCxnSpPr>
              <p:spPr>
                <a:xfrm>
                  <a:off x="3481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1" name="MH_Other_27"/>
                <p:cNvCxnSpPr/>
                <p:nvPr/>
              </p:nvCxnSpPr>
              <p:spPr>
                <a:xfrm>
                  <a:off x="5259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2" name="MH_Other_36"/>
                <p:cNvCxnSpPr/>
                <p:nvPr/>
              </p:nvCxnSpPr>
              <p:spPr>
                <a:xfrm>
                  <a:off x="7037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3" name="MH_Other_50"/>
                <p:cNvCxnSpPr/>
                <p:nvPr/>
              </p:nvCxnSpPr>
              <p:spPr>
                <a:xfrm>
                  <a:off x="8815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28" name="MH_Other_51"/>
              <p:cNvCxnSpPr/>
              <p:nvPr/>
            </p:nvCxnSpPr>
            <p:spPr>
              <a:xfrm>
                <a:off x="901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85" name="直接连接符 84"/>
            <p:cNvCxnSpPr/>
            <p:nvPr/>
          </p:nvCxnSpPr>
          <p:spPr>
            <a:xfrm>
              <a:off x="0" y="522362"/>
              <a:ext cx="9144000" cy="0"/>
            </a:xfrm>
            <a:prstGeom prst="line">
              <a:avLst/>
            </a:prstGeom>
            <a:ln>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39" name="矩形 138"/>
          <p:cNvSpPr/>
          <p:nvPr/>
        </p:nvSpPr>
        <p:spPr>
          <a:xfrm>
            <a:off x="3785275" y="224749"/>
            <a:ext cx="2031325" cy="369332"/>
          </a:xfrm>
          <a:prstGeom prst="rect">
            <a:avLst/>
          </a:prstGeom>
          <a:solidFill>
            <a:schemeClr val="bg1">
              <a:lumMod val="95000"/>
            </a:schemeClr>
          </a:solidFill>
        </p:spPr>
        <p:txBody>
          <a:bodyPr wrap="none">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单击此处添加</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内容</a:t>
            </a:r>
            <a:endParaRPr lang="zh-CN" altLang="en-US" dirty="0">
              <a:solidFill>
                <a:schemeClr val="tx1">
                  <a:lumMod val="75000"/>
                  <a:lumOff val="25000"/>
                </a:schemeClr>
              </a:solidFill>
            </a:endParaRPr>
          </a:p>
        </p:txBody>
      </p:sp>
    </p:spTree>
    <p:extLst>
      <p:ext uri="{BB962C8B-B14F-4D97-AF65-F5344CB8AC3E}">
        <p14:creationId xmlns:p14="http://schemas.microsoft.com/office/powerpoint/2010/main" val="20179056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 presetClass="entr" presetSubtype="4"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2" presetClass="entr" presetSubtype="4"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 presetClass="entr" presetSubtype="4"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ppt_x"/>
                                          </p:val>
                                        </p:tav>
                                        <p:tav tm="100000">
                                          <p:val>
                                            <p:strVal val="#ppt_x"/>
                                          </p:val>
                                        </p:tav>
                                      </p:tavLst>
                                    </p:anim>
                                    <p:anim calcmode="lin" valueType="num">
                                      <p:cBhvr additive="base">
                                        <p:cTn id="3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4"/>
          <p:cNvGrpSpPr>
            <a:grpSpLocks/>
          </p:cNvGrpSpPr>
          <p:nvPr/>
        </p:nvGrpSpPr>
        <p:grpSpPr bwMode="auto">
          <a:xfrm>
            <a:off x="2405063" y="0"/>
            <a:ext cx="4229100" cy="3427413"/>
            <a:chOff x="3265512" y="0"/>
            <a:chExt cx="5638800" cy="4570413"/>
          </a:xfrm>
        </p:grpSpPr>
        <p:sp>
          <p:nvSpPr>
            <p:cNvPr id="4" name="Freeform 34"/>
            <p:cNvSpPr>
              <a:spLocks/>
            </p:cNvSpPr>
            <p:nvPr/>
          </p:nvSpPr>
          <p:spPr bwMode="auto">
            <a:xfrm>
              <a:off x="6319861" y="2474670"/>
              <a:ext cx="825500" cy="1174885"/>
            </a:xfrm>
            <a:custGeom>
              <a:avLst/>
              <a:gdLst>
                <a:gd name="T0" fmla="*/ 0 w 520"/>
                <a:gd name="T1" fmla="*/ 740 h 740"/>
                <a:gd name="T2" fmla="*/ 520 w 520"/>
                <a:gd name="T3" fmla="*/ 0 h 740"/>
                <a:gd name="T4" fmla="*/ 0 w 520"/>
                <a:gd name="T5" fmla="*/ 0 h 740"/>
                <a:gd name="T6" fmla="*/ 0 w 520"/>
                <a:gd name="T7" fmla="*/ 740 h 740"/>
              </a:gdLst>
              <a:ahLst/>
              <a:cxnLst>
                <a:cxn ang="0">
                  <a:pos x="T0" y="T1"/>
                </a:cxn>
                <a:cxn ang="0">
                  <a:pos x="T2" y="T3"/>
                </a:cxn>
                <a:cxn ang="0">
                  <a:pos x="T4" y="T5"/>
                </a:cxn>
                <a:cxn ang="0">
                  <a:pos x="T6" y="T7"/>
                </a:cxn>
              </a:cxnLst>
              <a:rect l="0" t="0" r="r" b="b"/>
              <a:pathLst>
                <a:path w="520" h="740">
                  <a:moveTo>
                    <a:pt x="0" y="740"/>
                  </a:moveTo>
                  <a:lnTo>
                    <a:pt x="520" y="0"/>
                  </a:lnTo>
                  <a:lnTo>
                    <a:pt x="0" y="0"/>
                  </a:lnTo>
                  <a:lnTo>
                    <a:pt x="0" y="740"/>
                  </a:lnTo>
                  <a:close/>
                </a:path>
              </a:pathLst>
            </a:custGeom>
            <a:noFill/>
            <a:ln w="22225" cap="flat">
              <a:solidFill>
                <a:srgbClr val="202F3E"/>
              </a:solidFill>
              <a:prstDash val="solid"/>
              <a:miter lim="800000"/>
              <a:headEnd/>
              <a:tailEnd/>
            </a:ln>
            <a:extLst>
              <a:ext uri="{909E8E84-426E-40DD-AFC4-6F175D3DCCD1}">
                <a14:hiddenFill xmlns:a14="http://schemas.microsoft.com/office/drawing/2010/main">
                  <a:solidFill>
                    <a:srgbClr val="FFFFFF"/>
                  </a:solidFill>
                </a14:hiddenFill>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5" name="Freeform 35"/>
            <p:cNvSpPr>
              <a:spLocks/>
            </p:cNvSpPr>
            <p:nvPr/>
          </p:nvSpPr>
          <p:spPr bwMode="auto">
            <a:xfrm>
              <a:off x="6544228" y="2474670"/>
              <a:ext cx="1405467" cy="1172769"/>
            </a:xfrm>
            <a:custGeom>
              <a:avLst/>
              <a:gdLst>
                <a:gd name="T0" fmla="*/ 0 w 886"/>
                <a:gd name="T1" fmla="*/ 738 h 738"/>
                <a:gd name="T2" fmla="*/ 886 w 886"/>
                <a:gd name="T3" fmla="*/ 0 h 738"/>
                <a:gd name="T4" fmla="*/ 0 w 886"/>
                <a:gd name="T5" fmla="*/ 0 h 738"/>
                <a:gd name="T6" fmla="*/ 0 w 886"/>
                <a:gd name="T7" fmla="*/ 738 h 738"/>
              </a:gdLst>
              <a:ahLst/>
              <a:cxnLst>
                <a:cxn ang="0">
                  <a:pos x="T0" y="T1"/>
                </a:cxn>
                <a:cxn ang="0">
                  <a:pos x="T2" y="T3"/>
                </a:cxn>
                <a:cxn ang="0">
                  <a:pos x="T4" y="T5"/>
                </a:cxn>
                <a:cxn ang="0">
                  <a:pos x="T6" y="T7"/>
                </a:cxn>
              </a:cxnLst>
              <a:rect l="0" t="0" r="r" b="b"/>
              <a:pathLst>
                <a:path w="886" h="738">
                  <a:moveTo>
                    <a:pt x="0" y="738"/>
                  </a:moveTo>
                  <a:lnTo>
                    <a:pt x="886" y="0"/>
                  </a:lnTo>
                  <a:lnTo>
                    <a:pt x="0" y="0"/>
                  </a:lnTo>
                  <a:lnTo>
                    <a:pt x="0" y="738"/>
                  </a:lnTo>
                  <a:close/>
                </a:path>
              </a:pathLst>
            </a:custGeom>
            <a:noFill/>
            <a:ln w="22225" cap="flat">
              <a:solidFill>
                <a:srgbClr val="202F3E"/>
              </a:solidFill>
              <a:prstDash val="solid"/>
              <a:miter lim="800000"/>
              <a:headEnd/>
              <a:tailEnd/>
            </a:ln>
            <a:extLst>
              <a:ext uri="{909E8E84-426E-40DD-AFC4-6F175D3DCCD1}">
                <a14:hiddenFill xmlns:a14="http://schemas.microsoft.com/office/drawing/2010/main">
                  <a:solidFill>
                    <a:srgbClr val="FFFFFF"/>
                  </a:solidFill>
                </a14:hiddenFill>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6" name="Freeform 36"/>
            <p:cNvSpPr>
              <a:spLocks/>
            </p:cNvSpPr>
            <p:nvPr/>
          </p:nvSpPr>
          <p:spPr bwMode="auto">
            <a:xfrm>
              <a:off x="5024461" y="2474670"/>
              <a:ext cx="825500" cy="1174885"/>
            </a:xfrm>
            <a:custGeom>
              <a:avLst/>
              <a:gdLst>
                <a:gd name="T0" fmla="*/ 520 w 520"/>
                <a:gd name="T1" fmla="*/ 740 h 740"/>
                <a:gd name="T2" fmla="*/ 0 w 520"/>
                <a:gd name="T3" fmla="*/ 0 h 740"/>
                <a:gd name="T4" fmla="*/ 520 w 520"/>
                <a:gd name="T5" fmla="*/ 0 h 740"/>
                <a:gd name="T6" fmla="*/ 520 w 520"/>
                <a:gd name="T7" fmla="*/ 740 h 740"/>
              </a:gdLst>
              <a:ahLst/>
              <a:cxnLst>
                <a:cxn ang="0">
                  <a:pos x="T0" y="T1"/>
                </a:cxn>
                <a:cxn ang="0">
                  <a:pos x="T2" y="T3"/>
                </a:cxn>
                <a:cxn ang="0">
                  <a:pos x="T4" y="T5"/>
                </a:cxn>
                <a:cxn ang="0">
                  <a:pos x="T6" y="T7"/>
                </a:cxn>
              </a:cxnLst>
              <a:rect l="0" t="0" r="r" b="b"/>
              <a:pathLst>
                <a:path w="520" h="740">
                  <a:moveTo>
                    <a:pt x="520" y="740"/>
                  </a:moveTo>
                  <a:lnTo>
                    <a:pt x="0" y="0"/>
                  </a:lnTo>
                  <a:lnTo>
                    <a:pt x="520" y="0"/>
                  </a:lnTo>
                  <a:lnTo>
                    <a:pt x="520" y="740"/>
                  </a:lnTo>
                  <a:close/>
                </a:path>
              </a:pathLst>
            </a:custGeom>
            <a:noFill/>
            <a:ln w="22225" cap="flat">
              <a:solidFill>
                <a:srgbClr val="202F3E"/>
              </a:solidFill>
              <a:prstDash val="solid"/>
              <a:miter lim="800000"/>
              <a:headEnd/>
              <a:tailEnd/>
            </a:ln>
            <a:extLst>
              <a:ext uri="{909E8E84-426E-40DD-AFC4-6F175D3DCCD1}">
                <a14:hiddenFill xmlns:a14="http://schemas.microsoft.com/office/drawing/2010/main">
                  <a:solidFill>
                    <a:srgbClr val="FFFFFF"/>
                  </a:solidFill>
                </a14:hiddenFill>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7" name="Freeform 37"/>
            <p:cNvSpPr>
              <a:spLocks/>
            </p:cNvSpPr>
            <p:nvPr/>
          </p:nvSpPr>
          <p:spPr bwMode="auto">
            <a:xfrm>
              <a:off x="4222245" y="2474670"/>
              <a:ext cx="1405467" cy="1172769"/>
            </a:xfrm>
            <a:custGeom>
              <a:avLst/>
              <a:gdLst>
                <a:gd name="T0" fmla="*/ 886 w 886"/>
                <a:gd name="T1" fmla="*/ 738 h 738"/>
                <a:gd name="T2" fmla="*/ 0 w 886"/>
                <a:gd name="T3" fmla="*/ 0 h 738"/>
                <a:gd name="T4" fmla="*/ 886 w 886"/>
                <a:gd name="T5" fmla="*/ 0 h 738"/>
                <a:gd name="T6" fmla="*/ 886 w 886"/>
                <a:gd name="T7" fmla="*/ 738 h 738"/>
              </a:gdLst>
              <a:ahLst/>
              <a:cxnLst>
                <a:cxn ang="0">
                  <a:pos x="T0" y="T1"/>
                </a:cxn>
                <a:cxn ang="0">
                  <a:pos x="T2" y="T3"/>
                </a:cxn>
                <a:cxn ang="0">
                  <a:pos x="T4" y="T5"/>
                </a:cxn>
                <a:cxn ang="0">
                  <a:pos x="T6" y="T7"/>
                </a:cxn>
              </a:cxnLst>
              <a:rect l="0" t="0" r="r" b="b"/>
              <a:pathLst>
                <a:path w="886" h="738">
                  <a:moveTo>
                    <a:pt x="886" y="738"/>
                  </a:moveTo>
                  <a:lnTo>
                    <a:pt x="0" y="0"/>
                  </a:lnTo>
                  <a:lnTo>
                    <a:pt x="886" y="0"/>
                  </a:lnTo>
                  <a:lnTo>
                    <a:pt x="886" y="738"/>
                  </a:lnTo>
                  <a:close/>
                </a:path>
              </a:pathLst>
            </a:custGeom>
            <a:noFill/>
            <a:ln w="22225" cap="flat">
              <a:solidFill>
                <a:srgbClr val="202F3E"/>
              </a:solidFill>
              <a:prstDash val="solid"/>
              <a:miter lim="800000"/>
              <a:headEnd/>
              <a:tailEnd/>
            </a:ln>
            <a:extLst>
              <a:ext uri="{909E8E84-426E-40DD-AFC4-6F175D3DCCD1}">
                <a14:hiddenFill xmlns:a14="http://schemas.microsoft.com/office/drawing/2010/main">
                  <a:solidFill>
                    <a:srgbClr val="FFFFFF"/>
                  </a:solidFill>
                </a14:hiddenFill>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8" name="Freeform 38"/>
            <p:cNvSpPr>
              <a:spLocks/>
            </p:cNvSpPr>
            <p:nvPr/>
          </p:nvSpPr>
          <p:spPr bwMode="auto">
            <a:xfrm>
              <a:off x="5593845" y="3588166"/>
              <a:ext cx="984249" cy="982247"/>
            </a:xfrm>
            <a:custGeom>
              <a:avLst/>
              <a:gdLst>
                <a:gd name="T0" fmla="*/ 528 w 528"/>
                <a:gd name="T1" fmla="*/ 467 h 528"/>
                <a:gd name="T2" fmla="*/ 467 w 528"/>
                <a:gd name="T3" fmla="*/ 528 h 528"/>
                <a:gd name="T4" fmla="*/ 61 w 528"/>
                <a:gd name="T5" fmla="*/ 528 h 528"/>
                <a:gd name="T6" fmla="*/ 0 w 528"/>
                <a:gd name="T7" fmla="*/ 467 h 528"/>
                <a:gd name="T8" fmla="*/ 0 w 528"/>
                <a:gd name="T9" fmla="*/ 61 h 528"/>
                <a:gd name="T10" fmla="*/ 61 w 528"/>
                <a:gd name="T11" fmla="*/ 0 h 528"/>
                <a:gd name="T12" fmla="*/ 467 w 528"/>
                <a:gd name="T13" fmla="*/ 0 h 528"/>
                <a:gd name="T14" fmla="*/ 528 w 528"/>
                <a:gd name="T15" fmla="*/ 61 h 528"/>
                <a:gd name="T16" fmla="*/ 528 w 528"/>
                <a:gd name="T17" fmla="*/ 467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8" h="528">
                  <a:moveTo>
                    <a:pt x="528" y="467"/>
                  </a:moveTo>
                  <a:cubicBezTo>
                    <a:pt x="528" y="501"/>
                    <a:pt x="501" y="528"/>
                    <a:pt x="467" y="528"/>
                  </a:cubicBezTo>
                  <a:cubicBezTo>
                    <a:pt x="61" y="528"/>
                    <a:pt x="61" y="528"/>
                    <a:pt x="61" y="528"/>
                  </a:cubicBezTo>
                  <a:cubicBezTo>
                    <a:pt x="27" y="528"/>
                    <a:pt x="0" y="501"/>
                    <a:pt x="0" y="467"/>
                  </a:cubicBezTo>
                  <a:cubicBezTo>
                    <a:pt x="0" y="61"/>
                    <a:pt x="0" y="61"/>
                    <a:pt x="0" y="61"/>
                  </a:cubicBezTo>
                  <a:cubicBezTo>
                    <a:pt x="0" y="27"/>
                    <a:pt x="27" y="0"/>
                    <a:pt x="61" y="0"/>
                  </a:cubicBezTo>
                  <a:cubicBezTo>
                    <a:pt x="467" y="0"/>
                    <a:pt x="467" y="0"/>
                    <a:pt x="467" y="0"/>
                  </a:cubicBezTo>
                  <a:cubicBezTo>
                    <a:pt x="501" y="0"/>
                    <a:pt x="528" y="27"/>
                    <a:pt x="528" y="61"/>
                  </a:cubicBezTo>
                  <a:lnTo>
                    <a:pt x="528" y="467"/>
                  </a:lnTo>
                  <a:close/>
                </a:path>
              </a:pathLst>
            </a:custGeom>
            <a:solidFill>
              <a:srgbClr val="F29B26"/>
            </a:solid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9" name="Freeform 39"/>
            <p:cNvSpPr>
              <a:spLocks/>
            </p:cNvSpPr>
            <p:nvPr/>
          </p:nvSpPr>
          <p:spPr bwMode="auto">
            <a:xfrm>
              <a:off x="5587495" y="3768103"/>
              <a:ext cx="982133" cy="171471"/>
            </a:xfrm>
            <a:custGeom>
              <a:avLst/>
              <a:gdLst>
                <a:gd name="T0" fmla="*/ 518 w 527"/>
                <a:gd name="T1" fmla="*/ 0 h 92"/>
                <a:gd name="T2" fmla="*/ 436 w 527"/>
                <a:gd name="T3" fmla="*/ 82 h 92"/>
                <a:gd name="T4" fmla="*/ 354 w 527"/>
                <a:gd name="T5" fmla="*/ 0 h 92"/>
                <a:gd name="T6" fmla="*/ 354 w 527"/>
                <a:gd name="T7" fmla="*/ 0 h 92"/>
                <a:gd name="T8" fmla="*/ 345 w 527"/>
                <a:gd name="T9" fmla="*/ 0 h 92"/>
                <a:gd name="T10" fmla="*/ 345 w 527"/>
                <a:gd name="T11" fmla="*/ 0 h 92"/>
                <a:gd name="T12" fmla="*/ 263 w 527"/>
                <a:gd name="T13" fmla="*/ 82 h 92"/>
                <a:gd name="T14" fmla="*/ 182 w 527"/>
                <a:gd name="T15" fmla="*/ 0 h 92"/>
                <a:gd name="T16" fmla="*/ 182 w 527"/>
                <a:gd name="T17" fmla="*/ 0 h 92"/>
                <a:gd name="T18" fmla="*/ 173 w 527"/>
                <a:gd name="T19" fmla="*/ 0 h 92"/>
                <a:gd name="T20" fmla="*/ 173 w 527"/>
                <a:gd name="T21" fmla="*/ 0 h 92"/>
                <a:gd name="T22" fmla="*/ 91 w 527"/>
                <a:gd name="T23" fmla="*/ 82 h 92"/>
                <a:gd name="T24" fmla="*/ 9 w 527"/>
                <a:gd name="T25" fmla="*/ 0 h 92"/>
                <a:gd name="T26" fmla="*/ 0 w 527"/>
                <a:gd name="T27" fmla="*/ 0 h 92"/>
                <a:gd name="T28" fmla="*/ 91 w 527"/>
                <a:gd name="T29" fmla="*/ 92 h 92"/>
                <a:gd name="T30" fmla="*/ 177 w 527"/>
                <a:gd name="T31" fmla="*/ 30 h 92"/>
                <a:gd name="T32" fmla="*/ 263 w 527"/>
                <a:gd name="T33" fmla="*/ 92 h 92"/>
                <a:gd name="T34" fmla="*/ 350 w 527"/>
                <a:gd name="T35" fmla="*/ 30 h 92"/>
                <a:gd name="T36" fmla="*/ 436 w 527"/>
                <a:gd name="T37" fmla="*/ 92 h 92"/>
                <a:gd name="T38" fmla="*/ 527 w 527"/>
                <a:gd name="T39" fmla="*/ 0 h 92"/>
                <a:gd name="T40" fmla="*/ 518 w 527"/>
                <a:gd name="T41"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27" h="92">
                  <a:moveTo>
                    <a:pt x="518" y="0"/>
                  </a:moveTo>
                  <a:cubicBezTo>
                    <a:pt x="518" y="44"/>
                    <a:pt x="481" y="82"/>
                    <a:pt x="436" y="82"/>
                  </a:cubicBezTo>
                  <a:cubicBezTo>
                    <a:pt x="391" y="82"/>
                    <a:pt x="354" y="44"/>
                    <a:pt x="354" y="0"/>
                  </a:cubicBezTo>
                  <a:cubicBezTo>
                    <a:pt x="354" y="0"/>
                    <a:pt x="354" y="0"/>
                    <a:pt x="354" y="0"/>
                  </a:cubicBezTo>
                  <a:cubicBezTo>
                    <a:pt x="345" y="0"/>
                    <a:pt x="345" y="0"/>
                    <a:pt x="345" y="0"/>
                  </a:cubicBezTo>
                  <a:cubicBezTo>
                    <a:pt x="345" y="0"/>
                    <a:pt x="345" y="0"/>
                    <a:pt x="345" y="0"/>
                  </a:cubicBezTo>
                  <a:cubicBezTo>
                    <a:pt x="345" y="44"/>
                    <a:pt x="308" y="82"/>
                    <a:pt x="263" y="82"/>
                  </a:cubicBezTo>
                  <a:cubicBezTo>
                    <a:pt x="218" y="82"/>
                    <a:pt x="182" y="44"/>
                    <a:pt x="182" y="0"/>
                  </a:cubicBezTo>
                  <a:cubicBezTo>
                    <a:pt x="182" y="0"/>
                    <a:pt x="182" y="0"/>
                    <a:pt x="182" y="0"/>
                  </a:cubicBezTo>
                  <a:cubicBezTo>
                    <a:pt x="173" y="0"/>
                    <a:pt x="173" y="0"/>
                    <a:pt x="173" y="0"/>
                  </a:cubicBezTo>
                  <a:cubicBezTo>
                    <a:pt x="173" y="0"/>
                    <a:pt x="173" y="0"/>
                    <a:pt x="173" y="0"/>
                  </a:cubicBezTo>
                  <a:cubicBezTo>
                    <a:pt x="173" y="44"/>
                    <a:pt x="136" y="82"/>
                    <a:pt x="91" y="82"/>
                  </a:cubicBezTo>
                  <a:cubicBezTo>
                    <a:pt x="46" y="82"/>
                    <a:pt x="9" y="44"/>
                    <a:pt x="9" y="0"/>
                  </a:cubicBezTo>
                  <a:cubicBezTo>
                    <a:pt x="0" y="0"/>
                    <a:pt x="0" y="0"/>
                    <a:pt x="0" y="0"/>
                  </a:cubicBezTo>
                  <a:cubicBezTo>
                    <a:pt x="0" y="52"/>
                    <a:pt x="41" y="92"/>
                    <a:pt x="91" y="92"/>
                  </a:cubicBezTo>
                  <a:cubicBezTo>
                    <a:pt x="131" y="92"/>
                    <a:pt x="165" y="66"/>
                    <a:pt x="177" y="30"/>
                  </a:cubicBezTo>
                  <a:cubicBezTo>
                    <a:pt x="189" y="66"/>
                    <a:pt x="223" y="92"/>
                    <a:pt x="263" y="92"/>
                  </a:cubicBezTo>
                  <a:cubicBezTo>
                    <a:pt x="304" y="92"/>
                    <a:pt x="338" y="66"/>
                    <a:pt x="350" y="30"/>
                  </a:cubicBezTo>
                  <a:cubicBezTo>
                    <a:pt x="362" y="66"/>
                    <a:pt x="396" y="92"/>
                    <a:pt x="436" y="92"/>
                  </a:cubicBezTo>
                  <a:cubicBezTo>
                    <a:pt x="486" y="92"/>
                    <a:pt x="527" y="52"/>
                    <a:pt x="527" y="0"/>
                  </a:cubicBezTo>
                  <a:lnTo>
                    <a:pt x="518" y="0"/>
                  </a:lnTo>
                  <a:close/>
                </a:path>
              </a:pathLst>
            </a:custGeom>
            <a:solidFill>
              <a:srgbClr val="202F3E"/>
            </a:solid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10" name="Freeform 40"/>
            <p:cNvSpPr>
              <a:spLocks/>
            </p:cNvSpPr>
            <p:nvPr/>
          </p:nvSpPr>
          <p:spPr bwMode="auto">
            <a:xfrm>
              <a:off x="5549395" y="3588166"/>
              <a:ext cx="1064684" cy="192638"/>
            </a:xfrm>
            <a:custGeom>
              <a:avLst/>
              <a:gdLst>
                <a:gd name="T0" fmla="*/ 572 w 572"/>
                <a:gd name="T1" fmla="*/ 79 h 104"/>
                <a:gd name="T2" fmla="*/ 547 w 572"/>
                <a:gd name="T3" fmla="*/ 104 h 104"/>
                <a:gd name="T4" fmla="*/ 25 w 572"/>
                <a:gd name="T5" fmla="*/ 104 h 104"/>
                <a:gd name="T6" fmla="*/ 0 w 572"/>
                <a:gd name="T7" fmla="*/ 79 h 104"/>
                <a:gd name="T8" fmla="*/ 0 w 572"/>
                <a:gd name="T9" fmla="*/ 25 h 104"/>
                <a:gd name="T10" fmla="*/ 25 w 572"/>
                <a:gd name="T11" fmla="*/ 0 h 104"/>
                <a:gd name="T12" fmla="*/ 547 w 572"/>
                <a:gd name="T13" fmla="*/ 0 h 104"/>
                <a:gd name="T14" fmla="*/ 572 w 572"/>
                <a:gd name="T15" fmla="*/ 25 h 104"/>
                <a:gd name="T16" fmla="*/ 572 w 572"/>
                <a:gd name="T17" fmla="*/ 79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2" h="104">
                  <a:moveTo>
                    <a:pt x="572" y="79"/>
                  </a:moveTo>
                  <a:cubicBezTo>
                    <a:pt x="572" y="93"/>
                    <a:pt x="561" y="104"/>
                    <a:pt x="547" y="104"/>
                  </a:cubicBezTo>
                  <a:cubicBezTo>
                    <a:pt x="25" y="104"/>
                    <a:pt x="25" y="104"/>
                    <a:pt x="25" y="104"/>
                  </a:cubicBezTo>
                  <a:cubicBezTo>
                    <a:pt x="11" y="104"/>
                    <a:pt x="0" y="93"/>
                    <a:pt x="0" y="79"/>
                  </a:cubicBezTo>
                  <a:cubicBezTo>
                    <a:pt x="0" y="25"/>
                    <a:pt x="0" y="25"/>
                    <a:pt x="0" y="25"/>
                  </a:cubicBezTo>
                  <a:cubicBezTo>
                    <a:pt x="0" y="11"/>
                    <a:pt x="11" y="0"/>
                    <a:pt x="25" y="0"/>
                  </a:cubicBezTo>
                  <a:cubicBezTo>
                    <a:pt x="547" y="0"/>
                    <a:pt x="547" y="0"/>
                    <a:pt x="547" y="0"/>
                  </a:cubicBezTo>
                  <a:cubicBezTo>
                    <a:pt x="561" y="0"/>
                    <a:pt x="572" y="11"/>
                    <a:pt x="572" y="25"/>
                  </a:cubicBezTo>
                  <a:lnTo>
                    <a:pt x="572" y="79"/>
                  </a:lnTo>
                  <a:close/>
                </a:path>
              </a:pathLst>
            </a:custGeom>
            <a:solidFill>
              <a:srgbClr val="202F3E"/>
            </a:solidFill>
            <a:ln>
              <a:solidFill>
                <a:srgbClr val="202F3E"/>
              </a:solid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nvGrpSpPr>
            <p:cNvPr id="11" name="Group 3"/>
            <p:cNvGrpSpPr>
              <a:grpSpLocks/>
            </p:cNvGrpSpPr>
            <p:nvPr/>
          </p:nvGrpSpPr>
          <p:grpSpPr bwMode="auto">
            <a:xfrm>
              <a:off x="6153274" y="3812997"/>
              <a:ext cx="158750" cy="479136"/>
              <a:chOff x="5807968" y="3825875"/>
              <a:chExt cx="174625" cy="527050"/>
            </a:xfrm>
          </p:grpSpPr>
          <p:sp>
            <p:nvSpPr>
              <p:cNvPr id="65" name="Rectangle 41"/>
              <p:cNvSpPr>
                <a:spLocks noChangeArrowheads="1"/>
              </p:cNvSpPr>
              <p:nvPr/>
            </p:nvSpPr>
            <p:spPr bwMode="auto">
              <a:xfrm>
                <a:off x="5884110" y="3825392"/>
                <a:ext cx="20956" cy="216560"/>
              </a:xfrm>
              <a:prstGeom prst="rect">
                <a:avLst/>
              </a:prstGeom>
              <a:solidFill>
                <a:srgbClr val="202F3E"/>
              </a:solidFill>
              <a:ln>
                <a:noFill/>
              </a:ln>
              <a:extLst/>
            </p:spPr>
            <p:txBody>
              <a:bodyPr lIns="68580" tIns="34290" rIns="68580" bIns="3429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1000" b="0" i="0" u="none" strike="noStrike" kern="0" cap="none" spc="0" normalizeH="0" baseline="0" noProof="0" smtClean="0">
                  <a:ln>
                    <a:noFill/>
                  </a:ln>
                  <a:solidFill>
                    <a:sysClr val="windowText" lastClr="000000"/>
                  </a:solidFill>
                  <a:effectLst/>
                  <a:uLnTx/>
                  <a:uFillTx/>
                </a:endParaRPr>
              </a:p>
            </p:txBody>
          </p:sp>
          <p:sp>
            <p:nvSpPr>
              <p:cNvPr id="66" name="Freeform 42"/>
              <p:cNvSpPr>
                <a:spLocks/>
              </p:cNvSpPr>
              <p:nvPr/>
            </p:nvSpPr>
            <p:spPr bwMode="auto">
              <a:xfrm>
                <a:off x="5807276" y="4014009"/>
                <a:ext cx="174624" cy="339977"/>
              </a:xfrm>
              <a:custGeom>
                <a:avLst/>
                <a:gdLst>
                  <a:gd name="T0" fmla="*/ 47 w 94"/>
                  <a:gd name="T1" fmla="*/ 0 h 183"/>
                  <a:gd name="T2" fmla="*/ 6 w 94"/>
                  <a:gd name="T3" fmla="*/ 77 h 183"/>
                  <a:gd name="T4" fmla="*/ 0 w 94"/>
                  <a:gd name="T5" fmla="*/ 124 h 183"/>
                  <a:gd name="T6" fmla="*/ 47 w 94"/>
                  <a:gd name="T7" fmla="*/ 183 h 183"/>
                  <a:gd name="T8" fmla="*/ 86 w 94"/>
                  <a:gd name="T9" fmla="*/ 157 h 183"/>
                  <a:gd name="T10" fmla="*/ 94 w 94"/>
                  <a:gd name="T11" fmla="*/ 124 h 183"/>
                  <a:gd name="T12" fmla="*/ 47 w 94"/>
                  <a:gd name="T13" fmla="*/ 0 h 183"/>
                </a:gdLst>
                <a:ahLst/>
                <a:cxnLst>
                  <a:cxn ang="0">
                    <a:pos x="T0" y="T1"/>
                  </a:cxn>
                  <a:cxn ang="0">
                    <a:pos x="T2" y="T3"/>
                  </a:cxn>
                  <a:cxn ang="0">
                    <a:pos x="T4" y="T5"/>
                  </a:cxn>
                  <a:cxn ang="0">
                    <a:pos x="T6" y="T7"/>
                  </a:cxn>
                  <a:cxn ang="0">
                    <a:pos x="T8" y="T9"/>
                  </a:cxn>
                  <a:cxn ang="0">
                    <a:pos x="T10" y="T11"/>
                  </a:cxn>
                  <a:cxn ang="0">
                    <a:pos x="T12" y="T13"/>
                  </a:cxn>
                </a:cxnLst>
                <a:rect l="0" t="0" r="r" b="b"/>
                <a:pathLst>
                  <a:path w="94" h="183">
                    <a:moveTo>
                      <a:pt x="47" y="0"/>
                    </a:moveTo>
                    <a:cubicBezTo>
                      <a:pt x="28" y="0"/>
                      <a:pt x="13" y="41"/>
                      <a:pt x="6" y="77"/>
                    </a:cubicBezTo>
                    <a:cubicBezTo>
                      <a:pt x="2" y="96"/>
                      <a:pt x="0" y="114"/>
                      <a:pt x="0" y="124"/>
                    </a:cubicBezTo>
                    <a:cubicBezTo>
                      <a:pt x="0" y="154"/>
                      <a:pt x="18" y="183"/>
                      <a:pt x="47" y="183"/>
                    </a:cubicBezTo>
                    <a:cubicBezTo>
                      <a:pt x="65" y="183"/>
                      <a:pt x="78" y="173"/>
                      <a:pt x="86" y="157"/>
                    </a:cubicBezTo>
                    <a:cubicBezTo>
                      <a:pt x="92" y="148"/>
                      <a:pt x="94" y="136"/>
                      <a:pt x="94" y="124"/>
                    </a:cubicBezTo>
                    <a:cubicBezTo>
                      <a:pt x="94" y="95"/>
                      <a:pt x="77" y="0"/>
                      <a:pt x="47" y="0"/>
                    </a:cubicBezTo>
                    <a:close/>
                  </a:path>
                </a:pathLst>
              </a:custGeom>
              <a:solidFill>
                <a:srgbClr val="BD392F"/>
              </a:solid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sp>
          <p:nvSpPr>
            <p:cNvPr id="12" name="Freeform 44"/>
            <p:cNvSpPr>
              <a:spLocks/>
            </p:cNvSpPr>
            <p:nvPr/>
          </p:nvSpPr>
          <p:spPr bwMode="auto">
            <a:xfrm>
              <a:off x="6080679" y="3304500"/>
              <a:ext cx="2116"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0" y="0"/>
                    <a:pt x="0" y="0"/>
                    <a:pt x="0" y="0"/>
                  </a:cubicBezTo>
                  <a:cubicBezTo>
                    <a:pt x="0" y="0"/>
                    <a:pt x="0" y="0"/>
                    <a:pt x="0" y="0"/>
                  </a:cubicBezTo>
                  <a:cubicBezTo>
                    <a:pt x="0" y="0"/>
                    <a:pt x="0" y="0"/>
                    <a:pt x="1" y="0"/>
                  </a:cubicBezTo>
                  <a:close/>
                </a:path>
              </a:pathLst>
            </a:custGeom>
            <a:solidFill>
              <a:srgbClr val="C1494E"/>
            </a:solidFill>
            <a:ln w="9525">
              <a:solidFill>
                <a:srgbClr val="000000"/>
              </a:solidFill>
              <a:round/>
              <a:headEnd/>
              <a:tailEnd/>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13" name="Freeform 45"/>
            <p:cNvSpPr>
              <a:spLocks/>
            </p:cNvSpPr>
            <p:nvPr/>
          </p:nvSpPr>
          <p:spPr bwMode="auto">
            <a:xfrm>
              <a:off x="6082795" y="3304500"/>
              <a:ext cx="2117" cy="0"/>
            </a:xfrm>
            <a:custGeom>
              <a:avLst/>
              <a:gdLst>
                <a:gd name="T0" fmla="*/ 0 w 2"/>
                <a:gd name="T1" fmla="*/ 2 w 2"/>
                <a:gd name="T2" fmla="*/ 0 w 2"/>
                <a:gd name="T3" fmla="*/ 0 w 2"/>
              </a:gdLst>
              <a:ahLst/>
              <a:cxnLst>
                <a:cxn ang="0">
                  <a:pos x="T0" y="0"/>
                </a:cxn>
                <a:cxn ang="0">
                  <a:pos x="T1" y="0"/>
                </a:cxn>
                <a:cxn ang="0">
                  <a:pos x="T2" y="0"/>
                </a:cxn>
                <a:cxn ang="0">
                  <a:pos x="T3" y="0"/>
                </a:cxn>
              </a:cxnLst>
              <a:rect l="0" t="0" r="r" b="b"/>
              <a:pathLst>
                <a:path w="2">
                  <a:moveTo>
                    <a:pt x="0" y="0"/>
                  </a:moveTo>
                  <a:cubicBezTo>
                    <a:pt x="1" y="0"/>
                    <a:pt x="1" y="0"/>
                    <a:pt x="2" y="0"/>
                  </a:cubicBezTo>
                  <a:cubicBezTo>
                    <a:pt x="1" y="0"/>
                    <a:pt x="1" y="0"/>
                    <a:pt x="0" y="0"/>
                  </a:cubicBezTo>
                  <a:cubicBezTo>
                    <a:pt x="0" y="0"/>
                    <a:pt x="0" y="0"/>
                    <a:pt x="0" y="0"/>
                  </a:cubicBezTo>
                  <a:close/>
                </a:path>
              </a:pathLst>
            </a:custGeom>
            <a:solidFill>
              <a:srgbClr val="C1494E"/>
            </a:solidFill>
            <a:ln w="9525">
              <a:solidFill>
                <a:srgbClr val="000000"/>
              </a:solidFill>
              <a:round/>
              <a:headEnd/>
              <a:tailEnd/>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14" name="Freeform 46"/>
            <p:cNvSpPr>
              <a:spLocks/>
            </p:cNvSpPr>
            <p:nvPr/>
          </p:nvSpPr>
          <p:spPr bwMode="auto">
            <a:xfrm>
              <a:off x="6082795" y="3304500"/>
              <a:ext cx="2117" cy="0"/>
            </a:xfrm>
            <a:custGeom>
              <a:avLst/>
              <a:gdLst>
                <a:gd name="T0" fmla="*/ 0 w 2"/>
                <a:gd name="T1" fmla="*/ 2 w 2"/>
                <a:gd name="T2" fmla="*/ 0 w 2"/>
                <a:gd name="T3" fmla="*/ 0 w 2"/>
              </a:gdLst>
              <a:ahLst/>
              <a:cxnLst>
                <a:cxn ang="0">
                  <a:pos x="T0" y="0"/>
                </a:cxn>
                <a:cxn ang="0">
                  <a:pos x="T1" y="0"/>
                </a:cxn>
                <a:cxn ang="0">
                  <a:pos x="T2" y="0"/>
                </a:cxn>
                <a:cxn ang="0">
                  <a:pos x="T3" y="0"/>
                </a:cxn>
              </a:cxnLst>
              <a:rect l="0" t="0" r="r" b="b"/>
              <a:pathLst>
                <a:path w="2">
                  <a:moveTo>
                    <a:pt x="0" y="0"/>
                  </a:moveTo>
                  <a:cubicBezTo>
                    <a:pt x="1" y="0"/>
                    <a:pt x="1" y="0"/>
                    <a:pt x="2" y="0"/>
                  </a:cubicBezTo>
                  <a:cubicBezTo>
                    <a:pt x="1" y="0"/>
                    <a:pt x="1" y="0"/>
                    <a:pt x="0" y="0"/>
                  </a:cubicBezTo>
                  <a:cubicBezTo>
                    <a:pt x="0" y="0"/>
                    <a:pt x="0" y="0"/>
                    <a:pt x="0" y="0"/>
                  </a:cubicBezTo>
                  <a:close/>
                </a:path>
              </a:pathLst>
            </a:custGeom>
            <a:solidFill>
              <a:srgbClr val="E0555B"/>
            </a:solidFill>
            <a:ln w="9525">
              <a:solidFill>
                <a:srgbClr val="000000"/>
              </a:solidFill>
              <a:round/>
              <a:headEnd/>
              <a:tailEnd/>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15" name="Freeform 47"/>
            <p:cNvSpPr>
              <a:spLocks/>
            </p:cNvSpPr>
            <p:nvPr/>
          </p:nvSpPr>
          <p:spPr bwMode="auto">
            <a:xfrm>
              <a:off x="6084912" y="0"/>
              <a:ext cx="2819400" cy="3304500"/>
            </a:xfrm>
            <a:custGeom>
              <a:avLst/>
              <a:gdLst>
                <a:gd name="T0" fmla="*/ 1515 w 1515"/>
                <a:gd name="T1" fmla="*/ 68 h 1776"/>
                <a:gd name="T2" fmla="*/ 1514 w 1515"/>
                <a:gd name="T3" fmla="*/ 0 h 1776"/>
                <a:gd name="T4" fmla="*/ 1314 w 1515"/>
                <a:gd name="T5" fmla="*/ 0 h 1776"/>
                <a:gd name="T6" fmla="*/ 1315 w 1515"/>
                <a:gd name="T7" fmla="*/ 68 h 1776"/>
                <a:gd name="T8" fmla="*/ 0 w 1515"/>
                <a:gd name="T9" fmla="*/ 1776 h 1776"/>
                <a:gd name="T10" fmla="*/ 1515 w 1515"/>
                <a:gd name="T11" fmla="*/ 68 h 1776"/>
              </a:gdLst>
              <a:ahLst/>
              <a:cxnLst>
                <a:cxn ang="0">
                  <a:pos x="T0" y="T1"/>
                </a:cxn>
                <a:cxn ang="0">
                  <a:pos x="T2" y="T3"/>
                </a:cxn>
                <a:cxn ang="0">
                  <a:pos x="T4" y="T5"/>
                </a:cxn>
                <a:cxn ang="0">
                  <a:pos x="T6" y="T7"/>
                </a:cxn>
                <a:cxn ang="0">
                  <a:pos x="T8" y="T9"/>
                </a:cxn>
                <a:cxn ang="0">
                  <a:pos x="T10" y="T11"/>
                </a:cxn>
              </a:cxnLst>
              <a:rect l="0" t="0" r="r" b="b"/>
              <a:pathLst>
                <a:path w="1515" h="1776">
                  <a:moveTo>
                    <a:pt x="1515" y="68"/>
                  </a:moveTo>
                  <a:cubicBezTo>
                    <a:pt x="1515" y="45"/>
                    <a:pt x="1514" y="23"/>
                    <a:pt x="1514" y="0"/>
                  </a:cubicBezTo>
                  <a:cubicBezTo>
                    <a:pt x="1314" y="0"/>
                    <a:pt x="1314" y="0"/>
                    <a:pt x="1314" y="0"/>
                  </a:cubicBezTo>
                  <a:cubicBezTo>
                    <a:pt x="1315" y="23"/>
                    <a:pt x="1315" y="45"/>
                    <a:pt x="1315" y="68"/>
                  </a:cubicBezTo>
                  <a:cubicBezTo>
                    <a:pt x="1315" y="1011"/>
                    <a:pt x="726" y="1776"/>
                    <a:pt x="0" y="1776"/>
                  </a:cubicBezTo>
                  <a:cubicBezTo>
                    <a:pt x="837" y="1776"/>
                    <a:pt x="1515" y="1011"/>
                    <a:pt x="1515" y="68"/>
                  </a:cubicBezTo>
                  <a:close/>
                </a:path>
              </a:pathLst>
            </a:custGeom>
            <a:solidFill>
              <a:srgbClr val="9BBB5C"/>
            </a:solid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16" name="Freeform 48"/>
            <p:cNvSpPr>
              <a:spLocks/>
            </p:cNvSpPr>
            <p:nvPr/>
          </p:nvSpPr>
          <p:spPr bwMode="auto">
            <a:xfrm>
              <a:off x="6080679" y="3304500"/>
              <a:ext cx="2116" cy="0"/>
            </a:xfrm>
            <a:custGeom>
              <a:avLst/>
              <a:gdLst>
                <a:gd name="T0" fmla="*/ 0 w 1"/>
                <a:gd name="T1" fmla="*/ 0 w 1"/>
                <a:gd name="T2" fmla="*/ 1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0" y="0"/>
                    <a:pt x="0" y="0"/>
                    <a:pt x="1" y="0"/>
                  </a:cubicBezTo>
                  <a:cubicBezTo>
                    <a:pt x="0" y="0"/>
                    <a:pt x="0" y="0"/>
                    <a:pt x="0" y="0"/>
                  </a:cubicBezTo>
                  <a:cubicBezTo>
                    <a:pt x="0" y="0"/>
                    <a:pt x="0" y="0"/>
                    <a:pt x="0" y="0"/>
                  </a:cubicBezTo>
                  <a:close/>
                </a:path>
              </a:pathLst>
            </a:custGeom>
            <a:solidFill>
              <a:srgbClr val="E0555B"/>
            </a:solidFill>
            <a:ln w="9525">
              <a:solidFill>
                <a:srgbClr val="000000"/>
              </a:solidFill>
              <a:round/>
              <a:headEnd/>
              <a:tailEnd/>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17" name="Freeform 49"/>
            <p:cNvSpPr>
              <a:spLocks/>
            </p:cNvSpPr>
            <p:nvPr/>
          </p:nvSpPr>
          <p:spPr bwMode="auto">
            <a:xfrm>
              <a:off x="3265512" y="0"/>
              <a:ext cx="2815167" cy="3304500"/>
            </a:xfrm>
            <a:custGeom>
              <a:avLst/>
              <a:gdLst>
                <a:gd name="T0" fmla="*/ 1512 w 1512"/>
                <a:gd name="T1" fmla="*/ 1776 h 1776"/>
                <a:gd name="T2" fmla="*/ 200 w 1512"/>
                <a:gd name="T3" fmla="*/ 68 h 1776"/>
                <a:gd name="T4" fmla="*/ 201 w 1512"/>
                <a:gd name="T5" fmla="*/ 0 h 1776"/>
                <a:gd name="T6" fmla="*/ 1 w 1512"/>
                <a:gd name="T7" fmla="*/ 0 h 1776"/>
                <a:gd name="T8" fmla="*/ 0 w 1512"/>
                <a:gd name="T9" fmla="*/ 68 h 1776"/>
                <a:gd name="T10" fmla="*/ 1512 w 1512"/>
                <a:gd name="T11" fmla="*/ 1776 h 1776"/>
              </a:gdLst>
              <a:ahLst/>
              <a:cxnLst>
                <a:cxn ang="0">
                  <a:pos x="T0" y="T1"/>
                </a:cxn>
                <a:cxn ang="0">
                  <a:pos x="T2" y="T3"/>
                </a:cxn>
                <a:cxn ang="0">
                  <a:pos x="T4" y="T5"/>
                </a:cxn>
                <a:cxn ang="0">
                  <a:pos x="T6" y="T7"/>
                </a:cxn>
                <a:cxn ang="0">
                  <a:pos x="T8" y="T9"/>
                </a:cxn>
                <a:cxn ang="0">
                  <a:pos x="T10" y="T11"/>
                </a:cxn>
              </a:cxnLst>
              <a:rect l="0" t="0" r="r" b="b"/>
              <a:pathLst>
                <a:path w="1512" h="1776">
                  <a:moveTo>
                    <a:pt x="1512" y="1776"/>
                  </a:moveTo>
                  <a:cubicBezTo>
                    <a:pt x="787" y="1775"/>
                    <a:pt x="200" y="1010"/>
                    <a:pt x="200" y="68"/>
                  </a:cubicBezTo>
                  <a:cubicBezTo>
                    <a:pt x="200" y="45"/>
                    <a:pt x="200" y="23"/>
                    <a:pt x="201" y="0"/>
                  </a:cubicBezTo>
                  <a:cubicBezTo>
                    <a:pt x="1" y="0"/>
                    <a:pt x="1" y="0"/>
                    <a:pt x="1" y="0"/>
                  </a:cubicBezTo>
                  <a:cubicBezTo>
                    <a:pt x="1" y="23"/>
                    <a:pt x="0" y="45"/>
                    <a:pt x="0" y="68"/>
                  </a:cubicBezTo>
                  <a:cubicBezTo>
                    <a:pt x="0" y="1010"/>
                    <a:pt x="677" y="1775"/>
                    <a:pt x="1512" y="1776"/>
                  </a:cubicBezTo>
                  <a:close/>
                </a:path>
              </a:pathLst>
            </a:custGeom>
            <a:solidFill>
              <a:srgbClr val="9BBB5C"/>
            </a:solid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18" name="Freeform 50"/>
            <p:cNvSpPr>
              <a:spLocks/>
            </p:cNvSpPr>
            <p:nvPr/>
          </p:nvSpPr>
          <p:spPr bwMode="auto">
            <a:xfrm>
              <a:off x="6084912" y="0"/>
              <a:ext cx="2448983" cy="3304500"/>
            </a:xfrm>
            <a:custGeom>
              <a:avLst/>
              <a:gdLst>
                <a:gd name="T0" fmla="*/ 1315 w 1315"/>
                <a:gd name="T1" fmla="*/ 68 h 1776"/>
                <a:gd name="T2" fmla="*/ 1314 w 1315"/>
                <a:gd name="T3" fmla="*/ 0 h 1776"/>
                <a:gd name="T4" fmla="*/ 1126 w 1315"/>
                <a:gd name="T5" fmla="*/ 0 h 1776"/>
                <a:gd name="T6" fmla="*/ 1127 w 1315"/>
                <a:gd name="T7" fmla="*/ 68 h 1776"/>
                <a:gd name="T8" fmla="*/ 0 w 1315"/>
                <a:gd name="T9" fmla="*/ 1776 h 1776"/>
                <a:gd name="T10" fmla="*/ 1315 w 1315"/>
                <a:gd name="T11" fmla="*/ 68 h 1776"/>
              </a:gdLst>
              <a:ahLst/>
              <a:cxnLst>
                <a:cxn ang="0">
                  <a:pos x="T0" y="T1"/>
                </a:cxn>
                <a:cxn ang="0">
                  <a:pos x="T2" y="T3"/>
                </a:cxn>
                <a:cxn ang="0">
                  <a:pos x="T4" y="T5"/>
                </a:cxn>
                <a:cxn ang="0">
                  <a:pos x="T6" y="T7"/>
                </a:cxn>
                <a:cxn ang="0">
                  <a:pos x="T8" y="T9"/>
                </a:cxn>
                <a:cxn ang="0">
                  <a:pos x="T10" y="T11"/>
                </a:cxn>
              </a:cxnLst>
              <a:rect l="0" t="0" r="r" b="b"/>
              <a:pathLst>
                <a:path w="1315" h="1776">
                  <a:moveTo>
                    <a:pt x="1315" y="68"/>
                  </a:moveTo>
                  <a:cubicBezTo>
                    <a:pt x="1315" y="45"/>
                    <a:pt x="1315" y="23"/>
                    <a:pt x="1314" y="0"/>
                  </a:cubicBezTo>
                  <a:cubicBezTo>
                    <a:pt x="1126" y="0"/>
                    <a:pt x="1126" y="0"/>
                    <a:pt x="1126" y="0"/>
                  </a:cubicBezTo>
                  <a:cubicBezTo>
                    <a:pt x="1126" y="23"/>
                    <a:pt x="1127" y="45"/>
                    <a:pt x="1127" y="68"/>
                  </a:cubicBezTo>
                  <a:cubicBezTo>
                    <a:pt x="1127" y="1011"/>
                    <a:pt x="622" y="1776"/>
                    <a:pt x="0" y="1776"/>
                  </a:cubicBezTo>
                  <a:cubicBezTo>
                    <a:pt x="726" y="1776"/>
                    <a:pt x="1315" y="1011"/>
                    <a:pt x="1315" y="68"/>
                  </a:cubicBezTo>
                  <a:close/>
                </a:path>
              </a:pathLst>
            </a:custGeom>
            <a:solidFill>
              <a:srgbClr val="1EA185"/>
            </a:solid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19" name="Freeform 51"/>
            <p:cNvSpPr>
              <a:spLocks/>
            </p:cNvSpPr>
            <p:nvPr/>
          </p:nvSpPr>
          <p:spPr bwMode="auto">
            <a:xfrm>
              <a:off x="6082795" y="3304500"/>
              <a:ext cx="2117" cy="0"/>
            </a:xfrm>
            <a:custGeom>
              <a:avLst/>
              <a:gdLst>
                <a:gd name="T0" fmla="*/ 0 w 2"/>
                <a:gd name="T1" fmla="*/ 2 w 2"/>
                <a:gd name="T2" fmla="*/ 0 w 2"/>
                <a:gd name="T3" fmla="*/ 0 w 2"/>
              </a:gdLst>
              <a:ahLst/>
              <a:cxnLst>
                <a:cxn ang="0">
                  <a:pos x="T0" y="0"/>
                </a:cxn>
                <a:cxn ang="0">
                  <a:pos x="T1" y="0"/>
                </a:cxn>
                <a:cxn ang="0">
                  <a:pos x="T2" y="0"/>
                </a:cxn>
                <a:cxn ang="0">
                  <a:pos x="T3" y="0"/>
                </a:cxn>
              </a:cxnLst>
              <a:rect l="0" t="0" r="r" b="b"/>
              <a:pathLst>
                <a:path w="2">
                  <a:moveTo>
                    <a:pt x="0" y="0"/>
                  </a:moveTo>
                  <a:cubicBezTo>
                    <a:pt x="1" y="0"/>
                    <a:pt x="1" y="0"/>
                    <a:pt x="2" y="0"/>
                  </a:cubicBezTo>
                  <a:cubicBezTo>
                    <a:pt x="1" y="0"/>
                    <a:pt x="1" y="0"/>
                    <a:pt x="0" y="0"/>
                  </a:cubicBezTo>
                  <a:cubicBezTo>
                    <a:pt x="0" y="0"/>
                    <a:pt x="0" y="0"/>
                    <a:pt x="0" y="0"/>
                  </a:cubicBezTo>
                  <a:close/>
                </a:path>
              </a:pathLst>
            </a:custGeom>
            <a:solidFill>
              <a:srgbClr val="C1494E"/>
            </a:solidFill>
            <a:ln w="9525">
              <a:solidFill>
                <a:srgbClr val="000000"/>
              </a:solidFill>
              <a:round/>
              <a:headEnd/>
              <a:tailEnd/>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20" name="Freeform 52"/>
            <p:cNvSpPr>
              <a:spLocks/>
            </p:cNvSpPr>
            <p:nvPr/>
          </p:nvSpPr>
          <p:spPr bwMode="auto">
            <a:xfrm>
              <a:off x="6080679" y="330450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C1494E"/>
            </a:solidFill>
            <a:ln w="9525">
              <a:solidFill>
                <a:srgbClr val="000000"/>
              </a:solidFill>
              <a:round/>
              <a:headEnd/>
              <a:tailEnd/>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21" name="Freeform 53"/>
            <p:cNvSpPr>
              <a:spLocks/>
            </p:cNvSpPr>
            <p:nvPr/>
          </p:nvSpPr>
          <p:spPr bwMode="auto">
            <a:xfrm>
              <a:off x="3638045" y="0"/>
              <a:ext cx="2442633" cy="3304500"/>
            </a:xfrm>
            <a:custGeom>
              <a:avLst/>
              <a:gdLst>
                <a:gd name="T0" fmla="*/ 192 w 1312"/>
                <a:gd name="T1" fmla="*/ 215 h 1776"/>
                <a:gd name="T2" fmla="*/ 187 w 1312"/>
                <a:gd name="T3" fmla="*/ 68 h 1776"/>
                <a:gd name="T4" fmla="*/ 187 w 1312"/>
                <a:gd name="T5" fmla="*/ 68 h 1776"/>
                <a:gd name="T6" fmla="*/ 187 w 1312"/>
                <a:gd name="T7" fmla="*/ 68 h 1776"/>
                <a:gd name="T8" fmla="*/ 189 w 1312"/>
                <a:gd name="T9" fmla="*/ 0 h 1776"/>
                <a:gd name="T10" fmla="*/ 1 w 1312"/>
                <a:gd name="T11" fmla="*/ 0 h 1776"/>
                <a:gd name="T12" fmla="*/ 0 w 1312"/>
                <a:gd name="T13" fmla="*/ 68 h 1776"/>
                <a:gd name="T14" fmla="*/ 1312 w 1312"/>
                <a:gd name="T15" fmla="*/ 1776 h 1776"/>
                <a:gd name="T16" fmla="*/ 1312 w 1312"/>
                <a:gd name="T17" fmla="*/ 1776 h 1776"/>
                <a:gd name="T18" fmla="*/ 1312 w 1312"/>
                <a:gd name="T19" fmla="*/ 1776 h 1776"/>
                <a:gd name="T20" fmla="*/ 1302 w 1312"/>
                <a:gd name="T21" fmla="*/ 1776 h 1776"/>
                <a:gd name="T22" fmla="*/ 192 w 1312"/>
                <a:gd name="T23" fmla="*/ 215 h 1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2" h="1776">
                  <a:moveTo>
                    <a:pt x="192" y="215"/>
                  </a:moveTo>
                  <a:cubicBezTo>
                    <a:pt x="189" y="167"/>
                    <a:pt x="187" y="118"/>
                    <a:pt x="187" y="68"/>
                  </a:cubicBezTo>
                  <a:cubicBezTo>
                    <a:pt x="187" y="68"/>
                    <a:pt x="187" y="68"/>
                    <a:pt x="187" y="68"/>
                  </a:cubicBezTo>
                  <a:cubicBezTo>
                    <a:pt x="187" y="68"/>
                    <a:pt x="187" y="68"/>
                    <a:pt x="187" y="68"/>
                  </a:cubicBezTo>
                  <a:cubicBezTo>
                    <a:pt x="187" y="45"/>
                    <a:pt x="189" y="23"/>
                    <a:pt x="189" y="0"/>
                  </a:cubicBezTo>
                  <a:cubicBezTo>
                    <a:pt x="1" y="0"/>
                    <a:pt x="1" y="0"/>
                    <a:pt x="1" y="0"/>
                  </a:cubicBezTo>
                  <a:cubicBezTo>
                    <a:pt x="0" y="23"/>
                    <a:pt x="0" y="45"/>
                    <a:pt x="0" y="68"/>
                  </a:cubicBezTo>
                  <a:cubicBezTo>
                    <a:pt x="0" y="1010"/>
                    <a:pt x="587" y="1776"/>
                    <a:pt x="1312" y="1776"/>
                  </a:cubicBezTo>
                  <a:cubicBezTo>
                    <a:pt x="1312" y="1776"/>
                    <a:pt x="1312" y="1776"/>
                    <a:pt x="1312" y="1776"/>
                  </a:cubicBezTo>
                  <a:cubicBezTo>
                    <a:pt x="1312" y="1776"/>
                    <a:pt x="1312" y="1776"/>
                    <a:pt x="1312" y="1776"/>
                  </a:cubicBezTo>
                  <a:cubicBezTo>
                    <a:pt x="1309" y="1776"/>
                    <a:pt x="1305" y="1776"/>
                    <a:pt x="1302" y="1776"/>
                  </a:cubicBezTo>
                  <a:cubicBezTo>
                    <a:pt x="718" y="1766"/>
                    <a:pt x="241" y="1083"/>
                    <a:pt x="192" y="215"/>
                  </a:cubicBezTo>
                  <a:close/>
                </a:path>
              </a:pathLst>
            </a:custGeom>
            <a:solidFill>
              <a:srgbClr val="1EA185"/>
            </a:solid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22" name="Freeform 54"/>
            <p:cNvSpPr>
              <a:spLocks/>
            </p:cNvSpPr>
            <p:nvPr/>
          </p:nvSpPr>
          <p:spPr bwMode="auto">
            <a:xfrm>
              <a:off x="6080679" y="330450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C1494E"/>
            </a:solidFill>
            <a:ln w="9525">
              <a:solidFill>
                <a:srgbClr val="000000"/>
              </a:solidFill>
              <a:round/>
              <a:headEnd/>
              <a:tailEnd/>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23" name="Oval 55"/>
            <p:cNvSpPr>
              <a:spLocks noChangeArrowheads="1"/>
            </p:cNvSpPr>
            <p:nvPr/>
          </p:nvSpPr>
          <p:spPr bwMode="auto">
            <a:xfrm>
              <a:off x="6080679" y="3304500"/>
              <a:ext cx="2116" cy="2116"/>
            </a:xfrm>
            <a:prstGeom prst="ellipse">
              <a:avLst/>
            </a:prstGeom>
            <a:solidFill>
              <a:srgbClr val="C1494E"/>
            </a:solidFill>
            <a:ln w="9525">
              <a:solidFill>
                <a:srgbClr val="000000"/>
              </a:solidFill>
              <a:round/>
              <a:headEnd/>
              <a:tailEnd/>
            </a:ln>
            <a:extLst/>
          </p:spPr>
          <p:txBody>
            <a:bodyPr lIns="68580" tIns="34290" rIns="68580" bIns="3429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1000" b="0" i="0" u="none" strike="noStrike" kern="0" cap="none" spc="0" normalizeH="0" baseline="0" noProof="0" smtClean="0">
                <a:ln>
                  <a:noFill/>
                </a:ln>
                <a:solidFill>
                  <a:sysClr val="windowText" lastClr="000000"/>
                </a:solidFill>
                <a:effectLst/>
                <a:uLnTx/>
                <a:uFillTx/>
              </a:endParaRPr>
            </a:p>
          </p:txBody>
        </p:sp>
        <p:sp>
          <p:nvSpPr>
            <p:cNvPr id="24" name="Freeform 56"/>
            <p:cNvSpPr>
              <a:spLocks/>
            </p:cNvSpPr>
            <p:nvPr/>
          </p:nvSpPr>
          <p:spPr bwMode="auto">
            <a:xfrm>
              <a:off x="6080679" y="330450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C1494E"/>
            </a:solidFill>
            <a:ln w="9525">
              <a:solidFill>
                <a:srgbClr val="000000"/>
              </a:solidFill>
              <a:round/>
              <a:headEnd/>
              <a:tailEnd/>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25" name="Freeform 57"/>
            <p:cNvSpPr>
              <a:spLocks/>
            </p:cNvSpPr>
            <p:nvPr/>
          </p:nvSpPr>
          <p:spPr bwMode="auto">
            <a:xfrm>
              <a:off x="3987295" y="0"/>
              <a:ext cx="2093384" cy="3304500"/>
            </a:xfrm>
            <a:custGeom>
              <a:avLst/>
              <a:gdLst>
                <a:gd name="T0" fmla="*/ 213 w 1124"/>
                <a:gd name="T1" fmla="*/ 68 h 1776"/>
                <a:gd name="T2" fmla="*/ 213 w 1124"/>
                <a:gd name="T3" fmla="*/ 0 h 1776"/>
                <a:gd name="T4" fmla="*/ 1 w 1124"/>
                <a:gd name="T5" fmla="*/ 0 h 1776"/>
                <a:gd name="T6" fmla="*/ 0 w 1124"/>
                <a:gd name="T7" fmla="*/ 68 h 1776"/>
                <a:gd name="T8" fmla="*/ 5 w 1124"/>
                <a:gd name="T9" fmla="*/ 215 h 1776"/>
                <a:gd name="T10" fmla="*/ 1114 w 1124"/>
                <a:gd name="T11" fmla="*/ 1776 h 1776"/>
                <a:gd name="T12" fmla="*/ 1124 w 1124"/>
                <a:gd name="T13" fmla="*/ 1776 h 1776"/>
                <a:gd name="T14" fmla="*/ 1124 w 1124"/>
                <a:gd name="T15" fmla="*/ 1776 h 1776"/>
                <a:gd name="T16" fmla="*/ 213 w 1124"/>
                <a:gd name="T17" fmla="*/ 68 h 1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4" h="1776">
                  <a:moveTo>
                    <a:pt x="213" y="68"/>
                  </a:moveTo>
                  <a:cubicBezTo>
                    <a:pt x="213" y="45"/>
                    <a:pt x="213" y="23"/>
                    <a:pt x="213" y="0"/>
                  </a:cubicBezTo>
                  <a:cubicBezTo>
                    <a:pt x="1" y="0"/>
                    <a:pt x="1" y="0"/>
                    <a:pt x="1" y="0"/>
                  </a:cubicBezTo>
                  <a:cubicBezTo>
                    <a:pt x="1" y="23"/>
                    <a:pt x="0" y="45"/>
                    <a:pt x="0" y="68"/>
                  </a:cubicBezTo>
                  <a:cubicBezTo>
                    <a:pt x="0" y="118"/>
                    <a:pt x="2" y="167"/>
                    <a:pt x="5" y="215"/>
                  </a:cubicBezTo>
                  <a:cubicBezTo>
                    <a:pt x="54" y="1083"/>
                    <a:pt x="531" y="1764"/>
                    <a:pt x="1114" y="1776"/>
                  </a:cubicBezTo>
                  <a:cubicBezTo>
                    <a:pt x="1118" y="1776"/>
                    <a:pt x="1121" y="1776"/>
                    <a:pt x="1124" y="1776"/>
                  </a:cubicBezTo>
                  <a:cubicBezTo>
                    <a:pt x="1124" y="1776"/>
                    <a:pt x="1124" y="1776"/>
                    <a:pt x="1124" y="1776"/>
                  </a:cubicBezTo>
                  <a:cubicBezTo>
                    <a:pt x="620" y="1773"/>
                    <a:pt x="213" y="1009"/>
                    <a:pt x="213" y="68"/>
                  </a:cubicBezTo>
                  <a:close/>
                </a:path>
              </a:pathLst>
            </a:custGeom>
            <a:solidFill>
              <a:srgbClr val="9BBB5C"/>
            </a:solid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26" name="Freeform 58"/>
            <p:cNvSpPr>
              <a:spLocks/>
            </p:cNvSpPr>
            <p:nvPr/>
          </p:nvSpPr>
          <p:spPr bwMode="auto">
            <a:xfrm>
              <a:off x="3997879" y="400097"/>
              <a:ext cx="2063749" cy="2904403"/>
            </a:xfrm>
            <a:custGeom>
              <a:avLst/>
              <a:gdLst>
                <a:gd name="T0" fmla="*/ 0 w 1109"/>
                <a:gd name="T1" fmla="*/ 0 h 1561"/>
                <a:gd name="T2" fmla="*/ 1109 w 1109"/>
                <a:gd name="T3" fmla="*/ 1561 h 1561"/>
                <a:gd name="T4" fmla="*/ 0 w 1109"/>
                <a:gd name="T5" fmla="*/ 0 h 1561"/>
              </a:gdLst>
              <a:ahLst/>
              <a:cxnLst>
                <a:cxn ang="0">
                  <a:pos x="T0" y="T1"/>
                </a:cxn>
                <a:cxn ang="0">
                  <a:pos x="T2" y="T3"/>
                </a:cxn>
                <a:cxn ang="0">
                  <a:pos x="T4" y="T5"/>
                </a:cxn>
              </a:cxnLst>
              <a:rect l="0" t="0" r="r" b="b"/>
              <a:pathLst>
                <a:path w="1109" h="1561">
                  <a:moveTo>
                    <a:pt x="0" y="0"/>
                  </a:moveTo>
                  <a:cubicBezTo>
                    <a:pt x="49" y="868"/>
                    <a:pt x="526" y="1551"/>
                    <a:pt x="1109" y="1561"/>
                  </a:cubicBezTo>
                  <a:cubicBezTo>
                    <a:pt x="526" y="1549"/>
                    <a:pt x="49" y="868"/>
                    <a:pt x="0" y="0"/>
                  </a:cubicBezTo>
                  <a:close/>
                </a:path>
              </a:pathLst>
            </a:custGeom>
            <a:solidFill>
              <a:srgbClr val="E0555B"/>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27" name="Freeform 59"/>
            <p:cNvSpPr>
              <a:spLocks/>
            </p:cNvSpPr>
            <p:nvPr/>
          </p:nvSpPr>
          <p:spPr bwMode="auto">
            <a:xfrm>
              <a:off x="3987295" y="0"/>
              <a:ext cx="0" cy="127015"/>
            </a:xfrm>
            <a:custGeom>
              <a:avLst/>
              <a:gdLst>
                <a:gd name="T0" fmla="*/ 0 w 1"/>
                <a:gd name="T1" fmla="*/ 68 h 68"/>
                <a:gd name="T2" fmla="*/ 1 w 1"/>
                <a:gd name="T3" fmla="*/ 0 h 68"/>
                <a:gd name="T4" fmla="*/ 0 w 1"/>
                <a:gd name="T5" fmla="*/ 68 h 68"/>
                <a:gd name="T6" fmla="*/ 0 w 1"/>
                <a:gd name="T7" fmla="*/ 68 h 68"/>
              </a:gdLst>
              <a:ahLst/>
              <a:cxnLst>
                <a:cxn ang="0">
                  <a:pos x="T0" y="T1"/>
                </a:cxn>
                <a:cxn ang="0">
                  <a:pos x="T2" y="T3"/>
                </a:cxn>
                <a:cxn ang="0">
                  <a:pos x="T4" y="T5"/>
                </a:cxn>
                <a:cxn ang="0">
                  <a:pos x="T6" y="T7"/>
                </a:cxn>
              </a:cxnLst>
              <a:rect l="0" t="0" r="r" b="b"/>
              <a:pathLst>
                <a:path w="1" h="68">
                  <a:moveTo>
                    <a:pt x="0" y="68"/>
                  </a:moveTo>
                  <a:cubicBezTo>
                    <a:pt x="0" y="45"/>
                    <a:pt x="0" y="23"/>
                    <a:pt x="1" y="0"/>
                  </a:cubicBezTo>
                  <a:cubicBezTo>
                    <a:pt x="0" y="23"/>
                    <a:pt x="0" y="45"/>
                    <a:pt x="0" y="68"/>
                  </a:cubicBezTo>
                  <a:cubicBezTo>
                    <a:pt x="0" y="68"/>
                    <a:pt x="0" y="68"/>
                    <a:pt x="0" y="68"/>
                  </a:cubicBezTo>
                  <a:close/>
                </a:path>
              </a:pathLst>
            </a:custGeom>
            <a:solidFill>
              <a:srgbClr val="E0555B"/>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28" name="Freeform 60"/>
            <p:cNvSpPr>
              <a:spLocks/>
            </p:cNvSpPr>
            <p:nvPr/>
          </p:nvSpPr>
          <p:spPr bwMode="auto">
            <a:xfrm>
              <a:off x="6084912" y="0"/>
              <a:ext cx="2097616" cy="3304500"/>
            </a:xfrm>
            <a:custGeom>
              <a:avLst/>
              <a:gdLst>
                <a:gd name="T0" fmla="*/ 1127 w 1127"/>
                <a:gd name="T1" fmla="*/ 68 h 1776"/>
                <a:gd name="T2" fmla="*/ 1126 w 1127"/>
                <a:gd name="T3" fmla="*/ 0 h 1776"/>
                <a:gd name="T4" fmla="*/ 914 w 1127"/>
                <a:gd name="T5" fmla="*/ 0 h 1776"/>
                <a:gd name="T6" fmla="*/ 914 w 1127"/>
                <a:gd name="T7" fmla="*/ 68 h 1776"/>
                <a:gd name="T8" fmla="*/ 0 w 1127"/>
                <a:gd name="T9" fmla="*/ 1776 h 1776"/>
                <a:gd name="T10" fmla="*/ 1127 w 1127"/>
                <a:gd name="T11" fmla="*/ 68 h 1776"/>
              </a:gdLst>
              <a:ahLst/>
              <a:cxnLst>
                <a:cxn ang="0">
                  <a:pos x="T0" y="T1"/>
                </a:cxn>
                <a:cxn ang="0">
                  <a:pos x="T2" y="T3"/>
                </a:cxn>
                <a:cxn ang="0">
                  <a:pos x="T4" y="T5"/>
                </a:cxn>
                <a:cxn ang="0">
                  <a:pos x="T6" y="T7"/>
                </a:cxn>
                <a:cxn ang="0">
                  <a:pos x="T8" y="T9"/>
                </a:cxn>
                <a:cxn ang="0">
                  <a:pos x="T10" y="T11"/>
                </a:cxn>
              </a:cxnLst>
              <a:rect l="0" t="0" r="r" b="b"/>
              <a:pathLst>
                <a:path w="1127" h="1776">
                  <a:moveTo>
                    <a:pt x="1127" y="68"/>
                  </a:moveTo>
                  <a:cubicBezTo>
                    <a:pt x="1127" y="45"/>
                    <a:pt x="1126" y="23"/>
                    <a:pt x="1126" y="0"/>
                  </a:cubicBezTo>
                  <a:cubicBezTo>
                    <a:pt x="914" y="0"/>
                    <a:pt x="914" y="0"/>
                    <a:pt x="914" y="0"/>
                  </a:cubicBezTo>
                  <a:cubicBezTo>
                    <a:pt x="914" y="23"/>
                    <a:pt x="914" y="45"/>
                    <a:pt x="914" y="68"/>
                  </a:cubicBezTo>
                  <a:cubicBezTo>
                    <a:pt x="914" y="1011"/>
                    <a:pt x="505" y="1776"/>
                    <a:pt x="0" y="1776"/>
                  </a:cubicBezTo>
                  <a:cubicBezTo>
                    <a:pt x="622" y="1776"/>
                    <a:pt x="1127" y="1011"/>
                    <a:pt x="1127" y="68"/>
                  </a:cubicBezTo>
                  <a:close/>
                </a:path>
              </a:pathLst>
            </a:custGeom>
            <a:solidFill>
              <a:srgbClr val="9BBB5C"/>
            </a:solid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29" name="Freeform 61"/>
            <p:cNvSpPr>
              <a:spLocks/>
            </p:cNvSpPr>
            <p:nvPr/>
          </p:nvSpPr>
          <p:spPr bwMode="auto">
            <a:xfrm>
              <a:off x="6082795" y="3304500"/>
              <a:ext cx="2117" cy="0"/>
            </a:xfrm>
            <a:custGeom>
              <a:avLst/>
              <a:gdLst>
                <a:gd name="T0" fmla="*/ 0 w 2"/>
                <a:gd name="T1" fmla="*/ 2 w 2"/>
                <a:gd name="T2" fmla="*/ 1 w 2"/>
                <a:gd name="T3" fmla="*/ 0 w 2"/>
              </a:gdLst>
              <a:ahLst/>
              <a:cxnLst>
                <a:cxn ang="0">
                  <a:pos x="T0" y="0"/>
                </a:cxn>
                <a:cxn ang="0">
                  <a:pos x="T1" y="0"/>
                </a:cxn>
                <a:cxn ang="0">
                  <a:pos x="T2" y="0"/>
                </a:cxn>
                <a:cxn ang="0">
                  <a:pos x="T3" y="0"/>
                </a:cxn>
              </a:cxnLst>
              <a:rect l="0" t="0" r="r" b="b"/>
              <a:pathLst>
                <a:path w="2">
                  <a:moveTo>
                    <a:pt x="0" y="0"/>
                  </a:moveTo>
                  <a:cubicBezTo>
                    <a:pt x="1" y="0"/>
                    <a:pt x="1" y="0"/>
                    <a:pt x="2" y="0"/>
                  </a:cubicBezTo>
                  <a:cubicBezTo>
                    <a:pt x="2" y="0"/>
                    <a:pt x="1" y="0"/>
                    <a:pt x="1" y="0"/>
                  </a:cubicBezTo>
                  <a:cubicBezTo>
                    <a:pt x="1" y="0"/>
                    <a:pt x="1" y="0"/>
                    <a:pt x="0" y="0"/>
                  </a:cubicBezTo>
                  <a:close/>
                </a:path>
              </a:pathLst>
            </a:custGeom>
            <a:solidFill>
              <a:srgbClr val="E0555B"/>
            </a:solidFill>
            <a:ln w="9525">
              <a:solidFill>
                <a:srgbClr val="000000"/>
              </a:solidFill>
              <a:round/>
              <a:headEnd/>
              <a:tailEnd/>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30" name="Freeform 62"/>
            <p:cNvSpPr>
              <a:spLocks/>
            </p:cNvSpPr>
            <p:nvPr/>
          </p:nvSpPr>
          <p:spPr bwMode="auto">
            <a:xfrm>
              <a:off x="6082795" y="3304500"/>
              <a:ext cx="2117"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0" y="0"/>
                    <a:pt x="1" y="0"/>
                    <a:pt x="1" y="0"/>
                  </a:cubicBezTo>
                  <a:cubicBezTo>
                    <a:pt x="1" y="0"/>
                    <a:pt x="0" y="0"/>
                    <a:pt x="0" y="0"/>
                  </a:cubicBezTo>
                  <a:cubicBezTo>
                    <a:pt x="0" y="0"/>
                    <a:pt x="0" y="0"/>
                    <a:pt x="0" y="0"/>
                  </a:cubicBezTo>
                  <a:close/>
                </a:path>
              </a:pathLst>
            </a:custGeom>
            <a:solidFill>
              <a:srgbClr val="C1494E"/>
            </a:solidFill>
            <a:ln w="9525">
              <a:solidFill>
                <a:srgbClr val="000000"/>
              </a:solidFill>
              <a:round/>
              <a:headEnd/>
              <a:tailEnd/>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31" name="Freeform 63"/>
            <p:cNvSpPr>
              <a:spLocks/>
            </p:cNvSpPr>
            <p:nvPr/>
          </p:nvSpPr>
          <p:spPr bwMode="auto">
            <a:xfrm>
              <a:off x="6084912" y="0"/>
              <a:ext cx="1701800" cy="3304500"/>
            </a:xfrm>
            <a:custGeom>
              <a:avLst/>
              <a:gdLst>
                <a:gd name="T0" fmla="*/ 914 w 914"/>
                <a:gd name="T1" fmla="*/ 68 h 1776"/>
                <a:gd name="T2" fmla="*/ 914 w 914"/>
                <a:gd name="T3" fmla="*/ 0 h 1776"/>
                <a:gd name="T4" fmla="*/ 740 w 914"/>
                <a:gd name="T5" fmla="*/ 0 h 1776"/>
                <a:gd name="T6" fmla="*/ 741 w 914"/>
                <a:gd name="T7" fmla="*/ 68 h 1776"/>
                <a:gd name="T8" fmla="*/ 0 w 914"/>
                <a:gd name="T9" fmla="*/ 1776 h 1776"/>
                <a:gd name="T10" fmla="*/ 914 w 914"/>
                <a:gd name="T11" fmla="*/ 68 h 1776"/>
              </a:gdLst>
              <a:ahLst/>
              <a:cxnLst>
                <a:cxn ang="0">
                  <a:pos x="T0" y="T1"/>
                </a:cxn>
                <a:cxn ang="0">
                  <a:pos x="T2" y="T3"/>
                </a:cxn>
                <a:cxn ang="0">
                  <a:pos x="T4" y="T5"/>
                </a:cxn>
                <a:cxn ang="0">
                  <a:pos x="T6" y="T7"/>
                </a:cxn>
                <a:cxn ang="0">
                  <a:pos x="T8" y="T9"/>
                </a:cxn>
                <a:cxn ang="0">
                  <a:pos x="T10" y="T11"/>
                </a:cxn>
              </a:cxnLst>
              <a:rect l="0" t="0" r="r" b="b"/>
              <a:pathLst>
                <a:path w="914" h="1776">
                  <a:moveTo>
                    <a:pt x="914" y="68"/>
                  </a:moveTo>
                  <a:cubicBezTo>
                    <a:pt x="914" y="45"/>
                    <a:pt x="914" y="23"/>
                    <a:pt x="914" y="0"/>
                  </a:cubicBezTo>
                  <a:cubicBezTo>
                    <a:pt x="740" y="0"/>
                    <a:pt x="740" y="0"/>
                    <a:pt x="740" y="0"/>
                  </a:cubicBezTo>
                  <a:cubicBezTo>
                    <a:pt x="740" y="23"/>
                    <a:pt x="741" y="45"/>
                    <a:pt x="741" y="68"/>
                  </a:cubicBezTo>
                  <a:cubicBezTo>
                    <a:pt x="741" y="1011"/>
                    <a:pt x="409" y="1776"/>
                    <a:pt x="0" y="1776"/>
                  </a:cubicBezTo>
                  <a:cubicBezTo>
                    <a:pt x="505" y="1776"/>
                    <a:pt x="914" y="1011"/>
                    <a:pt x="914" y="68"/>
                  </a:cubicBezTo>
                  <a:close/>
                </a:path>
              </a:pathLst>
            </a:custGeom>
            <a:solidFill>
              <a:srgbClr val="1EA185"/>
            </a:solid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32" name="Freeform 64"/>
            <p:cNvSpPr>
              <a:spLocks/>
            </p:cNvSpPr>
            <p:nvPr/>
          </p:nvSpPr>
          <p:spPr bwMode="auto">
            <a:xfrm>
              <a:off x="4385228" y="0"/>
              <a:ext cx="1695451" cy="3304500"/>
            </a:xfrm>
            <a:custGeom>
              <a:avLst/>
              <a:gdLst>
                <a:gd name="T0" fmla="*/ 911 w 911"/>
                <a:gd name="T1" fmla="*/ 1776 h 1776"/>
                <a:gd name="T2" fmla="*/ 910 w 911"/>
                <a:gd name="T3" fmla="*/ 1776 h 1776"/>
                <a:gd name="T4" fmla="*/ 173 w 911"/>
                <a:gd name="T5" fmla="*/ 68 h 1776"/>
                <a:gd name="T6" fmla="*/ 174 w 911"/>
                <a:gd name="T7" fmla="*/ 0 h 1776"/>
                <a:gd name="T8" fmla="*/ 0 w 911"/>
                <a:gd name="T9" fmla="*/ 0 h 1776"/>
                <a:gd name="T10" fmla="*/ 0 w 911"/>
                <a:gd name="T11" fmla="*/ 68 h 1776"/>
                <a:gd name="T12" fmla="*/ 911 w 911"/>
                <a:gd name="T13" fmla="*/ 1776 h 1776"/>
              </a:gdLst>
              <a:ahLst/>
              <a:cxnLst>
                <a:cxn ang="0">
                  <a:pos x="T0" y="T1"/>
                </a:cxn>
                <a:cxn ang="0">
                  <a:pos x="T2" y="T3"/>
                </a:cxn>
                <a:cxn ang="0">
                  <a:pos x="T4" y="T5"/>
                </a:cxn>
                <a:cxn ang="0">
                  <a:pos x="T6" y="T7"/>
                </a:cxn>
                <a:cxn ang="0">
                  <a:pos x="T8" y="T9"/>
                </a:cxn>
                <a:cxn ang="0">
                  <a:pos x="T10" y="T11"/>
                </a:cxn>
                <a:cxn ang="0">
                  <a:pos x="T12" y="T13"/>
                </a:cxn>
              </a:cxnLst>
              <a:rect l="0" t="0" r="r" b="b"/>
              <a:pathLst>
                <a:path w="911" h="1776">
                  <a:moveTo>
                    <a:pt x="911" y="1776"/>
                  </a:moveTo>
                  <a:cubicBezTo>
                    <a:pt x="911" y="1776"/>
                    <a:pt x="911" y="1776"/>
                    <a:pt x="910" y="1776"/>
                  </a:cubicBezTo>
                  <a:cubicBezTo>
                    <a:pt x="503" y="1772"/>
                    <a:pt x="173" y="1009"/>
                    <a:pt x="173" y="68"/>
                  </a:cubicBezTo>
                  <a:cubicBezTo>
                    <a:pt x="173" y="45"/>
                    <a:pt x="174" y="23"/>
                    <a:pt x="174" y="0"/>
                  </a:cubicBezTo>
                  <a:cubicBezTo>
                    <a:pt x="0" y="0"/>
                    <a:pt x="0" y="0"/>
                    <a:pt x="0" y="0"/>
                  </a:cubicBezTo>
                  <a:cubicBezTo>
                    <a:pt x="0" y="23"/>
                    <a:pt x="0" y="45"/>
                    <a:pt x="0" y="68"/>
                  </a:cubicBezTo>
                  <a:cubicBezTo>
                    <a:pt x="0" y="1009"/>
                    <a:pt x="407" y="1773"/>
                    <a:pt x="911" y="1776"/>
                  </a:cubicBezTo>
                  <a:close/>
                </a:path>
              </a:pathLst>
            </a:custGeom>
            <a:solidFill>
              <a:srgbClr val="1EA185"/>
            </a:solid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33" name="Freeform 65"/>
            <p:cNvSpPr>
              <a:spLocks/>
            </p:cNvSpPr>
            <p:nvPr/>
          </p:nvSpPr>
          <p:spPr bwMode="auto">
            <a:xfrm>
              <a:off x="6084912" y="0"/>
              <a:ext cx="1380067" cy="3304500"/>
            </a:xfrm>
            <a:custGeom>
              <a:avLst/>
              <a:gdLst>
                <a:gd name="T0" fmla="*/ 741 w 741"/>
                <a:gd name="T1" fmla="*/ 68 h 1776"/>
                <a:gd name="T2" fmla="*/ 740 w 741"/>
                <a:gd name="T3" fmla="*/ 0 h 1776"/>
                <a:gd name="T4" fmla="*/ 544 w 741"/>
                <a:gd name="T5" fmla="*/ 0 h 1776"/>
                <a:gd name="T6" fmla="*/ 544 w 741"/>
                <a:gd name="T7" fmla="*/ 68 h 1776"/>
                <a:gd name="T8" fmla="*/ 0 w 741"/>
                <a:gd name="T9" fmla="*/ 1776 h 1776"/>
                <a:gd name="T10" fmla="*/ 741 w 741"/>
                <a:gd name="T11" fmla="*/ 68 h 1776"/>
              </a:gdLst>
              <a:ahLst/>
              <a:cxnLst>
                <a:cxn ang="0">
                  <a:pos x="T0" y="T1"/>
                </a:cxn>
                <a:cxn ang="0">
                  <a:pos x="T2" y="T3"/>
                </a:cxn>
                <a:cxn ang="0">
                  <a:pos x="T4" y="T5"/>
                </a:cxn>
                <a:cxn ang="0">
                  <a:pos x="T6" y="T7"/>
                </a:cxn>
                <a:cxn ang="0">
                  <a:pos x="T8" y="T9"/>
                </a:cxn>
                <a:cxn ang="0">
                  <a:pos x="T10" y="T11"/>
                </a:cxn>
              </a:cxnLst>
              <a:rect l="0" t="0" r="r" b="b"/>
              <a:pathLst>
                <a:path w="741" h="1776">
                  <a:moveTo>
                    <a:pt x="741" y="68"/>
                  </a:moveTo>
                  <a:cubicBezTo>
                    <a:pt x="741" y="45"/>
                    <a:pt x="740" y="23"/>
                    <a:pt x="740" y="0"/>
                  </a:cubicBezTo>
                  <a:cubicBezTo>
                    <a:pt x="544" y="0"/>
                    <a:pt x="544" y="0"/>
                    <a:pt x="544" y="0"/>
                  </a:cubicBezTo>
                  <a:cubicBezTo>
                    <a:pt x="544" y="23"/>
                    <a:pt x="544" y="45"/>
                    <a:pt x="544" y="68"/>
                  </a:cubicBezTo>
                  <a:cubicBezTo>
                    <a:pt x="544" y="1011"/>
                    <a:pt x="301" y="1776"/>
                    <a:pt x="0" y="1776"/>
                  </a:cubicBezTo>
                  <a:cubicBezTo>
                    <a:pt x="409" y="1776"/>
                    <a:pt x="741" y="1011"/>
                    <a:pt x="741" y="68"/>
                  </a:cubicBezTo>
                  <a:close/>
                </a:path>
              </a:pathLst>
            </a:custGeom>
            <a:solidFill>
              <a:srgbClr val="9BBB5C"/>
            </a:solid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34" name="Freeform 66"/>
            <p:cNvSpPr>
              <a:spLocks/>
            </p:cNvSpPr>
            <p:nvPr/>
          </p:nvSpPr>
          <p:spPr bwMode="auto">
            <a:xfrm>
              <a:off x="6082795" y="3304500"/>
              <a:ext cx="2117"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0" y="0"/>
                    <a:pt x="1" y="0"/>
                    <a:pt x="1" y="0"/>
                  </a:cubicBezTo>
                  <a:cubicBezTo>
                    <a:pt x="1" y="0"/>
                    <a:pt x="0" y="0"/>
                    <a:pt x="0" y="0"/>
                  </a:cubicBezTo>
                  <a:cubicBezTo>
                    <a:pt x="0" y="0"/>
                    <a:pt x="0" y="0"/>
                    <a:pt x="0" y="0"/>
                  </a:cubicBezTo>
                  <a:close/>
                </a:path>
              </a:pathLst>
            </a:custGeom>
            <a:solidFill>
              <a:srgbClr val="E0555B"/>
            </a:solidFill>
            <a:ln w="9525">
              <a:solidFill>
                <a:srgbClr val="000000"/>
              </a:solidFill>
              <a:round/>
              <a:headEnd/>
              <a:tailEnd/>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35" name="Freeform 67"/>
            <p:cNvSpPr>
              <a:spLocks/>
            </p:cNvSpPr>
            <p:nvPr/>
          </p:nvSpPr>
          <p:spPr bwMode="auto">
            <a:xfrm>
              <a:off x="4706961" y="0"/>
              <a:ext cx="1369484" cy="3304500"/>
            </a:xfrm>
            <a:custGeom>
              <a:avLst/>
              <a:gdLst>
                <a:gd name="T0" fmla="*/ 737 w 737"/>
                <a:gd name="T1" fmla="*/ 1776 h 1776"/>
                <a:gd name="T2" fmla="*/ 736 w 737"/>
                <a:gd name="T3" fmla="*/ 1776 h 1776"/>
                <a:gd name="T4" fmla="*/ 197 w 737"/>
                <a:gd name="T5" fmla="*/ 68 h 1776"/>
                <a:gd name="T6" fmla="*/ 197 w 737"/>
                <a:gd name="T7" fmla="*/ 0 h 1776"/>
                <a:gd name="T8" fmla="*/ 1 w 737"/>
                <a:gd name="T9" fmla="*/ 0 h 1776"/>
                <a:gd name="T10" fmla="*/ 0 w 737"/>
                <a:gd name="T11" fmla="*/ 68 h 1776"/>
                <a:gd name="T12" fmla="*/ 737 w 737"/>
                <a:gd name="T13" fmla="*/ 1776 h 1776"/>
              </a:gdLst>
              <a:ahLst/>
              <a:cxnLst>
                <a:cxn ang="0">
                  <a:pos x="T0" y="T1"/>
                </a:cxn>
                <a:cxn ang="0">
                  <a:pos x="T2" y="T3"/>
                </a:cxn>
                <a:cxn ang="0">
                  <a:pos x="T4" y="T5"/>
                </a:cxn>
                <a:cxn ang="0">
                  <a:pos x="T6" y="T7"/>
                </a:cxn>
                <a:cxn ang="0">
                  <a:pos x="T8" y="T9"/>
                </a:cxn>
                <a:cxn ang="0">
                  <a:pos x="T10" y="T11"/>
                </a:cxn>
                <a:cxn ang="0">
                  <a:pos x="T12" y="T13"/>
                </a:cxn>
              </a:cxnLst>
              <a:rect l="0" t="0" r="r" b="b"/>
              <a:pathLst>
                <a:path w="737" h="1776">
                  <a:moveTo>
                    <a:pt x="737" y="1776"/>
                  </a:moveTo>
                  <a:cubicBezTo>
                    <a:pt x="737" y="1776"/>
                    <a:pt x="737" y="1776"/>
                    <a:pt x="736" y="1776"/>
                  </a:cubicBezTo>
                  <a:cubicBezTo>
                    <a:pt x="438" y="1768"/>
                    <a:pt x="197" y="1006"/>
                    <a:pt x="197" y="68"/>
                  </a:cubicBezTo>
                  <a:cubicBezTo>
                    <a:pt x="197" y="45"/>
                    <a:pt x="197" y="23"/>
                    <a:pt x="197" y="0"/>
                  </a:cubicBezTo>
                  <a:cubicBezTo>
                    <a:pt x="1" y="0"/>
                    <a:pt x="1" y="0"/>
                    <a:pt x="1" y="0"/>
                  </a:cubicBezTo>
                  <a:cubicBezTo>
                    <a:pt x="1" y="23"/>
                    <a:pt x="0" y="45"/>
                    <a:pt x="0" y="68"/>
                  </a:cubicBezTo>
                  <a:cubicBezTo>
                    <a:pt x="0" y="1009"/>
                    <a:pt x="330" y="1772"/>
                    <a:pt x="737" y="1776"/>
                  </a:cubicBezTo>
                  <a:close/>
                </a:path>
              </a:pathLst>
            </a:custGeom>
            <a:solidFill>
              <a:srgbClr val="9BBB5C"/>
            </a:solid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36" name="Freeform 68"/>
            <p:cNvSpPr>
              <a:spLocks/>
            </p:cNvSpPr>
            <p:nvPr/>
          </p:nvSpPr>
          <p:spPr bwMode="auto">
            <a:xfrm>
              <a:off x="6082795" y="0"/>
              <a:ext cx="1016000" cy="3304500"/>
            </a:xfrm>
            <a:custGeom>
              <a:avLst/>
              <a:gdLst>
                <a:gd name="T0" fmla="*/ 545 w 545"/>
                <a:gd name="T1" fmla="*/ 68 h 1776"/>
                <a:gd name="T2" fmla="*/ 545 w 545"/>
                <a:gd name="T3" fmla="*/ 0 h 1776"/>
                <a:gd name="T4" fmla="*/ 326 w 545"/>
                <a:gd name="T5" fmla="*/ 0 h 1776"/>
                <a:gd name="T6" fmla="*/ 326 w 545"/>
                <a:gd name="T7" fmla="*/ 68 h 1776"/>
                <a:gd name="T8" fmla="*/ 0 w 545"/>
                <a:gd name="T9" fmla="*/ 1776 h 1776"/>
                <a:gd name="T10" fmla="*/ 1 w 545"/>
                <a:gd name="T11" fmla="*/ 1776 h 1776"/>
                <a:gd name="T12" fmla="*/ 545 w 545"/>
                <a:gd name="T13" fmla="*/ 68 h 1776"/>
              </a:gdLst>
              <a:ahLst/>
              <a:cxnLst>
                <a:cxn ang="0">
                  <a:pos x="T0" y="T1"/>
                </a:cxn>
                <a:cxn ang="0">
                  <a:pos x="T2" y="T3"/>
                </a:cxn>
                <a:cxn ang="0">
                  <a:pos x="T4" y="T5"/>
                </a:cxn>
                <a:cxn ang="0">
                  <a:pos x="T6" y="T7"/>
                </a:cxn>
                <a:cxn ang="0">
                  <a:pos x="T8" y="T9"/>
                </a:cxn>
                <a:cxn ang="0">
                  <a:pos x="T10" y="T11"/>
                </a:cxn>
                <a:cxn ang="0">
                  <a:pos x="T12" y="T13"/>
                </a:cxn>
              </a:cxnLst>
              <a:rect l="0" t="0" r="r" b="b"/>
              <a:pathLst>
                <a:path w="545" h="1776">
                  <a:moveTo>
                    <a:pt x="545" y="68"/>
                  </a:moveTo>
                  <a:cubicBezTo>
                    <a:pt x="545" y="45"/>
                    <a:pt x="545" y="23"/>
                    <a:pt x="545" y="0"/>
                  </a:cubicBezTo>
                  <a:cubicBezTo>
                    <a:pt x="326" y="0"/>
                    <a:pt x="326" y="0"/>
                    <a:pt x="326" y="0"/>
                  </a:cubicBezTo>
                  <a:cubicBezTo>
                    <a:pt x="326" y="23"/>
                    <a:pt x="326" y="45"/>
                    <a:pt x="326" y="68"/>
                  </a:cubicBezTo>
                  <a:cubicBezTo>
                    <a:pt x="326" y="1010"/>
                    <a:pt x="180" y="1774"/>
                    <a:pt x="0" y="1776"/>
                  </a:cubicBezTo>
                  <a:cubicBezTo>
                    <a:pt x="0" y="1776"/>
                    <a:pt x="1" y="1776"/>
                    <a:pt x="1" y="1776"/>
                  </a:cubicBezTo>
                  <a:cubicBezTo>
                    <a:pt x="302" y="1776"/>
                    <a:pt x="545" y="1011"/>
                    <a:pt x="545" y="68"/>
                  </a:cubicBezTo>
                  <a:close/>
                </a:path>
              </a:pathLst>
            </a:custGeom>
            <a:solidFill>
              <a:srgbClr val="1EA185"/>
            </a:solid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37" name="Freeform 69"/>
            <p:cNvSpPr>
              <a:spLocks/>
            </p:cNvSpPr>
            <p:nvPr/>
          </p:nvSpPr>
          <p:spPr bwMode="auto">
            <a:xfrm>
              <a:off x="5073145" y="0"/>
              <a:ext cx="1003300" cy="3304500"/>
            </a:xfrm>
            <a:custGeom>
              <a:avLst/>
              <a:gdLst>
                <a:gd name="T0" fmla="*/ 539 w 539"/>
                <a:gd name="T1" fmla="*/ 1776 h 1776"/>
                <a:gd name="T2" fmla="*/ 215 w 539"/>
                <a:gd name="T3" fmla="*/ 68 h 1776"/>
                <a:gd name="T4" fmla="*/ 215 w 539"/>
                <a:gd name="T5" fmla="*/ 0 h 1776"/>
                <a:gd name="T6" fmla="*/ 0 w 539"/>
                <a:gd name="T7" fmla="*/ 0 h 1776"/>
                <a:gd name="T8" fmla="*/ 0 w 539"/>
                <a:gd name="T9" fmla="*/ 68 h 1776"/>
                <a:gd name="T10" fmla="*/ 539 w 539"/>
                <a:gd name="T11" fmla="*/ 1776 h 1776"/>
              </a:gdLst>
              <a:ahLst/>
              <a:cxnLst>
                <a:cxn ang="0">
                  <a:pos x="T0" y="T1"/>
                </a:cxn>
                <a:cxn ang="0">
                  <a:pos x="T2" y="T3"/>
                </a:cxn>
                <a:cxn ang="0">
                  <a:pos x="T4" y="T5"/>
                </a:cxn>
                <a:cxn ang="0">
                  <a:pos x="T6" y="T7"/>
                </a:cxn>
                <a:cxn ang="0">
                  <a:pos x="T8" y="T9"/>
                </a:cxn>
                <a:cxn ang="0">
                  <a:pos x="T10" y="T11"/>
                </a:cxn>
              </a:cxnLst>
              <a:rect l="0" t="0" r="r" b="b"/>
              <a:pathLst>
                <a:path w="539" h="1776">
                  <a:moveTo>
                    <a:pt x="539" y="1776"/>
                  </a:moveTo>
                  <a:cubicBezTo>
                    <a:pt x="360" y="1768"/>
                    <a:pt x="215" y="1006"/>
                    <a:pt x="215" y="68"/>
                  </a:cubicBezTo>
                  <a:cubicBezTo>
                    <a:pt x="215" y="45"/>
                    <a:pt x="215" y="23"/>
                    <a:pt x="215" y="0"/>
                  </a:cubicBezTo>
                  <a:cubicBezTo>
                    <a:pt x="0" y="0"/>
                    <a:pt x="0" y="0"/>
                    <a:pt x="0" y="0"/>
                  </a:cubicBezTo>
                  <a:cubicBezTo>
                    <a:pt x="0" y="23"/>
                    <a:pt x="0" y="45"/>
                    <a:pt x="0" y="68"/>
                  </a:cubicBezTo>
                  <a:cubicBezTo>
                    <a:pt x="0" y="1006"/>
                    <a:pt x="241" y="1768"/>
                    <a:pt x="539" y="1776"/>
                  </a:cubicBezTo>
                  <a:close/>
                </a:path>
              </a:pathLst>
            </a:custGeom>
            <a:solidFill>
              <a:srgbClr val="1EA185"/>
            </a:solid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38" name="Oval 70"/>
            <p:cNvSpPr>
              <a:spLocks noChangeArrowheads="1"/>
            </p:cNvSpPr>
            <p:nvPr/>
          </p:nvSpPr>
          <p:spPr bwMode="auto">
            <a:xfrm>
              <a:off x="6082795" y="3304500"/>
              <a:ext cx="0" cy="2116"/>
            </a:xfrm>
            <a:prstGeom prst="ellipse">
              <a:avLst/>
            </a:prstGeom>
            <a:solidFill>
              <a:srgbClr val="E0555B"/>
            </a:solidFill>
            <a:ln w="9525">
              <a:solidFill>
                <a:srgbClr val="000000"/>
              </a:solidFill>
              <a:round/>
              <a:headEnd/>
              <a:tailEnd/>
            </a:ln>
            <a:extLst/>
          </p:spPr>
          <p:txBody>
            <a:bodyPr lIns="68580" tIns="34290" rIns="68580" bIns="3429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1000" b="0" i="0" u="none" strike="noStrike" kern="0" cap="none" spc="0" normalizeH="0" baseline="0" noProof="0" smtClean="0">
                <a:ln>
                  <a:noFill/>
                </a:ln>
                <a:solidFill>
                  <a:sysClr val="windowText" lastClr="000000"/>
                </a:solidFill>
                <a:effectLst/>
                <a:uLnTx/>
                <a:uFillTx/>
              </a:endParaRPr>
            </a:p>
          </p:txBody>
        </p:sp>
        <p:sp>
          <p:nvSpPr>
            <p:cNvPr id="39" name="Freeform 71"/>
            <p:cNvSpPr>
              <a:spLocks/>
            </p:cNvSpPr>
            <p:nvPr/>
          </p:nvSpPr>
          <p:spPr bwMode="auto">
            <a:xfrm>
              <a:off x="6082795" y="330450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E0555B"/>
            </a:solidFill>
            <a:ln w="9525">
              <a:solidFill>
                <a:srgbClr val="000000"/>
              </a:solidFill>
              <a:round/>
              <a:headEnd/>
              <a:tailEnd/>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40" name="Oval 72"/>
            <p:cNvSpPr>
              <a:spLocks noChangeArrowheads="1"/>
            </p:cNvSpPr>
            <p:nvPr/>
          </p:nvSpPr>
          <p:spPr bwMode="auto">
            <a:xfrm>
              <a:off x="6082795" y="3304500"/>
              <a:ext cx="0" cy="2116"/>
            </a:xfrm>
            <a:prstGeom prst="ellipse">
              <a:avLst/>
            </a:prstGeom>
            <a:solidFill>
              <a:srgbClr val="E0555B"/>
            </a:solidFill>
            <a:ln w="9525">
              <a:solidFill>
                <a:srgbClr val="000000"/>
              </a:solidFill>
              <a:round/>
              <a:headEnd/>
              <a:tailEnd/>
            </a:ln>
            <a:extLst/>
          </p:spPr>
          <p:txBody>
            <a:bodyPr lIns="68580" tIns="34290" rIns="68580" bIns="3429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1000" b="0" i="0" u="none" strike="noStrike" kern="0" cap="none" spc="0" normalizeH="0" baseline="0" noProof="0" smtClean="0">
                <a:ln>
                  <a:noFill/>
                </a:ln>
                <a:solidFill>
                  <a:sysClr val="windowText" lastClr="000000"/>
                </a:solidFill>
                <a:effectLst/>
                <a:uLnTx/>
                <a:uFillTx/>
              </a:endParaRPr>
            </a:p>
          </p:txBody>
        </p:sp>
        <p:sp>
          <p:nvSpPr>
            <p:cNvPr id="41" name="Freeform 73"/>
            <p:cNvSpPr>
              <a:spLocks/>
            </p:cNvSpPr>
            <p:nvPr/>
          </p:nvSpPr>
          <p:spPr bwMode="auto">
            <a:xfrm>
              <a:off x="6080679" y="3304500"/>
              <a:ext cx="2116" cy="0"/>
            </a:xfrm>
            <a:custGeom>
              <a:avLst/>
              <a:gdLst>
                <a:gd name="T0" fmla="*/ 1 w 1"/>
                <a:gd name="T1" fmla="*/ 1 w 1"/>
                <a:gd name="T2" fmla="*/ 1 w 1"/>
                <a:gd name="T3" fmla="*/ 0 w 1"/>
                <a:gd name="T4" fmla="*/ 1 w 1"/>
                <a:gd name="T5" fmla="*/ 1 w 1"/>
                <a:gd name="T6" fmla="*/ 1 w 1"/>
              </a:gdLst>
              <a:ahLst/>
              <a:cxnLst>
                <a:cxn ang="0">
                  <a:pos x="T0" y="0"/>
                </a:cxn>
                <a:cxn ang="0">
                  <a:pos x="T1" y="0"/>
                </a:cxn>
                <a:cxn ang="0">
                  <a:pos x="T2" y="0"/>
                </a:cxn>
                <a:cxn ang="0">
                  <a:pos x="T3" y="0"/>
                </a:cxn>
                <a:cxn ang="0">
                  <a:pos x="T4" y="0"/>
                </a:cxn>
                <a:cxn ang="0">
                  <a:pos x="T5" y="0"/>
                </a:cxn>
                <a:cxn ang="0">
                  <a:pos x="T6" y="0"/>
                </a:cxn>
              </a:cxnLst>
              <a:rect l="0" t="0" r="r" b="b"/>
              <a:pathLst>
                <a:path w="1">
                  <a:moveTo>
                    <a:pt x="1" y="0"/>
                  </a:moveTo>
                  <a:cubicBezTo>
                    <a:pt x="1" y="0"/>
                    <a:pt x="1" y="0"/>
                    <a:pt x="1" y="0"/>
                  </a:cubicBezTo>
                  <a:cubicBezTo>
                    <a:pt x="1" y="0"/>
                    <a:pt x="1" y="0"/>
                    <a:pt x="1" y="0"/>
                  </a:cubicBezTo>
                  <a:cubicBezTo>
                    <a:pt x="1" y="0"/>
                    <a:pt x="0" y="0"/>
                    <a:pt x="0" y="0"/>
                  </a:cubicBezTo>
                  <a:cubicBezTo>
                    <a:pt x="0" y="0"/>
                    <a:pt x="0" y="0"/>
                    <a:pt x="1" y="0"/>
                  </a:cubicBezTo>
                  <a:cubicBezTo>
                    <a:pt x="1" y="0"/>
                    <a:pt x="1" y="0"/>
                    <a:pt x="1" y="0"/>
                  </a:cubicBezTo>
                  <a:cubicBezTo>
                    <a:pt x="1" y="0"/>
                    <a:pt x="1" y="0"/>
                    <a:pt x="1" y="0"/>
                  </a:cubicBezTo>
                  <a:close/>
                </a:path>
              </a:pathLst>
            </a:custGeom>
            <a:solidFill>
              <a:srgbClr val="E0555B"/>
            </a:solidFill>
            <a:ln w="9525">
              <a:solidFill>
                <a:srgbClr val="000000"/>
              </a:solidFill>
              <a:round/>
              <a:headEnd/>
              <a:tailEnd/>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42" name="Freeform 74"/>
            <p:cNvSpPr>
              <a:spLocks/>
            </p:cNvSpPr>
            <p:nvPr/>
          </p:nvSpPr>
          <p:spPr bwMode="auto">
            <a:xfrm>
              <a:off x="6082795" y="330450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solidFill>
              <a:srgbClr val="E0555B"/>
            </a:solidFill>
            <a:ln w="9525">
              <a:solidFill>
                <a:srgbClr val="000000"/>
              </a:solidFill>
              <a:round/>
              <a:headEnd/>
              <a:tailEnd/>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43" name="Freeform 75"/>
            <p:cNvSpPr>
              <a:spLocks/>
            </p:cNvSpPr>
            <p:nvPr/>
          </p:nvSpPr>
          <p:spPr bwMode="auto">
            <a:xfrm>
              <a:off x="6080679" y="3304500"/>
              <a:ext cx="2116"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1" y="0"/>
                    <a:pt x="1" y="0"/>
                  </a:cubicBezTo>
                  <a:cubicBezTo>
                    <a:pt x="1" y="0"/>
                    <a:pt x="0" y="0"/>
                    <a:pt x="0" y="0"/>
                  </a:cubicBezTo>
                  <a:close/>
                </a:path>
              </a:pathLst>
            </a:custGeom>
            <a:solidFill>
              <a:srgbClr val="E0555B"/>
            </a:solidFill>
            <a:ln w="9525">
              <a:solidFill>
                <a:srgbClr val="000000"/>
              </a:solidFill>
              <a:round/>
              <a:headEnd/>
              <a:tailEnd/>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44" name="Oval 76"/>
            <p:cNvSpPr>
              <a:spLocks noChangeArrowheads="1"/>
            </p:cNvSpPr>
            <p:nvPr/>
          </p:nvSpPr>
          <p:spPr bwMode="auto">
            <a:xfrm>
              <a:off x="6082795" y="3304500"/>
              <a:ext cx="0" cy="2116"/>
            </a:xfrm>
            <a:prstGeom prst="ellipse">
              <a:avLst/>
            </a:prstGeom>
            <a:solidFill>
              <a:srgbClr val="E0555B"/>
            </a:solidFill>
            <a:ln w="9525">
              <a:solidFill>
                <a:srgbClr val="000000"/>
              </a:solidFill>
              <a:round/>
              <a:headEnd/>
              <a:tailEnd/>
            </a:ln>
            <a:extLst/>
          </p:spPr>
          <p:txBody>
            <a:bodyPr lIns="68580" tIns="34290" rIns="68580" bIns="3429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1000" b="0" i="0" u="none" strike="noStrike" kern="0" cap="none" spc="0" normalizeH="0" baseline="0" noProof="0" smtClean="0">
                <a:ln>
                  <a:noFill/>
                </a:ln>
                <a:solidFill>
                  <a:sysClr val="windowText" lastClr="000000"/>
                </a:solidFill>
                <a:effectLst/>
                <a:uLnTx/>
                <a:uFillTx/>
              </a:endParaRPr>
            </a:p>
          </p:txBody>
        </p:sp>
        <p:sp>
          <p:nvSpPr>
            <p:cNvPr id="45" name="Freeform 77"/>
            <p:cNvSpPr>
              <a:spLocks/>
            </p:cNvSpPr>
            <p:nvPr/>
          </p:nvSpPr>
          <p:spPr bwMode="auto">
            <a:xfrm>
              <a:off x="6080679" y="3304500"/>
              <a:ext cx="2116" cy="0"/>
            </a:xfrm>
            <a:custGeom>
              <a:avLst/>
              <a:gdLst>
                <a:gd name="T0" fmla="*/ 1 w 1"/>
                <a:gd name="T1" fmla="*/ 1 w 1"/>
                <a:gd name="T2" fmla="*/ 0 w 1"/>
                <a:gd name="T3" fmla="*/ 0 w 1"/>
                <a:gd name="T4" fmla="*/ 1 w 1"/>
                <a:gd name="T5" fmla="*/ 1 w 1"/>
              </a:gdLst>
              <a:ahLst/>
              <a:cxnLst>
                <a:cxn ang="0">
                  <a:pos x="T0" y="0"/>
                </a:cxn>
                <a:cxn ang="0">
                  <a:pos x="T1" y="0"/>
                </a:cxn>
                <a:cxn ang="0">
                  <a:pos x="T2" y="0"/>
                </a:cxn>
                <a:cxn ang="0">
                  <a:pos x="T3" y="0"/>
                </a:cxn>
                <a:cxn ang="0">
                  <a:pos x="T4" y="0"/>
                </a:cxn>
                <a:cxn ang="0">
                  <a:pos x="T5" y="0"/>
                </a:cxn>
              </a:cxnLst>
              <a:rect l="0" t="0" r="r" b="b"/>
              <a:pathLst>
                <a:path w="1">
                  <a:moveTo>
                    <a:pt x="1" y="0"/>
                  </a:moveTo>
                  <a:cubicBezTo>
                    <a:pt x="1" y="0"/>
                    <a:pt x="1" y="0"/>
                    <a:pt x="1" y="0"/>
                  </a:cubicBezTo>
                  <a:cubicBezTo>
                    <a:pt x="0" y="0"/>
                    <a:pt x="0" y="0"/>
                    <a:pt x="0" y="0"/>
                  </a:cubicBezTo>
                  <a:cubicBezTo>
                    <a:pt x="0" y="0"/>
                    <a:pt x="0" y="0"/>
                    <a:pt x="0" y="0"/>
                  </a:cubicBezTo>
                  <a:cubicBezTo>
                    <a:pt x="0" y="0"/>
                    <a:pt x="1" y="0"/>
                    <a:pt x="1" y="0"/>
                  </a:cubicBezTo>
                  <a:cubicBezTo>
                    <a:pt x="1" y="0"/>
                    <a:pt x="1" y="0"/>
                    <a:pt x="1" y="0"/>
                  </a:cubicBezTo>
                  <a:close/>
                </a:path>
              </a:pathLst>
            </a:custGeom>
            <a:solidFill>
              <a:srgbClr val="E0555B"/>
            </a:solidFill>
            <a:ln w="9525">
              <a:solidFill>
                <a:srgbClr val="000000"/>
              </a:solidFill>
              <a:round/>
              <a:headEnd/>
              <a:tailEnd/>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46" name="Freeform 78"/>
            <p:cNvSpPr>
              <a:spLocks/>
            </p:cNvSpPr>
            <p:nvPr/>
          </p:nvSpPr>
          <p:spPr bwMode="auto">
            <a:xfrm>
              <a:off x="6082795" y="330450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E0555B"/>
            </a:solidFill>
            <a:ln w="9525">
              <a:solidFill>
                <a:srgbClr val="000000"/>
              </a:solidFill>
              <a:round/>
              <a:headEnd/>
              <a:tailEnd/>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47" name="Freeform 79"/>
            <p:cNvSpPr>
              <a:spLocks/>
            </p:cNvSpPr>
            <p:nvPr/>
          </p:nvSpPr>
          <p:spPr bwMode="auto">
            <a:xfrm>
              <a:off x="6082795" y="3304500"/>
              <a:ext cx="0" cy="0"/>
            </a:xfrm>
            <a:custGeom>
              <a:avLst/>
              <a:gdLst>
                <a:gd name="T0" fmla="*/ 0 w 1"/>
                <a:gd name="T1" fmla="*/ 0 w 1"/>
                <a:gd name="T2" fmla="*/ 1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0" y="0"/>
                    <a:pt x="0" y="0"/>
                    <a:pt x="0" y="0"/>
                  </a:cubicBezTo>
                  <a:cubicBezTo>
                    <a:pt x="0" y="0"/>
                    <a:pt x="0" y="0"/>
                    <a:pt x="0" y="0"/>
                  </a:cubicBezTo>
                  <a:close/>
                </a:path>
              </a:pathLst>
            </a:custGeom>
            <a:solidFill>
              <a:srgbClr val="E0555B"/>
            </a:solidFill>
            <a:ln w="9525">
              <a:solidFill>
                <a:srgbClr val="000000"/>
              </a:solidFill>
              <a:round/>
              <a:headEnd/>
              <a:tailEnd/>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48" name="Freeform 80"/>
            <p:cNvSpPr>
              <a:spLocks/>
            </p:cNvSpPr>
            <p:nvPr/>
          </p:nvSpPr>
          <p:spPr bwMode="auto">
            <a:xfrm>
              <a:off x="6076445" y="3304500"/>
              <a:ext cx="6349" cy="0"/>
            </a:xfrm>
            <a:custGeom>
              <a:avLst/>
              <a:gdLst>
                <a:gd name="T0" fmla="*/ 0 w 2"/>
                <a:gd name="T1" fmla="*/ 1 w 2"/>
                <a:gd name="T2" fmla="*/ 2 w 2"/>
                <a:gd name="T3" fmla="*/ 2 w 2"/>
                <a:gd name="T4" fmla="*/ 0 w 2"/>
              </a:gdLst>
              <a:ahLst/>
              <a:cxnLst>
                <a:cxn ang="0">
                  <a:pos x="T0" y="0"/>
                </a:cxn>
                <a:cxn ang="0">
                  <a:pos x="T1" y="0"/>
                </a:cxn>
                <a:cxn ang="0">
                  <a:pos x="T2" y="0"/>
                </a:cxn>
                <a:cxn ang="0">
                  <a:pos x="T3" y="0"/>
                </a:cxn>
                <a:cxn ang="0">
                  <a:pos x="T4" y="0"/>
                </a:cxn>
              </a:cxnLst>
              <a:rect l="0" t="0" r="r" b="b"/>
              <a:pathLst>
                <a:path w="2">
                  <a:moveTo>
                    <a:pt x="0" y="0"/>
                  </a:moveTo>
                  <a:cubicBezTo>
                    <a:pt x="1" y="0"/>
                    <a:pt x="1" y="0"/>
                    <a:pt x="1" y="0"/>
                  </a:cubicBezTo>
                  <a:cubicBezTo>
                    <a:pt x="1" y="0"/>
                    <a:pt x="1" y="0"/>
                    <a:pt x="2" y="0"/>
                  </a:cubicBezTo>
                  <a:cubicBezTo>
                    <a:pt x="2" y="0"/>
                    <a:pt x="2" y="0"/>
                    <a:pt x="2" y="0"/>
                  </a:cubicBezTo>
                  <a:cubicBezTo>
                    <a:pt x="1" y="0"/>
                    <a:pt x="1" y="0"/>
                    <a:pt x="0" y="0"/>
                  </a:cubicBezTo>
                  <a:close/>
                </a:path>
              </a:pathLst>
            </a:custGeom>
            <a:solidFill>
              <a:srgbClr val="E0555B"/>
            </a:solidFill>
            <a:ln w="9525">
              <a:solidFill>
                <a:srgbClr val="000000"/>
              </a:solidFill>
              <a:round/>
              <a:headEnd/>
              <a:tailEnd/>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49" name="Freeform 81"/>
            <p:cNvSpPr>
              <a:spLocks/>
            </p:cNvSpPr>
            <p:nvPr/>
          </p:nvSpPr>
          <p:spPr bwMode="auto">
            <a:xfrm>
              <a:off x="6082795" y="3304500"/>
              <a:ext cx="0" cy="0"/>
            </a:xfrm>
            <a:custGeom>
              <a:avLst/>
              <a:gdLst>
                <a:gd name="T0" fmla="*/ 0 w 1"/>
                <a:gd name="T1" fmla="*/ 1 w 1"/>
                <a:gd name="T2" fmla="*/ 1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1" y="0"/>
                  </a:cubicBezTo>
                  <a:cubicBezTo>
                    <a:pt x="1" y="0"/>
                    <a:pt x="1" y="0"/>
                    <a:pt x="1" y="0"/>
                  </a:cubicBezTo>
                  <a:cubicBezTo>
                    <a:pt x="1" y="0"/>
                    <a:pt x="0" y="0"/>
                    <a:pt x="0" y="0"/>
                  </a:cubicBezTo>
                  <a:cubicBezTo>
                    <a:pt x="0" y="0"/>
                    <a:pt x="0" y="0"/>
                    <a:pt x="0" y="0"/>
                  </a:cubicBezTo>
                  <a:close/>
                </a:path>
              </a:pathLst>
            </a:custGeom>
            <a:solidFill>
              <a:srgbClr val="E0555B"/>
            </a:solidFill>
            <a:ln w="9525">
              <a:solidFill>
                <a:srgbClr val="000000"/>
              </a:solidFill>
              <a:round/>
              <a:headEnd/>
              <a:tailEnd/>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50" name="Freeform 82"/>
            <p:cNvSpPr>
              <a:spLocks/>
            </p:cNvSpPr>
            <p:nvPr/>
          </p:nvSpPr>
          <p:spPr bwMode="auto">
            <a:xfrm>
              <a:off x="6076445" y="3304500"/>
              <a:ext cx="6349" cy="0"/>
            </a:xfrm>
            <a:custGeom>
              <a:avLst/>
              <a:gdLst>
                <a:gd name="T0" fmla="*/ 2 w 3"/>
                <a:gd name="T1" fmla="*/ 0 w 3"/>
                <a:gd name="T2" fmla="*/ 1 w 3"/>
                <a:gd name="T3" fmla="*/ 3 w 3"/>
                <a:gd name="T4" fmla="*/ 2 w 3"/>
              </a:gdLst>
              <a:ahLst/>
              <a:cxnLst>
                <a:cxn ang="0">
                  <a:pos x="T0" y="0"/>
                </a:cxn>
                <a:cxn ang="0">
                  <a:pos x="T1" y="0"/>
                </a:cxn>
                <a:cxn ang="0">
                  <a:pos x="T2" y="0"/>
                </a:cxn>
                <a:cxn ang="0">
                  <a:pos x="T3" y="0"/>
                </a:cxn>
                <a:cxn ang="0">
                  <a:pos x="T4" y="0"/>
                </a:cxn>
              </a:cxnLst>
              <a:rect l="0" t="0" r="r" b="b"/>
              <a:pathLst>
                <a:path w="3">
                  <a:moveTo>
                    <a:pt x="2" y="0"/>
                  </a:moveTo>
                  <a:cubicBezTo>
                    <a:pt x="2" y="0"/>
                    <a:pt x="1" y="0"/>
                    <a:pt x="0" y="0"/>
                  </a:cubicBezTo>
                  <a:cubicBezTo>
                    <a:pt x="1" y="0"/>
                    <a:pt x="1" y="0"/>
                    <a:pt x="1" y="0"/>
                  </a:cubicBezTo>
                  <a:cubicBezTo>
                    <a:pt x="2" y="0"/>
                    <a:pt x="2" y="0"/>
                    <a:pt x="3" y="0"/>
                  </a:cubicBezTo>
                  <a:cubicBezTo>
                    <a:pt x="3" y="0"/>
                    <a:pt x="2" y="0"/>
                    <a:pt x="2" y="0"/>
                  </a:cubicBezTo>
                  <a:close/>
                </a:path>
              </a:pathLst>
            </a:custGeom>
            <a:solidFill>
              <a:srgbClr val="E0555B"/>
            </a:solidFill>
            <a:ln w="9525">
              <a:solidFill>
                <a:srgbClr val="000000"/>
              </a:solidFill>
              <a:round/>
              <a:headEnd/>
              <a:tailEnd/>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51" name="Freeform 83"/>
            <p:cNvSpPr>
              <a:spLocks/>
            </p:cNvSpPr>
            <p:nvPr/>
          </p:nvSpPr>
          <p:spPr bwMode="auto">
            <a:xfrm>
              <a:off x="6082795" y="3304500"/>
              <a:ext cx="0" cy="0"/>
            </a:xfrm>
            <a:custGeom>
              <a:avLst/>
              <a:gdLst>
                <a:gd name="T0" fmla="*/ 0 w 1"/>
                <a:gd name="T1" fmla="*/ 1 w 1"/>
                <a:gd name="T2" fmla="*/ 1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1" y="0"/>
                    <a:pt x="1" y="0"/>
                  </a:cubicBezTo>
                  <a:cubicBezTo>
                    <a:pt x="1" y="0"/>
                    <a:pt x="1" y="0"/>
                    <a:pt x="1" y="0"/>
                  </a:cubicBezTo>
                  <a:cubicBezTo>
                    <a:pt x="1" y="0"/>
                    <a:pt x="1" y="0"/>
                    <a:pt x="0" y="0"/>
                  </a:cubicBezTo>
                  <a:cubicBezTo>
                    <a:pt x="0" y="0"/>
                    <a:pt x="0" y="0"/>
                    <a:pt x="0" y="0"/>
                  </a:cubicBezTo>
                  <a:close/>
                </a:path>
              </a:pathLst>
            </a:custGeom>
            <a:solidFill>
              <a:srgbClr val="E0555B"/>
            </a:solidFill>
            <a:ln w="9525">
              <a:solidFill>
                <a:srgbClr val="000000"/>
              </a:solidFill>
              <a:round/>
              <a:headEnd/>
              <a:tailEnd/>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52" name="Freeform 84"/>
            <p:cNvSpPr>
              <a:spLocks/>
            </p:cNvSpPr>
            <p:nvPr/>
          </p:nvSpPr>
          <p:spPr bwMode="auto">
            <a:xfrm>
              <a:off x="6082795" y="0"/>
              <a:ext cx="607484" cy="3304500"/>
            </a:xfrm>
            <a:custGeom>
              <a:avLst/>
              <a:gdLst>
                <a:gd name="T0" fmla="*/ 0 w 327"/>
                <a:gd name="T1" fmla="*/ 1776 h 1776"/>
                <a:gd name="T2" fmla="*/ 1 w 327"/>
                <a:gd name="T3" fmla="*/ 1776 h 1776"/>
                <a:gd name="T4" fmla="*/ 327 w 327"/>
                <a:gd name="T5" fmla="*/ 68 h 1776"/>
                <a:gd name="T6" fmla="*/ 327 w 327"/>
                <a:gd name="T7" fmla="*/ 0 h 1776"/>
                <a:gd name="T8" fmla="*/ 130 w 327"/>
                <a:gd name="T9" fmla="*/ 0 h 1776"/>
                <a:gd name="T10" fmla="*/ 130 w 327"/>
                <a:gd name="T11" fmla="*/ 68 h 1776"/>
                <a:gd name="T12" fmla="*/ 0 w 327"/>
                <a:gd name="T13" fmla="*/ 1776 h 1776"/>
              </a:gdLst>
              <a:ahLst/>
              <a:cxnLst>
                <a:cxn ang="0">
                  <a:pos x="T0" y="T1"/>
                </a:cxn>
                <a:cxn ang="0">
                  <a:pos x="T2" y="T3"/>
                </a:cxn>
                <a:cxn ang="0">
                  <a:pos x="T4" y="T5"/>
                </a:cxn>
                <a:cxn ang="0">
                  <a:pos x="T6" y="T7"/>
                </a:cxn>
                <a:cxn ang="0">
                  <a:pos x="T8" y="T9"/>
                </a:cxn>
                <a:cxn ang="0">
                  <a:pos x="T10" y="T11"/>
                </a:cxn>
                <a:cxn ang="0">
                  <a:pos x="T12" y="T13"/>
                </a:cxn>
              </a:cxnLst>
              <a:rect l="0" t="0" r="r" b="b"/>
              <a:pathLst>
                <a:path w="327" h="1776">
                  <a:moveTo>
                    <a:pt x="0" y="1776"/>
                  </a:moveTo>
                  <a:cubicBezTo>
                    <a:pt x="1" y="1776"/>
                    <a:pt x="1" y="1776"/>
                    <a:pt x="1" y="1776"/>
                  </a:cubicBezTo>
                  <a:cubicBezTo>
                    <a:pt x="181" y="1774"/>
                    <a:pt x="327" y="1010"/>
                    <a:pt x="327" y="68"/>
                  </a:cubicBezTo>
                  <a:cubicBezTo>
                    <a:pt x="327" y="45"/>
                    <a:pt x="327" y="23"/>
                    <a:pt x="327" y="0"/>
                  </a:cubicBezTo>
                  <a:cubicBezTo>
                    <a:pt x="130" y="0"/>
                    <a:pt x="130" y="0"/>
                    <a:pt x="130" y="0"/>
                  </a:cubicBezTo>
                  <a:cubicBezTo>
                    <a:pt x="130" y="23"/>
                    <a:pt x="130" y="45"/>
                    <a:pt x="130" y="68"/>
                  </a:cubicBezTo>
                  <a:cubicBezTo>
                    <a:pt x="130" y="1010"/>
                    <a:pt x="72" y="1773"/>
                    <a:pt x="0" y="1776"/>
                  </a:cubicBezTo>
                  <a:close/>
                </a:path>
              </a:pathLst>
            </a:custGeom>
            <a:solidFill>
              <a:srgbClr val="9BBB5C"/>
            </a:solid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53" name="Freeform 85"/>
            <p:cNvSpPr>
              <a:spLocks/>
            </p:cNvSpPr>
            <p:nvPr/>
          </p:nvSpPr>
          <p:spPr bwMode="auto">
            <a:xfrm>
              <a:off x="5473195" y="0"/>
              <a:ext cx="607484" cy="3304500"/>
            </a:xfrm>
            <a:custGeom>
              <a:avLst/>
              <a:gdLst>
                <a:gd name="T0" fmla="*/ 324 w 326"/>
                <a:gd name="T1" fmla="*/ 1776 h 1776"/>
                <a:gd name="T2" fmla="*/ 326 w 326"/>
                <a:gd name="T3" fmla="*/ 1776 h 1776"/>
                <a:gd name="T4" fmla="*/ 197 w 326"/>
                <a:gd name="T5" fmla="*/ 68 h 1776"/>
                <a:gd name="T6" fmla="*/ 197 w 326"/>
                <a:gd name="T7" fmla="*/ 0 h 1776"/>
                <a:gd name="T8" fmla="*/ 0 w 326"/>
                <a:gd name="T9" fmla="*/ 0 h 1776"/>
                <a:gd name="T10" fmla="*/ 0 w 326"/>
                <a:gd name="T11" fmla="*/ 68 h 1776"/>
                <a:gd name="T12" fmla="*/ 324 w 326"/>
                <a:gd name="T13" fmla="*/ 1776 h 1776"/>
              </a:gdLst>
              <a:ahLst/>
              <a:cxnLst>
                <a:cxn ang="0">
                  <a:pos x="T0" y="T1"/>
                </a:cxn>
                <a:cxn ang="0">
                  <a:pos x="T2" y="T3"/>
                </a:cxn>
                <a:cxn ang="0">
                  <a:pos x="T4" y="T5"/>
                </a:cxn>
                <a:cxn ang="0">
                  <a:pos x="T6" y="T7"/>
                </a:cxn>
                <a:cxn ang="0">
                  <a:pos x="T8" y="T9"/>
                </a:cxn>
                <a:cxn ang="0">
                  <a:pos x="T10" y="T11"/>
                </a:cxn>
                <a:cxn ang="0">
                  <a:pos x="T12" y="T13"/>
                </a:cxn>
              </a:cxnLst>
              <a:rect l="0" t="0" r="r" b="b"/>
              <a:pathLst>
                <a:path w="326" h="1776">
                  <a:moveTo>
                    <a:pt x="324" y="1776"/>
                  </a:moveTo>
                  <a:cubicBezTo>
                    <a:pt x="325" y="1776"/>
                    <a:pt x="326" y="1776"/>
                    <a:pt x="326" y="1776"/>
                  </a:cubicBezTo>
                  <a:cubicBezTo>
                    <a:pt x="255" y="1772"/>
                    <a:pt x="197" y="1009"/>
                    <a:pt x="197" y="68"/>
                  </a:cubicBezTo>
                  <a:cubicBezTo>
                    <a:pt x="197" y="45"/>
                    <a:pt x="197" y="23"/>
                    <a:pt x="197" y="0"/>
                  </a:cubicBezTo>
                  <a:cubicBezTo>
                    <a:pt x="0" y="0"/>
                    <a:pt x="0" y="0"/>
                    <a:pt x="0" y="0"/>
                  </a:cubicBezTo>
                  <a:cubicBezTo>
                    <a:pt x="0" y="23"/>
                    <a:pt x="0" y="45"/>
                    <a:pt x="0" y="68"/>
                  </a:cubicBezTo>
                  <a:cubicBezTo>
                    <a:pt x="0" y="1006"/>
                    <a:pt x="145" y="1768"/>
                    <a:pt x="324" y="1776"/>
                  </a:cubicBezTo>
                  <a:close/>
                </a:path>
              </a:pathLst>
            </a:custGeom>
            <a:solidFill>
              <a:srgbClr val="9BBB5C"/>
            </a:solid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54" name="Freeform 86"/>
            <p:cNvSpPr>
              <a:spLocks/>
            </p:cNvSpPr>
            <p:nvPr/>
          </p:nvSpPr>
          <p:spPr bwMode="auto">
            <a:xfrm>
              <a:off x="6082795" y="330450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C1494E"/>
            </a:solidFill>
            <a:ln w="9525">
              <a:solidFill>
                <a:srgbClr val="000000"/>
              </a:solidFill>
              <a:round/>
              <a:headEnd/>
              <a:tailEnd/>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55" name="Oval 87"/>
            <p:cNvSpPr>
              <a:spLocks noChangeArrowheads="1"/>
            </p:cNvSpPr>
            <p:nvPr/>
          </p:nvSpPr>
          <p:spPr bwMode="auto">
            <a:xfrm>
              <a:off x="6082795" y="3304500"/>
              <a:ext cx="0" cy="2116"/>
            </a:xfrm>
            <a:prstGeom prst="ellipse">
              <a:avLst/>
            </a:prstGeom>
            <a:solidFill>
              <a:srgbClr val="C1494E"/>
            </a:solidFill>
            <a:ln w="9525">
              <a:solidFill>
                <a:srgbClr val="000000"/>
              </a:solidFill>
              <a:round/>
              <a:headEnd/>
              <a:tailEnd/>
            </a:ln>
            <a:extLst/>
          </p:spPr>
          <p:txBody>
            <a:bodyPr lIns="68580" tIns="34290" rIns="68580" bIns="3429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1000" b="0" i="0" u="none" strike="noStrike" kern="0" cap="none" spc="0" normalizeH="0" baseline="0" noProof="0" smtClean="0">
                <a:ln>
                  <a:noFill/>
                </a:ln>
                <a:solidFill>
                  <a:sysClr val="windowText" lastClr="000000"/>
                </a:solidFill>
                <a:effectLst/>
                <a:uLnTx/>
                <a:uFillTx/>
              </a:endParaRPr>
            </a:p>
          </p:txBody>
        </p:sp>
        <p:sp>
          <p:nvSpPr>
            <p:cNvPr id="56" name="Freeform 88"/>
            <p:cNvSpPr>
              <a:spLocks/>
            </p:cNvSpPr>
            <p:nvPr/>
          </p:nvSpPr>
          <p:spPr bwMode="auto">
            <a:xfrm>
              <a:off x="6082795" y="330450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solidFill>
              <a:srgbClr val="C1494E"/>
            </a:solidFill>
            <a:ln w="9525">
              <a:solidFill>
                <a:srgbClr val="000000"/>
              </a:solidFill>
              <a:round/>
              <a:headEnd/>
              <a:tailEnd/>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57" name="Freeform 89"/>
            <p:cNvSpPr>
              <a:spLocks/>
            </p:cNvSpPr>
            <p:nvPr/>
          </p:nvSpPr>
          <p:spPr bwMode="auto">
            <a:xfrm>
              <a:off x="6082795" y="330450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C1494E"/>
            </a:solidFill>
            <a:ln w="9525">
              <a:solidFill>
                <a:srgbClr val="000000"/>
              </a:solidFill>
              <a:round/>
              <a:headEnd/>
              <a:tailEnd/>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58" name="Freeform 90"/>
            <p:cNvSpPr>
              <a:spLocks/>
            </p:cNvSpPr>
            <p:nvPr/>
          </p:nvSpPr>
          <p:spPr bwMode="auto">
            <a:xfrm>
              <a:off x="6082795" y="3304500"/>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solidFill>
              <a:srgbClr val="C1494E"/>
            </a:solidFill>
            <a:ln w="9525">
              <a:solidFill>
                <a:srgbClr val="000000"/>
              </a:solidFill>
              <a:round/>
              <a:headEnd/>
              <a:tailEnd/>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59" name="Freeform 91"/>
            <p:cNvSpPr>
              <a:spLocks/>
            </p:cNvSpPr>
            <p:nvPr/>
          </p:nvSpPr>
          <p:spPr bwMode="auto">
            <a:xfrm>
              <a:off x="6082795" y="330450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C1494E"/>
            </a:solidFill>
            <a:ln w="9525">
              <a:solidFill>
                <a:srgbClr val="000000"/>
              </a:solidFill>
              <a:round/>
              <a:headEnd/>
              <a:tailEnd/>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60" name="Freeform 92"/>
            <p:cNvSpPr>
              <a:spLocks/>
            </p:cNvSpPr>
            <p:nvPr/>
          </p:nvSpPr>
          <p:spPr bwMode="auto">
            <a:xfrm>
              <a:off x="6082795" y="330450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C1494E"/>
            </a:solidFill>
            <a:ln w="9525">
              <a:solidFill>
                <a:srgbClr val="000000"/>
              </a:solidFill>
              <a:round/>
              <a:headEnd/>
              <a:tailEnd/>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61" name="Freeform 93"/>
            <p:cNvSpPr>
              <a:spLocks/>
            </p:cNvSpPr>
            <p:nvPr/>
          </p:nvSpPr>
          <p:spPr bwMode="auto">
            <a:xfrm>
              <a:off x="6082795" y="330450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C1494E"/>
            </a:solidFill>
            <a:ln w="9525">
              <a:solidFill>
                <a:srgbClr val="000000"/>
              </a:solidFill>
              <a:round/>
              <a:headEnd/>
              <a:tailEnd/>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62" name="Oval 94"/>
            <p:cNvSpPr>
              <a:spLocks noChangeArrowheads="1"/>
            </p:cNvSpPr>
            <p:nvPr/>
          </p:nvSpPr>
          <p:spPr bwMode="auto">
            <a:xfrm>
              <a:off x="6082795" y="3304500"/>
              <a:ext cx="0" cy="2116"/>
            </a:xfrm>
            <a:prstGeom prst="ellipse">
              <a:avLst/>
            </a:prstGeom>
            <a:solidFill>
              <a:srgbClr val="C1494E"/>
            </a:solidFill>
            <a:ln w="9525">
              <a:solidFill>
                <a:srgbClr val="000000"/>
              </a:solidFill>
              <a:round/>
              <a:headEnd/>
              <a:tailEnd/>
            </a:ln>
            <a:extLst/>
          </p:spPr>
          <p:txBody>
            <a:bodyPr lIns="68580" tIns="34290" rIns="68580" bIns="3429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AU" sz="1000" b="0" i="0" u="none" strike="noStrike" kern="0" cap="none" spc="0" normalizeH="0" baseline="0" noProof="0" smtClean="0">
                <a:ln>
                  <a:noFill/>
                </a:ln>
                <a:solidFill>
                  <a:sysClr val="windowText" lastClr="000000"/>
                </a:solidFill>
                <a:effectLst/>
                <a:uLnTx/>
                <a:uFillTx/>
              </a:endParaRPr>
            </a:p>
          </p:txBody>
        </p:sp>
        <p:sp>
          <p:nvSpPr>
            <p:cNvPr id="63" name="Freeform 95"/>
            <p:cNvSpPr>
              <a:spLocks/>
            </p:cNvSpPr>
            <p:nvPr/>
          </p:nvSpPr>
          <p:spPr bwMode="auto">
            <a:xfrm>
              <a:off x="6080679" y="3304500"/>
              <a:ext cx="2116" cy="0"/>
            </a:xfrm>
            <a:custGeom>
              <a:avLst/>
              <a:gdLst>
                <a:gd name="T0" fmla="*/ 1 w 1"/>
                <a:gd name="T1" fmla="*/ 1 w 1"/>
                <a:gd name="T2" fmla="*/ 0 w 1"/>
                <a:gd name="T3" fmla="*/ 1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1" y="0"/>
                    <a:pt x="0" y="0"/>
                  </a:cubicBezTo>
                  <a:cubicBezTo>
                    <a:pt x="0" y="0"/>
                    <a:pt x="1" y="0"/>
                    <a:pt x="1" y="0"/>
                  </a:cubicBezTo>
                  <a:cubicBezTo>
                    <a:pt x="1" y="0"/>
                    <a:pt x="1" y="0"/>
                    <a:pt x="1" y="0"/>
                  </a:cubicBezTo>
                  <a:close/>
                </a:path>
              </a:pathLst>
            </a:custGeom>
            <a:solidFill>
              <a:srgbClr val="C1494E"/>
            </a:solidFill>
            <a:ln w="9525">
              <a:solidFill>
                <a:srgbClr val="000000"/>
              </a:solidFill>
              <a:round/>
              <a:headEnd/>
              <a:tailEnd/>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64" name="Freeform 96"/>
            <p:cNvSpPr>
              <a:spLocks/>
            </p:cNvSpPr>
            <p:nvPr/>
          </p:nvSpPr>
          <p:spPr bwMode="auto">
            <a:xfrm>
              <a:off x="5839379" y="0"/>
              <a:ext cx="484716" cy="3304500"/>
            </a:xfrm>
            <a:custGeom>
              <a:avLst/>
              <a:gdLst>
                <a:gd name="T0" fmla="*/ 129 w 260"/>
                <a:gd name="T1" fmla="*/ 1776 h 1776"/>
                <a:gd name="T2" fmla="*/ 130 w 260"/>
                <a:gd name="T3" fmla="*/ 1776 h 1776"/>
                <a:gd name="T4" fmla="*/ 260 w 260"/>
                <a:gd name="T5" fmla="*/ 68 h 1776"/>
                <a:gd name="T6" fmla="*/ 260 w 260"/>
                <a:gd name="T7" fmla="*/ 0 h 1776"/>
                <a:gd name="T8" fmla="*/ 0 w 260"/>
                <a:gd name="T9" fmla="*/ 0 h 1776"/>
                <a:gd name="T10" fmla="*/ 0 w 260"/>
                <a:gd name="T11" fmla="*/ 68 h 1776"/>
                <a:gd name="T12" fmla="*/ 129 w 260"/>
                <a:gd name="T13" fmla="*/ 1776 h 1776"/>
              </a:gdLst>
              <a:ahLst/>
              <a:cxnLst>
                <a:cxn ang="0">
                  <a:pos x="T0" y="T1"/>
                </a:cxn>
                <a:cxn ang="0">
                  <a:pos x="T2" y="T3"/>
                </a:cxn>
                <a:cxn ang="0">
                  <a:pos x="T4" y="T5"/>
                </a:cxn>
                <a:cxn ang="0">
                  <a:pos x="T6" y="T7"/>
                </a:cxn>
                <a:cxn ang="0">
                  <a:pos x="T8" y="T9"/>
                </a:cxn>
                <a:cxn ang="0">
                  <a:pos x="T10" y="T11"/>
                </a:cxn>
                <a:cxn ang="0">
                  <a:pos x="T12" y="T13"/>
                </a:cxn>
              </a:cxnLst>
              <a:rect l="0" t="0" r="r" b="b"/>
              <a:pathLst>
                <a:path w="260" h="1776">
                  <a:moveTo>
                    <a:pt x="129" y="1776"/>
                  </a:moveTo>
                  <a:cubicBezTo>
                    <a:pt x="130" y="1776"/>
                    <a:pt x="130" y="1776"/>
                    <a:pt x="130" y="1776"/>
                  </a:cubicBezTo>
                  <a:cubicBezTo>
                    <a:pt x="202" y="1773"/>
                    <a:pt x="260" y="1010"/>
                    <a:pt x="260" y="68"/>
                  </a:cubicBezTo>
                  <a:cubicBezTo>
                    <a:pt x="260" y="45"/>
                    <a:pt x="260" y="23"/>
                    <a:pt x="260" y="0"/>
                  </a:cubicBezTo>
                  <a:cubicBezTo>
                    <a:pt x="0" y="0"/>
                    <a:pt x="0" y="0"/>
                    <a:pt x="0" y="0"/>
                  </a:cubicBezTo>
                  <a:cubicBezTo>
                    <a:pt x="0" y="23"/>
                    <a:pt x="0" y="45"/>
                    <a:pt x="0" y="68"/>
                  </a:cubicBezTo>
                  <a:cubicBezTo>
                    <a:pt x="0" y="1009"/>
                    <a:pt x="58" y="1772"/>
                    <a:pt x="129" y="1776"/>
                  </a:cubicBezTo>
                  <a:close/>
                </a:path>
              </a:pathLst>
            </a:custGeom>
            <a:solidFill>
              <a:srgbClr val="1EA185"/>
            </a:solid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sp>
        <p:nvSpPr>
          <p:cNvPr id="67" name="Freeform 6"/>
          <p:cNvSpPr>
            <a:spLocks/>
          </p:cNvSpPr>
          <p:nvPr/>
        </p:nvSpPr>
        <p:spPr bwMode="auto">
          <a:xfrm>
            <a:off x="7888288" y="1670050"/>
            <a:ext cx="349250" cy="223838"/>
          </a:xfrm>
          <a:custGeom>
            <a:avLst/>
            <a:gdLst>
              <a:gd name="T0" fmla="*/ 44 w 304"/>
              <a:gd name="T1" fmla="*/ 89 h 177"/>
              <a:gd name="T2" fmla="*/ 41 w 304"/>
              <a:gd name="T3" fmla="*/ 70 h 177"/>
              <a:gd name="T4" fmla="*/ 112 w 304"/>
              <a:gd name="T5" fmla="*/ 0 h 177"/>
              <a:gd name="T6" fmla="*/ 181 w 304"/>
              <a:gd name="T7" fmla="*/ 59 h 177"/>
              <a:gd name="T8" fmla="*/ 219 w 304"/>
              <a:gd name="T9" fmla="*/ 39 h 177"/>
              <a:gd name="T10" fmla="*/ 265 w 304"/>
              <a:gd name="T11" fmla="*/ 84 h 177"/>
              <a:gd name="T12" fmla="*/ 265 w 304"/>
              <a:gd name="T13" fmla="*/ 89 h 177"/>
              <a:gd name="T14" fmla="*/ 304 w 304"/>
              <a:gd name="T15" fmla="*/ 133 h 177"/>
              <a:gd name="T16" fmla="*/ 260 w 304"/>
              <a:gd name="T17" fmla="*/ 177 h 177"/>
              <a:gd name="T18" fmla="*/ 44 w 304"/>
              <a:gd name="T19" fmla="*/ 177 h 177"/>
              <a:gd name="T20" fmla="*/ 0 w 304"/>
              <a:gd name="T21" fmla="*/ 133 h 177"/>
              <a:gd name="T22" fmla="*/ 44 w 304"/>
              <a:gd name="T23" fmla="*/ 8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4" h="177">
                <a:moveTo>
                  <a:pt x="44" y="89"/>
                </a:moveTo>
                <a:cubicBezTo>
                  <a:pt x="42" y="83"/>
                  <a:pt x="41" y="77"/>
                  <a:pt x="41" y="70"/>
                </a:cubicBezTo>
                <a:cubicBezTo>
                  <a:pt x="41" y="31"/>
                  <a:pt x="73" y="0"/>
                  <a:pt x="112" y="0"/>
                </a:cubicBezTo>
                <a:cubicBezTo>
                  <a:pt x="147" y="0"/>
                  <a:pt x="176" y="26"/>
                  <a:pt x="181" y="59"/>
                </a:cubicBezTo>
                <a:cubicBezTo>
                  <a:pt x="189" y="47"/>
                  <a:pt x="203" y="39"/>
                  <a:pt x="219" y="39"/>
                </a:cubicBezTo>
                <a:cubicBezTo>
                  <a:pt x="244" y="39"/>
                  <a:pt x="265" y="59"/>
                  <a:pt x="265" y="84"/>
                </a:cubicBezTo>
                <a:cubicBezTo>
                  <a:pt x="265" y="86"/>
                  <a:pt x="265" y="88"/>
                  <a:pt x="265" y="89"/>
                </a:cubicBezTo>
                <a:cubicBezTo>
                  <a:pt x="287" y="92"/>
                  <a:pt x="304" y="110"/>
                  <a:pt x="304" y="133"/>
                </a:cubicBezTo>
                <a:cubicBezTo>
                  <a:pt x="304" y="158"/>
                  <a:pt x="284" y="177"/>
                  <a:pt x="260" y="177"/>
                </a:cubicBezTo>
                <a:cubicBezTo>
                  <a:pt x="44" y="177"/>
                  <a:pt x="44" y="177"/>
                  <a:pt x="44" y="177"/>
                </a:cubicBezTo>
                <a:cubicBezTo>
                  <a:pt x="20" y="177"/>
                  <a:pt x="0" y="158"/>
                  <a:pt x="0" y="133"/>
                </a:cubicBezTo>
                <a:cubicBezTo>
                  <a:pt x="0" y="109"/>
                  <a:pt x="20" y="89"/>
                  <a:pt x="44" y="89"/>
                </a:cubicBezTo>
                <a:close/>
              </a:path>
            </a:pathLst>
          </a:custGeom>
          <a:solidFill>
            <a:srgbClr val="202F3E">
              <a:alpha val="22000"/>
            </a:srgbClr>
          </a:solid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68" name="Freeform 6"/>
          <p:cNvSpPr>
            <a:spLocks/>
          </p:cNvSpPr>
          <p:nvPr/>
        </p:nvSpPr>
        <p:spPr bwMode="auto">
          <a:xfrm>
            <a:off x="2351088" y="2239963"/>
            <a:ext cx="423862" cy="246062"/>
          </a:xfrm>
          <a:custGeom>
            <a:avLst/>
            <a:gdLst>
              <a:gd name="T0" fmla="*/ 44 w 304"/>
              <a:gd name="T1" fmla="*/ 89 h 177"/>
              <a:gd name="T2" fmla="*/ 41 w 304"/>
              <a:gd name="T3" fmla="*/ 70 h 177"/>
              <a:gd name="T4" fmla="*/ 112 w 304"/>
              <a:gd name="T5" fmla="*/ 0 h 177"/>
              <a:gd name="T6" fmla="*/ 181 w 304"/>
              <a:gd name="T7" fmla="*/ 59 h 177"/>
              <a:gd name="T8" fmla="*/ 219 w 304"/>
              <a:gd name="T9" fmla="*/ 39 h 177"/>
              <a:gd name="T10" fmla="*/ 265 w 304"/>
              <a:gd name="T11" fmla="*/ 84 h 177"/>
              <a:gd name="T12" fmla="*/ 265 w 304"/>
              <a:gd name="T13" fmla="*/ 89 h 177"/>
              <a:gd name="T14" fmla="*/ 304 w 304"/>
              <a:gd name="T15" fmla="*/ 133 h 177"/>
              <a:gd name="T16" fmla="*/ 260 w 304"/>
              <a:gd name="T17" fmla="*/ 177 h 177"/>
              <a:gd name="T18" fmla="*/ 44 w 304"/>
              <a:gd name="T19" fmla="*/ 177 h 177"/>
              <a:gd name="T20" fmla="*/ 0 w 304"/>
              <a:gd name="T21" fmla="*/ 133 h 177"/>
              <a:gd name="T22" fmla="*/ 44 w 304"/>
              <a:gd name="T23" fmla="*/ 8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4" h="177">
                <a:moveTo>
                  <a:pt x="44" y="89"/>
                </a:moveTo>
                <a:cubicBezTo>
                  <a:pt x="42" y="83"/>
                  <a:pt x="41" y="77"/>
                  <a:pt x="41" y="70"/>
                </a:cubicBezTo>
                <a:cubicBezTo>
                  <a:pt x="41" y="31"/>
                  <a:pt x="73" y="0"/>
                  <a:pt x="112" y="0"/>
                </a:cubicBezTo>
                <a:cubicBezTo>
                  <a:pt x="147" y="0"/>
                  <a:pt x="176" y="26"/>
                  <a:pt x="181" y="59"/>
                </a:cubicBezTo>
                <a:cubicBezTo>
                  <a:pt x="189" y="47"/>
                  <a:pt x="203" y="39"/>
                  <a:pt x="219" y="39"/>
                </a:cubicBezTo>
                <a:cubicBezTo>
                  <a:pt x="244" y="39"/>
                  <a:pt x="265" y="59"/>
                  <a:pt x="265" y="84"/>
                </a:cubicBezTo>
                <a:cubicBezTo>
                  <a:pt x="265" y="86"/>
                  <a:pt x="265" y="88"/>
                  <a:pt x="265" y="89"/>
                </a:cubicBezTo>
                <a:cubicBezTo>
                  <a:pt x="287" y="92"/>
                  <a:pt x="304" y="110"/>
                  <a:pt x="304" y="133"/>
                </a:cubicBezTo>
                <a:cubicBezTo>
                  <a:pt x="304" y="158"/>
                  <a:pt x="284" y="177"/>
                  <a:pt x="260" y="177"/>
                </a:cubicBezTo>
                <a:cubicBezTo>
                  <a:pt x="44" y="177"/>
                  <a:pt x="44" y="177"/>
                  <a:pt x="44" y="177"/>
                </a:cubicBezTo>
                <a:cubicBezTo>
                  <a:pt x="20" y="177"/>
                  <a:pt x="0" y="158"/>
                  <a:pt x="0" y="133"/>
                </a:cubicBezTo>
                <a:cubicBezTo>
                  <a:pt x="0" y="109"/>
                  <a:pt x="20" y="89"/>
                  <a:pt x="44" y="89"/>
                </a:cubicBezTo>
                <a:close/>
              </a:path>
            </a:pathLst>
          </a:custGeom>
          <a:solidFill>
            <a:srgbClr val="202F3E">
              <a:alpha val="22000"/>
            </a:srgbClr>
          </a:solid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69" name="Freeform 5"/>
          <p:cNvSpPr>
            <a:spLocks/>
          </p:cNvSpPr>
          <p:nvPr/>
        </p:nvSpPr>
        <p:spPr bwMode="auto">
          <a:xfrm>
            <a:off x="4646613" y="3157538"/>
            <a:ext cx="587375" cy="347662"/>
          </a:xfrm>
          <a:custGeom>
            <a:avLst/>
            <a:gdLst>
              <a:gd name="T0" fmla="*/ 395 w 462"/>
              <a:gd name="T1" fmla="*/ 135 h 275"/>
              <a:gd name="T2" fmla="*/ 399 w 462"/>
              <a:gd name="T3" fmla="*/ 107 h 275"/>
              <a:gd name="T4" fmla="*/ 292 w 462"/>
              <a:gd name="T5" fmla="*/ 0 h 275"/>
              <a:gd name="T6" fmla="*/ 187 w 462"/>
              <a:gd name="T7" fmla="*/ 90 h 275"/>
              <a:gd name="T8" fmla="*/ 129 w 462"/>
              <a:gd name="T9" fmla="*/ 58 h 275"/>
              <a:gd name="T10" fmla="*/ 59 w 462"/>
              <a:gd name="T11" fmla="*/ 128 h 275"/>
              <a:gd name="T12" fmla="*/ 60 w 462"/>
              <a:gd name="T13" fmla="*/ 135 h 275"/>
              <a:gd name="T14" fmla="*/ 0 w 462"/>
              <a:gd name="T15" fmla="*/ 205 h 275"/>
              <a:gd name="T16" fmla="*/ 67 w 462"/>
              <a:gd name="T17" fmla="*/ 275 h 275"/>
              <a:gd name="T18" fmla="*/ 395 w 462"/>
              <a:gd name="T19" fmla="*/ 275 h 275"/>
              <a:gd name="T20" fmla="*/ 462 w 462"/>
              <a:gd name="T21" fmla="*/ 205 h 275"/>
              <a:gd name="T22" fmla="*/ 395 w 462"/>
              <a:gd name="T23" fmla="*/ 13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2" h="275">
                <a:moveTo>
                  <a:pt x="395" y="135"/>
                </a:moveTo>
                <a:cubicBezTo>
                  <a:pt x="398" y="126"/>
                  <a:pt x="399" y="116"/>
                  <a:pt x="399" y="107"/>
                </a:cubicBezTo>
                <a:cubicBezTo>
                  <a:pt x="399" y="47"/>
                  <a:pt x="351" y="0"/>
                  <a:pt x="292" y="0"/>
                </a:cubicBezTo>
                <a:cubicBezTo>
                  <a:pt x="239" y="0"/>
                  <a:pt x="195" y="39"/>
                  <a:pt x="187" y="90"/>
                </a:cubicBezTo>
                <a:cubicBezTo>
                  <a:pt x="174" y="71"/>
                  <a:pt x="153" y="58"/>
                  <a:pt x="129" y="58"/>
                </a:cubicBezTo>
                <a:cubicBezTo>
                  <a:pt x="90" y="58"/>
                  <a:pt x="59" y="90"/>
                  <a:pt x="59" y="128"/>
                </a:cubicBezTo>
                <a:cubicBezTo>
                  <a:pt x="59" y="130"/>
                  <a:pt x="59" y="133"/>
                  <a:pt x="60" y="135"/>
                </a:cubicBezTo>
                <a:cubicBezTo>
                  <a:pt x="26" y="139"/>
                  <a:pt x="0" y="170"/>
                  <a:pt x="0" y="205"/>
                </a:cubicBezTo>
                <a:cubicBezTo>
                  <a:pt x="0" y="242"/>
                  <a:pt x="30" y="275"/>
                  <a:pt x="67" y="275"/>
                </a:cubicBezTo>
                <a:cubicBezTo>
                  <a:pt x="395" y="275"/>
                  <a:pt x="395" y="275"/>
                  <a:pt x="395" y="275"/>
                </a:cubicBezTo>
                <a:cubicBezTo>
                  <a:pt x="432" y="275"/>
                  <a:pt x="462" y="242"/>
                  <a:pt x="462" y="205"/>
                </a:cubicBezTo>
                <a:cubicBezTo>
                  <a:pt x="462" y="168"/>
                  <a:pt x="432" y="135"/>
                  <a:pt x="395" y="135"/>
                </a:cubicBezTo>
                <a:close/>
              </a:path>
            </a:pathLst>
          </a:custGeom>
          <a:solidFill>
            <a:srgbClr val="202F3E">
              <a:alpha val="22000"/>
            </a:srgbClr>
          </a:solid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grpSp>
        <p:nvGrpSpPr>
          <p:cNvPr id="70" name="Group 1"/>
          <p:cNvGrpSpPr>
            <a:grpSpLocks/>
          </p:cNvGrpSpPr>
          <p:nvPr/>
        </p:nvGrpSpPr>
        <p:grpSpPr bwMode="auto">
          <a:xfrm>
            <a:off x="569913" y="1616075"/>
            <a:ext cx="1457325" cy="1565275"/>
            <a:chOff x="839416" y="1772816"/>
            <a:chExt cx="1944216" cy="2088232"/>
          </a:xfrm>
        </p:grpSpPr>
        <p:sp>
          <p:nvSpPr>
            <p:cNvPr id="71" name="Freeform 7"/>
            <p:cNvSpPr>
              <a:spLocks/>
            </p:cNvSpPr>
            <p:nvPr/>
          </p:nvSpPr>
          <p:spPr bwMode="auto">
            <a:xfrm>
              <a:off x="1451483" y="1772816"/>
              <a:ext cx="828093" cy="527353"/>
            </a:xfrm>
            <a:custGeom>
              <a:avLst/>
              <a:gdLst>
                <a:gd name="T0" fmla="*/ 58 w 404"/>
                <a:gd name="T1" fmla="*/ 118 h 235"/>
                <a:gd name="T2" fmla="*/ 55 w 404"/>
                <a:gd name="T3" fmla="*/ 93 h 235"/>
                <a:gd name="T4" fmla="*/ 148 w 404"/>
                <a:gd name="T5" fmla="*/ 0 h 235"/>
                <a:gd name="T6" fmla="*/ 240 w 404"/>
                <a:gd name="T7" fmla="*/ 78 h 235"/>
                <a:gd name="T8" fmla="*/ 291 w 404"/>
                <a:gd name="T9" fmla="*/ 51 h 235"/>
                <a:gd name="T10" fmla="*/ 352 w 404"/>
                <a:gd name="T11" fmla="*/ 112 h 235"/>
                <a:gd name="T12" fmla="*/ 351 w 404"/>
                <a:gd name="T13" fmla="*/ 118 h 235"/>
                <a:gd name="T14" fmla="*/ 404 w 404"/>
                <a:gd name="T15" fmla="*/ 176 h 235"/>
                <a:gd name="T16" fmla="*/ 345 w 404"/>
                <a:gd name="T17" fmla="*/ 235 h 235"/>
                <a:gd name="T18" fmla="*/ 59 w 404"/>
                <a:gd name="T19" fmla="*/ 235 h 235"/>
                <a:gd name="T20" fmla="*/ 0 w 404"/>
                <a:gd name="T21" fmla="*/ 176 h 235"/>
                <a:gd name="T22" fmla="*/ 58 w 404"/>
                <a:gd name="T23" fmla="*/ 118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4" h="235">
                  <a:moveTo>
                    <a:pt x="58" y="118"/>
                  </a:moveTo>
                  <a:cubicBezTo>
                    <a:pt x="56" y="110"/>
                    <a:pt x="55" y="102"/>
                    <a:pt x="55" y="93"/>
                  </a:cubicBezTo>
                  <a:cubicBezTo>
                    <a:pt x="55" y="41"/>
                    <a:pt x="97" y="0"/>
                    <a:pt x="148" y="0"/>
                  </a:cubicBezTo>
                  <a:cubicBezTo>
                    <a:pt x="195" y="0"/>
                    <a:pt x="233" y="34"/>
                    <a:pt x="240" y="78"/>
                  </a:cubicBezTo>
                  <a:cubicBezTo>
                    <a:pt x="251" y="62"/>
                    <a:pt x="270" y="51"/>
                    <a:pt x="291" y="51"/>
                  </a:cubicBezTo>
                  <a:cubicBezTo>
                    <a:pt x="324" y="51"/>
                    <a:pt x="352" y="78"/>
                    <a:pt x="352" y="112"/>
                  </a:cubicBezTo>
                  <a:cubicBezTo>
                    <a:pt x="352" y="114"/>
                    <a:pt x="351" y="116"/>
                    <a:pt x="351" y="118"/>
                  </a:cubicBezTo>
                  <a:cubicBezTo>
                    <a:pt x="381" y="122"/>
                    <a:pt x="404" y="146"/>
                    <a:pt x="404" y="176"/>
                  </a:cubicBezTo>
                  <a:cubicBezTo>
                    <a:pt x="404" y="209"/>
                    <a:pt x="377" y="235"/>
                    <a:pt x="345" y="235"/>
                  </a:cubicBezTo>
                  <a:cubicBezTo>
                    <a:pt x="59" y="235"/>
                    <a:pt x="59" y="235"/>
                    <a:pt x="59" y="235"/>
                  </a:cubicBezTo>
                  <a:cubicBezTo>
                    <a:pt x="26" y="235"/>
                    <a:pt x="0" y="209"/>
                    <a:pt x="0" y="176"/>
                  </a:cubicBezTo>
                  <a:cubicBezTo>
                    <a:pt x="0" y="144"/>
                    <a:pt x="26" y="118"/>
                    <a:pt x="58" y="118"/>
                  </a:cubicBezTo>
                  <a:close/>
                </a:path>
              </a:pathLst>
            </a:custGeom>
            <a:solidFill>
              <a:srgbClr val="1EA185"/>
            </a:solid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72" name="Text Placeholder 2"/>
            <p:cNvSpPr txBox="1">
              <a:spLocks/>
            </p:cNvSpPr>
            <p:nvPr/>
          </p:nvSpPr>
          <p:spPr>
            <a:xfrm>
              <a:off x="839416" y="2996952"/>
              <a:ext cx="1944216" cy="864096"/>
            </a:xfrm>
            <a:prstGeom prst="rect">
              <a:avLst/>
            </a:prstGeom>
          </p:spPr>
          <p:txBody>
            <a:bodyPr lIns="68580" tIns="34290" rIns="68580" bIns="34290">
              <a:normAutofit/>
            </a:bodyPr>
            <a:lstStyle>
              <a:lvl1pPr>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marL="0" marR="0" lvl="0" indent="0" algn="ctr" defTabSz="91440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1100" b="1" i="0" u="none" strike="noStrike" kern="0" cap="none" spc="0" normalizeH="0" baseline="0" noProof="0" smtClean="0">
                  <a:ln>
                    <a:noFill/>
                  </a:ln>
                  <a:solidFill>
                    <a:srgbClr val="202F3E"/>
                  </a:solidFill>
                  <a:effectLst/>
                  <a:uLnTx/>
                  <a:uFillTx/>
                  <a:latin typeface="Roboto" charset="0"/>
                  <a:ea typeface="MS PGothic" pitchFamily="34" charset="-128"/>
                </a:rPr>
                <a:t>START</a:t>
              </a:r>
            </a:p>
            <a:p>
              <a:pPr marL="0" marR="0" lvl="0" indent="0" algn="ctr" defTabSz="91440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700" b="0" i="0" u="none" strike="noStrike" kern="0" cap="none" spc="0" normalizeH="0" baseline="0" noProof="0" smtClean="0">
                  <a:ln>
                    <a:noFill/>
                  </a:ln>
                  <a:solidFill>
                    <a:srgbClr val="202F3E"/>
                  </a:solidFill>
                  <a:effectLst/>
                  <a:uLnTx/>
                  <a:uFillTx/>
                  <a:latin typeface="Roboto" charset="0"/>
                  <a:ea typeface="MS PGothic" pitchFamily="34" charset="-128"/>
                </a:rPr>
                <a:t>Lorem ipsum dolor sit amet, consectetur adipisicing elit.</a:t>
              </a:r>
            </a:p>
            <a:p>
              <a:pPr marL="0" marR="0" lvl="0" indent="0" algn="ctr" defTabSz="914400" eaLnBrk="1" fontAlgn="auto" latinLnBrk="0" hangingPunct="1">
                <a:lnSpc>
                  <a:spcPct val="100000"/>
                </a:lnSpc>
                <a:spcBef>
                  <a:spcPts val="0"/>
                </a:spcBef>
                <a:spcAft>
                  <a:spcPts val="0"/>
                </a:spcAft>
                <a:buClr>
                  <a:srgbClr val="1EA185"/>
                </a:buClr>
                <a:buSzPct val="80000"/>
                <a:buFont typeface="Corbel" pitchFamily="34" charset="0"/>
                <a:buNone/>
                <a:tabLst/>
                <a:defRPr/>
              </a:pPr>
              <a:endParaRPr kumimoji="0" lang="en-AU" sz="700" b="0" i="0" u="none" strike="noStrike" kern="0" cap="none" spc="0" normalizeH="0" baseline="0" noProof="0" smtClean="0">
                <a:ln>
                  <a:noFill/>
                </a:ln>
                <a:solidFill>
                  <a:srgbClr val="202F3E"/>
                </a:solidFill>
                <a:effectLst/>
                <a:uLnTx/>
                <a:uFillTx/>
                <a:latin typeface="Roboto" charset="0"/>
                <a:ea typeface="MS PGothic" pitchFamily="34" charset="-128"/>
              </a:endParaRPr>
            </a:p>
            <a:p>
              <a:pPr marL="0" marR="0" lvl="0" indent="0" algn="ctr" defTabSz="914400" eaLnBrk="1" fontAlgn="auto" latinLnBrk="0" hangingPunct="1">
                <a:lnSpc>
                  <a:spcPct val="100000"/>
                </a:lnSpc>
                <a:spcBef>
                  <a:spcPts val="0"/>
                </a:spcBef>
                <a:spcAft>
                  <a:spcPts val="0"/>
                </a:spcAft>
                <a:buClr>
                  <a:srgbClr val="1EA185"/>
                </a:buClr>
                <a:buSzPct val="80000"/>
                <a:buFont typeface="Corbel" pitchFamily="34" charset="0"/>
                <a:buNone/>
                <a:tabLst/>
                <a:defRPr/>
              </a:pPr>
              <a:endParaRPr kumimoji="0" lang="en-AU" sz="700" b="0" i="0" u="none" strike="noStrike" kern="0" cap="none" spc="0" normalizeH="0" baseline="0" noProof="0" smtClean="0">
                <a:ln>
                  <a:noFill/>
                </a:ln>
                <a:solidFill>
                  <a:srgbClr val="202F3E"/>
                </a:solidFill>
                <a:effectLst/>
                <a:uLnTx/>
                <a:uFillTx/>
                <a:latin typeface="Roboto" charset="0"/>
                <a:ea typeface="MS PGothic" pitchFamily="34" charset="-128"/>
              </a:endParaRPr>
            </a:p>
          </p:txBody>
        </p:sp>
        <p:cxnSp>
          <p:nvCxnSpPr>
            <p:cNvPr id="73" name="Straight Connector 104"/>
            <p:cNvCxnSpPr/>
            <p:nvPr/>
          </p:nvCxnSpPr>
          <p:spPr>
            <a:xfrm>
              <a:off x="1847528" y="2249340"/>
              <a:ext cx="0" cy="618422"/>
            </a:xfrm>
            <a:prstGeom prst="line">
              <a:avLst/>
            </a:prstGeom>
            <a:noFill/>
            <a:ln w="12700" cap="flat" cmpd="sng" algn="ctr">
              <a:solidFill>
                <a:srgbClr val="1EA185"/>
              </a:solidFill>
              <a:prstDash val="sysDash"/>
              <a:headEnd type="oval"/>
              <a:tailEnd type="oval"/>
            </a:ln>
            <a:effectLst/>
          </p:spPr>
        </p:cxnSp>
      </p:grpSp>
      <p:grpSp>
        <p:nvGrpSpPr>
          <p:cNvPr id="74" name="Group 5"/>
          <p:cNvGrpSpPr>
            <a:grpSpLocks/>
          </p:cNvGrpSpPr>
          <p:nvPr/>
        </p:nvGrpSpPr>
        <p:grpSpPr bwMode="auto">
          <a:xfrm>
            <a:off x="2189163" y="2209800"/>
            <a:ext cx="1458912" cy="1511300"/>
            <a:chOff x="2999656" y="2564904"/>
            <a:chExt cx="1944216" cy="2016224"/>
          </a:xfrm>
        </p:grpSpPr>
        <p:sp>
          <p:nvSpPr>
            <p:cNvPr id="75" name="Freeform 6"/>
            <p:cNvSpPr>
              <a:spLocks/>
            </p:cNvSpPr>
            <p:nvPr/>
          </p:nvSpPr>
          <p:spPr bwMode="auto">
            <a:xfrm>
              <a:off x="3541244" y="2564904"/>
              <a:ext cx="827191" cy="480760"/>
            </a:xfrm>
            <a:custGeom>
              <a:avLst/>
              <a:gdLst>
                <a:gd name="T0" fmla="*/ 44 w 304"/>
                <a:gd name="T1" fmla="*/ 89 h 177"/>
                <a:gd name="T2" fmla="*/ 41 w 304"/>
                <a:gd name="T3" fmla="*/ 70 h 177"/>
                <a:gd name="T4" fmla="*/ 112 w 304"/>
                <a:gd name="T5" fmla="*/ 0 h 177"/>
                <a:gd name="T6" fmla="*/ 181 w 304"/>
                <a:gd name="T7" fmla="*/ 59 h 177"/>
                <a:gd name="T8" fmla="*/ 219 w 304"/>
                <a:gd name="T9" fmla="*/ 39 h 177"/>
                <a:gd name="T10" fmla="*/ 265 w 304"/>
                <a:gd name="T11" fmla="*/ 84 h 177"/>
                <a:gd name="T12" fmla="*/ 265 w 304"/>
                <a:gd name="T13" fmla="*/ 89 h 177"/>
                <a:gd name="T14" fmla="*/ 304 w 304"/>
                <a:gd name="T15" fmla="*/ 133 h 177"/>
                <a:gd name="T16" fmla="*/ 260 w 304"/>
                <a:gd name="T17" fmla="*/ 177 h 177"/>
                <a:gd name="T18" fmla="*/ 44 w 304"/>
                <a:gd name="T19" fmla="*/ 177 h 177"/>
                <a:gd name="T20" fmla="*/ 0 w 304"/>
                <a:gd name="T21" fmla="*/ 133 h 177"/>
                <a:gd name="T22" fmla="*/ 44 w 304"/>
                <a:gd name="T23" fmla="*/ 8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4" h="177">
                  <a:moveTo>
                    <a:pt x="44" y="89"/>
                  </a:moveTo>
                  <a:cubicBezTo>
                    <a:pt x="42" y="83"/>
                    <a:pt x="41" y="77"/>
                    <a:pt x="41" y="70"/>
                  </a:cubicBezTo>
                  <a:cubicBezTo>
                    <a:pt x="41" y="31"/>
                    <a:pt x="73" y="0"/>
                    <a:pt x="112" y="0"/>
                  </a:cubicBezTo>
                  <a:cubicBezTo>
                    <a:pt x="147" y="0"/>
                    <a:pt x="176" y="26"/>
                    <a:pt x="181" y="59"/>
                  </a:cubicBezTo>
                  <a:cubicBezTo>
                    <a:pt x="189" y="47"/>
                    <a:pt x="203" y="39"/>
                    <a:pt x="219" y="39"/>
                  </a:cubicBezTo>
                  <a:cubicBezTo>
                    <a:pt x="244" y="39"/>
                    <a:pt x="265" y="59"/>
                    <a:pt x="265" y="84"/>
                  </a:cubicBezTo>
                  <a:cubicBezTo>
                    <a:pt x="265" y="86"/>
                    <a:pt x="265" y="88"/>
                    <a:pt x="265" y="89"/>
                  </a:cubicBezTo>
                  <a:cubicBezTo>
                    <a:pt x="287" y="92"/>
                    <a:pt x="304" y="110"/>
                    <a:pt x="304" y="133"/>
                  </a:cubicBezTo>
                  <a:cubicBezTo>
                    <a:pt x="304" y="158"/>
                    <a:pt x="284" y="177"/>
                    <a:pt x="260" y="177"/>
                  </a:cubicBezTo>
                  <a:cubicBezTo>
                    <a:pt x="44" y="177"/>
                    <a:pt x="44" y="177"/>
                    <a:pt x="44" y="177"/>
                  </a:cubicBezTo>
                  <a:cubicBezTo>
                    <a:pt x="20" y="177"/>
                    <a:pt x="0" y="158"/>
                    <a:pt x="0" y="133"/>
                  </a:cubicBezTo>
                  <a:cubicBezTo>
                    <a:pt x="0" y="109"/>
                    <a:pt x="20" y="89"/>
                    <a:pt x="44" y="89"/>
                  </a:cubicBezTo>
                  <a:close/>
                </a:path>
              </a:pathLst>
            </a:custGeom>
            <a:solidFill>
              <a:srgbClr val="9BBB5C"/>
            </a:solid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76" name="Text Placeholder 2"/>
            <p:cNvSpPr txBox="1">
              <a:spLocks/>
            </p:cNvSpPr>
            <p:nvPr/>
          </p:nvSpPr>
          <p:spPr>
            <a:xfrm>
              <a:off x="2999656" y="3717032"/>
              <a:ext cx="1944216" cy="864096"/>
            </a:xfrm>
            <a:prstGeom prst="rect">
              <a:avLst/>
            </a:prstGeom>
          </p:spPr>
          <p:txBody>
            <a:bodyPr lIns="68580" tIns="34290" rIns="68580" bIns="34290">
              <a:normAutofit/>
            </a:bodyPr>
            <a:lstStyle>
              <a:lvl1pPr>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marL="0" marR="0" lvl="0" indent="0" algn="ctr" defTabSz="91440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1100" b="1" i="0" u="none" strike="noStrike" kern="0" cap="none" spc="0" normalizeH="0" baseline="0" noProof="0" smtClean="0">
                  <a:ln>
                    <a:noFill/>
                  </a:ln>
                  <a:solidFill>
                    <a:srgbClr val="202F3E"/>
                  </a:solidFill>
                  <a:effectLst/>
                  <a:uLnTx/>
                  <a:uFillTx/>
                  <a:latin typeface="Roboto" charset="0"/>
                  <a:ea typeface="MS PGothic" pitchFamily="34" charset="-128"/>
                </a:rPr>
                <a:t>TARGET</a:t>
              </a:r>
            </a:p>
            <a:p>
              <a:pPr marL="0" marR="0" lvl="0" indent="0" algn="ctr" defTabSz="91440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700" b="0" i="0" u="none" strike="noStrike" kern="0" cap="none" spc="0" normalizeH="0" baseline="0" noProof="0" smtClean="0">
                  <a:ln>
                    <a:noFill/>
                  </a:ln>
                  <a:solidFill>
                    <a:srgbClr val="202F3E"/>
                  </a:solidFill>
                  <a:effectLst/>
                  <a:uLnTx/>
                  <a:uFillTx/>
                  <a:latin typeface="Roboto" charset="0"/>
                  <a:ea typeface="MS PGothic" pitchFamily="34" charset="-128"/>
                </a:rPr>
                <a:t>Lorem ipsum dolor sit amet, consectetur adipisicing elit.</a:t>
              </a:r>
            </a:p>
            <a:p>
              <a:pPr marL="0" marR="0" lvl="0" indent="0" algn="ctr" defTabSz="914400" eaLnBrk="1" fontAlgn="auto" latinLnBrk="0" hangingPunct="1">
                <a:lnSpc>
                  <a:spcPct val="100000"/>
                </a:lnSpc>
                <a:spcBef>
                  <a:spcPts val="0"/>
                </a:spcBef>
                <a:spcAft>
                  <a:spcPts val="0"/>
                </a:spcAft>
                <a:buClr>
                  <a:srgbClr val="1EA185"/>
                </a:buClr>
                <a:buSzPct val="80000"/>
                <a:buFont typeface="Corbel" pitchFamily="34" charset="0"/>
                <a:buNone/>
                <a:tabLst/>
                <a:defRPr/>
              </a:pPr>
              <a:endParaRPr kumimoji="0" lang="en-AU" sz="700" b="0" i="0" u="none" strike="noStrike" kern="0" cap="none" spc="0" normalizeH="0" baseline="0" noProof="0" smtClean="0">
                <a:ln>
                  <a:noFill/>
                </a:ln>
                <a:solidFill>
                  <a:srgbClr val="202F3E"/>
                </a:solidFill>
                <a:effectLst/>
                <a:uLnTx/>
                <a:uFillTx/>
                <a:latin typeface="Roboto" charset="0"/>
                <a:ea typeface="MS PGothic" pitchFamily="34" charset="-128"/>
              </a:endParaRPr>
            </a:p>
            <a:p>
              <a:pPr marL="0" marR="0" lvl="0" indent="0" algn="ctr" defTabSz="914400" eaLnBrk="1" fontAlgn="auto" latinLnBrk="0" hangingPunct="1">
                <a:lnSpc>
                  <a:spcPct val="100000"/>
                </a:lnSpc>
                <a:spcBef>
                  <a:spcPts val="0"/>
                </a:spcBef>
                <a:spcAft>
                  <a:spcPts val="0"/>
                </a:spcAft>
                <a:buClr>
                  <a:srgbClr val="1EA185"/>
                </a:buClr>
                <a:buSzPct val="80000"/>
                <a:buFont typeface="Corbel" pitchFamily="34" charset="0"/>
                <a:buNone/>
                <a:tabLst/>
                <a:defRPr/>
              </a:pPr>
              <a:endParaRPr kumimoji="0" lang="en-AU" sz="700" b="0" i="0" u="none" strike="noStrike" kern="0" cap="none" spc="0" normalizeH="0" baseline="0" noProof="0" smtClean="0">
                <a:ln>
                  <a:noFill/>
                </a:ln>
                <a:solidFill>
                  <a:srgbClr val="202F3E"/>
                </a:solidFill>
                <a:effectLst/>
                <a:uLnTx/>
                <a:uFillTx/>
                <a:latin typeface="Roboto" charset="0"/>
                <a:ea typeface="MS PGothic" pitchFamily="34" charset="-128"/>
              </a:endParaRPr>
            </a:p>
          </p:txBody>
        </p:sp>
        <p:cxnSp>
          <p:nvCxnSpPr>
            <p:cNvPr id="77" name="Straight Connector 105"/>
            <p:cNvCxnSpPr/>
            <p:nvPr/>
          </p:nvCxnSpPr>
          <p:spPr>
            <a:xfrm>
              <a:off x="3934742" y="2994835"/>
              <a:ext cx="0" cy="563357"/>
            </a:xfrm>
            <a:prstGeom prst="line">
              <a:avLst/>
            </a:prstGeom>
            <a:noFill/>
            <a:ln w="12700" cap="flat" cmpd="sng" algn="ctr">
              <a:solidFill>
                <a:srgbClr val="9BBB5C"/>
              </a:solidFill>
              <a:prstDash val="sysDash"/>
              <a:headEnd type="oval"/>
              <a:tailEnd type="oval"/>
            </a:ln>
            <a:effectLst/>
          </p:spPr>
        </p:cxnSp>
      </p:grpSp>
      <p:grpSp>
        <p:nvGrpSpPr>
          <p:cNvPr id="78" name="Group 6"/>
          <p:cNvGrpSpPr>
            <a:grpSpLocks/>
          </p:cNvGrpSpPr>
          <p:nvPr/>
        </p:nvGrpSpPr>
        <p:grpSpPr bwMode="auto">
          <a:xfrm>
            <a:off x="5699125" y="2425700"/>
            <a:ext cx="1458913" cy="1619250"/>
            <a:chOff x="7680176" y="2852936"/>
            <a:chExt cx="1944216" cy="2160240"/>
          </a:xfrm>
        </p:grpSpPr>
        <p:sp>
          <p:nvSpPr>
            <p:cNvPr id="79" name="Freeform 5"/>
            <p:cNvSpPr>
              <a:spLocks/>
            </p:cNvSpPr>
            <p:nvPr/>
          </p:nvSpPr>
          <p:spPr bwMode="auto">
            <a:xfrm>
              <a:off x="7967894" y="2852936"/>
              <a:ext cx="1260884" cy="747613"/>
            </a:xfrm>
            <a:custGeom>
              <a:avLst/>
              <a:gdLst>
                <a:gd name="T0" fmla="*/ 395 w 462"/>
                <a:gd name="T1" fmla="*/ 135 h 275"/>
                <a:gd name="T2" fmla="*/ 399 w 462"/>
                <a:gd name="T3" fmla="*/ 107 h 275"/>
                <a:gd name="T4" fmla="*/ 292 w 462"/>
                <a:gd name="T5" fmla="*/ 0 h 275"/>
                <a:gd name="T6" fmla="*/ 187 w 462"/>
                <a:gd name="T7" fmla="*/ 90 h 275"/>
                <a:gd name="T8" fmla="*/ 129 w 462"/>
                <a:gd name="T9" fmla="*/ 58 h 275"/>
                <a:gd name="T10" fmla="*/ 59 w 462"/>
                <a:gd name="T11" fmla="*/ 128 h 275"/>
                <a:gd name="T12" fmla="*/ 60 w 462"/>
                <a:gd name="T13" fmla="*/ 135 h 275"/>
                <a:gd name="T14" fmla="*/ 0 w 462"/>
                <a:gd name="T15" fmla="*/ 205 h 275"/>
                <a:gd name="T16" fmla="*/ 67 w 462"/>
                <a:gd name="T17" fmla="*/ 275 h 275"/>
                <a:gd name="T18" fmla="*/ 395 w 462"/>
                <a:gd name="T19" fmla="*/ 275 h 275"/>
                <a:gd name="T20" fmla="*/ 462 w 462"/>
                <a:gd name="T21" fmla="*/ 205 h 275"/>
                <a:gd name="T22" fmla="*/ 395 w 462"/>
                <a:gd name="T23" fmla="*/ 13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2" h="275">
                  <a:moveTo>
                    <a:pt x="395" y="135"/>
                  </a:moveTo>
                  <a:cubicBezTo>
                    <a:pt x="398" y="126"/>
                    <a:pt x="399" y="116"/>
                    <a:pt x="399" y="107"/>
                  </a:cubicBezTo>
                  <a:cubicBezTo>
                    <a:pt x="399" y="47"/>
                    <a:pt x="351" y="0"/>
                    <a:pt x="292" y="0"/>
                  </a:cubicBezTo>
                  <a:cubicBezTo>
                    <a:pt x="239" y="0"/>
                    <a:pt x="195" y="39"/>
                    <a:pt x="187" y="90"/>
                  </a:cubicBezTo>
                  <a:cubicBezTo>
                    <a:pt x="174" y="71"/>
                    <a:pt x="153" y="58"/>
                    <a:pt x="129" y="58"/>
                  </a:cubicBezTo>
                  <a:cubicBezTo>
                    <a:pt x="90" y="58"/>
                    <a:pt x="59" y="90"/>
                    <a:pt x="59" y="128"/>
                  </a:cubicBezTo>
                  <a:cubicBezTo>
                    <a:pt x="59" y="130"/>
                    <a:pt x="59" y="133"/>
                    <a:pt x="60" y="135"/>
                  </a:cubicBezTo>
                  <a:cubicBezTo>
                    <a:pt x="26" y="139"/>
                    <a:pt x="0" y="170"/>
                    <a:pt x="0" y="205"/>
                  </a:cubicBezTo>
                  <a:cubicBezTo>
                    <a:pt x="0" y="242"/>
                    <a:pt x="30" y="275"/>
                    <a:pt x="67" y="275"/>
                  </a:cubicBezTo>
                  <a:cubicBezTo>
                    <a:pt x="395" y="275"/>
                    <a:pt x="395" y="275"/>
                    <a:pt x="395" y="275"/>
                  </a:cubicBezTo>
                  <a:cubicBezTo>
                    <a:pt x="432" y="275"/>
                    <a:pt x="462" y="242"/>
                    <a:pt x="462" y="205"/>
                  </a:cubicBezTo>
                  <a:cubicBezTo>
                    <a:pt x="462" y="168"/>
                    <a:pt x="432" y="135"/>
                    <a:pt x="395" y="135"/>
                  </a:cubicBezTo>
                  <a:close/>
                </a:path>
              </a:pathLst>
            </a:custGeom>
            <a:solidFill>
              <a:srgbClr val="F29B26"/>
            </a:solid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80" name="Text Placeholder 2"/>
            <p:cNvSpPr txBox="1">
              <a:spLocks/>
            </p:cNvSpPr>
            <p:nvPr/>
          </p:nvSpPr>
          <p:spPr>
            <a:xfrm>
              <a:off x="7680176" y="4149080"/>
              <a:ext cx="1944216" cy="864096"/>
            </a:xfrm>
            <a:prstGeom prst="rect">
              <a:avLst/>
            </a:prstGeom>
          </p:spPr>
          <p:txBody>
            <a:bodyPr lIns="68580" tIns="34290" rIns="68580" bIns="34290">
              <a:normAutofit/>
            </a:bodyPr>
            <a:lstStyle>
              <a:lvl1pPr>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marL="0" marR="0" lvl="0" indent="0" algn="ctr" defTabSz="91440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1100" b="1" i="0" u="none" strike="noStrike" kern="0" cap="none" spc="0" normalizeH="0" baseline="0" noProof="0" smtClean="0">
                  <a:ln>
                    <a:noFill/>
                  </a:ln>
                  <a:solidFill>
                    <a:srgbClr val="202F3E"/>
                  </a:solidFill>
                  <a:effectLst/>
                  <a:uLnTx/>
                  <a:uFillTx/>
                  <a:latin typeface="Roboto" charset="0"/>
                  <a:ea typeface="MS PGothic" pitchFamily="34" charset="-128"/>
                </a:rPr>
                <a:t>ACTION</a:t>
              </a:r>
            </a:p>
            <a:p>
              <a:pPr marL="0" marR="0" lvl="0" indent="0" algn="ctr" defTabSz="91440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700" b="0" i="0" u="none" strike="noStrike" kern="0" cap="none" spc="0" normalizeH="0" baseline="0" noProof="0" smtClean="0">
                  <a:ln>
                    <a:noFill/>
                  </a:ln>
                  <a:solidFill>
                    <a:srgbClr val="202F3E"/>
                  </a:solidFill>
                  <a:effectLst/>
                  <a:uLnTx/>
                  <a:uFillTx/>
                  <a:latin typeface="Roboto" charset="0"/>
                  <a:ea typeface="MS PGothic" pitchFamily="34" charset="-128"/>
                </a:rPr>
                <a:t>Lorem ipsum dolor sit amet, consectetur adipisicing elit.</a:t>
              </a:r>
            </a:p>
            <a:p>
              <a:pPr marL="0" marR="0" lvl="0" indent="0" algn="ctr" defTabSz="914400" eaLnBrk="1" fontAlgn="auto" latinLnBrk="0" hangingPunct="1">
                <a:lnSpc>
                  <a:spcPct val="100000"/>
                </a:lnSpc>
                <a:spcBef>
                  <a:spcPts val="0"/>
                </a:spcBef>
                <a:spcAft>
                  <a:spcPts val="0"/>
                </a:spcAft>
                <a:buClr>
                  <a:srgbClr val="1EA185"/>
                </a:buClr>
                <a:buSzPct val="80000"/>
                <a:buFont typeface="Corbel" pitchFamily="34" charset="0"/>
                <a:buNone/>
                <a:tabLst/>
                <a:defRPr/>
              </a:pPr>
              <a:endParaRPr kumimoji="0" lang="en-AU" sz="700" b="0" i="0" u="none" strike="noStrike" kern="0" cap="none" spc="0" normalizeH="0" baseline="0" noProof="0" smtClean="0">
                <a:ln>
                  <a:noFill/>
                </a:ln>
                <a:solidFill>
                  <a:srgbClr val="202F3E"/>
                </a:solidFill>
                <a:effectLst/>
                <a:uLnTx/>
                <a:uFillTx/>
                <a:latin typeface="Roboto" charset="0"/>
                <a:ea typeface="MS PGothic" pitchFamily="34" charset="-128"/>
              </a:endParaRPr>
            </a:p>
            <a:p>
              <a:pPr marL="0" marR="0" lvl="0" indent="0" algn="ctr" defTabSz="914400" eaLnBrk="1" fontAlgn="auto" latinLnBrk="0" hangingPunct="1">
                <a:lnSpc>
                  <a:spcPct val="100000"/>
                </a:lnSpc>
                <a:spcBef>
                  <a:spcPts val="0"/>
                </a:spcBef>
                <a:spcAft>
                  <a:spcPts val="0"/>
                </a:spcAft>
                <a:buClr>
                  <a:srgbClr val="1EA185"/>
                </a:buClr>
                <a:buSzPct val="80000"/>
                <a:buFont typeface="Corbel" pitchFamily="34" charset="0"/>
                <a:buNone/>
                <a:tabLst/>
                <a:defRPr/>
              </a:pPr>
              <a:endParaRPr kumimoji="0" lang="en-AU" sz="700" b="0" i="0" u="none" strike="noStrike" kern="0" cap="none" spc="0" normalizeH="0" baseline="0" noProof="0" smtClean="0">
                <a:ln>
                  <a:noFill/>
                </a:ln>
                <a:solidFill>
                  <a:srgbClr val="202F3E"/>
                </a:solidFill>
                <a:effectLst/>
                <a:uLnTx/>
                <a:uFillTx/>
                <a:latin typeface="Roboto" charset="0"/>
                <a:ea typeface="MS PGothic" pitchFamily="34" charset="-128"/>
              </a:endParaRPr>
            </a:p>
          </p:txBody>
        </p:sp>
        <p:cxnSp>
          <p:nvCxnSpPr>
            <p:cNvPr id="81" name="Straight Connector 106"/>
            <p:cNvCxnSpPr/>
            <p:nvPr/>
          </p:nvCxnSpPr>
          <p:spPr>
            <a:xfrm>
              <a:off x="8615261" y="3530658"/>
              <a:ext cx="0" cy="563357"/>
            </a:xfrm>
            <a:prstGeom prst="line">
              <a:avLst/>
            </a:prstGeom>
            <a:noFill/>
            <a:ln w="12700" cap="flat" cmpd="sng" algn="ctr">
              <a:solidFill>
                <a:srgbClr val="F29B26"/>
              </a:solidFill>
              <a:prstDash val="sysDash"/>
              <a:headEnd type="oval"/>
              <a:tailEnd type="oval"/>
            </a:ln>
            <a:effectLst/>
          </p:spPr>
        </p:cxnSp>
      </p:grpSp>
      <p:grpSp>
        <p:nvGrpSpPr>
          <p:cNvPr id="82" name="Group 7"/>
          <p:cNvGrpSpPr>
            <a:grpSpLocks/>
          </p:cNvGrpSpPr>
          <p:nvPr/>
        </p:nvGrpSpPr>
        <p:grpSpPr bwMode="auto">
          <a:xfrm>
            <a:off x="6780213" y="1323975"/>
            <a:ext cx="1457325" cy="1533525"/>
            <a:chOff x="9120336" y="1383277"/>
            <a:chExt cx="1944216" cy="2045723"/>
          </a:xfrm>
        </p:grpSpPr>
        <p:sp>
          <p:nvSpPr>
            <p:cNvPr id="83" name="Freeform 6"/>
            <p:cNvSpPr>
              <a:spLocks/>
            </p:cNvSpPr>
            <p:nvPr/>
          </p:nvSpPr>
          <p:spPr bwMode="auto">
            <a:xfrm>
              <a:off x="9550265" y="1383277"/>
              <a:ext cx="1001759" cy="582375"/>
            </a:xfrm>
            <a:custGeom>
              <a:avLst/>
              <a:gdLst>
                <a:gd name="T0" fmla="*/ 44 w 304"/>
                <a:gd name="T1" fmla="*/ 89 h 177"/>
                <a:gd name="T2" fmla="*/ 41 w 304"/>
                <a:gd name="T3" fmla="*/ 70 h 177"/>
                <a:gd name="T4" fmla="*/ 112 w 304"/>
                <a:gd name="T5" fmla="*/ 0 h 177"/>
                <a:gd name="T6" fmla="*/ 181 w 304"/>
                <a:gd name="T7" fmla="*/ 59 h 177"/>
                <a:gd name="T8" fmla="*/ 219 w 304"/>
                <a:gd name="T9" fmla="*/ 39 h 177"/>
                <a:gd name="T10" fmla="*/ 265 w 304"/>
                <a:gd name="T11" fmla="*/ 84 h 177"/>
                <a:gd name="T12" fmla="*/ 265 w 304"/>
                <a:gd name="T13" fmla="*/ 89 h 177"/>
                <a:gd name="T14" fmla="*/ 304 w 304"/>
                <a:gd name="T15" fmla="*/ 133 h 177"/>
                <a:gd name="T16" fmla="*/ 260 w 304"/>
                <a:gd name="T17" fmla="*/ 177 h 177"/>
                <a:gd name="T18" fmla="*/ 44 w 304"/>
                <a:gd name="T19" fmla="*/ 177 h 177"/>
                <a:gd name="T20" fmla="*/ 0 w 304"/>
                <a:gd name="T21" fmla="*/ 133 h 177"/>
                <a:gd name="T22" fmla="*/ 44 w 304"/>
                <a:gd name="T23" fmla="*/ 8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4" h="177">
                  <a:moveTo>
                    <a:pt x="44" y="89"/>
                  </a:moveTo>
                  <a:cubicBezTo>
                    <a:pt x="42" y="83"/>
                    <a:pt x="41" y="77"/>
                    <a:pt x="41" y="70"/>
                  </a:cubicBezTo>
                  <a:cubicBezTo>
                    <a:pt x="41" y="31"/>
                    <a:pt x="73" y="0"/>
                    <a:pt x="112" y="0"/>
                  </a:cubicBezTo>
                  <a:cubicBezTo>
                    <a:pt x="147" y="0"/>
                    <a:pt x="176" y="26"/>
                    <a:pt x="181" y="59"/>
                  </a:cubicBezTo>
                  <a:cubicBezTo>
                    <a:pt x="189" y="47"/>
                    <a:pt x="203" y="39"/>
                    <a:pt x="219" y="39"/>
                  </a:cubicBezTo>
                  <a:cubicBezTo>
                    <a:pt x="244" y="39"/>
                    <a:pt x="265" y="59"/>
                    <a:pt x="265" y="84"/>
                  </a:cubicBezTo>
                  <a:cubicBezTo>
                    <a:pt x="265" y="86"/>
                    <a:pt x="265" y="88"/>
                    <a:pt x="265" y="89"/>
                  </a:cubicBezTo>
                  <a:cubicBezTo>
                    <a:pt x="287" y="92"/>
                    <a:pt x="304" y="110"/>
                    <a:pt x="304" y="133"/>
                  </a:cubicBezTo>
                  <a:cubicBezTo>
                    <a:pt x="304" y="158"/>
                    <a:pt x="284" y="177"/>
                    <a:pt x="260" y="177"/>
                  </a:cubicBezTo>
                  <a:cubicBezTo>
                    <a:pt x="44" y="177"/>
                    <a:pt x="44" y="177"/>
                    <a:pt x="44" y="177"/>
                  </a:cubicBezTo>
                  <a:cubicBezTo>
                    <a:pt x="20" y="177"/>
                    <a:pt x="0" y="158"/>
                    <a:pt x="0" y="133"/>
                  </a:cubicBezTo>
                  <a:cubicBezTo>
                    <a:pt x="0" y="109"/>
                    <a:pt x="20" y="89"/>
                    <a:pt x="44" y="89"/>
                  </a:cubicBezTo>
                  <a:close/>
                </a:path>
              </a:pathLst>
            </a:custGeom>
            <a:solidFill>
              <a:srgbClr val="BD392F"/>
            </a:solid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Open Sans"/>
                <a:ea typeface="+mn-ea"/>
              </a:endParaRPr>
            </a:p>
          </p:txBody>
        </p:sp>
        <p:sp>
          <p:nvSpPr>
            <p:cNvPr id="84" name="Text Placeholder 2"/>
            <p:cNvSpPr txBox="1">
              <a:spLocks/>
            </p:cNvSpPr>
            <p:nvPr/>
          </p:nvSpPr>
          <p:spPr>
            <a:xfrm>
              <a:off x="9120336" y="2564968"/>
              <a:ext cx="1944216" cy="864032"/>
            </a:xfrm>
            <a:prstGeom prst="rect">
              <a:avLst/>
            </a:prstGeom>
          </p:spPr>
          <p:txBody>
            <a:bodyPr lIns="68580" tIns="34290" rIns="68580" bIns="34290">
              <a:normAutofit/>
            </a:bodyPr>
            <a:lstStyle>
              <a:lvl1pPr>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marL="0" marR="0" lvl="0" indent="0" algn="ctr" defTabSz="91440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1100" b="1" i="0" u="none" strike="noStrike" kern="0" cap="none" spc="0" normalizeH="0" baseline="0" noProof="0" smtClean="0">
                  <a:ln>
                    <a:noFill/>
                  </a:ln>
                  <a:solidFill>
                    <a:srgbClr val="202F3E"/>
                  </a:solidFill>
                  <a:effectLst/>
                  <a:uLnTx/>
                  <a:uFillTx/>
                  <a:latin typeface="Roboto" charset="0"/>
                  <a:ea typeface="MS PGothic" pitchFamily="34" charset="-128"/>
                </a:rPr>
                <a:t>SUCCESS</a:t>
              </a:r>
            </a:p>
            <a:p>
              <a:pPr marL="0" marR="0" lvl="0" indent="0" algn="ctr" defTabSz="91440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700" b="0" i="0" u="none" strike="noStrike" kern="0" cap="none" spc="0" normalizeH="0" baseline="0" noProof="0" smtClean="0">
                  <a:ln>
                    <a:noFill/>
                  </a:ln>
                  <a:solidFill>
                    <a:srgbClr val="202F3E"/>
                  </a:solidFill>
                  <a:effectLst/>
                  <a:uLnTx/>
                  <a:uFillTx/>
                  <a:latin typeface="Roboto" charset="0"/>
                  <a:ea typeface="MS PGothic" pitchFamily="34" charset="-128"/>
                </a:rPr>
                <a:t>Lorem ipsum dolor sit amet, consectetur adipisicing elit.</a:t>
              </a:r>
            </a:p>
            <a:p>
              <a:pPr marL="0" marR="0" lvl="0" indent="0" algn="ctr" defTabSz="914400" eaLnBrk="1" fontAlgn="auto" latinLnBrk="0" hangingPunct="1">
                <a:lnSpc>
                  <a:spcPct val="100000"/>
                </a:lnSpc>
                <a:spcBef>
                  <a:spcPts val="0"/>
                </a:spcBef>
                <a:spcAft>
                  <a:spcPts val="0"/>
                </a:spcAft>
                <a:buClr>
                  <a:srgbClr val="1EA185"/>
                </a:buClr>
                <a:buSzPct val="80000"/>
                <a:buFont typeface="Corbel" pitchFamily="34" charset="0"/>
                <a:buNone/>
                <a:tabLst/>
                <a:defRPr/>
              </a:pPr>
              <a:endParaRPr kumimoji="0" lang="en-AU" sz="700" b="0" i="0" u="none" strike="noStrike" kern="0" cap="none" spc="0" normalizeH="0" baseline="0" noProof="0" smtClean="0">
                <a:ln>
                  <a:noFill/>
                </a:ln>
                <a:solidFill>
                  <a:srgbClr val="202F3E"/>
                </a:solidFill>
                <a:effectLst/>
                <a:uLnTx/>
                <a:uFillTx/>
                <a:latin typeface="Roboto" charset="0"/>
                <a:ea typeface="MS PGothic" pitchFamily="34" charset="-128"/>
              </a:endParaRPr>
            </a:p>
            <a:p>
              <a:pPr marL="0" marR="0" lvl="0" indent="0" algn="ctr" defTabSz="914400" eaLnBrk="1" fontAlgn="auto" latinLnBrk="0" hangingPunct="1">
                <a:lnSpc>
                  <a:spcPct val="100000"/>
                </a:lnSpc>
                <a:spcBef>
                  <a:spcPts val="0"/>
                </a:spcBef>
                <a:spcAft>
                  <a:spcPts val="0"/>
                </a:spcAft>
                <a:buClr>
                  <a:srgbClr val="1EA185"/>
                </a:buClr>
                <a:buSzPct val="80000"/>
                <a:buFont typeface="Corbel" pitchFamily="34" charset="0"/>
                <a:buNone/>
                <a:tabLst/>
                <a:defRPr/>
              </a:pPr>
              <a:endParaRPr kumimoji="0" lang="en-AU" sz="700" b="0" i="0" u="none" strike="noStrike" kern="0" cap="none" spc="0" normalizeH="0" baseline="0" noProof="0" smtClean="0">
                <a:ln>
                  <a:noFill/>
                </a:ln>
                <a:solidFill>
                  <a:srgbClr val="202F3E"/>
                </a:solidFill>
                <a:effectLst/>
                <a:uLnTx/>
                <a:uFillTx/>
                <a:latin typeface="Roboto" charset="0"/>
                <a:ea typeface="MS PGothic" pitchFamily="34" charset="-128"/>
              </a:endParaRPr>
            </a:p>
          </p:txBody>
        </p:sp>
        <p:cxnSp>
          <p:nvCxnSpPr>
            <p:cNvPr id="85" name="Straight Connector 107"/>
            <p:cNvCxnSpPr/>
            <p:nvPr/>
          </p:nvCxnSpPr>
          <p:spPr>
            <a:xfrm>
              <a:off x="10056440" y="1916944"/>
              <a:ext cx="0" cy="563315"/>
            </a:xfrm>
            <a:prstGeom prst="line">
              <a:avLst/>
            </a:prstGeom>
            <a:noFill/>
            <a:ln w="12700" cap="flat" cmpd="sng" algn="ctr">
              <a:solidFill>
                <a:srgbClr val="BD392F"/>
              </a:solidFill>
              <a:prstDash val="sysDash"/>
              <a:headEnd type="oval"/>
              <a:tailEnd type="oval"/>
            </a:ln>
            <a:effectLst/>
          </p:spPr>
        </p:cxnSp>
      </p:grpSp>
      <p:sp>
        <p:nvSpPr>
          <p:cNvPr id="2" name="灯片编号占位符 1"/>
          <p:cNvSpPr>
            <a:spLocks noGrp="1"/>
          </p:cNvSpPr>
          <p:nvPr>
            <p:ph type="sldNum" sz="quarter" idx="12"/>
          </p:nvPr>
        </p:nvSpPr>
        <p:spPr/>
        <p:txBody>
          <a:bodyPr/>
          <a:lstStyle/>
          <a:p>
            <a:fld id="{877C4908-FE0A-43F2-B8DA-9F7993525651}" type="slidenum">
              <a:rPr lang="zh-CN" altLang="en-US" smtClean="0"/>
              <a:pPr/>
              <a:t>28</a:t>
            </a:fld>
            <a:endParaRPr lang="zh-CN" altLang="en-US"/>
          </a:p>
        </p:txBody>
      </p:sp>
    </p:spTree>
    <p:extLst>
      <p:ext uri="{BB962C8B-B14F-4D97-AF65-F5344CB8AC3E}">
        <p14:creationId xmlns:p14="http://schemas.microsoft.com/office/powerpoint/2010/main" val="10241112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0" fill="hold"/>
                                        <p:tgtEl>
                                          <p:spTgt spid="3"/>
                                        </p:tgtEl>
                                        <p:attrNameLst>
                                          <p:attrName>ppt_x</p:attrName>
                                        </p:attrNameLst>
                                      </p:cBhvr>
                                      <p:tavLst>
                                        <p:tav tm="0">
                                          <p:val>
                                            <p:strVal val="1+#ppt_w/2"/>
                                          </p:val>
                                        </p:tav>
                                        <p:tav tm="100000">
                                          <p:val>
                                            <p:strVal val="#ppt_x"/>
                                          </p:val>
                                        </p:tav>
                                      </p:tavLst>
                                    </p:anim>
                                    <p:anim calcmode="lin" valueType="num">
                                      <p:cBhvr additive="base">
                                        <p:cTn id="8" dur="50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82"/>
                                        </p:tgtEl>
                                        <p:attrNameLst>
                                          <p:attrName>style.visibility</p:attrName>
                                        </p:attrNameLst>
                                      </p:cBhvr>
                                      <p:to>
                                        <p:strVal val="visible"/>
                                      </p:to>
                                    </p:set>
                                    <p:anim calcmode="lin" valueType="num">
                                      <p:cBhvr additive="base">
                                        <p:cTn id="11" dur="5000" fill="hold"/>
                                        <p:tgtEl>
                                          <p:spTgt spid="82"/>
                                        </p:tgtEl>
                                        <p:attrNameLst>
                                          <p:attrName>ppt_x</p:attrName>
                                        </p:attrNameLst>
                                      </p:cBhvr>
                                      <p:tavLst>
                                        <p:tav tm="0">
                                          <p:val>
                                            <p:strVal val="1+#ppt_w/2"/>
                                          </p:val>
                                        </p:tav>
                                        <p:tav tm="100000">
                                          <p:val>
                                            <p:strVal val="#ppt_x"/>
                                          </p:val>
                                        </p:tav>
                                      </p:tavLst>
                                    </p:anim>
                                    <p:anim calcmode="lin" valueType="num">
                                      <p:cBhvr additive="base">
                                        <p:cTn id="12" dur="5000" fill="hold"/>
                                        <p:tgtEl>
                                          <p:spTgt spid="8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70"/>
                                        </p:tgtEl>
                                        <p:attrNameLst>
                                          <p:attrName>style.visibility</p:attrName>
                                        </p:attrNameLst>
                                      </p:cBhvr>
                                      <p:to>
                                        <p:strVal val="visible"/>
                                      </p:to>
                                    </p:set>
                                    <p:anim calcmode="lin" valueType="num">
                                      <p:cBhvr additive="base">
                                        <p:cTn id="15" dur="2000" fill="hold"/>
                                        <p:tgtEl>
                                          <p:spTgt spid="70"/>
                                        </p:tgtEl>
                                        <p:attrNameLst>
                                          <p:attrName>ppt_x</p:attrName>
                                        </p:attrNameLst>
                                      </p:cBhvr>
                                      <p:tavLst>
                                        <p:tav tm="0">
                                          <p:val>
                                            <p:strVal val="0-#ppt_w/2"/>
                                          </p:val>
                                        </p:tav>
                                        <p:tav tm="100000">
                                          <p:val>
                                            <p:strVal val="#ppt_x"/>
                                          </p:val>
                                        </p:tav>
                                      </p:tavLst>
                                    </p:anim>
                                    <p:anim calcmode="lin" valueType="num">
                                      <p:cBhvr additive="base">
                                        <p:cTn id="16" dur="2000" fill="hold"/>
                                        <p:tgtEl>
                                          <p:spTgt spid="70"/>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74"/>
                                        </p:tgtEl>
                                        <p:attrNameLst>
                                          <p:attrName>style.visibility</p:attrName>
                                        </p:attrNameLst>
                                      </p:cBhvr>
                                      <p:to>
                                        <p:strVal val="visible"/>
                                      </p:to>
                                    </p:set>
                                    <p:anim calcmode="lin" valueType="num">
                                      <p:cBhvr additive="base">
                                        <p:cTn id="19" dur="3000" fill="hold"/>
                                        <p:tgtEl>
                                          <p:spTgt spid="74"/>
                                        </p:tgtEl>
                                        <p:attrNameLst>
                                          <p:attrName>ppt_x</p:attrName>
                                        </p:attrNameLst>
                                      </p:cBhvr>
                                      <p:tavLst>
                                        <p:tav tm="0">
                                          <p:val>
                                            <p:strVal val="1+#ppt_w/2"/>
                                          </p:val>
                                        </p:tav>
                                        <p:tav tm="100000">
                                          <p:val>
                                            <p:strVal val="#ppt_x"/>
                                          </p:val>
                                        </p:tav>
                                      </p:tavLst>
                                    </p:anim>
                                    <p:anim calcmode="lin" valueType="num">
                                      <p:cBhvr additive="base">
                                        <p:cTn id="20" dur="3000" fill="hold"/>
                                        <p:tgtEl>
                                          <p:spTgt spid="74"/>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78"/>
                                        </p:tgtEl>
                                        <p:attrNameLst>
                                          <p:attrName>style.visibility</p:attrName>
                                        </p:attrNameLst>
                                      </p:cBhvr>
                                      <p:to>
                                        <p:strVal val="visible"/>
                                      </p:to>
                                    </p:set>
                                    <p:anim calcmode="lin" valueType="num">
                                      <p:cBhvr additive="base">
                                        <p:cTn id="23" dur="3000" fill="hold"/>
                                        <p:tgtEl>
                                          <p:spTgt spid="78"/>
                                        </p:tgtEl>
                                        <p:attrNameLst>
                                          <p:attrName>ppt_x</p:attrName>
                                        </p:attrNameLst>
                                      </p:cBhvr>
                                      <p:tavLst>
                                        <p:tav tm="0">
                                          <p:val>
                                            <p:strVal val="0-#ppt_w/2"/>
                                          </p:val>
                                        </p:tav>
                                        <p:tav tm="100000">
                                          <p:val>
                                            <p:strVal val="#ppt_x"/>
                                          </p:val>
                                        </p:tav>
                                      </p:tavLst>
                                    </p:anim>
                                    <p:anim calcmode="lin" valueType="num">
                                      <p:cBhvr additive="base">
                                        <p:cTn id="24" dur="3000" fill="hold"/>
                                        <p:tgtEl>
                                          <p:spTgt spid="78"/>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69"/>
                                        </p:tgtEl>
                                        <p:attrNameLst>
                                          <p:attrName>style.visibility</p:attrName>
                                        </p:attrNameLst>
                                      </p:cBhvr>
                                      <p:to>
                                        <p:strVal val="visible"/>
                                      </p:to>
                                    </p:set>
                                    <p:anim calcmode="lin" valueType="num">
                                      <p:cBhvr additive="base">
                                        <p:cTn id="27" dur="5000" fill="hold"/>
                                        <p:tgtEl>
                                          <p:spTgt spid="69"/>
                                        </p:tgtEl>
                                        <p:attrNameLst>
                                          <p:attrName>ppt_x</p:attrName>
                                        </p:attrNameLst>
                                      </p:cBhvr>
                                      <p:tavLst>
                                        <p:tav tm="0">
                                          <p:val>
                                            <p:strVal val="1+#ppt_w/2"/>
                                          </p:val>
                                        </p:tav>
                                        <p:tav tm="100000">
                                          <p:val>
                                            <p:strVal val="#ppt_x"/>
                                          </p:val>
                                        </p:tav>
                                      </p:tavLst>
                                    </p:anim>
                                    <p:anim calcmode="lin" valueType="num">
                                      <p:cBhvr additive="base">
                                        <p:cTn id="28" dur="5000" fill="hold"/>
                                        <p:tgtEl>
                                          <p:spTgt spid="69"/>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67"/>
                                        </p:tgtEl>
                                        <p:attrNameLst>
                                          <p:attrName>style.visibility</p:attrName>
                                        </p:attrNameLst>
                                      </p:cBhvr>
                                      <p:to>
                                        <p:strVal val="visible"/>
                                      </p:to>
                                    </p:set>
                                    <p:anim calcmode="lin" valueType="num">
                                      <p:cBhvr additive="base">
                                        <p:cTn id="31" dur="5000" fill="hold"/>
                                        <p:tgtEl>
                                          <p:spTgt spid="67"/>
                                        </p:tgtEl>
                                        <p:attrNameLst>
                                          <p:attrName>ppt_x</p:attrName>
                                        </p:attrNameLst>
                                      </p:cBhvr>
                                      <p:tavLst>
                                        <p:tav tm="0">
                                          <p:val>
                                            <p:strVal val="0-#ppt_w/2"/>
                                          </p:val>
                                        </p:tav>
                                        <p:tav tm="100000">
                                          <p:val>
                                            <p:strVal val="#ppt_x"/>
                                          </p:val>
                                        </p:tav>
                                      </p:tavLst>
                                    </p:anim>
                                    <p:anim calcmode="lin" valueType="num">
                                      <p:cBhvr additive="base">
                                        <p:cTn id="32" dur="5000" fill="hold"/>
                                        <p:tgtEl>
                                          <p:spTgt spid="67"/>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additive="base">
                                        <p:cTn id="35" dur="5000" fill="hold"/>
                                        <p:tgtEl>
                                          <p:spTgt spid="68"/>
                                        </p:tgtEl>
                                        <p:attrNameLst>
                                          <p:attrName>ppt_x</p:attrName>
                                        </p:attrNameLst>
                                      </p:cBhvr>
                                      <p:tavLst>
                                        <p:tav tm="0">
                                          <p:val>
                                            <p:strVal val="0-#ppt_w/2"/>
                                          </p:val>
                                        </p:tav>
                                        <p:tav tm="100000">
                                          <p:val>
                                            <p:strVal val="#ppt_x"/>
                                          </p:val>
                                        </p:tav>
                                      </p:tavLst>
                                    </p:anim>
                                    <p:anim calcmode="lin" valueType="num">
                                      <p:cBhvr additive="base">
                                        <p:cTn id="36" dur="5000" fill="hold"/>
                                        <p:tgtEl>
                                          <p:spTgt spid="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5"/>
          <p:cNvGrpSpPr>
            <a:grpSpLocks/>
          </p:cNvGrpSpPr>
          <p:nvPr/>
        </p:nvGrpSpPr>
        <p:grpSpPr bwMode="auto">
          <a:xfrm>
            <a:off x="2991569" y="1630949"/>
            <a:ext cx="3084512" cy="328612"/>
            <a:chOff x="4027264" y="2821185"/>
            <a:chExt cx="4113068" cy="438727"/>
          </a:xfrm>
          <a:solidFill>
            <a:srgbClr val="1D977D"/>
          </a:solidFill>
        </p:grpSpPr>
        <p:sp>
          <p:nvSpPr>
            <p:cNvPr id="4" name="Freeform 4"/>
            <p:cNvSpPr>
              <a:spLocks/>
            </p:cNvSpPr>
            <p:nvPr/>
          </p:nvSpPr>
          <p:spPr bwMode="auto">
            <a:xfrm>
              <a:off x="4027264" y="2821185"/>
              <a:ext cx="4113068" cy="438727"/>
            </a:xfrm>
            <a:custGeom>
              <a:avLst/>
              <a:gdLst>
                <a:gd name="T0" fmla="*/ 855 w 2177"/>
                <a:gd name="T1" fmla="*/ 0 h 232"/>
                <a:gd name="T2" fmla="*/ 544 w 2177"/>
                <a:gd name="T3" fmla="*/ 0 h 232"/>
                <a:gd name="T4" fmla="*/ 133 w 2177"/>
                <a:gd name="T5" fmla="*/ 0 h 232"/>
                <a:gd name="T6" fmla="*/ 0 w 2177"/>
                <a:gd name="T7" fmla="*/ 232 h 232"/>
                <a:gd name="T8" fmla="*/ 544 w 2177"/>
                <a:gd name="T9" fmla="*/ 232 h 232"/>
                <a:gd name="T10" fmla="*/ 855 w 2177"/>
                <a:gd name="T11" fmla="*/ 232 h 232"/>
                <a:gd name="T12" fmla="*/ 2074 w 2177"/>
                <a:gd name="T13" fmla="*/ 232 h 232"/>
                <a:gd name="T14" fmla="*/ 2177 w 2177"/>
                <a:gd name="T15" fmla="*/ 130 h 232"/>
                <a:gd name="T16" fmla="*/ 2177 w 2177"/>
                <a:gd name="T17" fmla="*/ 104 h 232"/>
                <a:gd name="T18" fmla="*/ 2074 w 2177"/>
                <a:gd name="T19" fmla="*/ 0 h 232"/>
                <a:gd name="T20" fmla="*/ 855 w 2177"/>
                <a:gd name="T21"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77" h="232">
                  <a:moveTo>
                    <a:pt x="855" y="0"/>
                  </a:moveTo>
                  <a:cubicBezTo>
                    <a:pt x="544" y="0"/>
                    <a:pt x="544" y="0"/>
                    <a:pt x="544" y="0"/>
                  </a:cubicBezTo>
                  <a:cubicBezTo>
                    <a:pt x="133" y="0"/>
                    <a:pt x="133" y="0"/>
                    <a:pt x="133" y="0"/>
                  </a:cubicBezTo>
                  <a:cubicBezTo>
                    <a:pt x="0" y="232"/>
                    <a:pt x="0" y="232"/>
                    <a:pt x="0" y="232"/>
                  </a:cubicBezTo>
                  <a:cubicBezTo>
                    <a:pt x="544" y="232"/>
                    <a:pt x="544" y="232"/>
                    <a:pt x="544" y="232"/>
                  </a:cubicBezTo>
                  <a:cubicBezTo>
                    <a:pt x="855" y="232"/>
                    <a:pt x="855" y="232"/>
                    <a:pt x="855" y="232"/>
                  </a:cubicBezTo>
                  <a:cubicBezTo>
                    <a:pt x="2074" y="232"/>
                    <a:pt x="2074" y="232"/>
                    <a:pt x="2074" y="232"/>
                  </a:cubicBezTo>
                  <a:cubicBezTo>
                    <a:pt x="2130" y="232"/>
                    <a:pt x="2177" y="187"/>
                    <a:pt x="2177" y="130"/>
                  </a:cubicBezTo>
                  <a:cubicBezTo>
                    <a:pt x="2177" y="104"/>
                    <a:pt x="2177" y="104"/>
                    <a:pt x="2177" y="104"/>
                  </a:cubicBezTo>
                  <a:cubicBezTo>
                    <a:pt x="2177" y="47"/>
                    <a:pt x="2130" y="0"/>
                    <a:pt x="2074" y="0"/>
                  </a:cubicBezTo>
                  <a:cubicBezTo>
                    <a:pt x="855" y="0"/>
                    <a:pt x="855" y="0"/>
                    <a:pt x="855" y="0"/>
                  </a:cubicBezTo>
                </a:path>
              </a:pathLst>
            </a:custGeom>
            <a:grpFill/>
            <a:ln>
              <a:noFill/>
            </a:ln>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5" name="Text Placeholder 2"/>
            <p:cNvSpPr txBox="1">
              <a:spLocks/>
            </p:cNvSpPr>
            <p:nvPr/>
          </p:nvSpPr>
          <p:spPr bwMode="auto">
            <a:xfrm>
              <a:off x="4456951" y="2919627"/>
              <a:ext cx="1207205" cy="293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marL="0" marR="0" lvl="0" indent="0" algn="ctr" defTabSz="91440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900" b="1" i="0" u="none" strike="noStrike" kern="0" cap="none" spc="0" normalizeH="0" baseline="0" noProof="0" smtClean="0">
                  <a:ln>
                    <a:noFill/>
                  </a:ln>
                  <a:solidFill>
                    <a:srgbClr val="FFFFFF"/>
                  </a:solidFill>
                  <a:effectLst/>
                  <a:uLnTx/>
                  <a:uFillTx/>
                  <a:latin typeface="微软雅黑" pitchFamily="34" charset="-122"/>
                  <a:ea typeface="微软雅黑" pitchFamily="34" charset="-122"/>
                </a:rPr>
                <a:t>Vision</a:t>
              </a:r>
              <a:endParaRPr kumimoji="0" lang="en-AU" sz="900" b="0" i="0" u="none" strike="noStrike" kern="0" cap="none" spc="0" normalizeH="0" baseline="0" noProof="0" smtClean="0">
                <a:ln>
                  <a:noFill/>
                </a:ln>
                <a:solidFill>
                  <a:srgbClr val="FFFFFF"/>
                </a:solidFill>
                <a:effectLst/>
                <a:uLnTx/>
                <a:uFillTx/>
                <a:latin typeface="微软雅黑" pitchFamily="34" charset="-122"/>
                <a:ea typeface="微软雅黑" pitchFamily="34" charset="-122"/>
              </a:endParaRPr>
            </a:p>
          </p:txBody>
        </p:sp>
        <p:sp>
          <p:nvSpPr>
            <p:cNvPr id="6" name="Text Placeholder 2"/>
            <p:cNvSpPr txBox="1">
              <a:spLocks/>
            </p:cNvSpPr>
            <p:nvPr/>
          </p:nvSpPr>
          <p:spPr bwMode="auto">
            <a:xfrm>
              <a:off x="6384032" y="2852936"/>
              <a:ext cx="619486" cy="35495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marL="0" marR="0" lvl="0" indent="0" defTabSz="91440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1200" b="1" i="0" u="none" strike="noStrike" kern="0" cap="none" spc="0" normalizeH="0" baseline="0" noProof="0" smtClean="0">
                  <a:ln>
                    <a:noFill/>
                  </a:ln>
                  <a:solidFill>
                    <a:srgbClr val="FFFFFF"/>
                  </a:solidFill>
                  <a:effectLst/>
                  <a:uLnTx/>
                  <a:uFillTx/>
                  <a:latin typeface="微软雅黑" pitchFamily="34" charset="-122"/>
                  <a:ea typeface="微软雅黑" pitchFamily="34" charset="-122"/>
                </a:rPr>
                <a:t>30%</a:t>
              </a:r>
              <a:endParaRPr kumimoji="0" lang="en-AU" sz="1200" b="0" i="0" u="none" strike="noStrike" kern="0" cap="none" spc="0" normalizeH="0" baseline="0" noProof="0" smtClean="0">
                <a:ln>
                  <a:noFill/>
                </a:ln>
                <a:solidFill>
                  <a:srgbClr val="FFFFFF"/>
                </a:solidFill>
                <a:effectLst/>
                <a:uLnTx/>
                <a:uFillTx/>
                <a:latin typeface="微软雅黑" pitchFamily="34" charset="-122"/>
                <a:ea typeface="微软雅黑" pitchFamily="34" charset="-122"/>
              </a:endParaRPr>
            </a:p>
          </p:txBody>
        </p:sp>
      </p:grpSp>
      <p:grpSp>
        <p:nvGrpSpPr>
          <p:cNvPr id="7" name="Group 6"/>
          <p:cNvGrpSpPr>
            <a:grpSpLocks/>
          </p:cNvGrpSpPr>
          <p:nvPr/>
        </p:nvGrpSpPr>
        <p:grpSpPr bwMode="auto">
          <a:xfrm>
            <a:off x="2936006" y="1946861"/>
            <a:ext cx="2794000" cy="339725"/>
            <a:chOff x="3953662" y="3243451"/>
            <a:chExt cx="3724853" cy="451716"/>
          </a:xfrm>
          <a:solidFill>
            <a:srgbClr val="8CAE48"/>
          </a:solidFill>
        </p:grpSpPr>
        <p:sp>
          <p:nvSpPr>
            <p:cNvPr id="8" name="Freeform 7"/>
            <p:cNvSpPr>
              <a:spLocks/>
            </p:cNvSpPr>
            <p:nvPr/>
          </p:nvSpPr>
          <p:spPr bwMode="auto">
            <a:xfrm>
              <a:off x="3953662" y="3243451"/>
              <a:ext cx="3724853" cy="451716"/>
            </a:xfrm>
            <a:custGeom>
              <a:avLst/>
              <a:gdLst>
                <a:gd name="T0" fmla="*/ 0 w 1972"/>
                <a:gd name="T1" fmla="*/ 239 h 239"/>
                <a:gd name="T2" fmla="*/ 339 w 1972"/>
                <a:gd name="T3" fmla="*/ 239 h 239"/>
                <a:gd name="T4" fmla="*/ 651 w 1972"/>
                <a:gd name="T5" fmla="*/ 239 h 239"/>
                <a:gd name="T6" fmla="*/ 1873 w 1972"/>
                <a:gd name="T7" fmla="*/ 239 h 239"/>
                <a:gd name="T8" fmla="*/ 1972 w 1972"/>
                <a:gd name="T9" fmla="*/ 137 h 239"/>
                <a:gd name="T10" fmla="*/ 1972 w 1972"/>
                <a:gd name="T11" fmla="*/ 111 h 239"/>
                <a:gd name="T12" fmla="*/ 1873 w 1972"/>
                <a:gd name="T13" fmla="*/ 7 h 239"/>
                <a:gd name="T14" fmla="*/ 651 w 1972"/>
                <a:gd name="T15" fmla="*/ 7 h 239"/>
                <a:gd name="T16" fmla="*/ 339 w 1972"/>
                <a:gd name="T17" fmla="*/ 7 h 239"/>
                <a:gd name="T18" fmla="*/ 13 w 1972"/>
                <a:gd name="T19" fmla="*/ 0 h 239"/>
                <a:gd name="T20" fmla="*/ 0 w 1972"/>
                <a:gd name="T21" fmla="*/ 23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72" h="239">
                  <a:moveTo>
                    <a:pt x="0" y="239"/>
                  </a:moveTo>
                  <a:cubicBezTo>
                    <a:pt x="339" y="239"/>
                    <a:pt x="339" y="239"/>
                    <a:pt x="339" y="239"/>
                  </a:cubicBezTo>
                  <a:cubicBezTo>
                    <a:pt x="651" y="239"/>
                    <a:pt x="651" y="239"/>
                    <a:pt x="651" y="239"/>
                  </a:cubicBezTo>
                  <a:cubicBezTo>
                    <a:pt x="1873" y="239"/>
                    <a:pt x="1873" y="239"/>
                    <a:pt x="1873" y="239"/>
                  </a:cubicBezTo>
                  <a:cubicBezTo>
                    <a:pt x="1930" y="239"/>
                    <a:pt x="1972" y="194"/>
                    <a:pt x="1972" y="137"/>
                  </a:cubicBezTo>
                  <a:cubicBezTo>
                    <a:pt x="1972" y="111"/>
                    <a:pt x="1972" y="111"/>
                    <a:pt x="1972" y="111"/>
                  </a:cubicBezTo>
                  <a:cubicBezTo>
                    <a:pt x="1972" y="53"/>
                    <a:pt x="1930" y="7"/>
                    <a:pt x="1873" y="7"/>
                  </a:cubicBezTo>
                  <a:cubicBezTo>
                    <a:pt x="651" y="7"/>
                    <a:pt x="651" y="7"/>
                    <a:pt x="651" y="7"/>
                  </a:cubicBezTo>
                  <a:cubicBezTo>
                    <a:pt x="339" y="7"/>
                    <a:pt x="339" y="7"/>
                    <a:pt x="339" y="7"/>
                  </a:cubicBezTo>
                  <a:cubicBezTo>
                    <a:pt x="13" y="0"/>
                    <a:pt x="13" y="0"/>
                    <a:pt x="13" y="0"/>
                  </a:cubicBezTo>
                  <a:cubicBezTo>
                    <a:pt x="0" y="239"/>
                    <a:pt x="0" y="239"/>
                    <a:pt x="0" y="239"/>
                  </a:cubicBezTo>
                </a:path>
              </a:pathLst>
            </a:custGeom>
            <a:grpFill/>
            <a:ln>
              <a:noFill/>
            </a:ln>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9" name="Text Placeholder 2"/>
            <p:cNvSpPr txBox="1">
              <a:spLocks/>
            </p:cNvSpPr>
            <p:nvPr/>
          </p:nvSpPr>
          <p:spPr bwMode="auto">
            <a:xfrm>
              <a:off x="4396590" y="3351675"/>
              <a:ext cx="1327926" cy="293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marL="0" marR="0" lvl="0" indent="0" algn="ctr" defTabSz="91440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900" b="1" i="0" u="none" strike="noStrike" kern="0" cap="none" spc="0" normalizeH="0" baseline="0" noProof="0" smtClean="0">
                  <a:ln>
                    <a:noFill/>
                  </a:ln>
                  <a:solidFill>
                    <a:srgbClr val="FFFFFF"/>
                  </a:solidFill>
                  <a:effectLst/>
                  <a:uLnTx/>
                  <a:uFillTx/>
                  <a:latin typeface="微软雅黑" pitchFamily="34" charset="-122"/>
                  <a:ea typeface="微软雅黑" pitchFamily="34" charset="-122"/>
                </a:rPr>
                <a:t>Motivation</a:t>
              </a:r>
              <a:endParaRPr kumimoji="0" lang="en-AU" sz="900" b="0" i="0" u="none" strike="noStrike" kern="0" cap="none" spc="0" normalizeH="0" baseline="0" noProof="0" smtClean="0">
                <a:ln>
                  <a:noFill/>
                </a:ln>
                <a:solidFill>
                  <a:srgbClr val="FFFFFF"/>
                </a:solidFill>
                <a:effectLst/>
                <a:uLnTx/>
                <a:uFillTx/>
                <a:latin typeface="微软雅黑" pitchFamily="34" charset="-122"/>
                <a:ea typeface="微软雅黑" pitchFamily="34" charset="-122"/>
              </a:endParaRPr>
            </a:p>
          </p:txBody>
        </p:sp>
        <p:sp>
          <p:nvSpPr>
            <p:cNvPr id="10" name="Text Placeholder 2"/>
            <p:cNvSpPr txBox="1">
              <a:spLocks/>
            </p:cNvSpPr>
            <p:nvPr/>
          </p:nvSpPr>
          <p:spPr bwMode="auto">
            <a:xfrm>
              <a:off x="6384032" y="3284984"/>
              <a:ext cx="619486" cy="35495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marL="0" marR="0" lvl="0" indent="0" defTabSz="91440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1200" b="1" i="0" u="none" strike="noStrike" kern="0" cap="none" spc="0" normalizeH="0" baseline="0" noProof="0" smtClean="0">
                  <a:ln>
                    <a:noFill/>
                  </a:ln>
                  <a:solidFill>
                    <a:srgbClr val="FFFFFF"/>
                  </a:solidFill>
                  <a:effectLst/>
                  <a:uLnTx/>
                  <a:uFillTx/>
                  <a:latin typeface="微软雅黑" pitchFamily="34" charset="-122"/>
                  <a:ea typeface="微软雅黑" pitchFamily="34" charset="-122"/>
                </a:rPr>
                <a:t>25%</a:t>
              </a:r>
              <a:endParaRPr kumimoji="0" lang="en-AU" sz="1200" b="0" i="0" u="none" strike="noStrike" kern="0" cap="none" spc="0" normalizeH="0" baseline="0" noProof="0" smtClean="0">
                <a:ln>
                  <a:noFill/>
                </a:ln>
                <a:solidFill>
                  <a:srgbClr val="FFFFFF"/>
                </a:solidFill>
                <a:effectLst/>
                <a:uLnTx/>
                <a:uFillTx/>
                <a:latin typeface="微软雅黑" pitchFamily="34" charset="-122"/>
                <a:ea typeface="微软雅黑" pitchFamily="34" charset="-122"/>
              </a:endParaRPr>
            </a:p>
          </p:txBody>
        </p:sp>
      </p:grpSp>
      <p:grpSp>
        <p:nvGrpSpPr>
          <p:cNvPr id="11" name="Group 7"/>
          <p:cNvGrpSpPr>
            <a:grpSpLocks/>
          </p:cNvGrpSpPr>
          <p:nvPr/>
        </p:nvGrpSpPr>
        <p:grpSpPr bwMode="auto">
          <a:xfrm>
            <a:off x="2867744" y="2286586"/>
            <a:ext cx="3041650" cy="333375"/>
            <a:chOff x="3863869" y="3695167"/>
            <a:chExt cx="4055341" cy="445944"/>
          </a:xfrm>
        </p:grpSpPr>
        <p:sp>
          <p:nvSpPr>
            <p:cNvPr id="12" name="Freeform 10"/>
            <p:cNvSpPr>
              <a:spLocks/>
            </p:cNvSpPr>
            <p:nvPr/>
          </p:nvSpPr>
          <p:spPr bwMode="auto">
            <a:xfrm>
              <a:off x="3863869" y="3695167"/>
              <a:ext cx="4055341" cy="445944"/>
            </a:xfrm>
            <a:custGeom>
              <a:avLst/>
              <a:gdLst>
                <a:gd name="T0" fmla="*/ 821 w 2146"/>
                <a:gd name="T1" fmla="*/ 0 h 236"/>
                <a:gd name="T2" fmla="*/ 508 w 2146"/>
                <a:gd name="T3" fmla="*/ 0 h 236"/>
                <a:gd name="T4" fmla="*/ 0 w 2146"/>
                <a:gd name="T5" fmla="*/ 0 h 236"/>
                <a:gd name="T6" fmla="*/ 76 w 2146"/>
                <a:gd name="T7" fmla="*/ 236 h 236"/>
                <a:gd name="T8" fmla="*/ 508 w 2146"/>
                <a:gd name="T9" fmla="*/ 236 h 236"/>
                <a:gd name="T10" fmla="*/ 821 w 2146"/>
                <a:gd name="T11" fmla="*/ 236 h 236"/>
                <a:gd name="T12" fmla="*/ 2049 w 2146"/>
                <a:gd name="T13" fmla="*/ 236 h 236"/>
                <a:gd name="T14" fmla="*/ 2146 w 2146"/>
                <a:gd name="T15" fmla="*/ 126 h 236"/>
                <a:gd name="T16" fmla="*/ 2146 w 2146"/>
                <a:gd name="T17" fmla="*/ 100 h 236"/>
                <a:gd name="T18" fmla="*/ 2049 w 2146"/>
                <a:gd name="T19" fmla="*/ 0 h 236"/>
                <a:gd name="T20" fmla="*/ 821 w 2146"/>
                <a:gd name="T21" fmla="*/ 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6" h="236">
                  <a:moveTo>
                    <a:pt x="821" y="0"/>
                  </a:moveTo>
                  <a:cubicBezTo>
                    <a:pt x="508" y="0"/>
                    <a:pt x="508" y="0"/>
                    <a:pt x="508" y="0"/>
                  </a:cubicBezTo>
                  <a:cubicBezTo>
                    <a:pt x="0" y="0"/>
                    <a:pt x="0" y="0"/>
                    <a:pt x="0" y="0"/>
                  </a:cubicBezTo>
                  <a:cubicBezTo>
                    <a:pt x="76" y="236"/>
                    <a:pt x="76" y="236"/>
                    <a:pt x="76" y="236"/>
                  </a:cubicBezTo>
                  <a:cubicBezTo>
                    <a:pt x="508" y="236"/>
                    <a:pt x="508" y="236"/>
                    <a:pt x="508" y="236"/>
                  </a:cubicBezTo>
                  <a:cubicBezTo>
                    <a:pt x="821" y="236"/>
                    <a:pt x="821" y="236"/>
                    <a:pt x="821" y="236"/>
                  </a:cubicBezTo>
                  <a:cubicBezTo>
                    <a:pt x="2049" y="236"/>
                    <a:pt x="2049" y="236"/>
                    <a:pt x="2049" y="236"/>
                  </a:cubicBezTo>
                  <a:cubicBezTo>
                    <a:pt x="2107" y="236"/>
                    <a:pt x="2146" y="183"/>
                    <a:pt x="2146" y="126"/>
                  </a:cubicBezTo>
                  <a:cubicBezTo>
                    <a:pt x="2146" y="100"/>
                    <a:pt x="2146" y="100"/>
                    <a:pt x="2146" y="100"/>
                  </a:cubicBezTo>
                  <a:cubicBezTo>
                    <a:pt x="2146" y="43"/>
                    <a:pt x="2107" y="0"/>
                    <a:pt x="2049" y="0"/>
                  </a:cubicBezTo>
                  <a:cubicBezTo>
                    <a:pt x="821" y="0"/>
                    <a:pt x="821" y="0"/>
                    <a:pt x="821" y="0"/>
                  </a:cubicBezTo>
                </a:path>
              </a:pathLst>
            </a:custGeom>
            <a:solidFill>
              <a:srgbClr val="F29B26"/>
            </a:solidFill>
            <a:ln>
              <a:noFill/>
            </a:ln>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3" name="Text Placeholder 2"/>
            <p:cNvSpPr txBox="1">
              <a:spLocks/>
            </p:cNvSpPr>
            <p:nvPr/>
          </p:nvSpPr>
          <p:spPr bwMode="auto">
            <a:xfrm>
              <a:off x="4396590" y="3783723"/>
              <a:ext cx="1327926" cy="29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marL="0" marR="0" lvl="0" indent="0" algn="ctr" defTabSz="91440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900" b="1" i="0" u="none" strike="noStrike" kern="0" cap="none" spc="0" normalizeH="0" baseline="0" noProof="0" smtClean="0">
                  <a:ln>
                    <a:noFill/>
                  </a:ln>
                  <a:solidFill>
                    <a:srgbClr val="FFFFFF"/>
                  </a:solidFill>
                  <a:effectLst/>
                  <a:uLnTx/>
                  <a:uFillTx/>
                  <a:latin typeface="微软雅黑" pitchFamily="34" charset="-122"/>
                  <a:ea typeface="微软雅黑" pitchFamily="34" charset="-122"/>
                </a:rPr>
                <a:t>Innovation</a:t>
              </a:r>
              <a:endParaRPr kumimoji="0" lang="en-AU" sz="900" b="0" i="0" u="none" strike="noStrike" kern="0" cap="none" spc="0" normalizeH="0" baseline="0" noProof="0" smtClean="0">
                <a:ln>
                  <a:noFill/>
                </a:ln>
                <a:solidFill>
                  <a:srgbClr val="FFFFFF"/>
                </a:solidFill>
                <a:effectLst/>
                <a:uLnTx/>
                <a:uFillTx/>
                <a:latin typeface="微软雅黑" pitchFamily="34" charset="-122"/>
                <a:ea typeface="微软雅黑" pitchFamily="34" charset="-122"/>
              </a:endParaRPr>
            </a:p>
          </p:txBody>
        </p:sp>
        <p:sp>
          <p:nvSpPr>
            <p:cNvPr id="14" name="Text Placeholder 2"/>
            <p:cNvSpPr txBox="1">
              <a:spLocks/>
            </p:cNvSpPr>
            <p:nvPr/>
          </p:nvSpPr>
          <p:spPr bwMode="auto">
            <a:xfrm>
              <a:off x="6384032" y="3717032"/>
              <a:ext cx="619486" cy="354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marL="0" marR="0" lvl="0" indent="0" defTabSz="91440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1200" b="1" i="0" u="none" strike="noStrike" kern="0" cap="none" spc="0" normalizeH="0" baseline="0" noProof="0" smtClean="0">
                  <a:ln>
                    <a:noFill/>
                  </a:ln>
                  <a:solidFill>
                    <a:srgbClr val="FFFFFF"/>
                  </a:solidFill>
                  <a:effectLst/>
                  <a:uLnTx/>
                  <a:uFillTx/>
                  <a:latin typeface="微软雅黑" pitchFamily="34" charset="-122"/>
                  <a:ea typeface="微软雅黑" pitchFamily="34" charset="-122"/>
                </a:rPr>
                <a:t>20%</a:t>
              </a:r>
              <a:endParaRPr kumimoji="0" lang="en-AU" sz="1200" b="0" i="0" u="none" strike="noStrike" kern="0" cap="none" spc="0" normalizeH="0" baseline="0" noProof="0" smtClean="0">
                <a:ln>
                  <a:noFill/>
                </a:ln>
                <a:solidFill>
                  <a:srgbClr val="FFFFFF"/>
                </a:solidFill>
                <a:effectLst/>
                <a:uLnTx/>
                <a:uFillTx/>
                <a:latin typeface="微软雅黑" pitchFamily="34" charset="-122"/>
                <a:ea typeface="微软雅黑" pitchFamily="34" charset="-122"/>
              </a:endParaRPr>
            </a:p>
          </p:txBody>
        </p:sp>
      </p:grpSp>
      <p:grpSp>
        <p:nvGrpSpPr>
          <p:cNvPr id="15" name="Group 8"/>
          <p:cNvGrpSpPr>
            <a:grpSpLocks/>
          </p:cNvGrpSpPr>
          <p:nvPr/>
        </p:nvGrpSpPr>
        <p:grpSpPr bwMode="auto">
          <a:xfrm>
            <a:off x="2953469" y="2619961"/>
            <a:ext cx="3371850" cy="330200"/>
            <a:chOff x="3978196" y="4141111"/>
            <a:chExt cx="4494068" cy="440171"/>
          </a:xfrm>
        </p:grpSpPr>
        <p:sp>
          <p:nvSpPr>
            <p:cNvPr id="16" name="Freeform 13"/>
            <p:cNvSpPr>
              <a:spLocks/>
            </p:cNvSpPr>
            <p:nvPr/>
          </p:nvSpPr>
          <p:spPr bwMode="auto">
            <a:xfrm>
              <a:off x="3978196" y="4141111"/>
              <a:ext cx="4494068" cy="440171"/>
            </a:xfrm>
            <a:custGeom>
              <a:avLst/>
              <a:gdLst>
                <a:gd name="T0" fmla="*/ 1052 w 2379"/>
                <a:gd name="T1" fmla="*/ 0 h 233"/>
                <a:gd name="T2" fmla="*/ 739 w 2379"/>
                <a:gd name="T3" fmla="*/ 0 h 233"/>
                <a:gd name="T4" fmla="*/ 0 w 2379"/>
                <a:gd name="T5" fmla="*/ 0 h 233"/>
                <a:gd name="T6" fmla="*/ 144 w 2379"/>
                <a:gd name="T7" fmla="*/ 233 h 233"/>
                <a:gd name="T8" fmla="*/ 739 w 2379"/>
                <a:gd name="T9" fmla="*/ 232 h 233"/>
                <a:gd name="T10" fmla="*/ 1052 w 2379"/>
                <a:gd name="T11" fmla="*/ 232 h 233"/>
                <a:gd name="T12" fmla="*/ 2280 w 2379"/>
                <a:gd name="T13" fmla="*/ 232 h 233"/>
                <a:gd name="T14" fmla="*/ 2379 w 2379"/>
                <a:gd name="T15" fmla="*/ 126 h 233"/>
                <a:gd name="T16" fmla="*/ 2379 w 2379"/>
                <a:gd name="T17" fmla="*/ 100 h 233"/>
                <a:gd name="T18" fmla="*/ 2280 w 2379"/>
                <a:gd name="T19" fmla="*/ 0 h 233"/>
                <a:gd name="T20" fmla="*/ 1052 w 2379"/>
                <a:gd name="T21"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79" h="233">
                  <a:moveTo>
                    <a:pt x="1052" y="0"/>
                  </a:moveTo>
                  <a:cubicBezTo>
                    <a:pt x="739" y="0"/>
                    <a:pt x="739" y="0"/>
                    <a:pt x="739" y="0"/>
                  </a:cubicBezTo>
                  <a:cubicBezTo>
                    <a:pt x="0" y="0"/>
                    <a:pt x="0" y="0"/>
                    <a:pt x="0" y="0"/>
                  </a:cubicBezTo>
                  <a:cubicBezTo>
                    <a:pt x="144" y="233"/>
                    <a:pt x="144" y="233"/>
                    <a:pt x="144" y="233"/>
                  </a:cubicBezTo>
                  <a:cubicBezTo>
                    <a:pt x="739" y="232"/>
                    <a:pt x="739" y="232"/>
                    <a:pt x="739" y="232"/>
                  </a:cubicBezTo>
                  <a:cubicBezTo>
                    <a:pt x="1052" y="232"/>
                    <a:pt x="1052" y="232"/>
                    <a:pt x="1052" y="232"/>
                  </a:cubicBezTo>
                  <a:cubicBezTo>
                    <a:pt x="2280" y="232"/>
                    <a:pt x="2280" y="232"/>
                    <a:pt x="2280" y="232"/>
                  </a:cubicBezTo>
                  <a:cubicBezTo>
                    <a:pt x="2337" y="232"/>
                    <a:pt x="2379" y="183"/>
                    <a:pt x="2379" y="126"/>
                  </a:cubicBezTo>
                  <a:cubicBezTo>
                    <a:pt x="2379" y="100"/>
                    <a:pt x="2379" y="100"/>
                    <a:pt x="2379" y="100"/>
                  </a:cubicBezTo>
                  <a:cubicBezTo>
                    <a:pt x="2379" y="43"/>
                    <a:pt x="2337" y="0"/>
                    <a:pt x="2280" y="0"/>
                  </a:cubicBezTo>
                  <a:cubicBezTo>
                    <a:pt x="1052" y="0"/>
                    <a:pt x="1052" y="0"/>
                    <a:pt x="1052" y="0"/>
                  </a:cubicBezTo>
                </a:path>
              </a:pathLst>
            </a:custGeom>
            <a:solidFill>
              <a:srgbClr val="BD392F"/>
            </a:solidFill>
            <a:ln>
              <a:noFill/>
            </a:ln>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17" name="Text Placeholder 2"/>
            <p:cNvSpPr txBox="1">
              <a:spLocks/>
            </p:cNvSpPr>
            <p:nvPr/>
          </p:nvSpPr>
          <p:spPr bwMode="auto">
            <a:xfrm>
              <a:off x="4456951" y="4215771"/>
              <a:ext cx="1207205" cy="29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marL="0" marR="0" lvl="0" indent="0" algn="ctr" defTabSz="91440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900" b="1" i="0" u="none" strike="noStrike" kern="0" cap="none" spc="0" normalizeH="0" baseline="0" noProof="0" smtClean="0">
                  <a:ln>
                    <a:noFill/>
                  </a:ln>
                  <a:solidFill>
                    <a:srgbClr val="FFFFFF"/>
                  </a:solidFill>
                  <a:effectLst/>
                  <a:uLnTx/>
                  <a:uFillTx/>
                  <a:latin typeface="微软雅黑" pitchFamily="34" charset="-122"/>
                  <a:ea typeface="微软雅黑" pitchFamily="34" charset="-122"/>
                </a:rPr>
                <a:t>Action</a:t>
              </a:r>
              <a:endParaRPr kumimoji="0" lang="en-AU" sz="900" b="0" i="0" u="none" strike="noStrike" kern="0" cap="none" spc="0" normalizeH="0" baseline="0" noProof="0" smtClean="0">
                <a:ln>
                  <a:noFill/>
                </a:ln>
                <a:solidFill>
                  <a:srgbClr val="FFFFFF"/>
                </a:solidFill>
                <a:effectLst/>
                <a:uLnTx/>
                <a:uFillTx/>
                <a:latin typeface="微软雅黑" pitchFamily="34" charset="-122"/>
                <a:ea typeface="微软雅黑" pitchFamily="34" charset="-122"/>
              </a:endParaRPr>
            </a:p>
          </p:txBody>
        </p:sp>
        <p:sp>
          <p:nvSpPr>
            <p:cNvPr id="18" name="Text Placeholder 2"/>
            <p:cNvSpPr txBox="1">
              <a:spLocks/>
            </p:cNvSpPr>
            <p:nvPr/>
          </p:nvSpPr>
          <p:spPr bwMode="auto">
            <a:xfrm>
              <a:off x="6384032" y="4149080"/>
              <a:ext cx="619486" cy="354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marL="0" marR="0" lvl="0" indent="0" defTabSz="91440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1200" b="1" i="0" u="none" strike="noStrike" kern="0" cap="none" spc="0" normalizeH="0" baseline="0" noProof="0" smtClean="0">
                  <a:ln>
                    <a:noFill/>
                  </a:ln>
                  <a:solidFill>
                    <a:srgbClr val="FFFFFF"/>
                  </a:solidFill>
                  <a:effectLst/>
                  <a:uLnTx/>
                  <a:uFillTx/>
                  <a:latin typeface="微软雅黑" pitchFamily="34" charset="-122"/>
                  <a:ea typeface="微软雅黑" pitchFamily="34" charset="-122"/>
                </a:rPr>
                <a:t>25%</a:t>
              </a:r>
              <a:endParaRPr kumimoji="0" lang="en-AU" sz="1200" b="0" i="0" u="none" strike="noStrike" kern="0" cap="none" spc="0" normalizeH="0" baseline="0" noProof="0" smtClean="0">
                <a:ln>
                  <a:noFill/>
                </a:ln>
                <a:solidFill>
                  <a:srgbClr val="FFFFFF"/>
                </a:solidFill>
                <a:effectLst/>
                <a:uLnTx/>
                <a:uFillTx/>
                <a:latin typeface="微软雅黑" pitchFamily="34" charset="-122"/>
                <a:ea typeface="微软雅黑" pitchFamily="34" charset="-122"/>
              </a:endParaRPr>
            </a:p>
          </p:txBody>
        </p:sp>
      </p:grpSp>
      <p:sp>
        <p:nvSpPr>
          <p:cNvPr id="19" name="Text Placeholder 2"/>
          <p:cNvSpPr txBox="1">
            <a:spLocks/>
          </p:cNvSpPr>
          <p:nvPr/>
        </p:nvSpPr>
        <p:spPr>
          <a:xfrm>
            <a:off x="6566619" y="3435936"/>
            <a:ext cx="2135187" cy="714375"/>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1125" b="1" i="0" u="none" strike="noStrike" kern="1200" cap="none" spc="0" normalizeH="0" baseline="0" noProof="0" dirty="0">
                <a:ln>
                  <a:noFill/>
                </a:ln>
                <a:solidFill>
                  <a:srgbClr val="202F3E"/>
                </a:solidFill>
                <a:effectLst/>
                <a:uLnTx/>
                <a:uFillTx/>
                <a:latin typeface="微软雅黑" pitchFamily="34" charset="-122"/>
                <a:ea typeface="微软雅黑" pitchFamily="34" charset="-122"/>
              </a:rPr>
              <a:t>SOLUTION</a:t>
            </a:r>
          </a:p>
          <a:p>
            <a:pPr marL="0" marR="0" lvl="0" indent="0" algn="l" defTabSz="914400" rtl="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750" b="0" i="0" u="none" strike="noStrike" kern="1200" cap="none" spc="0" normalizeH="0" baseline="0" noProof="0" dirty="0">
                <a:ln>
                  <a:noFill/>
                </a:ln>
                <a:solidFill>
                  <a:srgbClr val="202F3E"/>
                </a:solidFill>
                <a:effectLst/>
                <a:uLnTx/>
                <a:uFillTx/>
                <a:latin typeface="微软雅黑" pitchFamily="34" charset="-122"/>
                <a:ea typeface="微软雅黑" pitchFamily="34" charset="-122"/>
              </a:rPr>
              <a:t>Answer(s) suggested or implemented to try and solve a question or problem. A solution can be either simple or complex and may require few resources or many resources.</a:t>
            </a:r>
          </a:p>
        </p:txBody>
      </p:sp>
      <p:sp>
        <p:nvSpPr>
          <p:cNvPr id="20" name="Text Placeholder 2"/>
          <p:cNvSpPr txBox="1">
            <a:spLocks/>
          </p:cNvSpPr>
          <p:nvPr/>
        </p:nvSpPr>
        <p:spPr>
          <a:xfrm>
            <a:off x="603969" y="3435936"/>
            <a:ext cx="1939925" cy="714375"/>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1125" b="1" i="0" u="none" strike="noStrike" kern="1200" cap="none" spc="0" normalizeH="0" baseline="0" noProof="0" dirty="0">
                <a:ln>
                  <a:noFill/>
                </a:ln>
                <a:solidFill>
                  <a:srgbClr val="202F3E"/>
                </a:solidFill>
                <a:effectLst/>
                <a:uLnTx/>
                <a:uFillTx/>
                <a:latin typeface="微软雅黑" pitchFamily="34" charset="-122"/>
                <a:ea typeface="微软雅黑" pitchFamily="34" charset="-122"/>
              </a:rPr>
              <a:t>STRATEGY</a:t>
            </a:r>
          </a:p>
          <a:p>
            <a:pPr marL="0" marR="0" lvl="0" indent="0" algn="r" defTabSz="914400" rtl="0" eaLnBrk="1" fontAlgn="auto" latinLnBrk="0" hangingPunct="1">
              <a:lnSpc>
                <a:spcPct val="100000"/>
              </a:lnSpc>
              <a:spcBef>
                <a:spcPts val="0"/>
              </a:spcBef>
              <a:spcAft>
                <a:spcPts val="0"/>
              </a:spcAft>
              <a:buClr>
                <a:srgbClr val="1EA185"/>
              </a:buClr>
              <a:buSzPct val="80000"/>
              <a:buFont typeface="Corbel" pitchFamily="34" charset="0"/>
              <a:buNone/>
              <a:tabLst/>
              <a:defRPr/>
            </a:pPr>
            <a:r>
              <a:rPr kumimoji="0" lang="en-AU" sz="750" b="0" i="0" u="none" strike="noStrike" kern="1200" cap="none" spc="0" normalizeH="0" baseline="0" noProof="0" dirty="0">
                <a:ln>
                  <a:noFill/>
                </a:ln>
                <a:solidFill>
                  <a:srgbClr val="202F3E"/>
                </a:solidFill>
                <a:effectLst/>
                <a:uLnTx/>
                <a:uFillTx/>
                <a:latin typeface="微软雅黑" pitchFamily="34" charset="-122"/>
                <a:ea typeface="微软雅黑" pitchFamily="34" charset="-122"/>
              </a:rPr>
              <a:t>A method or plan chosen to bring about a desired future, such as achievement of a goal or solution to a problem.</a:t>
            </a:r>
          </a:p>
        </p:txBody>
      </p:sp>
      <p:grpSp>
        <p:nvGrpSpPr>
          <p:cNvPr id="21" name="Group 37"/>
          <p:cNvGrpSpPr/>
          <p:nvPr/>
        </p:nvGrpSpPr>
        <p:grpSpPr>
          <a:xfrm>
            <a:off x="2656996" y="3501519"/>
            <a:ext cx="373392" cy="373392"/>
            <a:chOff x="6909469" y="5477250"/>
            <a:chExt cx="340040" cy="340040"/>
          </a:xfrm>
          <a:solidFill>
            <a:srgbClr val="BD392F"/>
          </a:solidFill>
        </p:grpSpPr>
        <p:sp>
          <p:nvSpPr>
            <p:cNvPr id="22" name="Freeform 818"/>
            <p:cNvSpPr>
              <a:spLocks noEditPoints="1"/>
            </p:cNvSpPr>
            <p:nvPr/>
          </p:nvSpPr>
          <p:spPr bwMode="auto">
            <a:xfrm>
              <a:off x="6909469" y="5477250"/>
              <a:ext cx="340040" cy="34004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23" name="Freeform 819"/>
            <p:cNvSpPr>
              <a:spLocks/>
            </p:cNvSpPr>
            <p:nvPr/>
          </p:nvSpPr>
          <p:spPr bwMode="auto">
            <a:xfrm>
              <a:off x="6991283" y="5569289"/>
              <a:ext cx="79259" cy="79257"/>
            </a:xfrm>
            <a:custGeom>
              <a:avLst/>
              <a:gdLst>
                <a:gd name="T0" fmla="*/ 7 w 30"/>
                <a:gd name="T1" fmla="*/ 26 h 30"/>
                <a:gd name="T2" fmla="*/ 22 w 30"/>
                <a:gd name="T3" fmla="*/ 27 h 30"/>
                <a:gd name="T4" fmla="*/ 24 w 30"/>
                <a:gd name="T5" fmla="*/ 28 h 30"/>
                <a:gd name="T6" fmla="*/ 28 w 30"/>
                <a:gd name="T7" fmla="*/ 24 h 30"/>
                <a:gd name="T8" fmla="*/ 28 w 30"/>
                <a:gd name="T9" fmla="*/ 21 h 30"/>
                <a:gd name="T10" fmla="*/ 29 w 30"/>
                <a:gd name="T11" fmla="*/ 18 h 30"/>
                <a:gd name="T12" fmla="*/ 25 w 30"/>
                <a:gd name="T13" fmla="*/ 5 h 30"/>
                <a:gd name="T14" fmla="*/ 11 w 30"/>
                <a:gd name="T15" fmla="*/ 2 h 30"/>
                <a:gd name="T16" fmla="*/ 13 w 30"/>
                <a:gd name="T17" fmla="*/ 7 h 30"/>
                <a:gd name="T18" fmla="*/ 18 w 30"/>
                <a:gd name="T19" fmla="*/ 9 h 30"/>
                <a:gd name="T20" fmla="*/ 20 w 30"/>
                <a:gd name="T21" fmla="*/ 16 h 30"/>
                <a:gd name="T22" fmla="*/ 19 w 30"/>
                <a:gd name="T23" fmla="*/ 18 h 30"/>
                <a:gd name="T24" fmla="*/ 17 w 30"/>
                <a:gd name="T25" fmla="*/ 20 h 30"/>
                <a:gd name="T26" fmla="*/ 10 w 30"/>
                <a:gd name="T27" fmla="*/ 19 h 30"/>
                <a:gd name="T28" fmla="*/ 7 w 30"/>
                <a:gd name="T29" fmla="*/ 14 h 30"/>
                <a:gd name="T30" fmla="*/ 1 w 30"/>
                <a:gd name="T31" fmla="*/ 13 h 30"/>
                <a:gd name="T32" fmla="*/ 7 w 30"/>
                <a:gd name="T33" fmla="*/ 2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 h="30">
                  <a:moveTo>
                    <a:pt x="7" y="26"/>
                  </a:moveTo>
                  <a:cubicBezTo>
                    <a:pt x="12" y="29"/>
                    <a:pt x="18" y="30"/>
                    <a:pt x="22" y="27"/>
                  </a:cubicBezTo>
                  <a:cubicBezTo>
                    <a:pt x="24" y="28"/>
                    <a:pt x="24" y="28"/>
                    <a:pt x="24" y="28"/>
                  </a:cubicBezTo>
                  <a:cubicBezTo>
                    <a:pt x="28" y="24"/>
                    <a:pt x="28" y="24"/>
                    <a:pt x="28" y="24"/>
                  </a:cubicBezTo>
                  <a:cubicBezTo>
                    <a:pt x="28" y="23"/>
                    <a:pt x="28" y="22"/>
                    <a:pt x="28" y="21"/>
                  </a:cubicBezTo>
                  <a:cubicBezTo>
                    <a:pt x="28" y="20"/>
                    <a:pt x="28" y="19"/>
                    <a:pt x="29" y="18"/>
                  </a:cubicBezTo>
                  <a:cubicBezTo>
                    <a:pt x="30" y="13"/>
                    <a:pt x="28" y="8"/>
                    <a:pt x="25" y="5"/>
                  </a:cubicBezTo>
                  <a:cubicBezTo>
                    <a:pt x="21" y="2"/>
                    <a:pt x="15" y="0"/>
                    <a:pt x="11" y="2"/>
                  </a:cubicBezTo>
                  <a:cubicBezTo>
                    <a:pt x="10" y="2"/>
                    <a:pt x="13" y="7"/>
                    <a:pt x="13" y="7"/>
                  </a:cubicBezTo>
                  <a:cubicBezTo>
                    <a:pt x="18" y="9"/>
                    <a:pt x="18" y="9"/>
                    <a:pt x="18" y="9"/>
                  </a:cubicBezTo>
                  <a:cubicBezTo>
                    <a:pt x="20" y="16"/>
                    <a:pt x="20" y="16"/>
                    <a:pt x="20" y="16"/>
                  </a:cubicBezTo>
                  <a:cubicBezTo>
                    <a:pt x="19" y="18"/>
                    <a:pt x="19" y="18"/>
                    <a:pt x="19" y="18"/>
                  </a:cubicBezTo>
                  <a:cubicBezTo>
                    <a:pt x="17" y="20"/>
                    <a:pt x="17" y="20"/>
                    <a:pt x="17" y="20"/>
                  </a:cubicBezTo>
                  <a:cubicBezTo>
                    <a:pt x="10" y="19"/>
                    <a:pt x="10" y="19"/>
                    <a:pt x="10" y="19"/>
                  </a:cubicBezTo>
                  <a:cubicBezTo>
                    <a:pt x="7" y="14"/>
                    <a:pt x="7" y="14"/>
                    <a:pt x="7" y="14"/>
                  </a:cubicBezTo>
                  <a:cubicBezTo>
                    <a:pt x="7" y="14"/>
                    <a:pt x="1" y="12"/>
                    <a:pt x="1" y="13"/>
                  </a:cubicBezTo>
                  <a:cubicBezTo>
                    <a:pt x="0" y="18"/>
                    <a:pt x="3" y="22"/>
                    <a:pt x="7" y="26"/>
                  </a:cubicBezTo>
                  <a:close/>
                </a:path>
              </a:pathLst>
            </a:cu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24" name="Freeform 820"/>
            <p:cNvSpPr>
              <a:spLocks/>
            </p:cNvSpPr>
            <p:nvPr/>
          </p:nvSpPr>
          <p:spPr bwMode="auto">
            <a:xfrm>
              <a:off x="7080768" y="5656217"/>
              <a:ext cx="81814" cy="63918"/>
            </a:xfrm>
            <a:custGeom>
              <a:avLst/>
              <a:gdLst>
                <a:gd name="T0" fmla="*/ 29 w 31"/>
                <a:gd name="T1" fmla="*/ 13 h 24"/>
                <a:gd name="T2" fmla="*/ 12 w 31"/>
                <a:gd name="T3" fmla="*/ 0 h 24"/>
                <a:gd name="T4" fmla="*/ 11 w 31"/>
                <a:gd name="T5" fmla="*/ 1 h 24"/>
                <a:gd name="T6" fmla="*/ 6 w 31"/>
                <a:gd name="T7" fmla="*/ 3 h 24"/>
                <a:gd name="T8" fmla="*/ 3 w 31"/>
                <a:gd name="T9" fmla="*/ 2 h 24"/>
                <a:gd name="T10" fmla="*/ 0 w 31"/>
                <a:gd name="T11" fmla="*/ 4 h 24"/>
                <a:gd name="T12" fmla="*/ 20 w 31"/>
                <a:gd name="T13" fmla="*/ 23 h 24"/>
                <a:gd name="T14" fmla="*/ 25 w 31"/>
                <a:gd name="T15" fmla="*/ 24 h 24"/>
                <a:gd name="T16" fmla="*/ 28 w 31"/>
                <a:gd name="T17" fmla="*/ 21 h 24"/>
                <a:gd name="T18" fmla="*/ 31 w 31"/>
                <a:gd name="T19" fmla="*/ 17 h 24"/>
                <a:gd name="T20" fmla="*/ 29 w 31"/>
                <a:gd name="T21"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24">
                  <a:moveTo>
                    <a:pt x="29" y="13"/>
                  </a:moveTo>
                  <a:cubicBezTo>
                    <a:pt x="12" y="0"/>
                    <a:pt x="12" y="0"/>
                    <a:pt x="12" y="0"/>
                  </a:cubicBezTo>
                  <a:cubicBezTo>
                    <a:pt x="12" y="0"/>
                    <a:pt x="11" y="1"/>
                    <a:pt x="11" y="1"/>
                  </a:cubicBezTo>
                  <a:cubicBezTo>
                    <a:pt x="9" y="2"/>
                    <a:pt x="8" y="3"/>
                    <a:pt x="6" y="3"/>
                  </a:cubicBezTo>
                  <a:cubicBezTo>
                    <a:pt x="5" y="3"/>
                    <a:pt x="4" y="2"/>
                    <a:pt x="3" y="2"/>
                  </a:cubicBezTo>
                  <a:cubicBezTo>
                    <a:pt x="0" y="4"/>
                    <a:pt x="0" y="4"/>
                    <a:pt x="0" y="4"/>
                  </a:cubicBezTo>
                  <a:cubicBezTo>
                    <a:pt x="20" y="23"/>
                    <a:pt x="20" y="23"/>
                    <a:pt x="20" y="23"/>
                  </a:cubicBezTo>
                  <a:cubicBezTo>
                    <a:pt x="25" y="24"/>
                    <a:pt x="25" y="24"/>
                    <a:pt x="25" y="24"/>
                  </a:cubicBezTo>
                  <a:cubicBezTo>
                    <a:pt x="28" y="21"/>
                    <a:pt x="28" y="21"/>
                    <a:pt x="28" y="21"/>
                  </a:cubicBezTo>
                  <a:cubicBezTo>
                    <a:pt x="31" y="17"/>
                    <a:pt x="31" y="17"/>
                    <a:pt x="31" y="17"/>
                  </a:cubicBezTo>
                  <a:lnTo>
                    <a:pt x="29" y="13"/>
                  </a:lnTo>
                  <a:close/>
                </a:path>
              </a:pathLst>
            </a:cu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25" name="Freeform 821"/>
            <p:cNvSpPr>
              <a:spLocks/>
            </p:cNvSpPr>
            <p:nvPr/>
          </p:nvSpPr>
          <p:spPr bwMode="auto">
            <a:xfrm>
              <a:off x="6998954" y="5582072"/>
              <a:ext cx="155958" cy="132948"/>
            </a:xfrm>
            <a:custGeom>
              <a:avLst/>
              <a:gdLst>
                <a:gd name="T0" fmla="*/ 36 w 59"/>
                <a:gd name="T1" fmla="*/ 25 h 50"/>
                <a:gd name="T2" fmla="*/ 39 w 59"/>
                <a:gd name="T3" fmla="*/ 26 h 50"/>
                <a:gd name="T4" fmla="*/ 39 w 59"/>
                <a:gd name="T5" fmla="*/ 22 h 50"/>
                <a:gd name="T6" fmla="*/ 57 w 59"/>
                <a:gd name="T7" fmla="*/ 8 h 50"/>
                <a:gd name="T8" fmla="*/ 57 w 59"/>
                <a:gd name="T9" fmla="*/ 2 h 50"/>
                <a:gd name="T10" fmla="*/ 51 w 59"/>
                <a:gd name="T11" fmla="*/ 1 h 50"/>
                <a:gd name="T12" fmla="*/ 33 w 59"/>
                <a:gd name="T13" fmla="*/ 16 h 50"/>
                <a:gd name="T14" fmla="*/ 30 w 59"/>
                <a:gd name="T15" fmla="*/ 15 h 50"/>
                <a:gd name="T16" fmla="*/ 30 w 59"/>
                <a:gd name="T17" fmla="*/ 19 h 50"/>
                <a:gd name="T18" fmla="*/ 31 w 59"/>
                <a:gd name="T19" fmla="*/ 20 h 50"/>
                <a:gd name="T20" fmla="*/ 7 w 59"/>
                <a:gd name="T21" fmla="*/ 40 h 50"/>
                <a:gd name="T22" fmla="*/ 3 w 59"/>
                <a:gd name="T23" fmla="*/ 41 h 50"/>
                <a:gd name="T24" fmla="*/ 0 w 59"/>
                <a:gd name="T25" fmla="*/ 46 h 50"/>
                <a:gd name="T26" fmla="*/ 3 w 59"/>
                <a:gd name="T27" fmla="*/ 50 h 50"/>
                <a:gd name="T28" fmla="*/ 8 w 59"/>
                <a:gd name="T29" fmla="*/ 47 h 50"/>
                <a:gd name="T30" fmla="*/ 10 w 59"/>
                <a:gd name="T31" fmla="*/ 44 h 50"/>
                <a:gd name="T32" fmla="*/ 34 w 59"/>
                <a:gd name="T33" fmla="*/ 24 h 50"/>
                <a:gd name="T34" fmla="*/ 36 w 59"/>
                <a:gd name="T35"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 h="50">
                  <a:moveTo>
                    <a:pt x="36" y="25"/>
                  </a:moveTo>
                  <a:cubicBezTo>
                    <a:pt x="36" y="26"/>
                    <a:pt x="38" y="26"/>
                    <a:pt x="39" y="26"/>
                  </a:cubicBezTo>
                  <a:cubicBezTo>
                    <a:pt x="40" y="25"/>
                    <a:pt x="40" y="23"/>
                    <a:pt x="39" y="22"/>
                  </a:cubicBezTo>
                  <a:cubicBezTo>
                    <a:pt x="57" y="8"/>
                    <a:pt x="57" y="8"/>
                    <a:pt x="57" y="8"/>
                  </a:cubicBezTo>
                  <a:cubicBezTo>
                    <a:pt x="59" y="6"/>
                    <a:pt x="59" y="4"/>
                    <a:pt x="57" y="2"/>
                  </a:cubicBezTo>
                  <a:cubicBezTo>
                    <a:pt x="56" y="0"/>
                    <a:pt x="53" y="0"/>
                    <a:pt x="51" y="1"/>
                  </a:cubicBezTo>
                  <a:cubicBezTo>
                    <a:pt x="33" y="16"/>
                    <a:pt x="33" y="16"/>
                    <a:pt x="33" y="16"/>
                  </a:cubicBezTo>
                  <a:cubicBezTo>
                    <a:pt x="32" y="15"/>
                    <a:pt x="31" y="15"/>
                    <a:pt x="30" y="15"/>
                  </a:cubicBezTo>
                  <a:cubicBezTo>
                    <a:pt x="29" y="16"/>
                    <a:pt x="29" y="18"/>
                    <a:pt x="30" y="19"/>
                  </a:cubicBezTo>
                  <a:cubicBezTo>
                    <a:pt x="31" y="20"/>
                    <a:pt x="31" y="20"/>
                    <a:pt x="31" y="20"/>
                  </a:cubicBezTo>
                  <a:cubicBezTo>
                    <a:pt x="7" y="40"/>
                    <a:pt x="7" y="40"/>
                    <a:pt x="7" y="40"/>
                  </a:cubicBezTo>
                  <a:cubicBezTo>
                    <a:pt x="3" y="41"/>
                    <a:pt x="3" y="41"/>
                    <a:pt x="3" y="41"/>
                  </a:cubicBezTo>
                  <a:cubicBezTo>
                    <a:pt x="0" y="46"/>
                    <a:pt x="0" y="46"/>
                    <a:pt x="0" y="46"/>
                  </a:cubicBezTo>
                  <a:cubicBezTo>
                    <a:pt x="3" y="50"/>
                    <a:pt x="3" y="50"/>
                    <a:pt x="3" y="50"/>
                  </a:cubicBezTo>
                  <a:cubicBezTo>
                    <a:pt x="8" y="47"/>
                    <a:pt x="8" y="47"/>
                    <a:pt x="8" y="47"/>
                  </a:cubicBezTo>
                  <a:cubicBezTo>
                    <a:pt x="10" y="44"/>
                    <a:pt x="10" y="44"/>
                    <a:pt x="10" y="44"/>
                  </a:cubicBezTo>
                  <a:cubicBezTo>
                    <a:pt x="34" y="24"/>
                    <a:pt x="34" y="24"/>
                    <a:pt x="34" y="24"/>
                  </a:cubicBezTo>
                  <a:lnTo>
                    <a:pt x="36" y="25"/>
                  </a:lnTo>
                  <a:close/>
                </a:path>
              </a:pathLst>
            </a:cu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grpSp>
      <p:grpSp>
        <p:nvGrpSpPr>
          <p:cNvPr id="26" name="Group 42"/>
          <p:cNvGrpSpPr/>
          <p:nvPr/>
        </p:nvGrpSpPr>
        <p:grpSpPr>
          <a:xfrm>
            <a:off x="6108730" y="3501519"/>
            <a:ext cx="373392" cy="373392"/>
            <a:chOff x="10031180" y="5477250"/>
            <a:chExt cx="340040" cy="340040"/>
          </a:xfrm>
          <a:solidFill>
            <a:srgbClr val="BD392F"/>
          </a:solidFill>
        </p:grpSpPr>
        <p:sp>
          <p:nvSpPr>
            <p:cNvPr id="27" name="Freeform 1012"/>
            <p:cNvSpPr>
              <a:spLocks noEditPoints="1"/>
            </p:cNvSpPr>
            <p:nvPr/>
          </p:nvSpPr>
          <p:spPr bwMode="auto">
            <a:xfrm>
              <a:off x="10031180" y="5477250"/>
              <a:ext cx="340040" cy="34004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28" name="Freeform 1013"/>
            <p:cNvSpPr>
              <a:spLocks noEditPoints="1"/>
            </p:cNvSpPr>
            <p:nvPr/>
          </p:nvSpPr>
          <p:spPr bwMode="auto">
            <a:xfrm>
              <a:off x="10118108" y="5605084"/>
              <a:ext cx="168742" cy="84371"/>
            </a:xfrm>
            <a:custGeom>
              <a:avLst/>
              <a:gdLst>
                <a:gd name="T0" fmla="*/ 31 w 64"/>
                <a:gd name="T1" fmla="*/ 12 h 32"/>
                <a:gd name="T2" fmla="*/ 16 w 64"/>
                <a:gd name="T3" fmla="*/ 0 h 32"/>
                <a:gd name="T4" fmla="*/ 0 w 64"/>
                <a:gd name="T5" fmla="*/ 16 h 32"/>
                <a:gd name="T6" fmla="*/ 16 w 64"/>
                <a:gd name="T7" fmla="*/ 32 h 32"/>
                <a:gd name="T8" fmla="*/ 31 w 64"/>
                <a:gd name="T9" fmla="*/ 20 h 32"/>
                <a:gd name="T10" fmla="*/ 52 w 64"/>
                <a:gd name="T11" fmla="*/ 20 h 32"/>
                <a:gd name="T12" fmla="*/ 52 w 64"/>
                <a:gd name="T13" fmla="*/ 28 h 32"/>
                <a:gd name="T14" fmla="*/ 60 w 64"/>
                <a:gd name="T15" fmla="*/ 28 h 32"/>
                <a:gd name="T16" fmla="*/ 60 w 64"/>
                <a:gd name="T17" fmla="*/ 20 h 32"/>
                <a:gd name="T18" fmla="*/ 64 w 64"/>
                <a:gd name="T19" fmla="*/ 20 h 32"/>
                <a:gd name="T20" fmla="*/ 64 w 64"/>
                <a:gd name="T21" fmla="*/ 12 h 32"/>
                <a:gd name="T22" fmla="*/ 31 w 64"/>
                <a:gd name="T23" fmla="*/ 12 h 32"/>
                <a:gd name="T24" fmla="*/ 16 w 64"/>
                <a:gd name="T25" fmla="*/ 26 h 32"/>
                <a:gd name="T26" fmla="*/ 6 w 64"/>
                <a:gd name="T27" fmla="*/ 16 h 32"/>
                <a:gd name="T28" fmla="*/ 16 w 64"/>
                <a:gd name="T29" fmla="*/ 6 h 32"/>
                <a:gd name="T30" fmla="*/ 26 w 64"/>
                <a:gd name="T31" fmla="*/ 16 h 32"/>
                <a:gd name="T32" fmla="*/ 16 w 64"/>
                <a:gd name="T33" fmla="*/ 2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4" h="32">
                  <a:moveTo>
                    <a:pt x="31" y="12"/>
                  </a:moveTo>
                  <a:cubicBezTo>
                    <a:pt x="30" y="5"/>
                    <a:pt x="23" y="0"/>
                    <a:pt x="16" y="0"/>
                  </a:cubicBezTo>
                  <a:cubicBezTo>
                    <a:pt x="7" y="0"/>
                    <a:pt x="0" y="7"/>
                    <a:pt x="0" y="16"/>
                  </a:cubicBezTo>
                  <a:cubicBezTo>
                    <a:pt x="0" y="25"/>
                    <a:pt x="7" y="32"/>
                    <a:pt x="16" y="32"/>
                  </a:cubicBezTo>
                  <a:cubicBezTo>
                    <a:pt x="23" y="32"/>
                    <a:pt x="30" y="27"/>
                    <a:pt x="31" y="20"/>
                  </a:cubicBezTo>
                  <a:cubicBezTo>
                    <a:pt x="52" y="20"/>
                    <a:pt x="52" y="20"/>
                    <a:pt x="52" y="20"/>
                  </a:cubicBezTo>
                  <a:cubicBezTo>
                    <a:pt x="52" y="28"/>
                    <a:pt x="52" y="28"/>
                    <a:pt x="52" y="28"/>
                  </a:cubicBezTo>
                  <a:cubicBezTo>
                    <a:pt x="60" y="28"/>
                    <a:pt x="60" y="28"/>
                    <a:pt x="60" y="28"/>
                  </a:cubicBezTo>
                  <a:cubicBezTo>
                    <a:pt x="60" y="20"/>
                    <a:pt x="60" y="20"/>
                    <a:pt x="60" y="20"/>
                  </a:cubicBezTo>
                  <a:cubicBezTo>
                    <a:pt x="64" y="20"/>
                    <a:pt x="64" y="20"/>
                    <a:pt x="64" y="20"/>
                  </a:cubicBezTo>
                  <a:cubicBezTo>
                    <a:pt x="64" y="12"/>
                    <a:pt x="64" y="12"/>
                    <a:pt x="64" y="12"/>
                  </a:cubicBezTo>
                  <a:lnTo>
                    <a:pt x="31" y="12"/>
                  </a:lnTo>
                  <a:close/>
                  <a:moveTo>
                    <a:pt x="16" y="26"/>
                  </a:moveTo>
                  <a:cubicBezTo>
                    <a:pt x="10" y="26"/>
                    <a:pt x="6" y="22"/>
                    <a:pt x="6" y="16"/>
                  </a:cubicBezTo>
                  <a:cubicBezTo>
                    <a:pt x="6" y="10"/>
                    <a:pt x="10" y="6"/>
                    <a:pt x="16" y="6"/>
                  </a:cubicBezTo>
                  <a:cubicBezTo>
                    <a:pt x="22" y="6"/>
                    <a:pt x="26" y="10"/>
                    <a:pt x="26" y="16"/>
                  </a:cubicBezTo>
                  <a:cubicBezTo>
                    <a:pt x="26" y="22"/>
                    <a:pt x="22" y="26"/>
                    <a:pt x="16" y="26"/>
                  </a:cubicBezTo>
                  <a:close/>
                </a:path>
              </a:pathLst>
            </a:custGeom>
            <a:grpFill/>
            <a:ln>
              <a:noFill/>
            </a:ln>
            <a:extLst/>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grpSp>
      <p:grpSp>
        <p:nvGrpSpPr>
          <p:cNvPr id="29" name="Group 77"/>
          <p:cNvGrpSpPr>
            <a:grpSpLocks/>
          </p:cNvGrpSpPr>
          <p:nvPr/>
        </p:nvGrpSpPr>
        <p:grpSpPr bwMode="auto">
          <a:xfrm>
            <a:off x="2747094" y="1384886"/>
            <a:ext cx="2701925" cy="3078163"/>
            <a:chOff x="4133389" y="2524693"/>
            <a:chExt cx="3602182" cy="4104410"/>
          </a:xfrm>
        </p:grpSpPr>
        <p:sp>
          <p:nvSpPr>
            <p:cNvPr id="30" name="Oval 79"/>
            <p:cNvSpPr/>
            <p:nvPr/>
          </p:nvSpPr>
          <p:spPr>
            <a:xfrm>
              <a:off x="4368313" y="2636882"/>
              <a:ext cx="2211681" cy="2212020"/>
            </a:xfrm>
            <a:prstGeom prst="ellipse">
              <a:avLst/>
            </a:prstGeom>
            <a:solidFill>
              <a:srgbClr val="FFFFFF">
                <a:alpha val="30000"/>
              </a:srgbClr>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000" b="0" i="0" u="none" strike="noStrike" kern="0" cap="none" spc="0" normalizeH="0" baseline="0" noProof="0" smtClean="0">
                <a:ln>
                  <a:noFill/>
                </a:ln>
                <a:solidFill>
                  <a:srgbClr val="FFFFFF"/>
                </a:solidFill>
                <a:effectLst/>
                <a:uLnTx/>
                <a:uFillTx/>
                <a:latin typeface="微软雅黑" pitchFamily="34" charset="-122"/>
                <a:ea typeface="微软雅黑" pitchFamily="34" charset="-122"/>
              </a:endParaRPr>
            </a:p>
          </p:txBody>
        </p:sp>
        <p:grpSp>
          <p:nvGrpSpPr>
            <p:cNvPr id="31" name="Group 94"/>
            <p:cNvGrpSpPr>
              <a:grpSpLocks/>
            </p:cNvGrpSpPr>
            <p:nvPr/>
          </p:nvGrpSpPr>
          <p:grpSpPr bwMode="auto">
            <a:xfrm>
              <a:off x="4133389" y="2524693"/>
              <a:ext cx="3602182" cy="4104410"/>
              <a:chOff x="644447" y="2396248"/>
              <a:chExt cx="3602182" cy="4104410"/>
            </a:xfrm>
          </p:grpSpPr>
          <p:sp>
            <p:nvSpPr>
              <p:cNvPr id="32" name="Freeform 16"/>
              <p:cNvSpPr>
                <a:spLocks/>
              </p:cNvSpPr>
              <p:nvPr/>
            </p:nvSpPr>
            <p:spPr bwMode="auto">
              <a:xfrm>
                <a:off x="2551359" y="4457978"/>
                <a:ext cx="643398" cy="658315"/>
              </a:xfrm>
              <a:custGeom>
                <a:avLst/>
                <a:gdLst>
                  <a:gd name="T0" fmla="*/ 0 w 446"/>
                  <a:gd name="T1" fmla="*/ 175 h 457"/>
                  <a:gd name="T2" fmla="*/ 204 w 446"/>
                  <a:gd name="T3" fmla="*/ 457 h 457"/>
                  <a:gd name="T4" fmla="*/ 446 w 446"/>
                  <a:gd name="T5" fmla="*/ 280 h 457"/>
                  <a:gd name="T6" fmla="*/ 242 w 446"/>
                  <a:gd name="T7" fmla="*/ 0 h 457"/>
                  <a:gd name="T8" fmla="*/ 0 w 446"/>
                  <a:gd name="T9" fmla="*/ 175 h 457"/>
                </a:gdLst>
                <a:ahLst/>
                <a:cxnLst>
                  <a:cxn ang="0">
                    <a:pos x="T0" y="T1"/>
                  </a:cxn>
                  <a:cxn ang="0">
                    <a:pos x="T2" y="T3"/>
                  </a:cxn>
                  <a:cxn ang="0">
                    <a:pos x="T4" y="T5"/>
                  </a:cxn>
                  <a:cxn ang="0">
                    <a:pos x="T6" y="T7"/>
                  </a:cxn>
                  <a:cxn ang="0">
                    <a:pos x="T8" y="T9"/>
                  </a:cxn>
                </a:cxnLst>
                <a:rect l="0" t="0" r="r" b="b"/>
                <a:pathLst>
                  <a:path w="446" h="457">
                    <a:moveTo>
                      <a:pt x="0" y="175"/>
                    </a:moveTo>
                    <a:lnTo>
                      <a:pt x="204" y="457"/>
                    </a:lnTo>
                    <a:lnTo>
                      <a:pt x="446" y="280"/>
                    </a:lnTo>
                    <a:lnTo>
                      <a:pt x="242" y="0"/>
                    </a:lnTo>
                    <a:lnTo>
                      <a:pt x="0" y="175"/>
                    </a:lnTo>
                    <a:close/>
                  </a:path>
                </a:pathLst>
              </a:custGeom>
              <a:solidFill>
                <a:srgbClr val="445469"/>
              </a:solidFill>
              <a:ln>
                <a:noFill/>
              </a:ln>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33" name="Freeform 18"/>
              <p:cNvSpPr>
                <a:spLocks/>
              </p:cNvSpPr>
              <p:nvPr/>
            </p:nvSpPr>
            <p:spPr bwMode="auto">
              <a:xfrm>
                <a:off x="2646600" y="4610385"/>
                <a:ext cx="630699" cy="577878"/>
              </a:xfrm>
              <a:custGeom>
                <a:avLst/>
                <a:gdLst>
                  <a:gd name="T0" fmla="*/ 0 w 438"/>
                  <a:gd name="T1" fmla="*/ 224 h 400"/>
                  <a:gd name="T2" fmla="*/ 129 w 438"/>
                  <a:gd name="T3" fmla="*/ 400 h 400"/>
                  <a:gd name="T4" fmla="*/ 438 w 438"/>
                  <a:gd name="T5" fmla="*/ 175 h 400"/>
                  <a:gd name="T6" fmla="*/ 309 w 438"/>
                  <a:gd name="T7" fmla="*/ 0 h 400"/>
                  <a:gd name="T8" fmla="*/ 0 w 438"/>
                  <a:gd name="T9" fmla="*/ 224 h 400"/>
                </a:gdLst>
                <a:ahLst/>
                <a:cxnLst>
                  <a:cxn ang="0">
                    <a:pos x="T0" y="T1"/>
                  </a:cxn>
                  <a:cxn ang="0">
                    <a:pos x="T2" y="T3"/>
                  </a:cxn>
                  <a:cxn ang="0">
                    <a:pos x="T4" y="T5"/>
                  </a:cxn>
                  <a:cxn ang="0">
                    <a:pos x="T6" y="T7"/>
                  </a:cxn>
                  <a:cxn ang="0">
                    <a:pos x="T8" y="T9"/>
                  </a:cxn>
                </a:cxnLst>
                <a:rect l="0" t="0" r="r" b="b"/>
                <a:pathLst>
                  <a:path w="438" h="400">
                    <a:moveTo>
                      <a:pt x="0" y="224"/>
                    </a:moveTo>
                    <a:lnTo>
                      <a:pt x="129" y="400"/>
                    </a:lnTo>
                    <a:lnTo>
                      <a:pt x="438" y="175"/>
                    </a:lnTo>
                    <a:lnTo>
                      <a:pt x="309" y="0"/>
                    </a:lnTo>
                    <a:lnTo>
                      <a:pt x="0" y="224"/>
                    </a:lnTo>
                    <a:close/>
                  </a:path>
                </a:pathLst>
              </a:custGeom>
              <a:solidFill>
                <a:srgbClr val="445469"/>
              </a:solidFill>
              <a:ln>
                <a:noFill/>
              </a:ln>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34" name="Freeform 20"/>
              <p:cNvSpPr>
                <a:spLocks/>
              </p:cNvSpPr>
              <p:nvPr/>
            </p:nvSpPr>
            <p:spPr bwMode="auto">
              <a:xfrm>
                <a:off x="2754538" y="4781844"/>
                <a:ext cx="1492091" cy="1718814"/>
              </a:xfrm>
              <a:custGeom>
                <a:avLst/>
                <a:gdLst>
                  <a:gd name="T0" fmla="*/ 0 w 1034"/>
                  <a:gd name="T1" fmla="*/ 261 h 1191"/>
                  <a:gd name="T2" fmla="*/ 675 w 1034"/>
                  <a:gd name="T3" fmla="*/ 1191 h 1191"/>
                  <a:gd name="T4" fmla="*/ 1034 w 1034"/>
                  <a:gd name="T5" fmla="*/ 931 h 1191"/>
                  <a:gd name="T6" fmla="*/ 357 w 1034"/>
                  <a:gd name="T7" fmla="*/ 0 h 1191"/>
                  <a:gd name="T8" fmla="*/ 0 w 1034"/>
                  <a:gd name="T9" fmla="*/ 261 h 1191"/>
                </a:gdLst>
                <a:ahLst/>
                <a:cxnLst>
                  <a:cxn ang="0">
                    <a:pos x="T0" y="T1"/>
                  </a:cxn>
                  <a:cxn ang="0">
                    <a:pos x="T2" y="T3"/>
                  </a:cxn>
                  <a:cxn ang="0">
                    <a:pos x="T4" y="T5"/>
                  </a:cxn>
                  <a:cxn ang="0">
                    <a:pos x="T6" y="T7"/>
                  </a:cxn>
                  <a:cxn ang="0">
                    <a:pos x="T8" y="T9"/>
                  </a:cxn>
                </a:cxnLst>
                <a:rect l="0" t="0" r="r" b="b"/>
                <a:pathLst>
                  <a:path w="1034" h="1191">
                    <a:moveTo>
                      <a:pt x="0" y="261"/>
                    </a:moveTo>
                    <a:lnTo>
                      <a:pt x="675" y="1191"/>
                    </a:lnTo>
                    <a:lnTo>
                      <a:pt x="1034" y="931"/>
                    </a:lnTo>
                    <a:lnTo>
                      <a:pt x="357" y="0"/>
                    </a:lnTo>
                    <a:lnTo>
                      <a:pt x="0" y="261"/>
                    </a:lnTo>
                    <a:close/>
                  </a:path>
                </a:pathLst>
              </a:custGeom>
              <a:solidFill>
                <a:srgbClr val="785448"/>
              </a:solidFill>
              <a:ln>
                <a:noFill/>
              </a:ln>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35" name="Freeform 22"/>
              <p:cNvSpPr>
                <a:spLocks noEditPoints="1"/>
              </p:cNvSpPr>
              <p:nvPr/>
            </p:nvSpPr>
            <p:spPr bwMode="auto">
              <a:xfrm>
                <a:off x="644447" y="2396248"/>
                <a:ext cx="2683647" cy="2554937"/>
              </a:xfrm>
              <a:custGeom>
                <a:avLst/>
                <a:gdLst>
                  <a:gd name="T0" fmla="*/ 515 w 1420"/>
                  <a:gd name="T1" fmla="*/ 1178 h 1353"/>
                  <a:gd name="T2" fmla="*/ 175 w 1420"/>
                  <a:gd name="T3" fmla="*/ 448 h 1353"/>
                  <a:gd name="T4" fmla="*/ 905 w 1420"/>
                  <a:gd name="T5" fmla="*/ 108 h 1353"/>
                  <a:gd name="T6" fmla="*/ 1245 w 1420"/>
                  <a:gd name="T7" fmla="*/ 837 h 1353"/>
                  <a:gd name="T8" fmla="*/ 710 w 1420"/>
                  <a:gd name="T9" fmla="*/ 1212 h 1353"/>
                  <a:gd name="T10" fmla="*/ 515 w 1420"/>
                  <a:gd name="T11" fmla="*/ 1178 h 1353"/>
                  <a:gd name="T12" fmla="*/ 119 w 1420"/>
                  <a:gd name="T13" fmla="*/ 427 h 1353"/>
                  <a:gd name="T14" fmla="*/ 495 w 1420"/>
                  <a:gd name="T15" fmla="*/ 1234 h 1353"/>
                  <a:gd name="T16" fmla="*/ 1301 w 1420"/>
                  <a:gd name="T17" fmla="*/ 858 h 1353"/>
                  <a:gd name="T18" fmla="*/ 925 w 1420"/>
                  <a:gd name="T19" fmla="*/ 51 h 1353"/>
                  <a:gd name="T20" fmla="*/ 710 w 1420"/>
                  <a:gd name="T21" fmla="*/ 13 h 1353"/>
                  <a:gd name="T22" fmla="*/ 119 w 1420"/>
                  <a:gd name="T23" fmla="*/ 427 h 1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20" h="1353">
                    <a:moveTo>
                      <a:pt x="515" y="1178"/>
                    </a:moveTo>
                    <a:cubicBezTo>
                      <a:pt x="220" y="1070"/>
                      <a:pt x="67" y="743"/>
                      <a:pt x="175" y="448"/>
                    </a:cubicBezTo>
                    <a:cubicBezTo>
                      <a:pt x="282" y="152"/>
                      <a:pt x="609" y="0"/>
                      <a:pt x="905" y="108"/>
                    </a:cubicBezTo>
                    <a:cubicBezTo>
                      <a:pt x="1200" y="215"/>
                      <a:pt x="1352" y="542"/>
                      <a:pt x="1245" y="837"/>
                    </a:cubicBezTo>
                    <a:cubicBezTo>
                      <a:pt x="1161" y="1069"/>
                      <a:pt x="942" y="1212"/>
                      <a:pt x="710" y="1212"/>
                    </a:cubicBezTo>
                    <a:cubicBezTo>
                      <a:pt x="645" y="1212"/>
                      <a:pt x="579" y="1201"/>
                      <a:pt x="515" y="1178"/>
                    </a:cubicBezTo>
                    <a:moveTo>
                      <a:pt x="119" y="427"/>
                    </a:moveTo>
                    <a:cubicBezTo>
                      <a:pt x="0" y="754"/>
                      <a:pt x="168" y="1115"/>
                      <a:pt x="495" y="1234"/>
                    </a:cubicBezTo>
                    <a:cubicBezTo>
                      <a:pt x="821" y="1353"/>
                      <a:pt x="1182" y="1184"/>
                      <a:pt x="1301" y="858"/>
                    </a:cubicBezTo>
                    <a:cubicBezTo>
                      <a:pt x="1420" y="531"/>
                      <a:pt x="1252" y="170"/>
                      <a:pt x="925" y="51"/>
                    </a:cubicBezTo>
                    <a:cubicBezTo>
                      <a:pt x="854" y="26"/>
                      <a:pt x="781" y="13"/>
                      <a:pt x="710" y="13"/>
                    </a:cubicBezTo>
                    <a:cubicBezTo>
                      <a:pt x="453" y="13"/>
                      <a:pt x="212" y="172"/>
                      <a:pt x="119" y="427"/>
                    </a:cubicBezTo>
                  </a:path>
                </a:pathLst>
              </a:custGeom>
              <a:solidFill>
                <a:srgbClr val="785448"/>
              </a:solidFill>
              <a:ln>
                <a:noFill/>
              </a:ln>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36" name="Freeform 25"/>
              <p:cNvSpPr>
                <a:spLocks noEditPoints="1"/>
              </p:cNvSpPr>
              <p:nvPr/>
            </p:nvSpPr>
            <p:spPr bwMode="auto">
              <a:xfrm>
                <a:off x="851858" y="2470335"/>
                <a:ext cx="2239194" cy="2239538"/>
              </a:xfrm>
              <a:custGeom>
                <a:avLst/>
                <a:gdLst>
                  <a:gd name="T0" fmla="*/ 346 w 1186"/>
                  <a:gd name="T1" fmla="*/ 94 h 1186"/>
                  <a:gd name="T2" fmla="*/ 603 w 1186"/>
                  <a:gd name="T3" fmla="*/ 33 h 1186"/>
                  <a:gd name="T4" fmla="*/ 798 w 1186"/>
                  <a:gd name="T5" fmla="*/ 67 h 1186"/>
                  <a:gd name="T6" fmla="*/ 1173 w 1186"/>
                  <a:gd name="T7" fmla="*/ 602 h 1186"/>
                  <a:gd name="T8" fmla="*/ 1138 w 1186"/>
                  <a:gd name="T9" fmla="*/ 797 h 1186"/>
                  <a:gd name="T10" fmla="*/ 859 w 1186"/>
                  <a:gd name="T11" fmla="*/ 1111 h 1186"/>
                  <a:gd name="T12" fmla="*/ 601 w 1186"/>
                  <a:gd name="T13" fmla="*/ 1173 h 1186"/>
                  <a:gd name="T14" fmla="*/ 601 w 1186"/>
                  <a:gd name="T15" fmla="*/ 1173 h 1186"/>
                  <a:gd name="T16" fmla="*/ 406 w 1186"/>
                  <a:gd name="T17" fmla="*/ 1139 h 1186"/>
                  <a:gd name="T18" fmla="*/ 265 w 1186"/>
                  <a:gd name="T19" fmla="*/ 1063 h 1186"/>
                  <a:gd name="T20" fmla="*/ 265 w 1186"/>
                  <a:gd name="T21" fmla="*/ 1063 h 1186"/>
                  <a:gd name="T22" fmla="*/ 79 w 1186"/>
                  <a:gd name="T23" fmla="*/ 831 h 1186"/>
                  <a:gd name="T24" fmla="*/ 31 w 1186"/>
                  <a:gd name="T25" fmla="*/ 604 h 1186"/>
                  <a:gd name="T26" fmla="*/ 66 w 1186"/>
                  <a:gd name="T27" fmla="*/ 409 h 1186"/>
                  <a:gd name="T28" fmla="*/ 346 w 1186"/>
                  <a:gd name="T29" fmla="*/ 94 h 1186"/>
                  <a:gd name="T30" fmla="*/ 593 w 1186"/>
                  <a:gd name="T31" fmla="*/ 0 h 1186"/>
                  <a:gd name="T32" fmla="*/ 36 w 1186"/>
                  <a:gd name="T33" fmla="*/ 390 h 1186"/>
                  <a:gd name="T34" fmla="*/ 0 w 1186"/>
                  <a:gd name="T35" fmla="*/ 593 h 1186"/>
                  <a:gd name="T36" fmla="*/ 390 w 1186"/>
                  <a:gd name="T37" fmla="*/ 1150 h 1186"/>
                  <a:gd name="T38" fmla="*/ 593 w 1186"/>
                  <a:gd name="T39" fmla="*/ 1186 h 1186"/>
                  <a:gd name="T40" fmla="*/ 1150 w 1186"/>
                  <a:gd name="T41" fmla="*/ 796 h 1186"/>
                  <a:gd name="T42" fmla="*/ 1186 w 1186"/>
                  <a:gd name="T43" fmla="*/ 593 h 1186"/>
                  <a:gd name="T44" fmla="*/ 796 w 1186"/>
                  <a:gd name="T45" fmla="*/ 36 h 1186"/>
                  <a:gd name="T46" fmla="*/ 593 w 1186"/>
                  <a:gd name="T47" fmla="*/ 0 h 1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86" h="1186">
                    <a:moveTo>
                      <a:pt x="346" y="94"/>
                    </a:moveTo>
                    <a:cubicBezTo>
                      <a:pt x="425" y="55"/>
                      <a:pt x="513" y="33"/>
                      <a:pt x="603" y="33"/>
                    </a:cubicBezTo>
                    <a:cubicBezTo>
                      <a:pt x="668" y="33"/>
                      <a:pt x="734" y="44"/>
                      <a:pt x="798" y="67"/>
                    </a:cubicBezTo>
                    <a:cubicBezTo>
                      <a:pt x="1029" y="152"/>
                      <a:pt x="1173" y="370"/>
                      <a:pt x="1173" y="602"/>
                    </a:cubicBezTo>
                    <a:cubicBezTo>
                      <a:pt x="1173" y="667"/>
                      <a:pt x="1162" y="733"/>
                      <a:pt x="1138" y="797"/>
                    </a:cubicBezTo>
                    <a:cubicBezTo>
                      <a:pt x="1087" y="939"/>
                      <a:pt x="984" y="1048"/>
                      <a:pt x="859" y="1111"/>
                    </a:cubicBezTo>
                    <a:cubicBezTo>
                      <a:pt x="780" y="1151"/>
                      <a:pt x="691" y="1173"/>
                      <a:pt x="601" y="1173"/>
                    </a:cubicBezTo>
                    <a:cubicBezTo>
                      <a:pt x="601" y="1173"/>
                      <a:pt x="601" y="1173"/>
                      <a:pt x="601" y="1173"/>
                    </a:cubicBezTo>
                    <a:cubicBezTo>
                      <a:pt x="536" y="1173"/>
                      <a:pt x="470" y="1162"/>
                      <a:pt x="406" y="1139"/>
                    </a:cubicBezTo>
                    <a:cubicBezTo>
                      <a:pt x="354" y="1120"/>
                      <a:pt x="307" y="1094"/>
                      <a:pt x="265" y="1063"/>
                    </a:cubicBezTo>
                    <a:cubicBezTo>
                      <a:pt x="265" y="1063"/>
                      <a:pt x="265" y="1063"/>
                      <a:pt x="265" y="1063"/>
                    </a:cubicBezTo>
                    <a:cubicBezTo>
                      <a:pt x="182" y="1003"/>
                      <a:pt x="119" y="922"/>
                      <a:pt x="79" y="831"/>
                    </a:cubicBezTo>
                    <a:cubicBezTo>
                      <a:pt x="48" y="760"/>
                      <a:pt x="31" y="683"/>
                      <a:pt x="31" y="604"/>
                    </a:cubicBezTo>
                    <a:cubicBezTo>
                      <a:pt x="31" y="539"/>
                      <a:pt x="42" y="473"/>
                      <a:pt x="66" y="409"/>
                    </a:cubicBezTo>
                    <a:cubicBezTo>
                      <a:pt x="118" y="266"/>
                      <a:pt x="221" y="157"/>
                      <a:pt x="346" y="94"/>
                    </a:cubicBezTo>
                    <a:moveTo>
                      <a:pt x="593" y="0"/>
                    </a:moveTo>
                    <a:cubicBezTo>
                      <a:pt x="351" y="0"/>
                      <a:pt x="124" y="149"/>
                      <a:pt x="36" y="390"/>
                    </a:cubicBezTo>
                    <a:cubicBezTo>
                      <a:pt x="12" y="457"/>
                      <a:pt x="0" y="525"/>
                      <a:pt x="0" y="593"/>
                    </a:cubicBezTo>
                    <a:cubicBezTo>
                      <a:pt x="0" y="835"/>
                      <a:pt x="150" y="1062"/>
                      <a:pt x="390" y="1150"/>
                    </a:cubicBezTo>
                    <a:cubicBezTo>
                      <a:pt x="457" y="1174"/>
                      <a:pt x="526" y="1186"/>
                      <a:pt x="593" y="1186"/>
                    </a:cubicBezTo>
                    <a:cubicBezTo>
                      <a:pt x="835" y="1186"/>
                      <a:pt x="1062" y="1036"/>
                      <a:pt x="1150" y="796"/>
                    </a:cubicBezTo>
                    <a:cubicBezTo>
                      <a:pt x="1174" y="729"/>
                      <a:pt x="1186" y="660"/>
                      <a:pt x="1186" y="593"/>
                    </a:cubicBezTo>
                    <a:cubicBezTo>
                      <a:pt x="1186" y="351"/>
                      <a:pt x="1036" y="123"/>
                      <a:pt x="796" y="36"/>
                    </a:cubicBezTo>
                    <a:cubicBezTo>
                      <a:pt x="729" y="11"/>
                      <a:pt x="660" y="0"/>
                      <a:pt x="593" y="0"/>
                    </a:cubicBezTo>
                  </a:path>
                </a:pathLst>
              </a:custGeom>
              <a:solidFill>
                <a:srgbClr val="FFFFFF">
                  <a:alpha val="20000"/>
                </a:srgbClr>
              </a:solidFill>
              <a:ln>
                <a:noFill/>
              </a:ln>
            </p:spPr>
            <p:txBody>
              <a:bodyPr lIns="68580" tIns="34290" rIns="68580" bIns="34290"/>
              <a:lstStyle/>
              <a:p>
                <a:pPr marL="0" marR="0" lvl="0" indent="0" defTabSz="713232" eaLnBrk="1" fontAlgn="auto" latinLnBrk="0" hangingPunct="1">
                  <a:lnSpc>
                    <a:spcPct val="100000"/>
                  </a:lnSpc>
                  <a:spcBef>
                    <a:spcPts val="0"/>
                  </a:spcBef>
                  <a:spcAft>
                    <a:spcPts val="0"/>
                  </a:spcAft>
                  <a:buClrTx/>
                  <a:buSzTx/>
                  <a:buFontTx/>
                  <a:buNone/>
                  <a:tabLst/>
                  <a:defRPr/>
                </a:pPr>
                <a:endParaRPr kumimoji="0" lang="en-AU" sz="1053"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grpSp>
      </p:grpSp>
      <p:sp>
        <p:nvSpPr>
          <p:cNvPr id="2" name="灯片编号占位符 1"/>
          <p:cNvSpPr>
            <a:spLocks noGrp="1"/>
          </p:cNvSpPr>
          <p:nvPr>
            <p:ph type="sldNum" sz="quarter" idx="12"/>
          </p:nvPr>
        </p:nvSpPr>
        <p:spPr/>
        <p:txBody>
          <a:bodyPr/>
          <a:lstStyle/>
          <a:p>
            <a:fld id="{877C4908-FE0A-43F2-B8DA-9F7993525651}" type="slidenum">
              <a:rPr lang="zh-CN" altLang="en-US" smtClean="0"/>
              <a:pPr/>
              <a:t>29</a:t>
            </a:fld>
            <a:endParaRPr lang="zh-CN" altLang="en-US"/>
          </a:p>
        </p:txBody>
      </p:sp>
      <p:grpSp>
        <p:nvGrpSpPr>
          <p:cNvPr id="42" name="组合 41"/>
          <p:cNvGrpSpPr/>
          <p:nvPr/>
        </p:nvGrpSpPr>
        <p:grpSpPr>
          <a:xfrm>
            <a:off x="0" y="352224"/>
            <a:ext cx="9144000" cy="131294"/>
            <a:chOff x="0" y="522362"/>
            <a:chExt cx="9144000" cy="213184"/>
          </a:xfrm>
        </p:grpSpPr>
        <p:grpSp>
          <p:nvGrpSpPr>
            <p:cNvPr id="43" name="组合 42"/>
            <p:cNvGrpSpPr/>
            <p:nvPr/>
          </p:nvGrpSpPr>
          <p:grpSpPr>
            <a:xfrm>
              <a:off x="127000" y="522362"/>
              <a:ext cx="8890000" cy="213184"/>
              <a:chOff x="127000" y="447551"/>
              <a:chExt cx="8890000" cy="498377"/>
            </a:xfrm>
          </p:grpSpPr>
          <p:grpSp>
            <p:nvGrpSpPr>
              <p:cNvPr id="45" name="组合 44"/>
              <p:cNvGrpSpPr/>
              <p:nvPr/>
            </p:nvGrpSpPr>
            <p:grpSpPr>
              <a:xfrm>
                <a:off x="838200" y="447552"/>
                <a:ext cx="7112000" cy="498376"/>
                <a:chOff x="814738" y="2145382"/>
                <a:chExt cx="7112000" cy="1439863"/>
              </a:xfrm>
            </p:grpSpPr>
            <p:cxnSp>
              <p:nvCxnSpPr>
                <p:cNvPr id="93" name="MH_Other_41"/>
                <p:cNvCxnSpPr/>
                <p:nvPr/>
              </p:nvCxnSpPr>
              <p:spPr>
                <a:xfrm>
                  <a:off x="814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4" name="MH_Other_43"/>
                <p:cNvCxnSpPr/>
                <p:nvPr/>
              </p:nvCxnSpPr>
              <p:spPr>
                <a:xfrm>
                  <a:off x="45485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5" name="MH_Other_42"/>
                <p:cNvCxnSpPr/>
                <p:nvPr/>
              </p:nvCxnSpPr>
              <p:spPr>
                <a:xfrm>
                  <a:off x="2592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6" name="MH_Other_45"/>
                <p:cNvCxnSpPr/>
                <p:nvPr/>
              </p:nvCxnSpPr>
              <p:spPr>
                <a:xfrm>
                  <a:off x="7926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7" name="MH_Other_44"/>
                <p:cNvCxnSpPr/>
                <p:nvPr/>
              </p:nvCxnSpPr>
              <p:spPr>
                <a:xfrm>
                  <a:off x="6148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46" name="MH_Other_1"/>
              <p:cNvCxnSpPr/>
              <p:nvPr/>
            </p:nvCxnSpPr>
            <p:spPr>
              <a:xfrm>
                <a:off x="12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MH_Other_2"/>
              <p:cNvCxnSpPr/>
              <p:nvPr/>
            </p:nvCxnSpPr>
            <p:spPr>
              <a:xfrm>
                <a:off x="304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MH_Other_3"/>
              <p:cNvCxnSpPr/>
              <p:nvPr/>
            </p:nvCxnSpPr>
            <p:spPr>
              <a:xfrm>
                <a:off x="482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MH_Other_4"/>
              <p:cNvCxnSpPr/>
              <p:nvPr/>
            </p:nvCxnSpPr>
            <p:spPr>
              <a:xfrm>
                <a:off x="660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MH_Other_5"/>
              <p:cNvCxnSpPr/>
              <p:nvPr/>
            </p:nvCxnSpPr>
            <p:spPr>
              <a:xfrm>
                <a:off x="1016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MH_Other_6"/>
              <p:cNvCxnSpPr/>
              <p:nvPr/>
            </p:nvCxnSpPr>
            <p:spPr>
              <a:xfrm>
                <a:off x="1193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MH_Other_7"/>
              <p:cNvCxnSpPr/>
              <p:nvPr/>
            </p:nvCxnSpPr>
            <p:spPr>
              <a:xfrm>
                <a:off x="1371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MH_Other_8"/>
              <p:cNvCxnSpPr/>
              <p:nvPr/>
            </p:nvCxnSpPr>
            <p:spPr>
              <a:xfrm>
                <a:off x="1549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MH_Other_10"/>
              <p:cNvCxnSpPr/>
              <p:nvPr/>
            </p:nvCxnSpPr>
            <p:spPr>
              <a:xfrm>
                <a:off x="1905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MH_Other_11"/>
              <p:cNvCxnSpPr/>
              <p:nvPr/>
            </p:nvCxnSpPr>
            <p:spPr>
              <a:xfrm>
                <a:off x="2082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MH_Other_12"/>
              <p:cNvCxnSpPr/>
              <p:nvPr/>
            </p:nvCxnSpPr>
            <p:spPr>
              <a:xfrm>
                <a:off x="2260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MH_Other_13"/>
              <p:cNvCxnSpPr/>
              <p:nvPr/>
            </p:nvCxnSpPr>
            <p:spPr>
              <a:xfrm>
                <a:off x="2438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MH_Other_14"/>
              <p:cNvCxnSpPr/>
              <p:nvPr/>
            </p:nvCxnSpPr>
            <p:spPr>
              <a:xfrm>
                <a:off x="2794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MH_Other_15"/>
              <p:cNvCxnSpPr/>
              <p:nvPr/>
            </p:nvCxnSpPr>
            <p:spPr>
              <a:xfrm>
                <a:off x="2971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MH_Other_16"/>
              <p:cNvCxnSpPr/>
              <p:nvPr/>
            </p:nvCxnSpPr>
            <p:spPr>
              <a:xfrm>
                <a:off x="3149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MH_Other_17"/>
              <p:cNvCxnSpPr/>
              <p:nvPr/>
            </p:nvCxnSpPr>
            <p:spPr>
              <a:xfrm>
                <a:off x="3327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MH_Other_19"/>
              <p:cNvCxnSpPr/>
              <p:nvPr/>
            </p:nvCxnSpPr>
            <p:spPr>
              <a:xfrm>
                <a:off x="3683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MH_Other_20"/>
              <p:cNvCxnSpPr/>
              <p:nvPr/>
            </p:nvCxnSpPr>
            <p:spPr>
              <a:xfrm>
                <a:off x="3860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MH_Other_21"/>
              <p:cNvCxnSpPr/>
              <p:nvPr/>
            </p:nvCxnSpPr>
            <p:spPr>
              <a:xfrm>
                <a:off x="4038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MH_Other_22"/>
              <p:cNvCxnSpPr/>
              <p:nvPr/>
            </p:nvCxnSpPr>
            <p:spPr>
              <a:xfrm>
                <a:off x="4216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MH_Other_23"/>
              <p:cNvCxnSpPr/>
              <p:nvPr/>
            </p:nvCxnSpPr>
            <p:spPr>
              <a:xfrm>
                <a:off x="4427984" y="447551"/>
                <a:ext cx="0" cy="358774"/>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MH_Other_24"/>
              <p:cNvCxnSpPr/>
              <p:nvPr/>
            </p:nvCxnSpPr>
            <p:spPr>
              <a:xfrm>
                <a:off x="4749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MH_Other_25"/>
              <p:cNvCxnSpPr/>
              <p:nvPr/>
            </p:nvCxnSpPr>
            <p:spPr>
              <a:xfrm>
                <a:off x="4927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MH_Other_26"/>
              <p:cNvCxnSpPr/>
              <p:nvPr/>
            </p:nvCxnSpPr>
            <p:spPr>
              <a:xfrm>
                <a:off x="5105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 name="MH_Other_28"/>
              <p:cNvCxnSpPr/>
              <p:nvPr/>
            </p:nvCxnSpPr>
            <p:spPr>
              <a:xfrm>
                <a:off x="5461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MH_Other_29"/>
              <p:cNvCxnSpPr/>
              <p:nvPr/>
            </p:nvCxnSpPr>
            <p:spPr>
              <a:xfrm>
                <a:off x="5638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2" name="MH_Other_30"/>
              <p:cNvCxnSpPr/>
              <p:nvPr/>
            </p:nvCxnSpPr>
            <p:spPr>
              <a:xfrm>
                <a:off x="5816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MH_Other_31"/>
              <p:cNvCxnSpPr/>
              <p:nvPr/>
            </p:nvCxnSpPr>
            <p:spPr>
              <a:xfrm>
                <a:off x="5994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 name="MH_Other_32"/>
              <p:cNvCxnSpPr/>
              <p:nvPr/>
            </p:nvCxnSpPr>
            <p:spPr>
              <a:xfrm>
                <a:off x="6350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5" name="MH_Other_33"/>
              <p:cNvCxnSpPr/>
              <p:nvPr/>
            </p:nvCxnSpPr>
            <p:spPr>
              <a:xfrm>
                <a:off x="6527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 name="MH_Other_34"/>
              <p:cNvCxnSpPr/>
              <p:nvPr/>
            </p:nvCxnSpPr>
            <p:spPr>
              <a:xfrm>
                <a:off x="6705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 name="MH_Other_35"/>
              <p:cNvCxnSpPr/>
              <p:nvPr/>
            </p:nvCxnSpPr>
            <p:spPr>
              <a:xfrm>
                <a:off x="6883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MH_Other_37"/>
              <p:cNvCxnSpPr/>
              <p:nvPr/>
            </p:nvCxnSpPr>
            <p:spPr>
              <a:xfrm>
                <a:off x="7239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MH_Other_38"/>
              <p:cNvCxnSpPr/>
              <p:nvPr/>
            </p:nvCxnSpPr>
            <p:spPr>
              <a:xfrm>
                <a:off x="7416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0" name="MH_Other_39"/>
              <p:cNvCxnSpPr/>
              <p:nvPr/>
            </p:nvCxnSpPr>
            <p:spPr>
              <a:xfrm>
                <a:off x="7594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1" name="MH_Other_40"/>
              <p:cNvCxnSpPr/>
              <p:nvPr/>
            </p:nvCxnSpPr>
            <p:spPr>
              <a:xfrm>
                <a:off x="7772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2" name="MH_Other_46"/>
              <p:cNvCxnSpPr/>
              <p:nvPr/>
            </p:nvCxnSpPr>
            <p:spPr>
              <a:xfrm>
                <a:off x="8128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3" name="MH_Other_47"/>
              <p:cNvCxnSpPr/>
              <p:nvPr/>
            </p:nvCxnSpPr>
            <p:spPr>
              <a:xfrm>
                <a:off x="8305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4" name="MH_Other_48"/>
              <p:cNvCxnSpPr/>
              <p:nvPr/>
            </p:nvCxnSpPr>
            <p:spPr>
              <a:xfrm>
                <a:off x="8483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5" name="MH_Other_49"/>
              <p:cNvCxnSpPr/>
              <p:nvPr/>
            </p:nvCxnSpPr>
            <p:spPr>
              <a:xfrm>
                <a:off x="8661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86" name="组合 85"/>
              <p:cNvGrpSpPr/>
              <p:nvPr/>
            </p:nvGrpSpPr>
            <p:grpSpPr>
              <a:xfrm>
                <a:off x="1727200" y="447551"/>
                <a:ext cx="7112000" cy="426368"/>
                <a:chOff x="1703738" y="2145382"/>
                <a:chExt cx="7112000" cy="719138"/>
              </a:xfrm>
            </p:grpSpPr>
            <p:cxnSp>
              <p:nvCxnSpPr>
                <p:cNvPr id="88" name="MH_Other_9"/>
                <p:cNvCxnSpPr/>
                <p:nvPr/>
              </p:nvCxnSpPr>
              <p:spPr>
                <a:xfrm>
                  <a:off x="1703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9" name="MH_Other_18"/>
                <p:cNvCxnSpPr/>
                <p:nvPr/>
              </p:nvCxnSpPr>
              <p:spPr>
                <a:xfrm>
                  <a:off x="3481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0" name="MH_Other_27"/>
                <p:cNvCxnSpPr/>
                <p:nvPr/>
              </p:nvCxnSpPr>
              <p:spPr>
                <a:xfrm>
                  <a:off x="5259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1" name="MH_Other_36"/>
                <p:cNvCxnSpPr/>
                <p:nvPr/>
              </p:nvCxnSpPr>
              <p:spPr>
                <a:xfrm>
                  <a:off x="7037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2" name="MH_Other_50"/>
                <p:cNvCxnSpPr/>
                <p:nvPr/>
              </p:nvCxnSpPr>
              <p:spPr>
                <a:xfrm>
                  <a:off x="8815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87" name="MH_Other_51"/>
              <p:cNvCxnSpPr/>
              <p:nvPr/>
            </p:nvCxnSpPr>
            <p:spPr>
              <a:xfrm>
                <a:off x="901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44" name="直接连接符 43"/>
            <p:cNvCxnSpPr/>
            <p:nvPr/>
          </p:nvCxnSpPr>
          <p:spPr>
            <a:xfrm>
              <a:off x="0" y="522362"/>
              <a:ext cx="9144000" cy="0"/>
            </a:xfrm>
            <a:prstGeom prst="line">
              <a:avLst/>
            </a:prstGeom>
            <a:ln>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98" name="矩形 97"/>
          <p:cNvSpPr/>
          <p:nvPr/>
        </p:nvSpPr>
        <p:spPr>
          <a:xfrm>
            <a:off x="3785275" y="224749"/>
            <a:ext cx="2031325" cy="369332"/>
          </a:xfrm>
          <a:prstGeom prst="rect">
            <a:avLst/>
          </a:prstGeom>
          <a:solidFill>
            <a:schemeClr val="bg1">
              <a:lumMod val="95000"/>
            </a:schemeClr>
          </a:solidFill>
        </p:spPr>
        <p:txBody>
          <a:bodyPr wrap="none">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单击此处添加</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内容</a:t>
            </a:r>
            <a:endParaRPr lang="zh-CN" altLang="en-US" dirty="0">
              <a:solidFill>
                <a:schemeClr val="tx1">
                  <a:lumMod val="75000"/>
                  <a:lumOff val="25000"/>
                </a:schemeClr>
              </a:solidFill>
            </a:endParaRPr>
          </a:p>
        </p:txBody>
      </p:sp>
    </p:spTree>
    <p:extLst>
      <p:ext uri="{BB962C8B-B14F-4D97-AF65-F5344CB8AC3E}">
        <p14:creationId xmlns:p14="http://schemas.microsoft.com/office/powerpoint/2010/main" val="29847826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000"/>
                                        <p:tgtEl>
                                          <p:spTgt spid="3"/>
                                        </p:tgtEl>
                                      </p:cBhvr>
                                    </p:animEffect>
                                  </p:childTnLst>
                                </p:cTn>
                              </p:par>
                            </p:childTnLst>
                          </p:cTn>
                        </p:par>
                        <p:par>
                          <p:cTn id="13" fill="hold">
                            <p:stCondLst>
                              <p:cond delay="1500"/>
                            </p:stCondLst>
                            <p:childTnLst>
                              <p:par>
                                <p:cTn id="14" presetID="22" presetClass="entr" presetSubtype="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1000"/>
                                        <p:tgtEl>
                                          <p:spTgt spid="7"/>
                                        </p:tgtEl>
                                      </p:cBhvr>
                                    </p:animEffect>
                                  </p:childTnLst>
                                </p:cTn>
                              </p:par>
                            </p:childTnLst>
                          </p:cTn>
                        </p:par>
                        <p:par>
                          <p:cTn id="17" fill="hold">
                            <p:stCondLst>
                              <p:cond delay="2500"/>
                            </p:stCondLst>
                            <p:childTnLst>
                              <p:par>
                                <p:cTn id="18" presetID="22" presetClass="entr" presetSubtype="8"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1000"/>
                                        <p:tgtEl>
                                          <p:spTgt spid="11"/>
                                        </p:tgtEl>
                                      </p:cBhvr>
                                    </p:animEffect>
                                  </p:childTnLst>
                                </p:cTn>
                              </p:par>
                            </p:childTnLst>
                          </p:cTn>
                        </p:par>
                        <p:par>
                          <p:cTn id="21" fill="hold">
                            <p:stCondLst>
                              <p:cond delay="3500"/>
                            </p:stCondLst>
                            <p:childTnLst>
                              <p:par>
                                <p:cTn id="22" presetID="22" presetClass="entr" presetSubtype="8"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1000"/>
                                        <p:tgtEl>
                                          <p:spTgt spid="15"/>
                                        </p:tgtEl>
                                      </p:cBhvr>
                                    </p:animEffect>
                                  </p:childTnLst>
                                </p:cTn>
                              </p:par>
                            </p:childTnLst>
                          </p:cTn>
                        </p:par>
                        <p:par>
                          <p:cTn id="25" fill="hold">
                            <p:stCondLst>
                              <p:cond delay="4500"/>
                            </p:stCondLst>
                            <p:childTnLst>
                              <p:par>
                                <p:cTn id="26" presetID="10" presetClass="entr" presetSubtype="0"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pPr/>
              <a:t>30</a:t>
            </a:fld>
            <a:endParaRPr lang="zh-CN" altLang="en-US"/>
          </a:p>
        </p:txBody>
      </p:sp>
      <p:sp>
        <p:nvSpPr>
          <p:cNvPr id="3" name="矩形 2"/>
          <p:cNvSpPr/>
          <p:nvPr/>
        </p:nvSpPr>
        <p:spPr>
          <a:xfrm>
            <a:off x="706428" y="1102965"/>
            <a:ext cx="2088158" cy="1656209"/>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2878128" y="1095345"/>
            <a:ext cx="5676900" cy="1656209"/>
          </a:xfrm>
          <a:prstGeom prst="rect">
            <a:avLst/>
          </a:prstGeom>
          <a:solidFill>
            <a:srgbClr val="BD3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459528" y="2931765"/>
            <a:ext cx="2088158" cy="1656209"/>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83568" y="2924145"/>
            <a:ext cx="5676900" cy="1656209"/>
          </a:xfrm>
          <a:prstGeom prst="rect">
            <a:avLst/>
          </a:prstGeom>
          <a:solidFill>
            <a:srgbClr val="F29B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3191562" y="1416719"/>
            <a:ext cx="1028700" cy="1028700"/>
            <a:chOff x="3240784" y="1085279"/>
            <a:chExt cx="1028700" cy="1028700"/>
          </a:xfrm>
        </p:grpSpPr>
        <p:sp>
          <p:nvSpPr>
            <p:cNvPr id="8" name="Freeform 201"/>
            <p:cNvSpPr>
              <a:spLocks noEditPoints="1"/>
            </p:cNvSpPr>
            <p:nvPr/>
          </p:nvSpPr>
          <p:spPr bwMode="auto">
            <a:xfrm>
              <a:off x="3419872" y="1203598"/>
              <a:ext cx="670524" cy="688484"/>
            </a:xfrm>
            <a:custGeom>
              <a:avLst/>
              <a:gdLst>
                <a:gd name="T0" fmla="*/ 19 w 104"/>
                <a:gd name="T1" fmla="*/ 40 h 107"/>
                <a:gd name="T2" fmla="*/ 25 w 104"/>
                <a:gd name="T3" fmla="*/ 35 h 107"/>
                <a:gd name="T4" fmla="*/ 27 w 104"/>
                <a:gd name="T5" fmla="*/ 26 h 107"/>
                <a:gd name="T6" fmla="*/ 37 w 104"/>
                <a:gd name="T7" fmla="*/ 26 h 107"/>
                <a:gd name="T8" fmla="*/ 42 w 104"/>
                <a:gd name="T9" fmla="*/ 22 h 107"/>
                <a:gd name="T10" fmla="*/ 44 w 104"/>
                <a:gd name="T11" fmla="*/ 13 h 107"/>
                <a:gd name="T12" fmla="*/ 54 w 104"/>
                <a:gd name="T13" fmla="*/ 13 h 107"/>
                <a:gd name="T14" fmla="*/ 60 w 104"/>
                <a:gd name="T15" fmla="*/ 8 h 107"/>
                <a:gd name="T16" fmla="*/ 62 w 104"/>
                <a:gd name="T17" fmla="*/ 0 h 107"/>
                <a:gd name="T18" fmla="*/ 99 w 104"/>
                <a:gd name="T19" fmla="*/ 38 h 107"/>
                <a:gd name="T20" fmla="*/ 103 w 104"/>
                <a:gd name="T21" fmla="*/ 47 h 107"/>
                <a:gd name="T22" fmla="*/ 100 w 104"/>
                <a:gd name="T23" fmla="*/ 59 h 107"/>
                <a:gd name="T24" fmla="*/ 37 w 104"/>
                <a:gd name="T25" fmla="*/ 106 h 107"/>
                <a:gd name="T26" fmla="*/ 28 w 104"/>
                <a:gd name="T27" fmla="*/ 104 h 107"/>
                <a:gd name="T28" fmla="*/ 1 w 104"/>
                <a:gd name="T29" fmla="*/ 70 h 107"/>
                <a:gd name="T30" fmla="*/ 1 w 104"/>
                <a:gd name="T31" fmla="*/ 66 h 107"/>
                <a:gd name="T32" fmla="*/ 8 w 104"/>
                <a:gd name="T33" fmla="*/ 52 h 107"/>
                <a:gd name="T34" fmla="*/ 33 w 104"/>
                <a:gd name="T35" fmla="*/ 83 h 107"/>
                <a:gd name="T36" fmla="*/ 10 w 104"/>
                <a:gd name="T37" fmla="*/ 64 h 107"/>
                <a:gd name="T38" fmla="*/ 32 w 104"/>
                <a:gd name="T39" fmla="*/ 99 h 107"/>
                <a:gd name="T40" fmla="*/ 39 w 104"/>
                <a:gd name="T41" fmla="*/ 98 h 107"/>
                <a:gd name="T42" fmla="*/ 37 w 104"/>
                <a:gd name="T43" fmla="*/ 84 h 107"/>
                <a:gd name="T44" fmla="*/ 11 w 104"/>
                <a:gd name="T45" fmla="*/ 50 h 107"/>
                <a:gd name="T46" fmla="*/ 16 w 104"/>
                <a:gd name="T47" fmla="*/ 42 h 107"/>
                <a:gd name="T48" fmla="*/ 40 w 104"/>
                <a:gd name="T49" fmla="*/ 64 h 107"/>
                <a:gd name="T50" fmla="*/ 66 w 104"/>
                <a:gd name="T51" fmla="*/ 18 h 107"/>
                <a:gd name="T52" fmla="*/ 67 w 104"/>
                <a:gd name="T53" fmla="*/ 59 h 107"/>
                <a:gd name="T54" fmla="*/ 88 w 104"/>
                <a:gd name="T55" fmla="*/ 48 h 107"/>
                <a:gd name="T56" fmla="*/ 67 w 104"/>
                <a:gd name="T57" fmla="*/ 59 h 107"/>
                <a:gd name="T58" fmla="*/ 49 w 104"/>
                <a:gd name="T59" fmla="*/ 79 h 107"/>
                <a:gd name="T60" fmla="*/ 64 w 104"/>
                <a:gd name="T61" fmla="*/ 61 h 107"/>
                <a:gd name="T62" fmla="*/ 63 w 104"/>
                <a:gd name="T63" fmla="*/ 52 h 107"/>
                <a:gd name="T64" fmla="*/ 84 w 104"/>
                <a:gd name="T65" fmla="*/ 42 h 107"/>
                <a:gd name="T66" fmla="*/ 63 w 104"/>
                <a:gd name="T67" fmla="*/ 52 h 107"/>
                <a:gd name="T68" fmla="*/ 45 w 104"/>
                <a:gd name="T69" fmla="*/ 72 h 107"/>
                <a:gd name="T70" fmla="*/ 60 w 104"/>
                <a:gd name="T71" fmla="*/ 54 h 107"/>
                <a:gd name="T72" fmla="*/ 69 w 104"/>
                <a:gd name="T73" fmla="*/ 10 h 107"/>
                <a:gd name="T74" fmla="*/ 42 w 104"/>
                <a:gd name="T75" fmla="*/ 80 h 107"/>
                <a:gd name="T76" fmla="*/ 47 w 104"/>
                <a:gd name="T77" fmla="*/ 90 h 107"/>
                <a:gd name="T78" fmla="*/ 95 w 104"/>
                <a:gd name="T79" fmla="*/ 54 h 107"/>
                <a:gd name="T80" fmla="*/ 94 w 104"/>
                <a:gd name="T81" fmla="*/ 42 h 107"/>
                <a:gd name="T82" fmla="*/ 69 w 104"/>
                <a:gd name="T83" fmla="*/ 1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4" h="107">
                  <a:moveTo>
                    <a:pt x="16" y="42"/>
                  </a:moveTo>
                  <a:cubicBezTo>
                    <a:pt x="19" y="40"/>
                    <a:pt x="19" y="40"/>
                    <a:pt x="19" y="40"/>
                  </a:cubicBezTo>
                  <a:cubicBezTo>
                    <a:pt x="19" y="33"/>
                    <a:pt x="19" y="33"/>
                    <a:pt x="19" y="33"/>
                  </a:cubicBezTo>
                  <a:cubicBezTo>
                    <a:pt x="25" y="35"/>
                    <a:pt x="25" y="35"/>
                    <a:pt x="25" y="35"/>
                  </a:cubicBezTo>
                  <a:cubicBezTo>
                    <a:pt x="28" y="33"/>
                    <a:pt x="28" y="33"/>
                    <a:pt x="28" y="33"/>
                  </a:cubicBezTo>
                  <a:cubicBezTo>
                    <a:pt x="27" y="26"/>
                    <a:pt x="27" y="26"/>
                    <a:pt x="27" y="26"/>
                  </a:cubicBezTo>
                  <a:cubicBezTo>
                    <a:pt x="34" y="29"/>
                    <a:pt x="34" y="29"/>
                    <a:pt x="34" y="29"/>
                  </a:cubicBezTo>
                  <a:cubicBezTo>
                    <a:pt x="37" y="26"/>
                    <a:pt x="37" y="26"/>
                    <a:pt x="37" y="26"/>
                  </a:cubicBezTo>
                  <a:cubicBezTo>
                    <a:pt x="36" y="20"/>
                    <a:pt x="36" y="20"/>
                    <a:pt x="36" y="20"/>
                  </a:cubicBezTo>
                  <a:cubicBezTo>
                    <a:pt x="42" y="22"/>
                    <a:pt x="42" y="22"/>
                    <a:pt x="42" y="22"/>
                  </a:cubicBezTo>
                  <a:cubicBezTo>
                    <a:pt x="45" y="19"/>
                    <a:pt x="45" y="19"/>
                    <a:pt x="45" y="19"/>
                  </a:cubicBezTo>
                  <a:cubicBezTo>
                    <a:pt x="44" y="13"/>
                    <a:pt x="44" y="13"/>
                    <a:pt x="44" y="13"/>
                  </a:cubicBezTo>
                  <a:cubicBezTo>
                    <a:pt x="51" y="15"/>
                    <a:pt x="51" y="15"/>
                    <a:pt x="51" y="15"/>
                  </a:cubicBezTo>
                  <a:cubicBezTo>
                    <a:pt x="54" y="13"/>
                    <a:pt x="54" y="13"/>
                    <a:pt x="54" y="13"/>
                  </a:cubicBezTo>
                  <a:cubicBezTo>
                    <a:pt x="53" y="6"/>
                    <a:pt x="53" y="6"/>
                    <a:pt x="53" y="6"/>
                  </a:cubicBezTo>
                  <a:cubicBezTo>
                    <a:pt x="60" y="8"/>
                    <a:pt x="60" y="8"/>
                    <a:pt x="60" y="8"/>
                  </a:cubicBezTo>
                  <a:cubicBezTo>
                    <a:pt x="63" y="6"/>
                    <a:pt x="63" y="6"/>
                    <a:pt x="63" y="6"/>
                  </a:cubicBezTo>
                  <a:cubicBezTo>
                    <a:pt x="62" y="0"/>
                    <a:pt x="62" y="0"/>
                    <a:pt x="62" y="0"/>
                  </a:cubicBezTo>
                  <a:cubicBezTo>
                    <a:pt x="72" y="3"/>
                    <a:pt x="72" y="3"/>
                    <a:pt x="72" y="3"/>
                  </a:cubicBezTo>
                  <a:cubicBezTo>
                    <a:pt x="99" y="38"/>
                    <a:pt x="99" y="38"/>
                    <a:pt x="99" y="38"/>
                  </a:cubicBezTo>
                  <a:cubicBezTo>
                    <a:pt x="99" y="38"/>
                    <a:pt x="99" y="38"/>
                    <a:pt x="99" y="38"/>
                  </a:cubicBezTo>
                  <a:cubicBezTo>
                    <a:pt x="102" y="41"/>
                    <a:pt x="103" y="44"/>
                    <a:pt x="103" y="47"/>
                  </a:cubicBezTo>
                  <a:cubicBezTo>
                    <a:pt x="104" y="51"/>
                    <a:pt x="103" y="54"/>
                    <a:pt x="101" y="58"/>
                  </a:cubicBezTo>
                  <a:cubicBezTo>
                    <a:pt x="100" y="59"/>
                    <a:pt x="100" y="59"/>
                    <a:pt x="100" y="59"/>
                  </a:cubicBezTo>
                  <a:cubicBezTo>
                    <a:pt x="44" y="102"/>
                    <a:pt x="44" y="102"/>
                    <a:pt x="44" y="102"/>
                  </a:cubicBezTo>
                  <a:cubicBezTo>
                    <a:pt x="42" y="104"/>
                    <a:pt x="40" y="106"/>
                    <a:pt x="37" y="106"/>
                  </a:cubicBezTo>
                  <a:cubicBezTo>
                    <a:pt x="34" y="107"/>
                    <a:pt x="31" y="106"/>
                    <a:pt x="28" y="105"/>
                  </a:cubicBezTo>
                  <a:cubicBezTo>
                    <a:pt x="28" y="104"/>
                    <a:pt x="28" y="104"/>
                    <a:pt x="28" y="104"/>
                  </a:cubicBezTo>
                  <a:cubicBezTo>
                    <a:pt x="27" y="104"/>
                    <a:pt x="27" y="104"/>
                    <a:pt x="27" y="104"/>
                  </a:cubicBezTo>
                  <a:cubicBezTo>
                    <a:pt x="1" y="70"/>
                    <a:pt x="1" y="70"/>
                    <a:pt x="1" y="70"/>
                  </a:cubicBezTo>
                  <a:cubicBezTo>
                    <a:pt x="0" y="68"/>
                    <a:pt x="0" y="68"/>
                    <a:pt x="0" y="68"/>
                  </a:cubicBezTo>
                  <a:cubicBezTo>
                    <a:pt x="1" y="66"/>
                    <a:pt x="1" y="66"/>
                    <a:pt x="1" y="66"/>
                  </a:cubicBezTo>
                  <a:cubicBezTo>
                    <a:pt x="6" y="56"/>
                    <a:pt x="6" y="56"/>
                    <a:pt x="6" y="56"/>
                  </a:cubicBezTo>
                  <a:cubicBezTo>
                    <a:pt x="8" y="52"/>
                    <a:pt x="8" y="52"/>
                    <a:pt x="8" y="52"/>
                  </a:cubicBezTo>
                  <a:cubicBezTo>
                    <a:pt x="12" y="56"/>
                    <a:pt x="12" y="56"/>
                    <a:pt x="12" y="56"/>
                  </a:cubicBezTo>
                  <a:cubicBezTo>
                    <a:pt x="33" y="83"/>
                    <a:pt x="33" y="83"/>
                    <a:pt x="33" y="83"/>
                  </a:cubicBezTo>
                  <a:cubicBezTo>
                    <a:pt x="27" y="87"/>
                    <a:pt x="27" y="87"/>
                    <a:pt x="27" y="87"/>
                  </a:cubicBezTo>
                  <a:cubicBezTo>
                    <a:pt x="10" y="64"/>
                    <a:pt x="10" y="64"/>
                    <a:pt x="10" y="64"/>
                  </a:cubicBezTo>
                  <a:cubicBezTo>
                    <a:pt x="8" y="68"/>
                    <a:pt x="8" y="68"/>
                    <a:pt x="8" y="68"/>
                  </a:cubicBezTo>
                  <a:cubicBezTo>
                    <a:pt x="32" y="99"/>
                    <a:pt x="32" y="99"/>
                    <a:pt x="32" y="99"/>
                  </a:cubicBezTo>
                  <a:cubicBezTo>
                    <a:pt x="33" y="100"/>
                    <a:pt x="34" y="100"/>
                    <a:pt x="35" y="99"/>
                  </a:cubicBezTo>
                  <a:cubicBezTo>
                    <a:pt x="37" y="99"/>
                    <a:pt x="38" y="99"/>
                    <a:pt x="39" y="98"/>
                  </a:cubicBezTo>
                  <a:cubicBezTo>
                    <a:pt x="40" y="95"/>
                    <a:pt x="40" y="93"/>
                    <a:pt x="40" y="91"/>
                  </a:cubicBezTo>
                  <a:cubicBezTo>
                    <a:pt x="40" y="88"/>
                    <a:pt x="39" y="86"/>
                    <a:pt x="37" y="84"/>
                  </a:cubicBezTo>
                  <a:cubicBezTo>
                    <a:pt x="37" y="84"/>
                    <a:pt x="37" y="84"/>
                    <a:pt x="37" y="84"/>
                  </a:cubicBezTo>
                  <a:cubicBezTo>
                    <a:pt x="11" y="50"/>
                    <a:pt x="11" y="50"/>
                    <a:pt x="11" y="50"/>
                  </a:cubicBezTo>
                  <a:cubicBezTo>
                    <a:pt x="10" y="40"/>
                    <a:pt x="10" y="40"/>
                    <a:pt x="10" y="40"/>
                  </a:cubicBezTo>
                  <a:cubicBezTo>
                    <a:pt x="16" y="42"/>
                    <a:pt x="16" y="42"/>
                    <a:pt x="16" y="42"/>
                  </a:cubicBezTo>
                  <a:close/>
                  <a:moveTo>
                    <a:pt x="28" y="48"/>
                  </a:moveTo>
                  <a:cubicBezTo>
                    <a:pt x="40" y="64"/>
                    <a:pt x="40" y="64"/>
                    <a:pt x="40" y="64"/>
                  </a:cubicBezTo>
                  <a:cubicBezTo>
                    <a:pt x="79" y="34"/>
                    <a:pt x="79" y="34"/>
                    <a:pt x="79" y="34"/>
                  </a:cubicBezTo>
                  <a:cubicBezTo>
                    <a:pt x="66" y="18"/>
                    <a:pt x="66" y="18"/>
                    <a:pt x="66" y="18"/>
                  </a:cubicBezTo>
                  <a:cubicBezTo>
                    <a:pt x="28" y="48"/>
                    <a:pt x="28" y="48"/>
                    <a:pt x="28" y="48"/>
                  </a:cubicBezTo>
                  <a:close/>
                  <a:moveTo>
                    <a:pt x="67" y="59"/>
                  </a:moveTo>
                  <a:cubicBezTo>
                    <a:pt x="70" y="62"/>
                    <a:pt x="70" y="62"/>
                    <a:pt x="70" y="62"/>
                  </a:cubicBezTo>
                  <a:cubicBezTo>
                    <a:pt x="88" y="48"/>
                    <a:pt x="88" y="48"/>
                    <a:pt x="88" y="48"/>
                  </a:cubicBezTo>
                  <a:cubicBezTo>
                    <a:pt x="85" y="45"/>
                    <a:pt x="85" y="45"/>
                    <a:pt x="85" y="45"/>
                  </a:cubicBezTo>
                  <a:cubicBezTo>
                    <a:pt x="67" y="59"/>
                    <a:pt x="67" y="59"/>
                    <a:pt x="67" y="59"/>
                  </a:cubicBezTo>
                  <a:close/>
                  <a:moveTo>
                    <a:pt x="46" y="75"/>
                  </a:moveTo>
                  <a:cubicBezTo>
                    <a:pt x="49" y="79"/>
                    <a:pt x="49" y="79"/>
                    <a:pt x="49" y="79"/>
                  </a:cubicBezTo>
                  <a:cubicBezTo>
                    <a:pt x="67" y="65"/>
                    <a:pt x="67" y="65"/>
                    <a:pt x="67" y="65"/>
                  </a:cubicBezTo>
                  <a:cubicBezTo>
                    <a:pt x="64" y="61"/>
                    <a:pt x="64" y="61"/>
                    <a:pt x="64" y="61"/>
                  </a:cubicBezTo>
                  <a:cubicBezTo>
                    <a:pt x="46" y="75"/>
                    <a:pt x="46" y="75"/>
                    <a:pt x="46" y="75"/>
                  </a:cubicBezTo>
                  <a:close/>
                  <a:moveTo>
                    <a:pt x="63" y="52"/>
                  </a:moveTo>
                  <a:cubicBezTo>
                    <a:pt x="66" y="56"/>
                    <a:pt x="66" y="56"/>
                    <a:pt x="66" y="56"/>
                  </a:cubicBezTo>
                  <a:cubicBezTo>
                    <a:pt x="84" y="42"/>
                    <a:pt x="84" y="42"/>
                    <a:pt x="84" y="42"/>
                  </a:cubicBezTo>
                  <a:cubicBezTo>
                    <a:pt x="81" y="38"/>
                    <a:pt x="81" y="38"/>
                    <a:pt x="81" y="38"/>
                  </a:cubicBezTo>
                  <a:cubicBezTo>
                    <a:pt x="63" y="52"/>
                    <a:pt x="63" y="52"/>
                    <a:pt x="63" y="52"/>
                  </a:cubicBezTo>
                  <a:close/>
                  <a:moveTo>
                    <a:pt x="42" y="68"/>
                  </a:moveTo>
                  <a:cubicBezTo>
                    <a:pt x="45" y="72"/>
                    <a:pt x="45" y="72"/>
                    <a:pt x="45" y="72"/>
                  </a:cubicBezTo>
                  <a:cubicBezTo>
                    <a:pt x="63" y="58"/>
                    <a:pt x="63" y="58"/>
                    <a:pt x="63" y="58"/>
                  </a:cubicBezTo>
                  <a:cubicBezTo>
                    <a:pt x="60" y="54"/>
                    <a:pt x="60" y="54"/>
                    <a:pt x="60" y="54"/>
                  </a:cubicBezTo>
                  <a:cubicBezTo>
                    <a:pt x="42" y="68"/>
                    <a:pt x="42" y="68"/>
                    <a:pt x="42" y="68"/>
                  </a:cubicBezTo>
                  <a:close/>
                  <a:moveTo>
                    <a:pt x="69" y="10"/>
                  </a:moveTo>
                  <a:cubicBezTo>
                    <a:pt x="19" y="49"/>
                    <a:pt x="19" y="49"/>
                    <a:pt x="19" y="49"/>
                  </a:cubicBezTo>
                  <a:cubicBezTo>
                    <a:pt x="42" y="80"/>
                    <a:pt x="42" y="80"/>
                    <a:pt x="42" y="80"/>
                  </a:cubicBezTo>
                  <a:cubicBezTo>
                    <a:pt x="42" y="80"/>
                    <a:pt x="42" y="80"/>
                    <a:pt x="42" y="80"/>
                  </a:cubicBezTo>
                  <a:cubicBezTo>
                    <a:pt x="45" y="83"/>
                    <a:pt x="46" y="86"/>
                    <a:pt x="47" y="90"/>
                  </a:cubicBezTo>
                  <a:cubicBezTo>
                    <a:pt x="47" y="90"/>
                    <a:pt x="47" y="91"/>
                    <a:pt x="47" y="91"/>
                  </a:cubicBezTo>
                  <a:cubicBezTo>
                    <a:pt x="95" y="54"/>
                    <a:pt x="95" y="54"/>
                    <a:pt x="95" y="54"/>
                  </a:cubicBezTo>
                  <a:cubicBezTo>
                    <a:pt x="96" y="52"/>
                    <a:pt x="97" y="50"/>
                    <a:pt x="96" y="48"/>
                  </a:cubicBezTo>
                  <a:cubicBezTo>
                    <a:pt x="96" y="46"/>
                    <a:pt x="95" y="44"/>
                    <a:pt x="94" y="42"/>
                  </a:cubicBezTo>
                  <a:cubicBezTo>
                    <a:pt x="94" y="42"/>
                    <a:pt x="94" y="42"/>
                    <a:pt x="94" y="42"/>
                  </a:cubicBezTo>
                  <a:lnTo>
                    <a:pt x="69" y="10"/>
                  </a:lnTo>
                  <a:close/>
                </a:path>
              </a:pathLst>
            </a:custGeom>
            <a:solidFill>
              <a:schemeClr val="bg1"/>
            </a:solidFill>
            <a:ln>
              <a:noFill/>
            </a:ln>
            <a:effectLst>
              <a:outerShdw blurRad="50800" dist="38100" dir="5400000" algn="t" rotWithShape="0">
                <a:prstClr val="black">
                  <a:alpha val="40000"/>
                </a:prstClr>
              </a:outerShdw>
            </a:effectLst>
            <a:extLst/>
          </p:spPr>
          <p:txBody>
            <a:bodyPr vert="horz" wrap="square" lIns="68580" tIns="34290" rIns="68580" bIns="34290" numCol="1" anchor="t" anchorCtr="0" compatLnSpc="1">
              <a:prstTxWarp prst="textNoShape">
                <a:avLst/>
              </a:prstTxWarp>
            </a:bodyPr>
            <a:lstStyle/>
            <a:p>
              <a:endParaRPr lang="zh-CN" altLang="en-US"/>
            </a:p>
          </p:txBody>
        </p:sp>
        <p:sp>
          <p:nvSpPr>
            <p:cNvPr id="9" name="椭圆 8"/>
            <p:cNvSpPr/>
            <p:nvPr/>
          </p:nvSpPr>
          <p:spPr>
            <a:xfrm>
              <a:off x="3240784" y="1085279"/>
              <a:ext cx="1028700" cy="1028700"/>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a:off x="5026834" y="3245519"/>
            <a:ext cx="1028700" cy="1028700"/>
            <a:chOff x="1038604" y="2931790"/>
            <a:chExt cx="1028700" cy="1028700"/>
          </a:xfrm>
        </p:grpSpPr>
        <p:sp>
          <p:nvSpPr>
            <p:cNvPr id="11" name="Freeform 234"/>
            <p:cNvSpPr>
              <a:spLocks noEditPoints="1"/>
            </p:cNvSpPr>
            <p:nvPr/>
          </p:nvSpPr>
          <p:spPr bwMode="auto">
            <a:xfrm>
              <a:off x="1242128" y="3138473"/>
              <a:ext cx="626088" cy="623434"/>
            </a:xfrm>
            <a:custGeom>
              <a:avLst/>
              <a:gdLst>
                <a:gd name="T0" fmla="*/ 122 w 244"/>
                <a:gd name="T1" fmla="*/ 0 h 243"/>
                <a:gd name="T2" fmla="*/ 208 w 244"/>
                <a:gd name="T3" fmla="*/ 35 h 243"/>
                <a:gd name="T4" fmla="*/ 244 w 244"/>
                <a:gd name="T5" fmla="*/ 121 h 243"/>
                <a:gd name="T6" fmla="*/ 208 w 244"/>
                <a:gd name="T7" fmla="*/ 208 h 243"/>
                <a:gd name="T8" fmla="*/ 122 w 244"/>
                <a:gd name="T9" fmla="*/ 243 h 243"/>
                <a:gd name="T10" fmla="*/ 36 w 244"/>
                <a:gd name="T11" fmla="*/ 208 h 243"/>
                <a:gd name="T12" fmla="*/ 0 w 244"/>
                <a:gd name="T13" fmla="*/ 121 h 243"/>
                <a:gd name="T14" fmla="*/ 36 w 244"/>
                <a:gd name="T15" fmla="*/ 35 h 243"/>
                <a:gd name="T16" fmla="*/ 122 w 244"/>
                <a:gd name="T17" fmla="*/ 0 h 243"/>
                <a:gd name="T18" fmla="*/ 170 w 244"/>
                <a:gd name="T19" fmla="*/ 135 h 243"/>
                <a:gd name="T20" fmla="*/ 172 w 244"/>
                <a:gd name="T21" fmla="*/ 109 h 243"/>
                <a:gd name="T22" fmla="*/ 139 w 244"/>
                <a:gd name="T23" fmla="*/ 90 h 243"/>
                <a:gd name="T24" fmla="*/ 109 w 244"/>
                <a:gd name="T25" fmla="*/ 72 h 243"/>
                <a:gd name="T26" fmla="*/ 85 w 244"/>
                <a:gd name="T27" fmla="*/ 84 h 243"/>
                <a:gd name="T28" fmla="*/ 85 w 244"/>
                <a:gd name="T29" fmla="*/ 121 h 243"/>
                <a:gd name="T30" fmla="*/ 85 w 244"/>
                <a:gd name="T31" fmla="*/ 157 h 243"/>
                <a:gd name="T32" fmla="*/ 107 w 244"/>
                <a:gd name="T33" fmla="*/ 172 h 243"/>
                <a:gd name="T34" fmla="*/ 139 w 244"/>
                <a:gd name="T35" fmla="*/ 153 h 243"/>
                <a:gd name="T36" fmla="*/ 170 w 244"/>
                <a:gd name="T37" fmla="*/ 135 h 243"/>
                <a:gd name="T38" fmla="*/ 178 w 244"/>
                <a:gd name="T39" fmla="*/ 66 h 243"/>
                <a:gd name="T40" fmla="*/ 122 w 244"/>
                <a:gd name="T41" fmla="*/ 43 h 243"/>
                <a:gd name="T42" fmla="*/ 67 w 244"/>
                <a:gd name="T43" fmla="*/ 66 h 243"/>
                <a:gd name="T44" fmla="*/ 44 w 244"/>
                <a:gd name="T45" fmla="*/ 121 h 243"/>
                <a:gd name="T46" fmla="*/ 67 w 244"/>
                <a:gd name="T47" fmla="*/ 177 h 243"/>
                <a:gd name="T48" fmla="*/ 122 w 244"/>
                <a:gd name="T49" fmla="*/ 200 h 243"/>
                <a:gd name="T50" fmla="*/ 178 w 244"/>
                <a:gd name="T51" fmla="*/ 177 h 243"/>
                <a:gd name="T52" fmla="*/ 201 w 244"/>
                <a:gd name="T53" fmla="*/ 121 h 243"/>
                <a:gd name="T54" fmla="*/ 178 w 244"/>
                <a:gd name="T55" fmla="*/ 66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4" h="243">
                  <a:moveTo>
                    <a:pt x="122" y="0"/>
                  </a:moveTo>
                  <a:cubicBezTo>
                    <a:pt x="156" y="0"/>
                    <a:pt x="186" y="13"/>
                    <a:pt x="208" y="35"/>
                  </a:cubicBezTo>
                  <a:cubicBezTo>
                    <a:pt x="231" y="57"/>
                    <a:pt x="244" y="88"/>
                    <a:pt x="244" y="121"/>
                  </a:cubicBezTo>
                  <a:cubicBezTo>
                    <a:pt x="244" y="155"/>
                    <a:pt x="231" y="186"/>
                    <a:pt x="208" y="208"/>
                  </a:cubicBezTo>
                  <a:cubicBezTo>
                    <a:pt x="186" y="230"/>
                    <a:pt x="156" y="243"/>
                    <a:pt x="122" y="243"/>
                  </a:cubicBezTo>
                  <a:cubicBezTo>
                    <a:pt x="89" y="243"/>
                    <a:pt x="58" y="230"/>
                    <a:pt x="36" y="208"/>
                  </a:cubicBezTo>
                  <a:cubicBezTo>
                    <a:pt x="14" y="186"/>
                    <a:pt x="0" y="155"/>
                    <a:pt x="0" y="121"/>
                  </a:cubicBezTo>
                  <a:cubicBezTo>
                    <a:pt x="0" y="88"/>
                    <a:pt x="14" y="57"/>
                    <a:pt x="36" y="35"/>
                  </a:cubicBezTo>
                  <a:cubicBezTo>
                    <a:pt x="58" y="13"/>
                    <a:pt x="89" y="0"/>
                    <a:pt x="122" y="0"/>
                  </a:cubicBezTo>
                  <a:close/>
                  <a:moveTo>
                    <a:pt x="170" y="135"/>
                  </a:moveTo>
                  <a:cubicBezTo>
                    <a:pt x="182" y="128"/>
                    <a:pt x="184" y="117"/>
                    <a:pt x="172" y="109"/>
                  </a:cubicBezTo>
                  <a:cubicBezTo>
                    <a:pt x="161" y="102"/>
                    <a:pt x="150" y="96"/>
                    <a:pt x="139" y="90"/>
                  </a:cubicBezTo>
                  <a:cubicBezTo>
                    <a:pt x="129" y="84"/>
                    <a:pt x="119" y="78"/>
                    <a:pt x="109" y="72"/>
                  </a:cubicBezTo>
                  <a:cubicBezTo>
                    <a:pt x="96" y="65"/>
                    <a:pt x="85" y="69"/>
                    <a:pt x="85" y="84"/>
                  </a:cubicBezTo>
                  <a:cubicBezTo>
                    <a:pt x="85" y="96"/>
                    <a:pt x="85" y="109"/>
                    <a:pt x="85" y="121"/>
                  </a:cubicBezTo>
                  <a:cubicBezTo>
                    <a:pt x="85" y="133"/>
                    <a:pt x="85" y="145"/>
                    <a:pt x="85" y="157"/>
                  </a:cubicBezTo>
                  <a:cubicBezTo>
                    <a:pt x="85" y="171"/>
                    <a:pt x="94" y="178"/>
                    <a:pt x="107" y="172"/>
                  </a:cubicBezTo>
                  <a:cubicBezTo>
                    <a:pt x="118" y="165"/>
                    <a:pt x="128" y="159"/>
                    <a:pt x="139" y="153"/>
                  </a:cubicBezTo>
                  <a:cubicBezTo>
                    <a:pt x="150" y="147"/>
                    <a:pt x="160" y="141"/>
                    <a:pt x="170" y="135"/>
                  </a:cubicBezTo>
                  <a:close/>
                  <a:moveTo>
                    <a:pt x="178" y="66"/>
                  </a:moveTo>
                  <a:cubicBezTo>
                    <a:pt x="164" y="52"/>
                    <a:pt x="144" y="43"/>
                    <a:pt x="122" y="43"/>
                  </a:cubicBezTo>
                  <a:cubicBezTo>
                    <a:pt x="101" y="43"/>
                    <a:pt x="81" y="52"/>
                    <a:pt x="67" y="66"/>
                  </a:cubicBezTo>
                  <a:cubicBezTo>
                    <a:pt x="52" y="80"/>
                    <a:pt x="44" y="100"/>
                    <a:pt x="44" y="121"/>
                  </a:cubicBezTo>
                  <a:cubicBezTo>
                    <a:pt x="44" y="143"/>
                    <a:pt x="52" y="163"/>
                    <a:pt x="67" y="177"/>
                  </a:cubicBezTo>
                  <a:cubicBezTo>
                    <a:pt x="81" y="191"/>
                    <a:pt x="101" y="200"/>
                    <a:pt x="122" y="200"/>
                  </a:cubicBezTo>
                  <a:cubicBezTo>
                    <a:pt x="144" y="200"/>
                    <a:pt x="164" y="191"/>
                    <a:pt x="178" y="177"/>
                  </a:cubicBezTo>
                  <a:cubicBezTo>
                    <a:pt x="192" y="163"/>
                    <a:pt x="201" y="143"/>
                    <a:pt x="201" y="121"/>
                  </a:cubicBezTo>
                  <a:cubicBezTo>
                    <a:pt x="201" y="100"/>
                    <a:pt x="192" y="80"/>
                    <a:pt x="178" y="66"/>
                  </a:cubicBezTo>
                  <a:close/>
                </a:path>
              </a:pathLst>
            </a:custGeom>
            <a:solidFill>
              <a:schemeClr val="bg1"/>
            </a:solidFill>
            <a:ln>
              <a:noFill/>
            </a:ln>
            <a:effectLst>
              <a:outerShdw blurRad="50800" dist="38100" dir="5400000" algn="t" rotWithShape="0">
                <a:prstClr val="black">
                  <a:alpha val="40000"/>
                </a:prstClr>
              </a:outerShdw>
            </a:effectLst>
            <a:extLst/>
          </p:spPr>
          <p:txBody>
            <a:bodyPr vert="horz" wrap="square" lIns="68580" tIns="34290" rIns="68580" bIns="34290" numCol="1" anchor="t" anchorCtr="0" compatLnSpc="1">
              <a:prstTxWarp prst="textNoShape">
                <a:avLst/>
              </a:prstTxWarp>
            </a:bodyPr>
            <a:lstStyle/>
            <a:p>
              <a:endParaRPr lang="zh-CN" altLang="en-US"/>
            </a:p>
          </p:txBody>
        </p:sp>
        <p:sp>
          <p:nvSpPr>
            <p:cNvPr id="12" name="椭圆 11"/>
            <p:cNvSpPr/>
            <p:nvPr/>
          </p:nvSpPr>
          <p:spPr>
            <a:xfrm>
              <a:off x="1038604" y="2931790"/>
              <a:ext cx="1028700" cy="1028700"/>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Content Placeholder 2"/>
          <p:cNvSpPr txBox="1">
            <a:spLocks/>
          </p:cNvSpPr>
          <p:nvPr/>
        </p:nvSpPr>
        <p:spPr bwMode="auto">
          <a:xfrm>
            <a:off x="4450770" y="1535038"/>
            <a:ext cx="3384376" cy="887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solidFill>
                <a:latin typeface="微软雅黑" pitchFamily="34" charset="-122"/>
                <a:ea typeface="微软雅黑" pitchFamily="34" charset="-122"/>
                <a:cs typeface="Raleway"/>
              </a:rPr>
              <a:t>输入你的</a:t>
            </a:r>
            <a:r>
              <a:rPr lang="zh-CN" altLang="en-US" sz="1400" b="1" kern="0" dirty="0" smtClean="0">
                <a:solidFill>
                  <a:schemeClr val="bg1"/>
                </a:solidFill>
                <a:latin typeface="微软雅黑" pitchFamily="34" charset="-122"/>
                <a:ea typeface="微软雅黑" pitchFamily="34" charset="-122"/>
                <a:cs typeface="Raleway"/>
              </a:rPr>
              <a:t>标题</a:t>
            </a:r>
            <a:endParaRPr lang="en-US" altLang="zh-CN" sz="1400" b="1" kern="0" dirty="0" smtClean="0">
              <a:solidFill>
                <a:schemeClr val="bg1"/>
              </a:solidFill>
              <a:latin typeface="微软雅黑" pitchFamily="34" charset="-122"/>
              <a:ea typeface="微软雅黑" pitchFamily="34" charset="-122"/>
              <a:cs typeface="Raleway"/>
            </a:endParaRPr>
          </a:p>
          <a:p>
            <a:pPr defTabSz="685663">
              <a:spcBef>
                <a:spcPct val="20000"/>
              </a:spcBef>
              <a:defRPr/>
            </a:pPr>
            <a:r>
              <a:rPr lang="zh-CN" altLang="en-US" sz="900" kern="0" dirty="0">
                <a:solidFill>
                  <a:schemeClr val="bg1"/>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900" kern="0" dirty="0" smtClean="0">
                <a:solidFill>
                  <a:schemeClr val="bg1"/>
                </a:solidFill>
                <a:latin typeface="微软雅黑" pitchFamily="34" charset="-122"/>
                <a:ea typeface="微软雅黑" pitchFamily="34" charset="-122"/>
                <a:cs typeface="Raleway Light"/>
              </a:rPr>
              <a:t>里这里</a:t>
            </a:r>
            <a:r>
              <a:rPr lang="zh-CN" altLang="en-US" sz="900" kern="0" dirty="0">
                <a:solidFill>
                  <a:schemeClr val="bg1"/>
                </a:solidFill>
                <a:latin typeface="微软雅黑" pitchFamily="34" charset="-122"/>
                <a:ea typeface="微软雅黑" pitchFamily="34" charset="-122"/>
                <a:cs typeface="Raleway Light"/>
              </a:rPr>
              <a:t>输入简单的文字概述里输入简单文字概述输入简单的文字概述里输入输入里这里输入简单的文字概述里输入简单文字</a:t>
            </a:r>
            <a:r>
              <a:rPr lang="zh-CN" altLang="en-US" sz="900" kern="0" dirty="0" smtClean="0">
                <a:solidFill>
                  <a:schemeClr val="bg1"/>
                </a:solidFill>
                <a:latin typeface="微软雅黑" pitchFamily="34" charset="-122"/>
                <a:ea typeface="微软雅黑" pitchFamily="34" charset="-122"/>
                <a:cs typeface="Raleway Light"/>
              </a:rPr>
              <a:t>概述</a:t>
            </a:r>
            <a:endParaRPr lang="en-US" altLang="zh-CN" sz="900" kern="0" dirty="0">
              <a:solidFill>
                <a:schemeClr val="bg1"/>
              </a:solidFill>
              <a:latin typeface="微软雅黑" pitchFamily="34" charset="-122"/>
              <a:ea typeface="微软雅黑" pitchFamily="34" charset="-122"/>
              <a:cs typeface="Raleway Light"/>
            </a:endParaRPr>
          </a:p>
        </p:txBody>
      </p:sp>
      <p:sp>
        <p:nvSpPr>
          <p:cNvPr id="14" name="Content Placeholder 2"/>
          <p:cNvSpPr txBox="1">
            <a:spLocks/>
          </p:cNvSpPr>
          <p:nvPr/>
        </p:nvSpPr>
        <p:spPr bwMode="auto">
          <a:xfrm>
            <a:off x="1499374" y="3371414"/>
            <a:ext cx="3384376" cy="887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solidFill>
                <a:latin typeface="微软雅黑" pitchFamily="34" charset="-122"/>
                <a:ea typeface="微软雅黑" pitchFamily="34" charset="-122"/>
                <a:cs typeface="Raleway"/>
              </a:rPr>
              <a:t>输入你的</a:t>
            </a:r>
            <a:r>
              <a:rPr lang="zh-CN" altLang="en-US" sz="1400" b="1" kern="0" dirty="0" smtClean="0">
                <a:solidFill>
                  <a:schemeClr val="bg1"/>
                </a:solidFill>
                <a:latin typeface="微软雅黑" pitchFamily="34" charset="-122"/>
                <a:ea typeface="微软雅黑" pitchFamily="34" charset="-122"/>
                <a:cs typeface="Raleway"/>
              </a:rPr>
              <a:t>标题</a:t>
            </a:r>
            <a:endParaRPr lang="en-US" altLang="zh-CN" sz="1400" b="1" kern="0" dirty="0" smtClean="0">
              <a:solidFill>
                <a:schemeClr val="bg1"/>
              </a:solidFill>
              <a:latin typeface="微软雅黑" pitchFamily="34" charset="-122"/>
              <a:ea typeface="微软雅黑" pitchFamily="34" charset="-122"/>
              <a:cs typeface="Raleway"/>
            </a:endParaRPr>
          </a:p>
          <a:p>
            <a:pPr defTabSz="685663">
              <a:spcBef>
                <a:spcPct val="20000"/>
              </a:spcBef>
              <a:defRPr/>
            </a:pPr>
            <a:r>
              <a:rPr lang="zh-CN" altLang="en-US" sz="900" kern="0" dirty="0">
                <a:solidFill>
                  <a:schemeClr val="bg1"/>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900" kern="0" dirty="0" smtClean="0">
                <a:solidFill>
                  <a:schemeClr val="bg1"/>
                </a:solidFill>
                <a:latin typeface="微软雅黑" pitchFamily="34" charset="-122"/>
                <a:ea typeface="微软雅黑" pitchFamily="34" charset="-122"/>
                <a:cs typeface="Raleway Light"/>
              </a:rPr>
              <a:t>里这里</a:t>
            </a:r>
            <a:r>
              <a:rPr lang="zh-CN" altLang="en-US" sz="900" kern="0" dirty="0">
                <a:solidFill>
                  <a:schemeClr val="bg1"/>
                </a:solidFill>
                <a:latin typeface="微软雅黑" pitchFamily="34" charset="-122"/>
                <a:ea typeface="微软雅黑" pitchFamily="34" charset="-122"/>
                <a:cs typeface="Raleway Light"/>
              </a:rPr>
              <a:t>输入简单的文字概述里输入简单文字概述输入简单的文字概述里输入输入里这里输入简单的文字概述里输入简单文字</a:t>
            </a:r>
            <a:r>
              <a:rPr lang="zh-CN" altLang="en-US" sz="900" kern="0" dirty="0" smtClean="0">
                <a:solidFill>
                  <a:schemeClr val="bg1"/>
                </a:solidFill>
                <a:latin typeface="微软雅黑" pitchFamily="34" charset="-122"/>
                <a:ea typeface="微软雅黑" pitchFamily="34" charset="-122"/>
                <a:cs typeface="Raleway Light"/>
              </a:rPr>
              <a:t>概述</a:t>
            </a:r>
            <a:endParaRPr lang="en-US" altLang="zh-CN" sz="900" kern="0" dirty="0">
              <a:solidFill>
                <a:schemeClr val="bg1"/>
              </a:solidFill>
              <a:latin typeface="微软雅黑" pitchFamily="34" charset="-122"/>
              <a:ea typeface="微软雅黑" pitchFamily="34" charset="-122"/>
              <a:cs typeface="Raleway Light"/>
            </a:endParaRPr>
          </a:p>
        </p:txBody>
      </p:sp>
      <p:grpSp>
        <p:nvGrpSpPr>
          <p:cNvPr id="15" name="组合 14"/>
          <p:cNvGrpSpPr/>
          <p:nvPr/>
        </p:nvGrpSpPr>
        <p:grpSpPr>
          <a:xfrm>
            <a:off x="0" y="352224"/>
            <a:ext cx="9144000" cy="131294"/>
            <a:chOff x="0" y="522362"/>
            <a:chExt cx="9144000" cy="213184"/>
          </a:xfrm>
        </p:grpSpPr>
        <p:grpSp>
          <p:nvGrpSpPr>
            <p:cNvPr id="16" name="组合 15"/>
            <p:cNvGrpSpPr/>
            <p:nvPr/>
          </p:nvGrpSpPr>
          <p:grpSpPr>
            <a:xfrm>
              <a:off x="127000" y="522362"/>
              <a:ext cx="8890000" cy="213184"/>
              <a:chOff x="127000" y="447551"/>
              <a:chExt cx="8890000" cy="498377"/>
            </a:xfrm>
          </p:grpSpPr>
          <p:grpSp>
            <p:nvGrpSpPr>
              <p:cNvPr id="18" name="组合 17"/>
              <p:cNvGrpSpPr/>
              <p:nvPr/>
            </p:nvGrpSpPr>
            <p:grpSpPr>
              <a:xfrm>
                <a:off x="838200" y="447552"/>
                <a:ext cx="7112000" cy="498376"/>
                <a:chOff x="814738" y="2145382"/>
                <a:chExt cx="7112000" cy="1439863"/>
              </a:xfrm>
            </p:grpSpPr>
            <p:cxnSp>
              <p:nvCxnSpPr>
                <p:cNvPr id="66" name="MH_Other_41"/>
                <p:cNvCxnSpPr/>
                <p:nvPr/>
              </p:nvCxnSpPr>
              <p:spPr>
                <a:xfrm>
                  <a:off x="814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MH_Other_43"/>
                <p:cNvCxnSpPr/>
                <p:nvPr/>
              </p:nvCxnSpPr>
              <p:spPr>
                <a:xfrm>
                  <a:off x="45485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MH_Other_42"/>
                <p:cNvCxnSpPr/>
                <p:nvPr/>
              </p:nvCxnSpPr>
              <p:spPr>
                <a:xfrm>
                  <a:off x="2592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MH_Other_45"/>
                <p:cNvCxnSpPr/>
                <p:nvPr/>
              </p:nvCxnSpPr>
              <p:spPr>
                <a:xfrm>
                  <a:off x="7926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 name="MH_Other_44"/>
                <p:cNvCxnSpPr/>
                <p:nvPr/>
              </p:nvCxnSpPr>
              <p:spPr>
                <a:xfrm>
                  <a:off x="6148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9" name="MH_Other_1"/>
              <p:cNvCxnSpPr/>
              <p:nvPr/>
            </p:nvCxnSpPr>
            <p:spPr>
              <a:xfrm>
                <a:off x="12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MH_Other_2"/>
              <p:cNvCxnSpPr/>
              <p:nvPr/>
            </p:nvCxnSpPr>
            <p:spPr>
              <a:xfrm>
                <a:off x="304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MH_Other_3"/>
              <p:cNvCxnSpPr/>
              <p:nvPr/>
            </p:nvCxnSpPr>
            <p:spPr>
              <a:xfrm>
                <a:off x="482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MH_Other_4"/>
              <p:cNvCxnSpPr/>
              <p:nvPr/>
            </p:nvCxnSpPr>
            <p:spPr>
              <a:xfrm>
                <a:off x="660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MH_Other_5"/>
              <p:cNvCxnSpPr/>
              <p:nvPr/>
            </p:nvCxnSpPr>
            <p:spPr>
              <a:xfrm>
                <a:off x="1016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MH_Other_6"/>
              <p:cNvCxnSpPr/>
              <p:nvPr/>
            </p:nvCxnSpPr>
            <p:spPr>
              <a:xfrm>
                <a:off x="1193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MH_Other_7"/>
              <p:cNvCxnSpPr/>
              <p:nvPr/>
            </p:nvCxnSpPr>
            <p:spPr>
              <a:xfrm>
                <a:off x="1371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MH_Other_8"/>
              <p:cNvCxnSpPr/>
              <p:nvPr/>
            </p:nvCxnSpPr>
            <p:spPr>
              <a:xfrm>
                <a:off x="1549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MH_Other_10"/>
              <p:cNvCxnSpPr/>
              <p:nvPr/>
            </p:nvCxnSpPr>
            <p:spPr>
              <a:xfrm>
                <a:off x="1905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MH_Other_11"/>
              <p:cNvCxnSpPr/>
              <p:nvPr/>
            </p:nvCxnSpPr>
            <p:spPr>
              <a:xfrm>
                <a:off x="2082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MH_Other_12"/>
              <p:cNvCxnSpPr/>
              <p:nvPr/>
            </p:nvCxnSpPr>
            <p:spPr>
              <a:xfrm>
                <a:off x="2260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MH_Other_13"/>
              <p:cNvCxnSpPr/>
              <p:nvPr/>
            </p:nvCxnSpPr>
            <p:spPr>
              <a:xfrm>
                <a:off x="2438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MH_Other_14"/>
              <p:cNvCxnSpPr/>
              <p:nvPr/>
            </p:nvCxnSpPr>
            <p:spPr>
              <a:xfrm>
                <a:off x="2794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MH_Other_15"/>
              <p:cNvCxnSpPr/>
              <p:nvPr/>
            </p:nvCxnSpPr>
            <p:spPr>
              <a:xfrm>
                <a:off x="2971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MH_Other_16"/>
              <p:cNvCxnSpPr/>
              <p:nvPr/>
            </p:nvCxnSpPr>
            <p:spPr>
              <a:xfrm>
                <a:off x="3149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MH_Other_17"/>
              <p:cNvCxnSpPr/>
              <p:nvPr/>
            </p:nvCxnSpPr>
            <p:spPr>
              <a:xfrm>
                <a:off x="3327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MH_Other_19"/>
              <p:cNvCxnSpPr/>
              <p:nvPr/>
            </p:nvCxnSpPr>
            <p:spPr>
              <a:xfrm>
                <a:off x="3683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 name="MH_Other_20"/>
              <p:cNvCxnSpPr/>
              <p:nvPr/>
            </p:nvCxnSpPr>
            <p:spPr>
              <a:xfrm>
                <a:off x="3860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MH_Other_21"/>
              <p:cNvCxnSpPr/>
              <p:nvPr/>
            </p:nvCxnSpPr>
            <p:spPr>
              <a:xfrm>
                <a:off x="4038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MH_Other_22"/>
              <p:cNvCxnSpPr/>
              <p:nvPr/>
            </p:nvCxnSpPr>
            <p:spPr>
              <a:xfrm>
                <a:off x="4216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MH_Other_23"/>
              <p:cNvCxnSpPr/>
              <p:nvPr/>
            </p:nvCxnSpPr>
            <p:spPr>
              <a:xfrm>
                <a:off x="4427984" y="447551"/>
                <a:ext cx="0" cy="358774"/>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MH_Other_24"/>
              <p:cNvCxnSpPr/>
              <p:nvPr/>
            </p:nvCxnSpPr>
            <p:spPr>
              <a:xfrm>
                <a:off x="4749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MH_Other_25"/>
              <p:cNvCxnSpPr/>
              <p:nvPr/>
            </p:nvCxnSpPr>
            <p:spPr>
              <a:xfrm>
                <a:off x="4927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MH_Other_26"/>
              <p:cNvCxnSpPr/>
              <p:nvPr/>
            </p:nvCxnSpPr>
            <p:spPr>
              <a:xfrm>
                <a:off x="5105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MH_Other_28"/>
              <p:cNvCxnSpPr/>
              <p:nvPr/>
            </p:nvCxnSpPr>
            <p:spPr>
              <a:xfrm>
                <a:off x="5461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MH_Other_29"/>
              <p:cNvCxnSpPr/>
              <p:nvPr/>
            </p:nvCxnSpPr>
            <p:spPr>
              <a:xfrm>
                <a:off x="5638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5" name="MH_Other_30"/>
              <p:cNvCxnSpPr/>
              <p:nvPr/>
            </p:nvCxnSpPr>
            <p:spPr>
              <a:xfrm>
                <a:off x="5816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MH_Other_31"/>
              <p:cNvCxnSpPr/>
              <p:nvPr/>
            </p:nvCxnSpPr>
            <p:spPr>
              <a:xfrm>
                <a:off x="5994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MH_Other_32"/>
              <p:cNvCxnSpPr/>
              <p:nvPr/>
            </p:nvCxnSpPr>
            <p:spPr>
              <a:xfrm>
                <a:off x="6350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MH_Other_33"/>
              <p:cNvCxnSpPr/>
              <p:nvPr/>
            </p:nvCxnSpPr>
            <p:spPr>
              <a:xfrm>
                <a:off x="6527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MH_Other_34"/>
              <p:cNvCxnSpPr/>
              <p:nvPr/>
            </p:nvCxnSpPr>
            <p:spPr>
              <a:xfrm>
                <a:off x="6705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MH_Other_35"/>
              <p:cNvCxnSpPr/>
              <p:nvPr/>
            </p:nvCxnSpPr>
            <p:spPr>
              <a:xfrm>
                <a:off x="6883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MH_Other_37"/>
              <p:cNvCxnSpPr/>
              <p:nvPr/>
            </p:nvCxnSpPr>
            <p:spPr>
              <a:xfrm>
                <a:off x="7239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MH_Other_38"/>
              <p:cNvCxnSpPr/>
              <p:nvPr/>
            </p:nvCxnSpPr>
            <p:spPr>
              <a:xfrm>
                <a:off x="7416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MH_Other_39"/>
              <p:cNvCxnSpPr/>
              <p:nvPr/>
            </p:nvCxnSpPr>
            <p:spPr>
              <a:xfrm>
                <a:off x="7594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MH_Other_40"/>
              <p:cNvCxnSpPr/>
              <p:nvPr/>
            </p:nvCxnSpPr>
            <p:spPr>
              <a:xfrm>
                <a:off x="7772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MH_Other_46"/>
              <p:cNvCxnSpPr/>
              <p:nvPr/>
            </p:nvCxnSpPr>
            <p:spPr>
              <a:xfrm>
                <a:off x="8128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MH_Other_47"/>
              <p:cNvCxnSpPr/>
              <p:nvPr/>
            </p:nvCxnSpPr>
            <p:spPr>
              <a:xfrm>
                <a:off x="8305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MH_Other_48"/>
              <p:cNvCxnSpPr/>
              <p:nvPr/>
            </p:nvCxnSpPr>
            <p:spPr>
              <a:xfrm>
                <a:off x="8483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MH_Other_49"/>
              <p:cNvCxnSpPr/>
              <p:nvPr/>
            </p:nvCxnSpPr>
            <p:spPr>
              <a:xfrm>
                <a:off x="8661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9" name="组合 58"/>
              <p:cNvGrpSpPr/>
              <p:nvPr/>
            </p:nvGrpSpPr>
            <p:grpSpPr>
              <a:xfrm>
                <a:off x="1727200" y="447551"/>
                <a:ext cx="7112000" cy="426368"/>
                <a:chOff x="1703738" y="2145382"/>
                <a:chExt cx="7112000" cy="719138"/>
              </a:xfrm>
            </p:grpSpPr>
            <p:cxnSp>
              <p:nvCxnSpPr>
                <p:cNvPr id="61" name="MH_Other_9"/>
                <p:cNvCxnSpPr/>
                <p:nvPr/>
              </p:nvCxnSpPr>
              <p:spPr>
                <a:xfrm>
                  <a:off x="1703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MH_Other_18"/>
                <p:cNvCxnSpPr/>
                <p:nvPr/>
              </p:nvCxnSpPr>
              <p:spPr>
                <a:xfrm>
                  <a:off x="3481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MH_Other_27"/>
                <p:cNvCxnSpPr/>
                <p:nvPr/>
              </p:nvCxnSpPr>
              <p:spPr>
                <a:xfrm>
                  <a:off x="5259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MH_Other_36"/>
                <p:cNvCxnSpPr/>
                <p:nvPr/>
              </p:nvCxnSpPr>
              <p:spPr>
                <a:xfrm>
                  <a:off x="7037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MH_Other_50"/>
                <p:cNvCxnSpPr/>
                <p:nvPr/>
              </p:nvCxnSpPr>
              <p:spPr>
                <a:xfrm>
                  <a:off x="8815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60" name="MH_Other_51"/>
              <p:cNvCxnSpPr/>
              <p:nvPr/>
            </p:nvCxnSpPr>
            <p:spPr>
              <a:xfrm>
                <a:off x="901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7" name="直接连接符 16"/>
            <p:cNvCxnSpPr/>
            <p:nvPr/>
          </p:nvCxnSpPr>
          <p:spPr>
            <a:xfrm>
              <a:off x="0" y="522362"/>
              <a:ext cx="9144000" cy="0"/>
            </a:xfrm>
            <a:prstGeom prst="line">
              <a:avLst/>
            </a:prstGeom>
            <a:ln>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71" name="矩形 70"/>
          <p:cNvSpPr/>
          <p:nvPr/>
        </p:nvSpPr>
        <p:spPr>
          <a:xfrm>
            <a:off x="3785275" y="224749"/>
            <a:ext cx="2031325" cy="369332"/>
          </a:xfrm>
          <a:prstGeom prst="rect">
            <a:avLst/>
          </a:prstGeom>
          <a:solidFill>
            <a:schemeClr val="bg1">
              <a:lumMod val="95000"/>
            </a:schemeClr>
          </a:solidFill>
        </p:spPr>
        <p:txBody>
          <a:bodyPr wrap="none">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单击此处添加</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内容</a:t>
            </a:r>
            <a:endParaRPr lang="zh-CN" altLang="en-US" dirty="0">
              <a:solidFill>
                <a:schemeClr val="tx1">
                  <a:lumMod val="75000"/>
                  <a:lumOff val="25000"/>
                </a:schemeClr>
              </a:solidFill>
            </a:endParaRPr>
          </a:p>
        </p:txBody>
      </p:sp>
    </p:spTree>
    <p:extLst>
      <p:ext uri="{BB962C8B-B14F-4D97-AF65-F5344CB8AC3E}">
        <p14:creationId xmlns:p14="http://schemas.microsoft.com/office/powerpoint/2010/main" val="12565093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par>
                          <p:cTn id="23" fill="hold">
                            <p:stCondLst>
                              <p:cond delay="1500"/>
                            </p:stCondLst>
                            <p:childTnLst>
                              <p:par>
                                <p:cTn id="24" presetID="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0-#ppt_w/2"/>
                                          </p:val>
                                        </p:tav>
                                        <p:tav tm="100000">
                                          <p:val>
                                            <p:strVal val="#ppt_x"/>
                                          </p:val>
                                        </p:tav>
                                      </p:tavLst>
                                    </p:anim>
                                    <p:anim calcmode="lin" valueType="num">
                                      <p:cBhvr additive="base">
                                        <p:cTn id="27" dur="500" fill="hold"/>
                                        <p:tgtEl>
                                          <p:spTgt spid="6"/>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1+#ppt_w/2"/>
                                          </p:val>
                                        </p:tav>
                                        <p:tav tm="100000">
                                          <p:val>
                                            <p:strVal val="#ppt_x"/>
                                          </p:val>
                                        </p:tav>
                                      </p:tavLst>
                                    </p:anim>
                                    <p:anim calcmode="lin" valueType="num">
                                      <p:cBhvr additive="base">
                                        <p:cTn id="31" dur="500" fill="hold"/>
                                        <p:tgtEl>
                                          <p:spTgt spid="5"/>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53" presetClass="entr" presetSubtype="16"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childTnLst>
                          </p:cTn>
                        </p:par>
                        <p:par>
                          <p:cTn id="38" fill="hold">
                            <p:stCondLst>
                              <p:cond delay="2500"/>
                            </p:stCondLst>
                            <p:childTnLst>
                              <p:par>
                                <p:cTn id="39" presetID="10" presetClass="entr" presetSubtype="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13" grpId="0"/>
      <p:bldP spid="1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 name="组合 63"/>
          <p:cNvGrpSpPr/>
          <p:nvPr/>
        </p:nvGrpSpPr>
        <p:grpSpPr>
          <a:xfrm>
            <a:off x="387611" y="1956216"/>
            <a:ext cx="8394061" cy="1296144"/>
            <a:chOff x="387611" y="1956216"/>
            <a:chExt cx="8394061" cy="1296144"/>
          </a:xfrm>
        </p:grpSpPr>
        <p:cxnSp>
          <p:nvCxnSpPr>
            <p:cNvPr id="65" name="直接连接符 64"/>
            <p:cNvCxnSpPr/>
            <p:nvPr/>
          </p:nvCxnSpPr>
          <p:spPr>
            <a:xfrm>
              <a:off x="387611" y="1956216"/>
              <a:ext cx="0" cy="129614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1387530" y="1956216"/>
              <a:ext cx="0" cy="129614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2301930" y="1956216"/>
              <a:ext cx="0" cy="129614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3209752" y="1956216"/>
              <a:ext cx="0" cy="129614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4110995" y="1956216"/>
              <a:ext cx="0" cy="129614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5926639" y="1956216"/>
              <a:ext cx="0" cy="129614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6854196" y="1956216"/>
              <a:ext cx="0" cy="129614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7762018" y="1956216"/>
              <a:ext cx="0" cy="129614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8781672" y="1956216"/>
              <a:ext cx="0" cy="129614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5031975" y="1956216"/>
              <a:ext cx="0" cy="129614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75" name="圆角矩形 74"/>
          <p:cNvSpPr/>
          <p:nvPr/>
        </p:nvSpPr>
        <p:spPr>
          <a:xfrm>
            <a:off x="387611" y="2485422"/>
            <a:ext cx="1114686" cy="219282"/>
          </a:xfrm>
          <a:prstGeom prst="roundRect">
            <a:avLst>
              <a:gd name="adj" fmla="val 50000"/>
            </a:avLst>
          </a:prstGeom>
          <a:solidFill>
            <a:srgbClr val="1D9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solidFill>
                  <a:schemeClr val="bg1"/>
                </a:solidFill>
              </a:rPr>
              <a:t>Step 01</a:t>
            </a:r>
            <a:endParaRPr lang="zh-CN" altLang="en-US" sz="1100" dirty="0">
              <a:solidFill>
                <a:schemeClr val="bg1"/>
              </a:solidFill>
            </a:endParaRPr>
          </a:p>
        </p:txBody>
      </p:sp>
      <p:sp>
        <p:nvSpPr>
          <p:cNvPr id="76" name="圆角矩形 75"/>
          <p:cNvSpPr/>
          <p:nvPr/>
        </p:nvSpPr>
        <p:spPr>
          <a:xfrm>
            <a:off x="1297077" y="2485422"/>
            <a:ext cx="1114686" cy="219282"/>
          </a:xfrm>
          <a:prstGeom prst="roundRect">
            <a:avLst>
              <a:gd name="adj" fmla="val 50000"/>
            </a:avLst>
          </a:prstGeom>
          <a:solidFill>
            <a:srgbClr val="8CAE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solidFill>
                  <a:schemeClr val="bg1"/>
                </a:solidFill>
              </a:rPr>
              <a:t>Step 02</a:t>
            </a:r>
            <a:endParaRPr lang="zh-CN" altLang="en-US" sz="1100" dirty="0">
              <a:solidFill>
                <a:schemeClr val="bg1"/>
              </a:solidFill>
            </a:endParaRPr>
          </a:p>
        </p:txBody>
      </p:sp>
      <p:sp>
        <p:nvSpPr>
          <p:cNvPr id="77" name="圆角矩形 76"/>
          <p:cNvSpPr/>
          <p:nvPr/>
        </p:nvSpPr>
        <p:spPr>
          <a:xfrm>
            <a:off x="2206543" y="2485422"/>
            <a:ext cx="1114686" cy="219282"/>
          </a:xfrm>
          <a:prstGeom prst="roundRect">
            <a:avLst>
              <a:gd name="adj" fmla="val 50000"/>
            </a:avLst>
          </a:prstGeom>
          <a:solidFill>
            <a:srgbClr val="F29B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solidFill>
                  <a:schemeClr val="bg1"/>
                </a:solidFill>
              </a:rPr>
              <a:t>Step 03</a:t>
            </a:r>
            <a:endParaRPr lang="zh-CN" altLang="en-US" sz="1100" dirty="0">
              <a:solidFill>
                <a:schemeClr val="bg1"/>
              </a:solidFill>
            </a:endParaRPr>
          </a:p>
        </p:txBody>
      </p:sp>
      <p:sp>
        <p:nvSpPr>
          <p:cNvPr id="78" name="圆角矩形 77"/>
          <p:cNvSpPr/>
          <p:nvPr/>
        </p:nvSpPr>
        <p:spPr>
          <a:xfrm>
            <a:off x="3116010" y="2485422"/>
            <a:ext cx="1114686" cy="219282"/>
          </a:xfrm>
          <a:prstGeom prst="roundRect">
            <a:avLst>
              <a:gd name="adj" fmla="val 50000"/>
            </a:avLst>
          </a:prstGeom>
          <a:solidFill>
            <a:srgbClr val="BD3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solidFill>
                  <a:schemeClr val="bg1"/>
                </a:solidFill>
              </a:rPr>
              <a:t>Step 04</a:t>
            </a:r>
            <a:endParaRPr lang="zh-CN" altLang="en-US" sz="1100" dirty="0">
              <a:solidFill>
                <a:schemeClr val="bg1"/>
              </a:solidFill>
            </a:endParaRPr>
          </a:p>
        </p:txBody>
      </p:sp>
      <p:sp>
        <p:nvSpPr>
          <p:cNvPr id="79" name="圆角矩形 78"/>
          <p:cNvSpPr/>
          <p:nvPr/>
        </p:nvSpPr>
        <p:spPr>
          <a:xfrm>
            <a:off x="4021393" y="2485422"/>
            <a:ext cx="1114686" cy="219282"/>
          </a:xfrm>
          <a:prstGeom prst="roundRect">
            <a:avLst>
              <a:gd name="adj" fmla="val 50000"/>
            </a:avLst>
          </a:prstGeom>
          <a:solidFill>
            <a:srgbClr val="333F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solidFill>
                  <a:schemeClr val="bg1"/>
                </a:solidFill>
              </a:rPr>
              <a:t>Step </a:t>
            </a:r>
            <a:r>
              <a:rPr lang="en-US" altLang="zh-CN" sz="1100" dirty="0" smtClean="0">
                <a:solidFill>
                  <a:schemeClr val="bg1"/>
                </a:solidFill>
              </a:rPr>
              <a:t>05</a:t>
            </a:r>
            <a:endParaRPr lang="zh-CN" altLang="en-US" sz="1100" dirty="0">
              <a:solidFill>
                <a:schemeClr val="bg1"/>
              </a:solidFill>
            </a:endParaRPr>
          </a:p>
        </p:txBody>
      </p:sp>
      <p:sp>
        <p:nvSpPr>
          <p:cNvPr id="80" name="圆角矩形 79"/>
          <p:cNvSpPr/>
          <p:nvPr/>
        </p:nvSpPr>
        <p:spPr>
          <a:xfrm>
            <a:off x="4930859" y="2485422"/>
            <a:ext cx="1114686" cy="219282"/>
          </a:xfrm>
          <a:prstGeom prst="roundRect">
            <a:avLst>
              <a:gd name="adj" fmla="val 50000"/>
            </a:avLst>
          </a:prstGeom>
          <a:solidFill>
            <a:srgbClr val="7854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solidFill>
                  <a:schemeClr val="bg1"/>
                </a:solidFill>
              </a:rPr>
              <a:t>Step </a:t>
            </a:r>
            <a:r>
              <a:rPr lang="en-US" altLang="zh-CN" sz="1100" dirty="0" smtClean="0">
                <a:solidFill>
                  <a:schemeClr val="bg1"/>
                </a:solidFill>
              </a:rPr>
              <a:t>06</a:t>
            </a:r>
            <a:endParaRPr lang="zh-CN" altLang="en-US" sz="1100" dirty="0">
              <a:solidFill>
                <a:schemeClr val="bg1"/>
              </a:solidFill>
            </a:endParaRPr>
          </a:p>
        </p:txBody>
      </p:sp>
      <p:sp>
        <p:nvSpPr>
          <p:cNvPr id="81" name="圆角矩形 80"/>
          <p:cNvSpPr/>
          <p:nvPr/>
        </p:nvSpPr>
        <p:spPr>
          <a:xfrm>
            <a:off x="5840325" y="2485422"/>
            <a:ext cx="1114686" cy="219282"/>
          </a:xfrm>
          <a:prstGeom prst="roundRect">
            <a:avLst>
              <a:gd name="adj" fmla="val 50000"/>
            </a:avLst>
          </a:prstGeom>
          <a:solidFill>
            <a:srgbClr val="932D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solidFill>
                  <a:schemeClr val="bg1"/>
                </a:solidFill>
              </a:rPr>
              <a:t>Step </a:t>
            </a:r>
            <a:r>
              <a:rPr lang="en-US" altLang="zh-CN" sz="1100" dirty="0" smtClean="0">
                <a:solidFill>
                  <a:schemeClr val="bg1"/>
                </a:solidFill>
              </a:rPr>
              <a:t>07</a:t>
            </a:r>
            <a:endParaRPr lang="zh-CN" altLang="en-US" sz="1100" dirty="0">
              <a:solidFill>
                <a:schemeClr val="bg1"/>
              </a:solidFill>
            </a:endParaRPr>
          </a:p>
        </p:txBody>
      </p:sp>
      <p:sp>
        <p:nvSpPr>
          <p:cNvPr id="82" name="圆角矩形 81"/>
          <p:cNvSpPr/>
          <p:nvPr/>
        </p:nvSpPr>
        <p:spPr>
          <a:xfrm>
            <a:off x="6749792" y="2485422"/>
            <a:ext cx="1114686" cy="219282"/>
          </a:xfrm>
          <a:prstGeom prst="roundRect">
            <a:avLst>
              <a:gd name="adj" fmla="val 50000"/>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solidFill>
                  <a:schemeClr val="bg1"/>
                </a:solidFill>
              </a:rPr>
              <a:t>Step </a:t>
            </a:r>
            <a:r>
              <a:rPr lang="en-US" altLang="zh-CN" sz="1100" dirty="0" smtClean="0">
                <a:solidFill>
                  <a:schemeClr val="bg1"/>
                </a:solidFill>
              </a:rPr>
              <a:t>08</a:t>
            </a:r>
            <a:endParaRPr lang="zh-CN" altLang="en-US" sz="1100" dirty="0">
              <a:solidFill>
                <a:schemeClr val="bg1"/>
              </a:solidFill>
            </a:endParaRPr>
          </a:p>
        </p:txBody>
      </p:sp>
      <p:sp>
        <p:nvSpPr>
          <p:cNvPr id="83" name="圆角矩形 82"/>
          <p:cNvSpPr/>
          <p:nvPr/>
        </p:nvSpPr>
        <p:spPr>
          <a:xfrm>
            <a:off x="7675704" y="2478843"/>
            <a:ext cx="1114686" cy="219282"/>
          </a:xfrm>
          <a:prstGeom prst="roundRect">
            <a:avLst>
              <a:gd name="adj" fmla="val 50000"/>
            </a:avLst>
          </a:prstGeom>
          <a:solidFill>
            <a:srgbClr val="F29B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a:solidFill>
                  <a:schemeClr val="bg1"/>
                </a:solidFill>
              </a:rPr>
              <a:t>Step </a:t>
            </a:r>
            <a:r>
              <a:rPr lang="en-US" altLang="zh-CN" sz="1100" dirty="0" smtClean="0">
                <a:solidFill>
                  <a:schemeClr val="bg1"/>
                </a:solidFill>
              </a:rPr>
              <a:t>09</a:t>
            </a:r>
            <a:endParaRPr lang="zh-CN" altLang="en-US" sz="1100" dirty="0">
              <a:solidFill>
                <a:schemeClr val="bg1"/>
              </a:solidFill>
            </a:endParaRPr>
          </a:p>
        </p:txBody>
      </p:sp>
      <p:sp>
        <p:nvSpPr>
          <p:cNvPr id="84" name="矩形 83"/>
          <p:cNvSpPr/>
          <p:nvPr/>
        </p:nvSpPr>
        <p:spPr>
          <a:xfrm>
            <a:off x="496858" y="2859782"/>
            <a:ext cx="800219" cy="276999"/>
          </a:xfrm>
          <a:prstGeom prst="rect">
            <a:avLst/>
          </a:prstGeom>
        </p:spPr>
        <p:txBody>
          <a:bodyPr wrap="none">
            <a:spAutoFit/>
          </a:bodyPr>
          <a:lstStyle/>
          <a:p>
            <a:r>
              <a:rPr lang="zh-CN" altLang="en-US" sz="1200" dirty="0">
                <a:latin typeface="微软雅黑" panose="020B0503020204020204" pitchFamily="34" charset="-122"/>
                <a:ea typeface="微软雅黑" panose="020B0503020204020204" pitchFamily="34" charset="-122"/>
              </a:rPr>
              <a:t>在途物资</a:t>
            </a:r>
          </a:p>
        </p:txBody>
      </p:sp>
      <p:sp>
        <p:nvSpPr>
          <p:cNvPr id="85" name="KSO_Shape"/>
          <p:cNvSpPr>
            <a:spLocks/>
          </p:cNvSpPr>
          <p:nvPr/>
        </p:nvSpPr>
        <p:spPr bwMode="auto">
          <a:xfrm>
            <a:off x="782857" y="2193310"/>
            <a:ext cx="324194" cy="174525"/>
          </a:xfrm>
          <a:custGeom>
            <a:avLst/>
            <a:gdLst/>
            <a:ahLst/>
            <a:cxnLst/>
            <a:rect l="0" t="0" r="r" b="b"/>
            <a:pathLst>
              <a:path w="1939925" h="1042987">
                <a:moveTo>
                  <a:pt x="1635284" y="760412"/>
                </a:moveTo>
                <a:lnTo>
                  <a:pt x="1642579" y="760729"/>
                </a:lnTo>
                <a:lnTo>
                  <a:pt x="1649556" y="761046"/>
                </a:lnTo>
                <a:lnTo>
                  <a:pt x="1656533" y="761998"/>
                </a:lnTo>
                <a:lnTo>
                  <a:pt x="1663827" y="763266"/>
                </a:lnTo>
                <a:lnTo>
                  <a:pt x="1670487" y="764535"/>
                </a:lnTo>
                <a:lnTo>
                  <a:pt x="1677147" y="766755"/>
                </a:lnTo>
                <a:lnTo>
                  <a:pt x="1683807" y="768975"/>
                </a:lnTo>
                <a:lnTo>
                  <a:pt x="1690150" y="771512"/>
                </a:lnTo>
                <a:lnTo>
                  <a:pt x="1696493" y="774049"/>
                </a:lnTo>
                <a:lnTo>
                  <a:pt x="1702519" y="777221"/>
                </a:lnTo>
                <a:lnTo>
                  <a:pt x="1708227" y="781026"/>
                </a:lnTo>
                <a:lnTo>
                  <a:pt x="1714253" y="784515"/>
                </a:lnTo>
                <a:lnTo>
                  <a:pt x="1719644" y="788638"/>
                </a:lnTo>
                <a:lnTo>
                  <a:pt x="1725036" y="792444"/>
                </a:lnTo>
                <a:lnTo>
                  <a:pt x="1730110" y="796884"/>
                </a:lnTo>
                <a:lnTo>
                  <a:pt x="1735184" y="801641"/>
                </a:lnTo>
                <a:lnTo>
                  <a:pt x="1739942" y="806715"/>
                </a:lnTo>
                <a:lnTo>
                  <a:pt x="1744382" y="811789"/>
                </a:lnTo>
                <a:lnTo>
                  <a:pt x="1748187" y="817181"/>
                </a:lnTo>
                <a:lnTo>
                  <a:pt x="1752310" y="822572"/>
                </a:lnTo>
                <a:lnTo>
                  <a:pt x="1756116" y="828281"/>
                </a:lnTo>
                <a:lnTo>
                  <a:pt x="1759605" y="834307"/>
                </a:lnTo>
                <a:lnTo>
                  <a:pt x="1762776" y="840332"/>
                </a:lnTo>
                <a:lnTo>
                  <a:pt x="1765313" y="846675"/>
                </a:lnTo>
                <a:lnTo>
                  <a:pt x="1767850" y="853018"/>
                </a:lnTo>
                <a:lnTo>
                  <a:pt x="1770070" y="859678"/>
                </a:lnTo>
                <a:lnTo>
                  <a:pt x="1772290" y="866338"/>
                </a:lnTo>
                <a:lnTo>
                  <a:pt x="1773559" y="873315"/>
                </a:lnTo>
                <a:lnTo>
                  <a:pt x="1774827" y="880292"/>
                </a:lnTo>
                <a:lnTo>
                  <a:pt x="1775779" y="887270"/>
                </a:lnTo>
                <a:lnTo>
                  <a:pt x="1776096" y="894247"/>
                </a:lnTo>
                <a:lnTo>
                  <a:pt x="1776413" y="901541"/>
                </a:lnTo>
                <a:lnTo>
                  <a:pt x="1776096" y="908835"/>
                </a:lnTo>
                <a:lnTo>
                  <a:pt x="1775779" y="916130"/>
                </a:lnTo>
                <a:lnTo>
                  <a:pt x="1774827" y="923424"/>
                </a:lnTo>
                <a:lnTo>
                  <a:pt x="1773559" y="930401"/>
                </a:lnTo>
                <a:lnTo>
                  <a:pt x="1772290" y="937061"/>
                </a:lnTo>
                <a:lnTo>
                  <a:pt x="1770070" y="943721"/>
                </a:lnTo>
                <a:lnTo>
                  <a:pt x="1767850" y="950064"/>
                </a:lnTo>
                <a:lnTo>
                  <a:pt x="1765313" y="956724"/>
                </a:lnTo>
                <a:lnTo>
                  <a:pt x="1762776" y="962750"/>
                </a:lnTo>
                <a:lnTo>
                  <a:pt x="1759605" y="969093"/>
                </a:lnTo>
                <a:lnTo>
                  <a:pt x="1756116" y="975118"/>
                </a:lnTo>
                <a:lnTo>
                  <a:pt x="1752310" y="980510"/>
                </a:lnTo>
                <a:lnTo>
                  <a:pt x="1748187" y="986535"/>
                </a:lnTo>
                <a:lnTo>
                  <a:pt x="1744382" y="991610"/>
                </a:lnTo>
                <a:lnTo>
                  <a:pt x="1739942" y="997001"/>
                </a:lnTo>
                <a:lnTo>
                  <a:pt x="1735184" y="1001758"/>
                </a:lnTo>
                <a:lnTo>
                  <a:pt x="1730110" y="1006516"/>
                </a:lnTo>
                <a:lnTo>
                  <a:pt x="1725036" y="1010638"/>
                </a:lnTo>
                <a:lnTo>
                  <a:pt x="1719644" y="1015078"/>
                </a:lnTo>
                <a:lnTo>
                  <a:pt x="1714253" y="1018884"/>
                </a:lnTo>
                <a:lnTo>
                  <a:pt x="1708227" y="1022690"/>
                </a:lnTo>
                <a:lnTo>
                  <a:pt x="1702519" y="1025861"/>
                </a:lnTo>
                <a:lnTo>
                  <a:pt x="1696493" y="1029033"/>
                </a:lnTo>
                <a:lnTo>
                  <a:pt x="1690150" y="1032204"/>
                </a:lnTo>
                <a:lnTo>
                  <a:pt x="1683807" y="1034741"/>
                </a:lnTo>
                <a:lnTo>
                  <a:pt x="1677147" y="1036644"/>
                </a:lnTo>
                <a:lnTo>
                  <a:pt x="1670487" y="1038547"/>
                </a:lnTo>
                <a:lnTo>
                  <a:pt x="1663827" y="1040133"/>
                </a:lnTo>
                <a:lnTo>
                  <a:pt x="1656533" y="1041401"/>
                </a:lnTo>
                <a:lnTo>
                  <a:pt x="1649556" y="1042353"/>
                </a:lnTo>
                <a:lnTo>
                  <a:pt x="1642579" y="1042987"/>
                </a:lnTo>
                <a:lnTo>
                  <a:pt x="1635284" y="1042987"/>
                </a:lnTo>
                <a:lnTo>
                  <a:pt x="1627990" y="1042987"/>
                </a:lnTo>
                <a:lnTo>
                  <a:pt x="1620696" y="1042353"/>
                </a:lnTo>
                <a:lnTo>
                  <a:pt x="1613401" y="1041401"/>
                </a:lnTo>
                <a:lnTo>
                  <a:pt x="1606424" y="1040133"/>
                </a:lnTo>
                <a:lnTo>
                  <a:pt x="1599764" y="1038547"/>
                </a:lnTo>
                <a:lnTo>
                  <a:pt x="1593104" y="1036644"/>
                </a:lnTo>
                <a:lnTo>
                  <a:pt x="1586761" y="1034741"/>
                </a:lnTo>
                <a:lnTo>
                  <a:pt x="1580101" y="1032204"/>
                </a:lnTo>
                <a:lnTo>
                  <a:pt x="1574075" y="1029033"/>
                </a:lnTo>
                <a:lnTo>
                  <a:pt x="1567733" y="1025861"/>
                </a:lnTo>
                <a:lnTo>
                  <a:pt x="1562024" y="1022690"/>
                </a:lnTo>
                <a:lnTo>
                  <a:pt x="1556315" y="1018884"/>
                </a:lnTo>
                <a:lnTo>
                  <a:pt x="1550290" y="1015078"/>
                </a:lnTo>
                <a:lnTo>
                  <a:pt x="1545215" y="1010638"/>
                </a:lnTo>
                <a:lnTo>
                  <a:pt x="1540141" y="1006516"/>
                </a:lnTo>
                <a:lnTo>
                  <a:pt x="1535067" y="1001758"/>
                </a:lnTo>
                <a:lnTo>
                  <a:pt x="1530310" y="997001"/>
                </a:lnTo>
                <a:lnTo>
                  <a:pt x="1526187" y="991610"/>
                </a:lnTo>
                <a:lnTo>
                  <a:pt x="1521747" y="986535"/>
                </a:lnTo>
                <a:lnTo>
                  <a:pt x="1517624" y="980510"/>
                </a:lnTo>
                <a:lnTo>
                  <a:pt x="1514135" y="975118"/>
                </a:lnTo>
                <a:lnTo>
                  <a:pt x="1510964" y="969093"/>
                </a:lnTo>
                <a:lnTo>
                  <a:pt x="1507792" y="962750"/>
                </a:lnTo>
                <a:lnTo>
                  <a:pt x="1504621" y="956724"/>
                </a:lnTo>
                <a:lnTo>
                  <a:pt x="1502084" y="950064"/>
                </a:lnTo>
                <a:lnTo>
                  <a:pt x="1500181" y="943721"/>
                </a:lnTo>
                <a:lnTo>
                  <a:pt x="1498278" y="937061"/>
                </a:lnTo>
                <a:lnTo>
                  <a:pt x="1496692" y="930401"/>
                </a:lnTo>
                <a:lnTo>
                  <a:pt x="1495424" y="923424"/>
                </a:lnTo>
                <a:lnTo>
                  <a:pt x="1494472" y="916130"/>
                </a:lnTo>
                <a:lnTo>
                  <a:pt x="1493838" y="908835"/>
                </a:lnTo>
                <a:lnTo>
                  <a:pt x="1493838" y="901541"/>
                </a:lnTo>
                <a:lnTo>
                  <a:pt x="1493838" y="894247"/>
                </a:lnTo>
                <a:lnTo>
                  <a:pt x="1494472" y="887270"/>
                </a:lnTo>
                <a:lnTo>
                  <a:pt x="1495424" y="880292"/>
                </a:lnTo>
                <a:lnTo>
                  <a:pt x="1496692" y="873315"/>
                </a:lnTo>
                <a:lnTo>
                  <a:pt x="1498278" y="866338"/>
                </a:lnTo>
                <a:lnTo>
                  <a:pt x="1500181" y="859678"/>
                </a:lnTo>
                <a:lnTo>
                  <a:pt x="1502084" y="853018"/>
                </a:lnTo>
                <a:lnTo>
                  <a:pt x="1504621" y="846675"/>
                </a:lnTo>
                <a:lnTo>
                  <a:pt x="1507792" y="840332"/>
                </a:lnTo>
                <a:lnTo>
                  <a:pt x="1510964" y="834307"/>
                </a:lnTo>
                <a:lnTo>
                  <a:pt x="1514135" y="828281"/>
                </a:lnTo>
                <a:lnTo>
                  <a:pt x="1517624" y="822572"/>
                </a:lnTo>
                <a:lnTo>
                  <a:pt x="1521747" y="817181"/>
                </a:lnTo>
                <a:lnTo>
                  <a:pt x="1526187" y="811789"/>
                </a:lnTo>
                <a:lnTo>
                  <a:pt x="1530310" y="806715"/>
                </a:lnTo>
                <a:lnTo>
                  <a:pt x="1535067" y="801641"/>
                </a:lnTo>
                <a:lnTo>
                  <a:pt x="1540141" y="796884"/>
                </a:lnTo>
                <a:lnTo>
                  <a:pt x="1545215" y="792444"/>
                </a:lnTo>
                <a:lnTo>
                  <a:pt x="1550290" y="788638"/>
                </a:lnTo>
                <a:lnTo>
                  <a:pt x="1556315" y="784515"/>
                </a:lnTo>
                <a:lnTo>
                  <a:pt x="1562024" y="781026"/>
                </a:lnTo>
                <a:lnTo>
                  <a:pt x="1567733" y="777221"/>
                </a:lnTo>
                <a:lnTo>
                  <a:pt x="1574075" y="774049"/>
                </a:lnTo>
                <a:lnTo>
                  <a:pt x="1580101" y="771512"/>
                </a:lnTo>
                <a:lnTo>
                  <a:pt x="1586761" y="768975"/>
                </a:lnTo>
                <a:lnTo>
                  <a:pt x="1593104" y="766755"/>
                </a:lnTo>
                <a:lnTo>
                  <a:pt x="1599764" y="764535"/>
                </a:lnTo>
                <a:lnTo>
                  <a:pt x="1606424" y="763266"/>
                </a:lnTo>
                <a:lnTo>
                  <a:pt x="1613401" y="761998"/>
                </a:lnTo>
                <a:lnTo>
                  <a:pt x="1620696" y="761046"/>
                </a:lnTo>
                <a:lnTo>
                  <a:pt x="1627990" y="760729"/>
                </a:lnTo>
                <a:lnTo>
                  <a:pt x="1635284" y="760412"/>
                </a:lnTo>
                <a:close/>
                <a:moveTo>
                  <a:pt x="221616" y="760412"/>
                </a:moveTo>
                <a:lnTo>
                  <a:pt x="228934" y="760729"/>
                </a:lnTo>
                <a:lnTo>
                  <a:pt x="235935" y="761046"/>
                </a:lnTo>
                <a:lnTo>
                  <a:pt x="243254" y="761998"/>
                </a:lnTo>
                <a:lnTo>
                  <a:pt x="249936" y="763266"/>
                </a:lnTo>
                <a:lnTo>
                  <a:pt x="256937" y="764535"/>
                </a:lnTo>
                <a:lnTo>
                  <a:pt x="263938" y="766755"/>
                </a:lnTo>
                <a:lnTo>
                  <a:pt x="270302" y="768975"/>
                </a:lnTo>
                <a:lnTo>
                  <a:pt x="276666" y="771512"/>
                </a:lnTo>
                <a:lnTo>
                  <a:pt x="283030" y="774049"/>
                </a:lnTo>
                <a:lnTo>
                  <a:pt x="289395" y="777221"/>
                </a:lnTo>
                <a:lnTo>
                  <a:pt x="295122" y="781026"/>
                </a:lnTo>
                <a:lnTo>
                  <a:pt x="300850" y="784515"/>
                </a:lnTo>
                <a:lnTo>
                  <a:pt x="306260" y="788638"/>
                </a:lnTo>
                <a:lnTo>
                  <a:pt x="311988" y="792444"/>
                </a:lnTo>
                <a:lnTo>
                  <a:pt x="317079" y="796884"/>
                </a:lnTo>
                <a:lnTo>
                  <a:pt x="321534" y="801641"/>
                </a:lnTo>
                <a:lnTo>
                  <a:pt x="326307" y="806715"/>
                </a:lnTo>
                <a:lnTo>
                  <a:pt x="331080" y="811789"/>
                </a:lnTo>
                <a:lnTo>
                  <a:pt x="335217" y="817181"/>
                </a:lnTo>
                <a:lnTo>
                  <a:pt x="339036" y="822572"/>
                </a:lnTo>
                <a:lnTo>
                  <a:pt x="342854" y="828281"/>
                </a:lnTo>
                <a:lnTo>
                  <a:pt x="346355" y="834307"/>
                </a:lnTo>
                <a:lnTo>
                  <a:pt x="349219" y="840332"/>
                </a:lnTo>
                <a:lnTo>
                  <a:pt x="352082" y="846675"/>
                </a:lnTo>
                <a:lnTo>
                  <a:pt x="354628" y="853018"/>
                </a:lnTo>
                <a:lnTo>
                  <a:pt x="356856" y="859678"/>
                </a:lnTo>
                <a:lnTo>
                  <a:pt x="359083" y="866338"/>
                </a:lnTo>
                <a:lnTo>
                  <a:pt x="360674" y="873315"/>
                </a:lnTo>
                <a:lnTo>
                  <a:pt x="361629" y="880292"/>
                </a:lnTo>
                <a:lnTo>
                  <a:pt x="362902" y="887270"/>
                </a:lnTo>
                <a:lnTo>
                  <a:pt x="363220" y="894247"/>
                </a:lnTo>
                <a:lnTo>
                  <a:pt x="363538" y="901541"/>
                </a:lnTo>
                <a:lnTo>
                  <a:pt x="363220" y="908835"/>
                </a:lnTo>
                <a:lnTo>
                  <a:pt x="362902" y="916130"/>
                </a:lnTo>
                <a:lnTo>
                  <a:pt x="361629" y="923424"/>
                </a:lnTo>
                <a:lnTo>
                  <a:pt x="360674" y="930401"/>
                </a:lnTo>
                <a:lnTo>
                  <a:pt x="359083" y="937061"/>
                </a:lnTo>
                <a:lnTo>
                  <a:pt x="356856" y="943721"/>
                </a:lnTo>
                <a:lnTo>
                  <a:pt x="354628" y="950064"/>
                </a:lnTo>
                <a:lnTo>
                  <a:pt x="352082" y="956724"/>
                </a:lnTo>
                <a:lnTo>
                  <a:pt x="349219" y="962750"/>
                </a:lnTo>
                <a:lnTo>
                  <a:pt x="346355" y="969093"/>
                </a:lnTo>
                <a:lnTo>
                  <a:pt x="342854" y="975118"/>
                </a:lnTo>
                <a:lnTo>
                  <a:pt x="339036" y="980510"/>
                </a:lnTo>
                <a:lnTo>
                  <a:pt x="335217" y="986535"/>
                </a:lnTo>
                <a:lnTo>
                  <a:pt x="331080" y="991610"/>
                </a:lnTo>
                <a:lnTo>
                  <a:pt x="326307" y="997001"/>
                </a:lnTo>
                <a:lnTo>
                  <a:pt x="321534" y="1001758"/>
                </a:lnTo>
                <a:lnTo>
                  <a:pt x="317079" y="1006516"/>
                </a:lnTo>
                <a:lnTo>
                  <a:pt x="311988" y="1010638"/>
                </a:lnTo>
                <a:lnTo>
                  <a:pt x="306260" y="1015078"/>
                </a:lnTo>
                <a:lnTo>
                  <a:pt x="300850" y="1018884"/>
                </a:lnTo>
                <a:lnTo>
                  <a:pt x="295122" y="1022690"/>
                </a:lnTo>
                <a:lnTo>
                  <a:pt x="289395" y="1025861"/>
                </a:lnTo>
                <a:lnTo>
                  <a:pt x="283030" y="1029033"/>
                </a:lnTo>
                <a:lnTo>
                  <a:pt x="276666" y="1032204"/>
                </a:lnTo>
                <a:lnTo>
                  <a:pt x="270302" y="1034741"/>
                </a:lnTo>
                <a:lnTo>
                  <a:pt x="263938" y="1036644"/>
                </a:lnTo>
                <a:lnTo>
                  <a:pt x="256937" y="1038547"/>
                </a:lnTo>
                <a:lnTo>
                  <a:pt x="249936" y="1040133"/>
                </a:lnTo>
                <a:lnTo>
                  <a:pt x="243254" y="1041401"/>
                </a:lnTo>
                <a:lnTo>
                  <a:pt x="235935" y="1042353"/>
                </a:lnTo>
                <a:lnTo>
                  <a:pt x="228934" y="1042987"/>
                </a:lnTo>
                <a:lnTo>
                  <a:pt x="221616" y="1042987"/>
                </a:lnTo>
                <a:lnTo>
                  <a:pt x="213978" y="1042987"/>
                </a:lnTo>
                <a:lnTo>
                  <a:pt x="207296" y="1042353"/>
                </a:lnTo>
                <a:lnTo>
                  <a:pt x="199977" y="1041401"/>
                </a:lnTo>
                <a:lnTo>
                  <a:pt x="192977" y="1040133"/>
                </a:lnTo>
                <a:lnTo>
                  <a:pt x="185976" y="1038547"/>
                </a:lnTo>
                <a:lnTo>
                  <a:pt x="179612" y="1036644"/>
                </a:lnTo>
                <a:lnTo>
                  <a:pt x="172611" y="1034741"/>
                </a:lnTo>
                <a:lnTo>
                  <a:pt x="166565" y="1032204"/>
                </a:lnTo>
                <a:lnTo>
                  <a:pt x="159883" y="1029033"/>
                </a:lnTo>
                <a:lnTo>
                  <a:pt x="154155" y="1025861"/>
                </a:lnTo>
                <a:lnTo>
                  <a:pt x="147791" y="1022690"/>
                </a:lnTo>
                <a:lnTo>
                  <a:pt x="142063" y="1018884"/>
                </a:lnTo>
                <a:lnTo>
                  <a:pt x="136653" y="1015078"/>
                </a:lnTo>
                <a:lnTo>
                  <a:pt x="131243" y="1010638"/>
                </a:lnTo>
                <a:lnTo>
                  <a:pt x="126152" y="1006516"/>
                </a:lnTo>
                <a:lnTo>
                  <a:pt x="121379" y="1001758"/>
                </a:lnTo>
                <a:lnTo>
                  <a:pt x="116606" y="997001"/>
                </a:lnTo>
                <a:lnTo>
                  <a:pt x="111833" y="991610"/>
                </a:lnTo>
                <a:lnTo>
                  <a:pt x="108014" y="986535"/>
                </a:lnTo>
                <a:lnTo>
                  <a:pt x="103877" y="980510"/>
                </a:lnTo>
                <a:lnTo>
                  <a:pt x="100377" y="975118"/>
                </a:lnTo>
                <a:lnTo>
                  <a:pt x="96558" y="969093"/>
                </a:lnTo>
                <a:lnTo>
                  <a:pt x="93694" y="962750"/>
                </a:lnTo>
                <a:lnTo>
                  <a:pt x="90831" y="956724"/>
                </a:lnTo>
                <a:lnTo>
                  <a:pt x="88285" y="950064"/>
                </a:lnTo>
                <a:lnTo>
                  <a:pt x="86057" y="943721"/>
                </a:lnTo>
                <a:lnTo>
                  <a:pt x="84148" y="937061"/>
                </a:lnTo>
                <a:lnTo>
                  <a:pt x="82557" y="930401"/>
                </a:lnTo>
                <a:lnTo>
                  <a:pt x="81284" y="923424"/>
                </a:lnTo>
                <a:lnTo>
                  <a:pt x="80330" y="916130"/>
                </a:lnTo>
                <a:lnTo>
                  <a:pt x="80011" y="908835"/>
                </a:lnTo>
                <a:lnTo>
                  <a:pt x="79375" y="901541"/>
                </a:lnTo>
                <a:lnTo>
                  <a:pt x="80011" y="894247"/>
                </a:lnTo>
                <a:lnTo>
                  <a:pt x="80330" y="887270"/>
                </a:lnTo>
                <a:lnTo>
                  <a:pt x="81284" y="880292"/>
                </a:lnTo>
                <a:lnTo>
                  <a:pt x="82557" y="873315"/>
                </a:lnTo>
                <a:lnTo>
                  <a:pt x="84148" y="866338"/>
                </a:lnTo>
                <a:lnTo>
                  <a:pt x="86057" y="859678"/>
                </a:lnTo>
                <a:lnTo>
                  <a:pt x="88285" y="853018"/>
                </a:lnTo>
                <a:lnTo>
                  <a:pt x="90831" y="846675"/>
                </a:lnTo>
                <a:lnTo>
                  <a:pt x="93694" y="840332"/>
                </a:lnTo>
                <a:lnTo>
                  <a:pt x="96558" y="834307"/>
                </a:lnTo>
                <a:lnTo>
                  <a:pt x="100377" y="828281"/>
                </a:lnTo>
                <a:lnTo>
                  <a:pt x="103877" y="822572"/>
                </a:lnTo>
                <a:lnTo>
                  <a:pt x="108014" y="817181"/>
                </a:lnTo>
                <a:lnTo>
                  <a:pt x="111833" y="811789"/>
                </a:lnTo>
                <a:lnTo>
                  <a:pt x="116606" y="806715"/>
                </a:lnTo>
                <a:lnTo>
                  <a:pt x="121379" y="801641"/>
                </a:lnTo>
                <a:lnTo>
                  <a:pt x="126152" y="796884"/>
                </a:lnTo>
                <a:lnTo>
                  <a:pt x="131243" y="792444"/>
                </a:lnTo>
                <a:lnTo>
                  <a:pt x="136653" y="788638"/>
                </a:lnTo>
                <a:lnTo>
                  <a:pt x="142063" y="784515"/>
                </a:lnTo>
                <a:lnTo>
                  <a:pt x="147791" y="781026"/>
                </a:lnTo>
                <a:lnTo>
                  <a:pt x="154155" y="777221"/>
                </a:lnTo>
                <a:lnTo>
                  <a:pt x="159883" y="774049"/>
                </a:lnTo>
                <a:lnTo>
                  <a:pt x="166565" y="771512"/>
                </a:lnTo>
                <a:lnTo>
                  <a:pt x="172611" y="768975"/>
                </a:lnTo>
                <a:lnTo>
                  <a:pt x="179612" y="766755"/>
                </a:lnTo>
                <a:lnTo>
                  <a:pt x="185976" y="764535"/>
                </a:lnTo>
                <a:lnTo>
                  <a:pt x="192977" y="763266"/>
                </a:lnTo>
                <a:lnTo>
                  <a:pt x="199977" y="761998"/>
                </a:lnTo>
                <a:lnTo>
                  <a:pt x="207296" y="761046"/>
                </a:lnTo>
                <a:lnTo>
                  <a:pt x="213978" y="760729"/>
                </a:lnTo>
                <a:lnTo>
                  <a:pt x="221616" y="760412"/>
                </a:lnTo>
                <a:close/>
                <a:moveTo>
                  <a:pt x="1403413" y="254952"/>
                </a:moveTo>
                <a:lnTo>
                  <a:pt x="1403413" y="450215"/>
                </a:lnTo>
                <a:lnTo>
                  <a:pt x="1774869" y="450215"/>
                </a:lnTo>
                <a:lnTo>
                  <a:pt x="1729073" y="258444"/>
                </a:lnTo>
                <a:lnTo>
                  <a:pt x="1403413" y="254952"/>
                </a:lnTo>
                <a:close/>
                <a:moveTo>
                  <a:pt x="1365250" y="217487"/>
                </a:moveTo>
                <a:lnTo>
                  <a:pt x="1766918" y="217487"/>
                </a:lnTo>
                <a:lnTo>
                  <a:pt x="1886179" y="749300"/>
                </a:lnTo>
                <a:lnTo>
                  <a:pt x="1939925" y="749300"/>
                </a:lnTo>
                <a:lnTo>
                  <a:pt x="1939925" y="860425"/>
                </a:lnTo>
                <a:lnTo>
                  <a:pt x="1886179" y="860425"/>
                </a:lnTo>
                <a:lnTo>
                  <a:pt x="1792043" y="860425"/>
                </a:lnTo>
                <a:lnTo>
                  <a:pt x="1790134" y="854075"/>
                </a:lnTo>
                <a:lnTo>
                  <a:pt x="1788226" y="847408"/>
                </a:lnTo>
                <a:lnTo>
                  <a:pt x="1785682" y="841375"/>
                </a:lnTo>
                <a:lnTo>
                  <a:pt x="1783138" y="835025"/>
                </a:lnTo>
                <a:lnTo>
                  <a:pt x="1779958" y="829310"/>
                </a:lnTo>
                <a:lnTo>
                  <a:pt x="1777095" y="823595"/>
                </a:lnTo>
                <a:lnTo>
                  <a:pt x="1773915" y="817563"/>
                </a:lnTo>
                <a:lnTo>
                  <a:pt x="1770417" y="812165"/>
                </a:lnTo>
                <a:lnTo>
                  <a:pt x="1766600" y="806768"/>
                </a:lnTo>
                <a:lnTo>
                  <a:pt x="1762784" y="801688"/>
                </a:lnTo>
                <a:lnTo>
                  <a:pt x="1758650" y="796608"/>
                </a:lnTo>
                <a:lnTo>
                  <a:pt x="1754197" y="791528"/>
                </a:lnTo>
                <a:lnTo>
                  <a:pt x="1749427" y="786765"/>
                </a:lnTo>
                <a:lnTo>
                  <a:pt x="1744975" y="782320"/>
                </a:lnTo>
                <a:lnTo>
                  <a:pt x="1740204" y="778193"/>
                </a:lnTo>
                <a:lnTo>
                  <a:pt x="1735116" y="774065"/>
                </a:lnTo>
                <a:lnTo>
                  <a:pt x="1730027" y="770255"/>
                </a:lnTo>
                <a:lnTo>
                  <a:pt x="1724621" y="766445"/>
                </a:lnTo>
                <a:lnTo>
                  <a:pt x="1718578" y="762953"/>
                </a:lnTo>
                <a:lnTo>
                  <a:pt x="1713172" y="759460"/>
                </a:lnTo>
                <a:lnTo>
                  <a:pt x="1707447" y="756285"/>
                </a:lnTo>
                <a:lnTo>
                  <a:pt x="1701087" y="753745"/>
                </a:lnTo>
                <a:lnTo>
                  <a:pt x="1695044" y="750887"/>
                </a:lnTo>
                <a:lnTo>
                  <a:pt x="1689002" y="748665"/>
                </a:lnTo>
                <a:lnTo>
                  <a:pt x="1682641" y="746442"/>
                </a:lnTo>
                <a:lnTo>
                  <a:pt x="1676281" y="744855"/>
                </a:lnTo>
                <a:lnTo>
                  <a:pt x="1669602" y="743267"/>
                </a:lnTo>
                <a:lnTo>
                  <a:pt x="1663242" y="741680"/>
                </a:lnTo>
                <a:lnTo>
                  <a:pt x="1656245" y="741045"/>
                </a:lnTo>
                <a:lnTo>
                  <a:pt x="1649248" y="740410"/>
                </a:lnTo>
                <a:lnTo>
                  <a:pt x="1642252" y="739775"/>
                </a:lnTo>
                <a:lnTo>
                  <a:pt x="1635573" y="739775"/>
                </a:lnTo>
                <a:lnTo>
                  <a:pt x="1628577" y="739775"/>
                </a:lnTo>
                <a:lnTo>
                  <a:pt x="1621262" y="740410"/>
                </a:lnTo>
                <a:lnTo>
                  <a:pt x="1614901" y="741045"/>
                </a:lnTo>
                <a:lnTo>
                  <a:pt x="1607905" y="741680"/>
                </a:lnTo>
                <a:lnTo>
                  <a:pt x="1601226" y="743267"/>
                </a:lnTo>
                <a:lnTo>
                  <a:pt x="1594866" y="744855"/>
                </a:lnTo>
                <a:lnTo>
                  <a:pt x="1588187" y="746442"/>
                </a:lnTo>
                <a:lnTo>
                  <a:pt x="1581827" y="748665"/>
                </a:lnTo>
                <a:lnTo>
                  <a:pt x="1575466" y="750887"/>
                </a:lnTo>
                <a:lnTo>
                  <a:pt x="1569423" y="753745"/>
                </a:lnTo>
                <a:lnTo>
                  <a:pt x="1563381" y="756285"/>
                </a:lnTo>
                <a:lnTo>
                  <a:pt x="1557656" y="759460"/>
                </a:lnTo>
                <a:lnTo>
                  <a:pt x="1551932" y="762953"/>
                </a:lnTo>
                <a:lnTo>
                  <a:pt x="1546526" y="766445"/>
                </a:lnTo>
                <a:lnTo>
                  <a:pt x="1541119" y="770255"/>
                </a:lnTo>
                <a:lnTo>
                  <a:pt x="1536031" y="774065"/>
                </a:lnTo>
                <a:lnTo>
                  <a:pt x="1530942" y="778193"/>
                </a:lnTo>
                <a:lnTo>
                  <a:pt x="1525854" y="782320"/>
                </a:lnTo>
                <a:lnTo>
                  <a:pt x="1521083" y="786765"/>
                </a:lnTo>
                <a:lnTo>
                  <a:pt x="1516631" y="791528"/>
                </a:lnTo>
                <a:lnTo>
                  <a:pt x="1512179" y="796608"/>
                </a:lnTo>
                <a:lnTo>
                  <a:pt x="1508044" y="801688"/>
                </a:lnTo>
                <a:lnTo>
                  <a:pt x="1504228" y="806768"/>
                </a:lnTo>
                <a:lnTo>
                  <a:pt x="1500412" y="812165"/>
                </a:lnTo>
                <a:lnTo>
                  <a:pt x="1496913" y="817563"/>
                </a:lnTo>
                <a:lnTo>
                  <a:pt x="1493733" y="823595"/>
                </a:lnTo>
                <a:lnTo>
                  <a:pt x="1490553" y="829310"/>
                </a:lnTo>
                <a:lnTo>
                  <a:pt x="1487690" y="835025"/>
                </a:lnTo>
                <a:lnTo>
                  <a:pt x="1485146" y="841375"/>
                </a:lnTo>
                <a:lnTo>
                  <a:pt x="1482920" y="847408"/>
                </a:lnTo>
                <a:lnTo>
                  <a:pt x="1480694" y="854075"/>
                </a:lnTo>
                <a:lnTo>
                  <a:pt x="1478786" y="860425"/>
                </a:lnTo>
                <a:lnTo>
                  <a:pt x="1365250" y="860425"/>
                </a:lnTo>
                <a:lnTo>
                  <a:pt x="1365250" y="217487"/>
                </a:lnTo>
                <a:close/>
                <a:moveTo>
                  <a:pt x="0" y="0"/>
                </a:moveTo>
                <a:lnTo>
                  <a:pt x="1312863" y="0"/>
                </a:lnTo>
                <a:lnTo>
                  <a:pt x="1312863" y="860425"/>
                </a:lnTo>
                <a:lnTo>
                  <a:pt x="378643" y="860425"/>
                </a:lnTo>
                <a:lnTo>
                  <a:pt x="376737" y="854077"/>
                </a:lnTo>
                <a:lnTo>
                  <a:pt x="374514" y="847412"/>
                </a:lnTo>
                <a:lnTo>
                  <a:pt x="371973" y="841382"/>
                </a:lnTo>
                <a:lnTo>
                  <a:pt x="369431" y="835034"/>
                </a:lnTo>
                <a:lnTo>
                  <a:pt x="366572" y="829322"/>
                </a:lnTo>
                <a:lnTo>
                  <a:pt x="363713" y="823609"/>
                </a:lnTo>
                <a:lnTo>
                  <a:pt x="360537" y="817578"/>
                </a:lnTo>
                <a:lnTo>
                  <a:pt x="356725" y="812183"/>
                </a:lnTo>
                <a:lnTo>
                  <a:pt x="353231" y="806787"/>
                </a:lnTo>
                <a:lnTo>
                  <a:pt x="349101" y="801709"/>
                </a:lnTo>
                <a:lnTo>
                  <a:pt x="344654" y="796631"/>
                </a:lnTo>
                <a:lnTo>
                  <a:pt x="340842" y="791553"/>
                </a:lnTo>
                <a:lnTo>
                  <a:pt x="336078" y="786792"/>
                </a:lnTo>
                <a:lnTo>
                  <a:pt x="331313" y="782349"/>
                </a:lnTo>
                <a:lnTo>
                  <a:pt x="326548" y="778223"/>
                </a:lnTo>
                <a:lnTo>
                  <a:pt x="321466" y="774097"/>
                </a:lnTo>
                <a:lnTo>
                  <a:pt x="316065" y="770288"/>
                </a:lnTo>
                <a:lnTo>
                  <a:pt x="310665" y="766480"/>
                </a:lnTo>
                <a:lnTo>
                  <a:pt x="305265" y="762989"/>
                </a:lnTo>
                <a:lnTo>
                  <a:pt x="299547" y="759497"/>
                </a:lnTo>
                <a:lnTo>
                  <a:pt x="293512" y="756323"/>
                </a:lnTo>
                <a:lnTo>
                  <a:pt x="287794" y="753784"/>
                </a:lnTo>
                <a:lnTo>
                  <a:pt x="281759" y="750928"/>
                </a:lnTo>
                <a:lnTo>
                  <a:pt x="275406" y="748706"/>
                </a:lnTo>
                <a:lnTo>
                  <a:pt x="269053" y="746484"/>
                </a:lnTo>
                <a:lnTo>
                  <a:pt x="262700" y="744898"/>
                </a:lnTo>
                <a:lnTo>
                  <a:pt x="256347" y="743311"/>
                </a:lnTo>
                <a:lnTo>
                  <a:pt x="249358" y="741724"/>
                </a:lnTo>
                <a:lnTo>
                  <a:pt x="242687" y="741089"/>
                </a:lnTo>
                <a:lnTo>
                  <a:pt x="236017" y="740454"/>
                </a:lnTo>
                <a:lnTo>
                  <a:pt x="229028" y="739819"/>
                </a:lnTo>
                <a:lnTo>
                  <a:pt x="222040" y="739819"/>
                </a:lnTo>
                <a:lnTo>
                  <a:pt x="214734" y="739819"/>
                </a:lnTo>
                <a:lnTo>
                  <a:pt x="208063" y="740454"/>
                </a:lnTo>
                <a:lnTo>
                  <a:pt x="201075" y="741089"/>
                </a:lnTo>
                <a:lnTo>
                  <a:pt x="194404" y="741724"/>
                </a:lnTo>
                <a:lnTo>
                  <a:pt x="187733" y="743311"/>
                </a:lnTo>
                <a:lnTo>
                  <a:pt x="181063" y="744898"/>
                </a:lnTo>
                <a:lnTo>
                  <a:pt x="175027" y="746484"/>
                </a:lnTo>
                <a:lnTo>
                  <a:pt x="168356" y="748706"/>
                </a:lnTo>
                <a:lnTo>
                  <a:pt x="162321" y="750928"/>
                </a:lnTo>
                <a:lnTo>
                  <a:pt x="155968" y="753784"/>
                </a:lnTo>
                <a:lnTo>
                  <a:pt x="150250" y="756323"/>
                </a:lnTo>
                <a:lnTo>
                  <a:pt x="144532" y="759497"/>
                </a:lnTo>
                <a:lnTo>
                  <a:pt x="138497" y="762989"/>
                </a:lnTo>
                <a:lnTo>
                  <a:pt x="133097" y="766480"/>
                </a:lnTo>
                <a:lnTo>
                  <a:pt x="127697" y="770288"/>
                </a:lnTo>
                <a:lnTo>
                  <a:pt x="122297" y="774097"/>
                </a:lnTo>
                <a:lnTo>
                  <a:pt x="117532" y="778223"/>
                </a:lnTo>
                <a:lnTo>
                  <a:pt x="112449" y="782349"/>
                </a:lnTo>
                <a:lnTo>
                  <a:pt x="107685" y="786792"/>
                </a:lnTo>
                <a:lnTo>
                  <a:pt x="103555" y="791553"/>
                </a:lnTo>
                <a:lnTo>
                  <a:pt x="99108" y="796631"/>
                </a:lnTo>
                <a:lnTo>
                  <a:pt x="94661" y="801709"/>
                </a:lnTo>
                <a:lnTo>
                  <a:pt x="90849" y="806787"/>
                </a:lnTo>
                <a:lnTo>
                  <a:pt x="87037" y="812183"/>
                </a:lnTo>
                <a:lnTo>
                  <a:pt x="83543" y="817578"/>
                </a:lnTo>
                <a:lnTo>
                  <a:pt x="80049" y="823609"/>
                </a:lnTo>
                <a:lnTo>
                  <a:pt x="77190" y="829322"/>
                </a:lnTo>
                <a:lnTo>
                  <a:pt x="74331" y="835034"/>
                </a:lnTo>
                <a:lnTo>
                  <a:pt x="71790" y="841382"/>
                </a:lnTo>
                <a:lnTo>
                  <a:pt x="69566" y="847412"/>
                </a:lnTo>
                <a:lnTo>
                  <a:pt x="67660" y="854077"/>
                </a:lnTo>
                <a:lnTo>
                  <a:pt x="65754" y="860425"/>
                </a:lnTo>
                <a:lnTo>
                  <a:pt x="0" y="860425"/>
                </a:lnTo>
                <a:lnTo>
                  <a:pt x="0" y="0"/>
                </a:lnTo>
                <a:close/>
              </a:path>
            </a:pathLst>
          </a:custGeom>
          <a:solidFill>
            <a:schemeClr val="tx1">
              <a:lumMod val="65000"/>
              <a:lumOff val="35000"/>
            </a:schemeClr>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86" name="矩形 85"/>
          <p:cNvSpPr/>
          <p:nvPr/>
        </p:nvSpPr>
        <p:spPr>
          <a:xfrm>
            <a:off x="1463885" y="2859782"/>
            <a:ext cx="800219" cy="276999"/>
          </a:xfrm>
          <a:prstGeom prst="rect">
            <a:avLst/>
          </a:prstGeom>
        </p:spPr>
        <p:txBody>
          <a:bodyPr wrap="none">
            <a:spAutoFit/>
          </a:bodyPr>
          <a:lstStyle/>
          <a:p>
            <a:r>
              <a:rPr lang="zh-CN" altLang="en-US" sz="1200">
                <a:latin typeface="微软雅黑" panose="020B0503020204020204" pitchFamily="34" charset="-122"/>
                <a:ea typeface="微软雅黑" panose="020B0503020204020204" pitchFamily="34" charset="-122"/>
              </a:rPr>
              <a:t>原料赋码</a:t>
            </a:r>
            <a:endParaRPr lang="zh-CN" altLang="en-US" sz="1200" dirty="0">
              <a:latin typeface="微软雅黑" panose="020B0503020204020204" pitchFamily="34" charset="-122"/>
              <a:ea typeface="微软雅黑" panose="020B0503020204020204" pitchFamily="34" charset="-122"/>
            </a:endParaRPr>
          </a:p>
        </p:txBody>
      </p:sp>
      <p:sp>
        <p:nvSpPr>
          <p:cNvPr id="87" name="矩形 86"/>
          <p:cNvSpPr/>
          <p:nvPr/>
        </p:nvSpPr>
        <p:spPr>
          <a:xfrm>
            <a:off x="2378285" y="2859782"/>
            <a:ext cx="800219" cy="276999"/>
          </a:xfrm>
          <a:prstGeom prst="rect">
            <a:avLst/>
          </a:prstGeom>
        </p:spPr>
        <p:txBody>
          <a:bodyPr wrap="none">
            <a:spAutoFit/>
          </a:bodyPr>
          <a:lstStyle/>
          <a:p>
            <a:r>
              <a:rPr lang="zh-CN" altLang="en-US" sz="1200">
                <a:latin typeface="微软雅黑" panose="020B0503020204020204" pitchFamily="34" charset="-122"/>
                <a:ea typeface="微软雅黑" panose="020B0503020204020204" pitchFamily="34" charset="-122"/>
              </a:rPr>
              <a:t>原料采购</a:t>
            </a:r>
            <a:endParaRPr lang="zh-CN" altLang="en-US" sz="1200" dirty="0">
              <a:latin typeface="微软雅黑" panose="020B0503020204020204" pitchFamily="34" charset="-122"/>
              <a:ea typeface="微软雅黑" panose="020B0503020204020204" pitchFamily="34" charset="-122"/>
            </a:endParaRPr>
          </a:p>
        </p:txBody>
      </p:sp>
      <p:sp>
        <p:nvSpPr>
          <p:cNvPr id="88" name="矩形 87"/>
          <p:cNvSpPr/>
          <p:nvPr/>
        </p:nvSpPr>
        <p:spPr>
          <a:xfrm>
            <a:off x="3272950" y="2859782"/>
            <a:ext cx="800219" cy="276999"/>
          </a:xfrm>
          <a:prstGeom prst="rect">
            <a:avLst/>
          </a:prstGeom>
        </p:spPr>
        <p:txBody>
          <a:bodyPr wrap="none">
            <a:spAutoFit/>
          </a:bodyPr>
          <a:lstStyle/>
          <a:p>
            <a:r>
              <a:rPr lang="zh-CN" altLang="en-US" sz="1200">
                <a:latin typeface="微软雅黑" panose="020B0503020204020204" pitchFamily="34" charset="-122"/>
                <a:ea typeface="微软雅黑" panose="020B0503020204020204" pitchFamily="34" charset="-122"/>
              </a:rPr>
              <a:t>订单确认</a:t>
            </a:r>
            <a:endParaRPr lang="zh-CN" altLang="en-US" sz="1200" dirty="0">
              <a:latin typeface="微软雅黑" panose="020B0503020204020204" pitchFamily="34" charset="-122"/>
              <a:ea typeface="微软雅黑" panose="020B0503020204020204" pitchFamily="34" charset="-122"/>
            </a:endParaRPr>
          </a:p>
        </p:txBody>
      </p:sp>
      <p:sp>
        <p:nvSpPr>
          <p:cNvPr id="89" name="矩形 88"/>
          <p:cNvSpPr/>
          <p:nvPr/>
        </p:nvSpPr>
        <p:spPr>
          <a:xfrm>
            <a:off x="4174193" y="2859782"/>
            <a:ext cx="800219" cy="276999"/>
          </a:xfrm>
          <a:prstGeom prst="rect">
            <a:avLst/>
          </a:prstGeom>
        </p:spPr>
        <p:txBody>
          <a:bodyPr wrap="none">
            <a:spAutoFit/>
          </a:bodyPr>
          <a:lstStyle/>
          <a:p>
            <a:r>
              <a:rPr lang="zh-CN" altLang="en-US" sz="1200">
                <a:latin typeface="微软雅黑" panose="020B0503020204020204" pitchFamily="34" charset="-122"/>
                <a:ea typeface="微软雅黑" panose="020B0503020204020204" pitchFamily="34" charset="-122"/>
              </a:rPr>
              <a:t>批量入库</a:t>
            </a:r>
            <a:endParaRPr lang="zh-CN" altLang="en-US" sz="1200" dirty="0">
              <a:latin typeface="微软雅黑" panose="020B0503020204020204" pitchFamily="34" charset="-122"/>
              <a:ea typeface="微软雅黑" panose="020B0503020204020204" pitchFamily="34" charset="-122"/>
            </a:endParaRPr>
          </a:p>
        </p:txBody>
      </p:sp>
      <p:sp>
        <p:nvSpPr>
          <p:cNvPr id="90" name="矩形 89"/>
          <p:cNvSpPr/>
          <p:nvPr/>
        </p:nvSpPr>
        <p:spPr>
          <a:xfrm>
            <a:off x="5068857" y="2859782"/>
            <a:ext cx="800219" cy="276999"/>
          </a:xfrm>
          <a:prstGeom prst="rect">
            <a:avLst/>
          </a:prstGeom>
        </p:spPr>
        <p:txBody>
          <a:bodyPr wrap="none">
            <a:spAutoFit/>
          </a:bodyPr>
          <a:lstStyle/>
          <a:p>
            <a:r>
              <a:rPr lang="zh-CN" altLang="en-US" sz="1200">
                <a:latin typeface="微软雅黑" panose="020B0503020204020204" pitchFamily="34" charset="-122"/>
                <a:ea typeface="微软雅黑" panose="020B0503020204020204" pitchFamily="34" charset="-122"/>
              </a:rPr>
              <a:t>来料检验</a:t>
            </a:r>
            <a:endParaRPr lang="zh-CN" altLang="en-US" sz="1200" dirty="0">
              <a:latin typeface="微软雅黑" panose="020B0503020204020204" pitchFamily="34" charset="-122"/>
              <a:ea typeface="微软雅黑" panose="020B0503020204020204" pitchFamily="34" charset="-122"/>
            </a:endParaRPr>
          </a:p>
        </p:txBody>
      </p:sp>
      <p:sp>
        <p:nvSpPr>
          <p:cNvPr id="91" name="矩形 90"/>
          <p:cNvSpPr/>
          <p:nvPr/>
        </p:nvSpPr>
        <p:spPr>
          <a:xfrm>
            <a:off x="5983257" y="2859782"/>
            <a:ext cx="800219" cy="276999"/>
          </a:xfrm>
          <a:prstGeom prst="rect">
            <a:avLst/>
          </a:prstGeom>
        </p:spPr>
        <p:txBody>
          <a:bodyPr wrap="none">
            <a:spAutoFit/>
          </a:bodyPr>
          <a:lstStyle/>
          <a:p>
            <a:r>
              <a:rPr lang="zh-CN" altLang="en-US" sz="1200">
                <a:latin typeface="微软雅黑" panose="020B0503020204020204" pitchFamily="34" charset="-122"/>
                <a:ea typeface="微软雅黑" panose="020B0503020204020204" pitchFamily="34" charset="-122"/>
              </a:rPr>
              <a:t>分拣上架</a:t>
            </a:r>
            <a:endParaRPr lang="zh-CN" altLang="en-US" sz="1200" dirty="0">
              <a:latin typeface="微软雅黑" panose="020B0503020204020204" pitchFamily="34" charset="-122"/>
              <a:ea typeface="微软雅黑" panose="020B0503020204020204" pitchFamily="34" charset="-122"/>
            </a:endParaRPr>
          </a:p>
        </p:txBody>
      </p:sp>
      <p:sp>
        <p:nvSpPr>
          <p:cNvPr id="92" name="矩形 91"/>
          <p:cNvSpPr/>
          <p:nvPr/>
        </p:nvSpPr>
        <p:spPr>
          <a:xfrm>
            <a:off x="6904236" y="2859782"/>
            <a:ext cx="800219" cy="276999"/>
          </a:xfrm>
          <a:prstGeom prst="rect">
            <a:avLst/>
          </a:prstGeom>
        </p:spPr>
        <p:txBody>
          <a:bodyPr wrap="none">
            <a:spAutoFit/>
          </a:bodyPr>
          <a:lstStyle/>
          <a:p>
            <a:r>
              <a:rPr lang="zh-CN" altLang="en-US" sz="1200">
                <a:latin typeface="微软雅黑" panose="020B0503020204020204" pitchFamily="34" charset="-122"/>
                <a:ea typeface="微软雅黑" panose="020B0503020204020204" pitchFamily="34" charset="-122"/>
              </a:rPr>
              <a:t>库存管理</a:t>
            </a:r>
            <a:endParaRPr lang="zh-CN" altLang="en-US" sz="1200" dirty="0">
              <a:latin typeface="微软雅黑" panose="020B0503020204020204" pitchFamily="34" charset="-122"/>
              <a:ea typeface="微软雅黑" panose="020B0503020204020204" pitchFamily="34" charset="-122"/>
            </a:endParaRPr>
          </a:p>
        </p:txBody>
      </p:sp>
      <p:sp>
        <p:nvSpPr>
          <p:cNvPr id="93" name="矩形 92"/>
          <p:cNvSpPr/>
          <p:nvPr/>
        </p:nvSpPr>
        <p:spPr>
          <a:xfrm>
            <a:off x="7785744" y="2859782"/>
            <a:ext cx="800219" cy="276999"/>
          </a:xfrm>
          <a:prstGeom prst="rect">
            <a:avLst/>
          </a:prstGeom>
        </p:spPr>
        <p:txBody>
          <a:bodyPr wrap="none">
            <a:spAutoFit/>
          </a:bodyPr>
          <a:lstStyle/>
          <a:p>
            <a:r>
              <a:rPr lang="zh-CN" altLang="en-US" sz="1200">
                <a:latin typeface="微软雅黑" panose="020B0503020204020204" pitchFamily="34" charset="-122"/>
                <a:ea typeface="微软雅黑" panose="020B0503020204020204" pitchFamily="34" charset="-122"/>
              </a:rPr>
              <a:t>下架出库</a:t>
            </a:r>
            <a:endParaRPr lang="zh-CN" altLang="en-US" sz="1200" dirty="0">
              <a:latin typeface="微软雅黑" panose="020B0503020204020204" pitchFamily="34" charset="-122"/>
              <a:ea typeface="微软雅黑" panose="020B0503020204020204" pitchFamily="34" charset="-122"/>
            </a:endParaRPr>
          </a:p>
        </p:txBody>
      </p:sp>
      <p:sp>
        <p:nvSpPr>
          <p:cNvPr id="94" name="Freeform 145"/>
          <p:cNvSpPr>
            <a:spLocks noChangeArrowheads="1"/>
          </p:cNvSpPr>
          <p:nvPr/>
        </p:nvSpPr>
        <p:spPr bwMode="auto">
          <a:xfrm>
            <a:off x="3526465" y="2131407"/>
            <a:ext cx="236490" cy="236428"/>
          </a:xfrm>
          <a:custGeom>
            <a:avLst/>
            <a:gdLst>
              <a:gd name="T0" fmla="*/ 83990 w 444"/>
              <a:gd name="T1" fmla="*/ 478860 h 445"/>
              <a:gd name="T2" fmla="*/ 83990 w 444"/>
              <a:gd name="T3" fmla="*/ 478860 h 445"/>
              <a:gd name="T4" fmla="*/ 148782 w 444"/>
              <a:gd name="T5" fmla="*/ 531535 h 445"/>
              <a:gd name="T6" fmla="*/ 201576 w 444"/>
              <a:gd name="T7" fmla="*/ 478860 h 445"/>
              <a:gd name="T8" fmla="*/ 148782 w 444"/>
              <a:gd name="T9" fmla="*/ 414214 h 445"/>
              <a:gd name="T10" fmla="*/ 83990 w 444"/>
              <a:gd name="T11" fmla="*/ 478860 h 445"/>
              <a:gd name="T12" fmla="*/ 382754 w 444"/>
              <a:gd name="T13" fmla="*/ 478860 h 445"/>
              <a:gd name="T14" fmla="*/ 382754 w 444"/>
              <a:gd name="T15" fmla="*/ 478860 h 445"/>
              <a:gd name="T16" fmla="*/ 446346 w 444"/>
              <a:gd name="T17" fmla="*/ 531535 h 445"/>
              <a:gd name="T18" fmla="*/ 500340 w 444"/>
              <a:gd name="T19" fmla="*/ 478860 h 445"/>
              <a:gd name="T20" fmla="*/ 446346 w 444"/>
              <a:gd name="T21" fmla="*/ 414214 h 445"/>
              <a:gd name="T22" fmla="*/ 382754 w 444"/>
              <a:gd name="T23" fmla="*/ 478860 h 445"/>
              <a:gd name="T24" fmla="*/ 190777 w 444"/>
              <a:gd name="T25" fmla="*/ 339991 h 445"/>
              <a:gd name="T26" fmla="*/ 190777 w 444"/>
              <a:gd name="T27" fmla="*/ 339991 h 445"/>
              <a:gd name="T28" fmla="*/ 520737 w 444"/>
              <a:gd name="T29" fmla="*/ 244219 h 445"/>
              <a:gd name="T30" fmla="*/ 531536 w 444"/>
              <a:gd name="T31" fmla="*/ 223867 h 445"/>
              <a:gd name="T32" fmla="*/ 531536 w 444"/>
              <a:gd name="T33" fmla="*/ 64646 h 445"/>
              <a:gd name="T34" fmla="*/ 117586 w 444"/>
              <a:gd name="T35" fmla="*/ 64646 h 445"/>
              <a:gd name="T36" fmla="*/ 117586 w 444"/>
              <a:gd name="T37" fmla="*/ 11972 h 445"/>
              <a:gd name="T38" fmla="*/ 106787 w 444"/>
              <a:gd name="T39" fmla="*/ 0 h 445"/>
              <a:gd name="T40" fmla="*/ 10799 w 444"/>
              <a:gd name="T41" fmla="*/ 0 h 445"/>
              <a:gd name="T42" fmla="*/ 0 w 444"/>
              <a:gd name="T43" fmla="*/ 11972 h 445"/>
              <a:gd name="T44" fmla="*/ 0 w 444"/>
              <a:gd name="T45" fmla="*/ 64646 h 445"/>
              <a:gd name="T46" fmla="*/ 53994 w 444"/>
              <a:gd name="T47" fmla="*/ 64646 h 445"/>
              <a:gd name="T48" fmla="*/ 117586 w 444"/>
              <a:gd name="T49" fmla="*/ 329216 h 445"/>
              <a:gd name="T50" fmla="*/ 117586 w 444"/>
              <a:gd name="T51" fmla="*/ 361539 h 445"/>
              <a:gd name="T52" fmla="*/ 117586 w 444"/>
              <a:gd name="T53" fmla="*/ 404637 h 445"/>
              <a:gd name="T54" fmla="*/ 127185 w 444"/>
              <a:gd name="T55" fmla="*/ 414214 h 445"/>
              <a:gd name="T56" fmla="*/ 148782 w 444"/>
              <a:gd name="T57" fmla="*/ 414214 h 445"/>
              <a:gd name="T58" fmla="*/ 446346 w 444"/>
              <a:gd name="T59" fmla="*/ 414214 h 445"/>
              <a:gd name="T60" fmla="*/ 520737 w 444"/>
              <a:gd name="T61" fmla="*/ 414214 h 445"/>
              <a:gd name="T62" fmla="*/ 531536 w 444"/>
              <a:gd name="T63" fmla="*/ 404637 h 445"/>
              <a:gd name="T64" fmla="*/ 531536 w 444"/>
              <a:gd name="T65" fmla="*/ 361539 h 445"/>
              <a:gd name="T66" fmla="*/ 201576 w 444"/>
              <a:gd name="T67" fmla="*/ 361539 h 445"/>
              <a:gd name="T68" fmla="*/ 190777 w 444"/>
              <a:gd name="T69" fmla="*/ 339991 h 44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44" h="445">
                <a:moveTo>
                  <a:pt x="70" y="400"/>
                </a:moveTo>
                <a:lnTo>
                  <a:pt x="70" y="400"/>
                </a:lnTo>
                <a:cubicBezTo>
                  <a:pt x="70" y="426"/>
                  <a:pt x="98" y="444"/>
                  <a:pt x="124" y="444"/>
                </a:cubicBezTo>
                <a:cubicBezTo>
                  <a:pt x="151" y="444"/>
                  <a:pt x="168" y="426"/>
                  <a:pt x="168" y="400"/>
                </a:cubicBezTo>
                <a:cubicBezTo>
                  <a:pt x="168" y="373"/>
                  <a:pt x="151" y="346"/>
                  <a:pt x="124" y="346"/>
                </a:cubicBezTo>
                <a:cubicBezTo>
                  <a:pt x="98" y="346"/>
                  <a:pt x="70" y="373"/>
                  <a:pt x="70" y="400"/>
                </a:cubicBezTo>
                <a:close/>
                <a:moveTo>
                  <a:pt x="319" y="400"/>
                </a:moveTo>
                <a:lnTo>
                  <a:pt x="319" y="400"/>
                </a:lnTo>
                <a:cubicBezTo>
                  <a:pt x="319" y="426"/>
                  <a:pt x="345" y="444"/>
                  <a:pt x="372" y="444"/>
                </a:cubicBezTo>
                <a:cubicBezTo>
                  <a:pt x="399" y="444"/>
                  <a:pt x="417" y="426"/>
                  <a:pt x="417" y="400"/>
                </a:cubicBezTo>
                <a:cubicBezTo>
                  <a:pt x="417" y="373"/>
                  <a:pt x="399" y="346"/>
                  <a:pt x="372" y="346"/>
                </a:cubicBezTo>
                <a:cubicBezTo>
                  <a:pt x="345" y="346"/>
                  <a:pt x="319" y="373"/>
                  <a:pt x="319" y="400"/>
                </a:cubicBezTo>
                <a:close/>
                <a:moveTo>
                  <a:pt x="159" y="284"/>
                </a:moveTo>
                <a:lnTo>
                  <a:pt x="159" y="284"/>
                </a:lnTo>
                <a:cubicBezTo>
                  <a:pt x="434" y="204"/>
                  <a:pt x="434" y="204"/>
                  <a:pt x="434" y="204"/>
                </a:cubicBezTo>
                <a:cubicBezTo>
                  <a:pt x="443" y="204"/>
                  <a:pt x="443" y="195"/>
                  <a:pt x="443" y="187"/>
                </a:cubicBezTo>
                <a:cubicBezTo>
                  <a:pt x="443" y="54"/>
                  <a:pt x="443" y="54"/>
                  <a:pt x="443" y="54"/>
                </a:cubicBezTo>
                <a:cubicBezTo>
                  <a:pt x="98" y="54"/>
                  <a:pt x="98" y="54"/>
                  <a:pt x="98" y="54"/>
                </a:cubicBezTo>
                <a:cubicBezTo>
                  <a:pt x="98" y="10"/>
                  <a:pt x="98" y="10"/>
                  <a:pt x="98" y="10"/>
                </a:cubicBezTo>
                <a:lnTo>
                  <a:pt x="89" y="0"/>
                </a:lnTo>
                <a:cubicBezTo>
                  <a:pt x="9" y="0"/>
                  <a:pt x="9" y="0"/>
                  <a:pt x="9" y="0"/>
                </a:cubicBezTo>
                <a:cubicBezTo>
                  <a:pt x="0" y="0"/>
                  <a:pt x="0" y="10"/>
                  <a:pt x="0" y="10"/>
                </a:cubicBezTo>
                <a:cubicBezTo>
                  <a:pt x="0" y="54"/>
                  <a:pt x="0" y="54"/>
                  <a:pt x="0" y="54"/>
                </a:cubicBezTo>
                <a:cubicBezTo>
                  <a:pt x="45" y="54"/>
                  <a:pt x="45" y="54"/>
                  <a:pt x="45" y="54"/>
                </a:cubicBezTo>
                <a:cubicBezTo>
                  <a:pt x="98" y="275"/>
                  <a:pt x="98" y="275"/>
                  <a:pt x="98" y="275"/>
                </a:cubicBezTo>
                <a:cubicBezTo>
                  <a:pt x="98" y="302"/>
                  <a:pt x="98" y="302"/>
                  <a:pt x="98" y="302"/>
                </a:cubicBezTo>
                <a:cubicBezTo>
                  <a:pt x="98" y="338"/>
                  <a:pt x="98" y="338"/>
                  <a:pt x="98" y="338"/>
                </a:cubicBezTo>
                <a:cubicBezTo>
                  <a:pt x="98" y="346"/>
                  <a:pt x="106" y="346"/>
                  <a:pt x="106" y="346"/>
                </a:cubicBezTo>
                <a:cubicBezTo>
                  <a:pt x="124" y="346"/>
                  <a:pt x="124" y="346"/>
                  <a:pt x="124" y="346"/>
                </a:cubicBezTo>
                <a:cubicBezTo>
                  <a:pt x="372" y="346"/>
                  <a:pt x="372" y="346"/>
                  <a:pt x="372" y="346"/>
                </a:cubicBezTo>
                <a:cubicBezTo>
                  <a:pt x="434" y="346"/>
                  <a:pt x="434" y="346"/>
                  <a:pt x="434" y="346"/>
                </a:cubicBezTo>
                <a:cubicBezTo>
                  <a:pt x="443" y="346"/>
                  <a:pt x="443" y="346"/>
                  <a:pt x="443" y="338"/>
                </a:cubicBezTo>
                <a:cubicBezTo>
                  <a:pt x="443" y="302"/>
                  <a:pt x="443" y="302"/>
                  <a:pt x="443" y="302"/>
                </a:cubicBezTo>
                <a:cubicBezTo>
                  <a:pt x="168" y="302"/>
                  <a:pt x="168" y="302"/>
                  <a:pt x="168" y="302"/>
                </a:cubicBezTo>
                <a:cubicBezTo>
                  <a:pt x="133" y="302"/>
                  <a:pt x="133" y="284"/>
                  <a:pt x="159" y="284"/>
                </a:cubicBezTo>
                <a:close/>
              </a:path>
            </a:pathLst>
          </a:custGeom>
          <a:solidFill>
            <a:schemeClr val="tx1">
              <a:lumMod val="65000"/>
              <a:lumOff val="35000"/>
            </a:schemeClr>
          </a:solidFill>
          <a:ln>
            <a:noFill/>
          </a:ln>
          <a:effectLst/>
          <a:extLst/>
        </p:spPr>
        <p:txBody>
          <a:bodyPr wrap="none" lIns="34290" tIns="17145" rIns="34290" bIns="17145" anchor="ctr"/>
          <a:lstStyle/>
          <a:p>
            <a:pPr>
              <a:defRPr/>
            </a:pPr>
            <a:endParaRPr lang="zh-CN" altLang="en-US"/>
          </a:p>
        </p:txBody>
      </p:sp>
      <p:sp>
        <p:nvSpPr>
          <p:cNvPr id="95" name="Freeform 111"/>
          <p:cNvSpPr>
            <a:spLocks noChangeArrowheads="1"/>
          </p:cNvSpPr>
          <p:nvPr/>
        </p:nvSpPr>
        <p:spPr bwMode="auto">
          <a:xfrm>
            <a:off x="1787150" y="2139949"/>
            <a:ext cx="186375" cy="227886"/>
          </a:xfrm>
          <a:custGeom>
            <a:avLst/>
            <a:gdLst>
              <a:gd name="T0" fmla="*/ 416411 w 355"/>
              <a:gd name="T1" fmla="*/ 339721 h 435"/>
              <a:gd name="T2" fmla="*/ 416411 w 355"/>
              <a:gd name="T3" fmla="*/ 339721 h 435"/>
              <a:gd name="T4" fmla="*/ 214223 w 355"/>
              <a:gd name="T5" fmla="*/ 414148 h 435"/>
              <a:gd name="T6" fmla="*/ 10832 w 355"/>
              <a:gd name="T7" fmla="*/ 339721 h 435"/>
              <a:gd name="T8" fmla="*/ 0 w 355"/>
              <a:gd name="T9" fmla="*/ 339721 h 435"/>
              <a:gd name="T10" fmla="*/ 0 w 355"/>
              <a:gd name="T11" fmla="*/ 403344 h 435"/>
              <a:gd name="T12" fmla="*/ 214223 w 355"/>
              <a:gd name="T13" fmla="*/ 520986 h 435"/>
              <a:gd name="T14" fmla="*/ 426039 w 355"/>
              <a:gd name="T15" fmla="*/ 403344 h 435"/>
              <a:gd name="T16" fmla="*/ 426039 w 355"/>
              <a:gd name="T17" fmla="*/ 339721 h 435"/>
              <a:gd name="T18" fmla="*/ 416411 w 355"/>
              <a:gd name="T19" fmla="*/ 339721 h 435"/>
              <a:gd name="T20" fmla="*/ 416411 w 355"/>
              <a:gd name="T21" fmla="*/ 192068 h 435"/>
              <a:gd name="T22" fmla="*/ 416411 w 355"/>
              <a:gd name="T23" fmla="*/ 192068 h 435"/>
              <a:gd name="T24" fmla="*/ 214223 w 355"/>
              <a:gd name="T25" fmla="*/ 255691 h 435"/>
              <a:gd name="T26" fmla="*/ 10832 w 355"/>
              <a:gd name="T27" fmla="*/ 192068 h 435"/>
              <a:gd name="T28" fmla="*/ 0 w 355"/>
              <a:gd name="T29" fmla="*/ 192068 h 435"/>
              <a:gd name="T30" fmla="*/ 0 w 355"/>
              <a:gd name="T31" fmla="*/ 266495 h 435"/>
              <a:gd name="T32" fmla="*/ 214223 w 355"/>
              <a:gd name="T33" fmla="*/ 350525 h 435"/>
              <a:gd name="T34" fmla="*/ 426039 w 355"/>
              <a:gd name="T35" fmla="*/ 266495 h 435"/>
              <a:gd name="T36" fmla="*/ 426039 w 355"/>
              <a:gd name="T37" fmla="*/ 192068 h 435"/>
              <a:gd name="T38" fmla="*/ 416411 w 355"/>
              <a:gd name="T39" fmla="*/ 192068 h 435"/>
              <a:gd name="T40" fmla="*/ 214223 w 355"/>
              <a:gd name="T41" fmla="*/ 0 h 435"/>
              <a:gd name="T42" fmla="*/ 214223 w 355"/>
              <a:gd name="T43" fmla="*/ 0 h 435"/>
              <a:gd name="T44" fmla="*/ 0 w 355"/>
              <a:gd name="T45" fmla="*/ 74427 h 435"/>
              <a:gd name="T46" fmla="*/ 0 w 355"/>
              <a:gd name="T47" fmla="*/ 116441 h 435"/>
              <a:gd name="T48" fmla="*/ 214223 w 355"/>
              <a:gd name="T49" fmla="*/ 192068 h 435"/>
              <a:gd name="T50" fmla="*/ 426039 w 355"/>
              <a:gd name="T51" fmla="*/ 116441 h 435"/>
              <a:gd name="T52" fmla="*/ 426039 w 355"/>
              <a:gd name="T53" fmla="*/ 74427 h 435"/>
              <a:gd name="T54" fmla="*/ 214223 w 355"/>
              <a:gd name="T55" fmla="*/ 0 h 43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55" h="435">
                <a:moveTo>
                  <a:pt x="346" y="283"/>
                </a:moveTo>
                <a:lnTo>
                  <a:pt x="346" y="283"/>
                </a:lnTo>
                <a:cubicBezTo>
                  <a:pt x="328" y="319"/>
                  <a:pt x="257" y="345"/>
                  <a:pt x="178" y="345"/>
                </a:cubicBezTo>
                <a:cubicBezTo>
                  <a:pt x="97" y="345"/>
                  <a:pt x="36" y="319"/>
                  <a:pt x="9" y="283"/>
                </a:cubicBezTo>
                <a:cubicBezTo>
                  <a:pt x="9" y="275"/>
                  <a:pt x="0" y="283"/>
                  <a:pt x="0" y="283"/>
                </a:cubicBezTo>
                <a:cubicBezTo>
                  <a:pt x="0" y="292"/>
                  <a:pt x="0" y="336"/>
                  <a:pt x="0" y="336"/>
                </a:cubicBezTo>
                <a:cubicBezTo>
                  <a:pt x="0" y="381"/>
                  <a:pt x="80" y="434"/>
                  <a:pt x="178" y="434"/>
                </a:cubicBezTo>
                <a:cubicBezTo>
                  <a:pt x="275" y="434"/>
                  <a:pt x="354" y="381"/>
                  <a:pt x="354" y="336"/>
                </a:cubicBezTo>
                <a:cubicBezTo>
                  <a:pt x="354" y="336"/>
                  <a:pt x="354" y="292"/>
                  <a:pt x="354" y="283"/>
                </a:cubicBezTo>
                <a:cubicBezTo>
                  <a:pt x="354" y="283"/>
                  <a:pt x="346" y="275"/>
                  <a:pt x="346" y="283"/>
                </a:cubicBezTo>
                <a:close/>
                <a:moveTo>
                  <a:pt x="346" y="160"/>
                </a:moveTo>
                <a:lnTo>
                  <a:pt x="346" y="160"/>
                </a:lnTo>
                <a:cubicBezTo>
                  <a:pt x="328" y="186"/>
                  <a:pt x="257" y="213"/>
                  <a:pt x="178" y="213"/>
                </a:cubicBezTo>
                <a:cubicBezTo>
                  <a:pt x="97" y="213"/>
                  <a:pt x="36" y="186"/>
                  <a:pt x="9" y="160"/>
                </a:cubicBezTo>
                <a:cubicBezTo>
                  <a:pt x="9" y="151"/>
                  <a:pt x="0" y="160"/>
                  <a:pt x="0" y="160"/>
                </a:cubicBezTo>
                <a:lnTo>
                  <a:pt x="0" y="222"/>
                </a:lnTo>
                <a:cubicBezTo>
                  <a:pt x="0" y="257"/>
                  <a:pt x="80" y="292"/>
                  <a:pt x="178" y="292"/>
                </a:cubicBezTo>
                <a:cubicBezTo>
                  <a:pt x="275" y="292"/>
                  <a:pt x="354" y="257"/>
                  <a:pt x="354" y="222"/>
                </a:cubicBezTo>
                <a:lnTo>
                  <a:pt x="354" y="160"/>
                </a:lnTo>
                <a:cubicBezTo>
                  <a:pt x="354" y="160"/>
                  <a:pt x="346" y="151"/>
                  <a:pt x="346" y="160"/>
                </a:cubicBezTo>
                <a:close/>
                <a:moveTo>
                  <a:pt x="178" y="0"/>
                </a:moveTo>
                <a:lnTo>
                  <a:pt x="178" y="0"/>
                </a:lnTo>
                <a:cubicBezTo>
                  <a:pt x="80" y="0"/>
                  <a:pt x="0" y="26"/>
                  <a:pt x="0" y="62"/>
                </a:cubicBezTo>
                <a:cubicBezTo>
                  <a:pt x="0" y="97"/>
                  <a:pt x="0" y="97"/>
                  <a:pt x="0" y="97"/>
                </a:cubicBezTo>
                <a:cubicBezTo>
                  <a:pt x="0" y="133"/>
                  <a:pt x="80" y="160"/>
                  <a:pt x="178" y="160"/>
                </a:cubicBezTo>
                <a:cubicBezTo>
                  <a:pt x="275" y="160"/>
                  <a:pt x="354" y="133"/>
                  <a:pt x="354" y="97"/>
                </a:cubicBezTo>
                <a:cubicBezTo>
                  <a:pt x="354" y="62"/>
                  <a:pt x="354" y="62"/>
                  <a:pt x="354" y="62"/>
                </a:cubicBezTo>
                <a:cubicBezTo>
                  <a:pt x="354" y="26"/>
                  <a:pt x="275" y="0"/>
                  <a:pt x="178" y="0"/>
                </a:cubicBezTo>
                <a:close/>
              </a:path>
            </a:pathLst>
          </a:custGeom>
          <a:solidFill>
            <a:schemeClr val="tx1">
              <a:lumMod val="65000"/>
              <a:lumOff val="35000"/>
            </a:schemeClr>
          </a:solidFill>
          <a:ln>
            <a:noFill/>
          </a:ln>
          <a:effectLst/>
          <a:extLst/>
        </p:spPr>
        <p:txBody>
          <a:bodyPr wrap="none" lIns="34290" tIns="17145" rIns="34290" bIns="17145" anchor="ctr"/>
          <a:lstStyle/>
          <a:p>
            <a:pPr>
              <a:defRPr/>
            </a:pPr>
            <a:endParaRPr lang="zh-CN" altLang="en-US"/>
          </a:p>
        </p:txBody>
      </p:sp>
      <p:sp>
        <p:nvSpPr>
          <p:cNvPr id="96" name="KSO_Shape"/>
          <p:cNvSpPr>
            <a:spLocks/>
          </p:cNvSpPr>
          <p:nvPr/>
        </p:nvSpPr>
        <p:spPr bwMode="auto">
          <a:xfrm>
            <a:off x="2613609" y="2091937"/>
            <a:ext cx="282372" cy="275898"/>
          </a:xfrm>
          <a:custGeom>
            <a:avLst/>
            <a:gdLst>
              <a:gd name="T0" fmla="*/ 1019686 w 6012"/>
              <a:gd name="T1" fmla="*/ 23949 h 5874"/>
              <a:gd name="T2" fmla="*/ 1000520 w 6012"/>
              <a:gd name="T3" fmla="*/ 17064 h 5874"/>
              <a:gd name="T4" fmla="*/ 986745 w 6012"/>
              <a:gd name="T5" fmla="*/ 17663 h 5874"/>
              <a:gd name="T6" fmla="*/ 976862 w 6012"/>
              <a:gd name="T7" fmla="*/ 23051 h 5874"/>
              <a:gd name="T8" fmla="*/ 970573 w 6012"/>
              <a:gd name="T9" fmla="*/ 32332 h 5874"/>
              <a:gd name="T10" fmla="*/ 965183 w 6012"/>
              <a:gd name="T11" fmla="*/ 52689 h 5874"/>
              <a:gd name="T12" fmla="*/ 566592 w 6012"/>
              <a:gd name="T13" fmla="*/ 658012 h 5874"/>
              <a:gd name="T14" fmla="*/ 828925 w 6012"/>
              <a:gd name="T15" fmla="*/ 34128 h 5874"/>
              <a:gd name="T16" fmla="*/ 825631 w 6012"/>
              <a:gd name="T17" fmla="*/ 12573 h 5874"/>
              <a:gd name="T18" fmla="*/ 818144 w 6012"/>
              <a:gd name="T19" fmla="*/ 2395 h 5874"/>
              <a:gd name="T20" fmla="*/ 807963 w 6012"/>
              <a:gd name="T21" fmla="*/ 299 h 5874"/>
              <a:gd name="T22" fmla="*/ 796283 w 6012"/>
              <a:gd name="T23" fmla="*/ 4191 h 5874"/>
              <a:gd name="T24" fmla="*/ 776519 w 6012"/>
              <a:gd name="T25" fmla="*/ 17962 h 5874"/>
              <a:gd name="T26" fmla="*/ 48214 w 6012"/>
              <a:gd name="T27" fmla="*/ 648433 h 5874"/>
              <a:gd name="T28" fmla="*/ 6289 w 6012"/>
              <a:gd name="T29" fmla="*/ 666994 h 5874"/>
              <a:gd name="T30" fmla="*/ 1497 w 6012"/>
              <a:gd name="T31" fmla="*/ 683758 h 5874"/>
              <a:gd name="T32" fmla="*/ 299 w 6012"/>
              <a:gd name="T33" fmla="*/ 706510 h 5874"/>
              <a:gd name="T34" fmla="*/ 6588 w 6012"/>
              <a:gd name="T35" fmla="*/ 729861 h 5874"/>
              <a:gd name="T36" fmla="*/ 14674 w 6012"/>
              <a:gd name="T37" fmla="*/ 744829 h 5874"/>
              <a:gd name="T38" fmla="*/ 260836 w 6012"/>
              <a:gd name="T39" fmla="*/ 1588451 h 5874"/>
              <a:gd name="T40" fmla="*/ 269820 w 6012"/>
              <a:gd name="T41" fmla="*/ 1605515 h 5874"/>
              <a:gd name="T42" fmla="*/ 280002 w 6012"/>
              <a:gd name="T43" fmla="*/ 1617190 h 5874"/>
              <a:gd name="T44" fmla="*/ 295574 w 6012"/>
              <a:gd name="T45" fmla="*/ 1626470 h 5874"/>
              <a:gd name="T46" fmla="*/ 313542 w 6012"/>
              <a:gd name="T47" fmla="*/ 1629165 h 5874"/>
              <a:gd name="T48" fmla="*/ 422848 w 6012"/>
              <a:gd name="T49" fmla="*/ 1627069 h 5874"/>
              <a:gd name="T50" fmla="*/ 515683 w 6012"/>
              <a:gd name="T51" fmla="*/ 1741428 h 5874"/>
              <a:gd name="T52" fmla="*/ 1300886 w 6012"/>
              <a:gd name="T53" fmla="*/ 1626770 h 5874"/>
              <a:gd name="T54" fmla="*/ 1391924 w 6012"/>
              <a:gd name="T55" fmla="*/ 1758492 h 5874"/>
              <a:gd name="T56" fmla="*/ 1534470 w 6012"/>
              <a:gd name="T57" fmla="*/ 1626171 h 5874"/>
              <a:gd name="T58" fmla="*/ 1549743 w 6012"/>
              <a:gd name="T59" fmla="*/ 1619884 h 5874"/>
              <a:gd name="T60" fmla="*/ 1565315 w 6012"/>
              <a:gd name="T61" fmla="*/ 1607610 h 5874"/>
              <a:gd name="T62" fmla="*/ 1579390 w 6012"/>
              <a:gd name="T63" fmla="*/ 1588451 h 5874"/>
              <a:gd name="T64" fmla="*/ 1764760 w 6012"/>
              <a:gd name="T65" fmla="*/ 739141 h 5874"/>
              <a:gd name="T66" fmla="*/ 1787819 w 6012"/>
              <a:gd name="T67" fmla="*/ 720581 h 5874"/>
              <a:gd name="T68" fmla="*/ 1798900 w 6012"/>
              <a:gd name="T69" fmla="*/ 704115 h 5874"/>
              <a:gd name="T70" fmla="*/ 1800098 w 6012"/>
              <a:gd name="T71" fmla="*/ 689746 h 5874"/>
              <a:gd name="T72" fmla="*/ 1794707 w 6012"/>
              <a:gd name="T73" fmla="*/ 677471 h 5874"/>
              <a:gd name="T74" fmla="*/ 1780632 w 6012"/>
              <a:gd name="T75" fmla="*/ 664299 h 5874"/>
              <a:gd name="T76" fmla="*/ 1764760 w 6012"/>
              <a:gd name="T77" fmla="*/ 655019 h 5874"/>
              <a:gd name="T78" fmla="*/ 347382 w 6012"/>
              <a:gd name="T79" fmla="*/ 1090002 h 5874"/>
              <a:gd name="T80" fmla="*/ 349478 w 6012"/>
              <a:gd name="T81" fmla="*/ 1515105 h 5874"/>
              <a:gd name="T82" fmla="*/ 349478 w 6012"/>
              <a:gd name="T83" fmla="*/ 1515105 h 5874"/>
              <a:gd name="T84" fmla="*/ 420751 w 6012"/>
              <a:gd name="T85" fmla="*/ 1145984 h 5874"/>
              <a:gd name="T86" fmla="*/ 530955 w 6012"/>
              <a:gd name="T87" fmla="*/ 1087607 h 5874"/>
              <a:gd name="T88" fmla="*/ 530955 w 6012"/>
              <a:gd name="T89" fmla="*/ 1087607 h 5874"/>
              <a:gd name="T90" fmla="*/ 1236800 w 6012"/>
              <a:gd name="T91" fmla="*/ 1087607 h 5874"/>
              <a:gd name="T92" fmla="*/ 591448 w 6012"/>
              <a:gd name="T93" fmla="*/ 744530 h 5874"/>
              <a:gd name="T94" fmla="*/ 591448 w 6012"/>
              <a:gd name="T95" fmla="*/ 744530 h 5874"/>
              <a:gd name="T96" fmla="*/ 593544 w 6012"/>
              <a:gd name="T97" fmla="*/ 1145984 h 5874"/>
              <a:gd name="T98" fmla="*/ 777117 w 6012"/>
              <a:gd name="T99" fmla="*/ 744530 h 5874"/>
              <a:gd name="T100" fmla="*/ 777117 w 6012"/>
              <a:gd name="T101" fmla="*/ 744530 h 5874"/>
              <a:gd name="T102" fmla="*/ 779214 w 6012"/>
              <a:gd name="T103" fmla="*/ 1145984 h 5874"/>
              <a:gd name="T104" fmla="*/ 1057718 w 6012"/>
              <a:gd name="T105" fmla="*/ 1518997 h 5874"/>
              <a:gd name="T106" fmla="*/ 1057718 w 6012"/>
              <a:gd name="T107" fmla="*/ 1518997 h 5874"/>
              <a:gd name="T108" fmla="*/ 949611 w 6012"/>
              <a:gd name="T109" fmla="*/ 744530 h 5874"/>
              <a:gd name="T110" fmla="*/ 1238896 w 6012"/>
              <a:gd name="T111" fmla="*/ 1518997 h 5874"/>
              <a:gd name="T112" fmla="*/ 1238896 w 6012"/>
              <a:gd name="T113" fmla="*/ 1518997 h 5874"/>
              <a:gd name="T114" fmla="*/ 1299388 w 6012"/>
              <a:gd name="T115" fmla="*/ 1145984 h 5874"/>
              <a:gd name="T116" fmla="*/ 1413785 w 6012"/>
              <a:gd name="T117" fmla="*/ 1087607 h 5874"/>
              <a:gd name="T118" fmla="*/ 1413785 w 6012"/>
              <a:gd name="T119" fmla="*/ 1087607 h 5874"/>
              <a:gd name="T120" fmla="*/ 1465593 w 6012"/>
              <a:gd name="T121" fmla="*/ 1145984 h 5874"/>
              <a:gd name="T122" fmla="*/ 1577593 w 6012"/>
              <a:gd name="T123" fmla="*/ 1083415 h 5874"/>
              <a:gd name="T124" fmla="*/ 1577593 w 6012"/>
              <a:gd name="T125" fmla="*/ 1083415 h 587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012" h="5874">
                <a:moveTo>
                  <a:pt x="5893" y="2188"/>
                </a:moveTo>
                <a:lnTo>
                  <a:pt x="4303" y="2188"/>
                </a:lnTo>
                <a:lnTo>
                  <a:pt x="3405" y="80"/>
                </a:lnTo>
                <a:lnTo>
                  <a:pt x="3388" y="72"/>
                </a:lnTo>
                <a:lnTo>
                  <a:pt x="3371" y="65"/>
                </a:lnTo>
                <a:lnTo>
                  <a:pt x="3356" y="60"/>
                </a:lnTo>
                <a:lnTo>
                  <a:pt x="3341" y="57"/>
                </a:lnTo>
                <a:lnTo>
                  <a:pt x="3329" y="56"/>
                </a:lnTo>
                <a:lnTo>
                  <a:pt x="3316" y="56"/>
                </a:lnTo>
                <a:lnTo>
                  <a:pt x="3305" y="57"/>
                </a:lnTo>
                <a:lnTo>
                  <a:pt x="3295" y="59"/>
                </a:lnTo>
                <a:lnTo>
                  <a:pt x="3285" y="63"/>
                </a:lnTo>
                <a:lnTo>
                  <a:pt x="3276" y="67"/>
                </a:lnTo>
                <a:lnTo>
                  <a:pt x="3268" y="72"/>
                </a:lnTo>
                <a:lnTo>
                  <a:pt x="3262" y="77"/>
                </a:lnTo>
                <a:lnTo>
                  <a:pt x="3256" y="84"/>
                </a:lnTo>
                <a:lnTo>
                  <a:pt x="3250" y="92"/>
                </a:lnTo>
                <a:lnTo>
                  <a:pt x="3244" y="100"/>
                </a:lnTo>
                <a:lnTo>
                  <a:pt x="3241" y="108"/>
                </a:lnTo>
                <a:lnTo>
                  <a:pt x="3234" y="125"/>
                </a:lnTo>
                <a:lnTo>
                  <a:pt x="3228" y="143"/>
                </a:lnTo>
                <a:lnTo>
                  <a:pt x="3225" y="160"/>
                </a:lnTo>
                <a:lnTo>
                  <a:pt x="3223" y="176"/>
                </a:lnTo>
                <a:lnTo>
                  <a:pt x="3222" y="200"/>
                </a:lnTo>
                <a:lnTo>
                  <a:pt x="3222" y="210"/>
                </a:lnTo>
                <a:lnTo>
                  <a:pt x="3990" y="2198"/>
                </a:lnTo>
                <a:lnTo>
                  <a:pt x="1892" y="2198"/>
                </a:lnTo>
                <a:lnTo>
                  <a:pt x="2767" y="166"/>
                </a:lnTo>
                <a:lnTo>
                  <a:pt x="2768" y="138"/>
                </a:lnTo>
                <a:lnTo>
                  <a:pt x="2768" y="114"/>
                </a:lnTo>
                <a:lnTo>
                  <a:pt x="2767" y="91"/>
                </a:lnTo>
                <a:lnTo>
                  <a:pt x="2765" y="73"/>
                </a:lnTo>
                <a:lnTo>
                  <a:pt x="2762" y="56"/>
                </a:lnTo>
                <a:lnTo>
                  <a:pt x="2757" y="42"/>
                </a:lnTo>
                <a:lnTo>
                  <a:pt x="2752" y="30"/>
                </a:lnTo>
                <a:lnTo>
                  <a:pt x="2747" y="20"/>
                </a:lnTo>
                <a:lnTo>
                  <a:pt x="2740" y="12"/>
                </a:lnTo>
                <a:lnTo>
                  <a:pt x="2732" y="8"/>
                </a:lnTo>
                <a:lnTo>
                  <a:pt x="2724" y="3"/>
                </a:lnTo>
                <a:lnTo>
                  <a:pt x="2716" y="1"/>
                </a:lnTo>
                <a:lnTo>
                  <a:pt x="2707" y="0"/>
                </a:lnTo>
                <a:lnTo>
                  <a:pt x="2698" y="1"/>
                </a:lnTo>
                <a:lnTo>
                  <a:pt x="2687" y="2"/>
                </a:lnTo>
                <a:lnTo>
                  <a:pt x="2678" y="6"/>
                </a:lnTo>
                <a:lnTo>
                  <a:pt x="2669" y="9"/>
                </a:lnTo>
                <a:lnTo>
                  <a:pt x="2659" y="14"/>
                </a:lnTo>
                <a:lnTo>
                  <a:pt x="2641" y="25"/>
                </a:lnTo>
                <a:lnTo>
                  <a:pt x="2622" y="36"/>
                </a:lnTo>
                <a:lnTo>
                  <a:pt x="2606" y="49"/>
                </a:lnTo>
                <a:lnTo>
                  <a:pt x="2593" y="60"/>
                </a:lnTo>
                <a:lnTo>
                  <a:pt x="2582" y="71"/>
                </a:lnTo>
                <a:lnTo>
                  <a:pt x="2573" y="80"/>
                </a:lnTo>
                <a:lnTo>
                  <a:pt x="1633" y="2166"/>
                </a:lnTo>
                <a:lnTo>
                  <a:pt x="161" y="2166"/>
                </a:lnTo>
                <a:lnTo>
                  <a:pt x="36" y="2198"/>
                </a:lnTo>
                <a:lnTo>
                  <a:pt x="28" y="2213"/>
                </a:lnTo>
                <a:lnTo>
                  <a:pt x="21" y="2228"/>
                </a:lnTo>
                <a:lnTo>
                  <a:pt x="15" y="2243"/>
                </a:lnTo>
                <a:lnTo>
                  <a:pt x="11" y="2256"/>
                </a:lnTo>
                <a:lnTo>
                  <a:pt x="7" y="2270"/>
                </a:lnTo>
                <a:lnTo>
                  <a:pt x="5" y="2284"/>
                </a:lnTo>
                <a:lnTo>
                  <a:pt x="3" y="2297"/>
                </a:lnTo>
                <a:lnTo>
                  <a:pt x="1" y="2311"/>
                </a:lnTo>
                <a:lnTo>
                  <a:pt x="0" y="2336"/>
                </a:lnTo>
                <a:lnTo>
                  <a:pt x="1" y="2360"/>
                </a:lnTo>
                <a:lnTo>
                  <a:pt x="5" y="2382"/>
                </a:lnTo>
                <a:lnTo>
                  <a:pt x="11" y="2402"/>
                </a:lnTo>
                <a:lnTo>
                  <a:pt x="16" y="2421"/>
                </a:lnTo>
                <a:lnTo>
                  <a:pt x="22" y="2438"/>
                </a:lnTo>
                <a:lnTo>
                  <a:pt x="29" y="2453"/>
                </a:lnTo>
                <a:lnTo>
                  <a:pt x="36" y="2465"/>
                </a:lnTo>
                <a:lnTo>
                  <a:pt x="46" y="2481"/>
                </a:lnTo>
                <a:lnTo>
                  <a:pt x="49" y="2488"/>
                </a:lnTo>
                <a:lnTo>
                  <a:pt x="310" y="2488"/>
                </a:lnTo>
                <a:lnTo>
                  <a:pt x="338" y="2538"/>
                </a:lnTo>
                <a:lnTo>
                  <a:pt x="871" y="5306"/>
                </a:lnTo>
                <a:lnTo>
                  <a:pt x="879" y="5322"/>
                </a:lnTo>
                <a:lnTo>
                  <a:pt x="886" y="5337"/>
                </a:lnTo>
                <a:lnTo>
                  <a:pt x="894" y="5350"/>
                </a:lnTo>
                <a:lnTo>
                  <a:pt x="901" y="5363"/>
                </a:lnTo>
                <a:lnTo>
                  <a:pt x="909" y="5374"/>
                </a:lnTo>
                <a:lnTo>
                  <a:pt x="918" y="5385"/>
                </a:lnTo>
                <a:lnTo>
                  <a:pt x="926" y="5394"/>
                </a:lnTo>
                <a:lnTo>
                  <a:pt x="935" y="5402"/>
                </a:lnTo>
                <a:lnTo>
                  <a:pt x="943" y="5409"/>
                </a:lnTo>
                <a:lnTo>
                  <a:pt x="952" y="5416"/>
                </a:lnTo>
                <a:lnTo>
                  <a:pt x="969" y="5426"/>
                </a:lnTo>
                <a:lnTo>
                  <a:pt x="987" y="5433"/>
                </a:lnTo>
                <a:lnTo>
                  <a:pt x="1004" y="5438"/>
                </a:lnTo>
                <a:lnTo>
                  <a:pt x="1019" y="5441"/>
                </a:lnTo>
                <a:lnTo>
                  <a:pt x="1033" y="5442"/>
                </a:lnTo>
                <a:lnTo>
                  <a:pt x="1047" y="5442"/>
                </a:lnTo>
                <a:lnTo>
                  <a:pt x="1058" y="5441"/>
                </a:lnTo>
                <a:lnTo>
                  <a:pt x="1074" y="5437"/>
                </a:lnTo>
                <a:lnTo>
                  <a:pt x="1080" y="5435"/>
                </a:lnTo>
                <a:lnTo>
                  <a:pt x="1412" y="5435"/>
                </a:lnTo>
                <a:lnTo>
                  <a:pt x="1412" y="5759"/>
                </a:lnTo>
                <a:lnTo>
                  <a:pt x="1469" y="5756"/>
                </a:lnTo>
                <a:lnTo>
                  <a:pt x="1474" y="5817"/>
                </a:lnTo>
                <a:lnTo>
                  <a:pt x="1722" y="5817"/>
                </a:lnTo>
                <a:lnTo>
                  <a:pt x="1722" y="5749"/>
                </a:lnTo>
                <a:lnTo>
                  <a:pt x="1787" y="5749"/>
                </a:lnTo>
                <a:lnTo>
                  <a:pt x="1787" y="5434"/>
                </a:lnTo>
                <a:lnTo>
                  <a:pt x="4344" y="5434"/>
                </a:lnTo>
                <a:lnTo>
                  <a:pt x="4344" y="5807"/>
                </a:lnTo>
                <a:lnTo>
                  <a:pt x="4411" y="5807"/>
                </a:lnTo>
                <a:lnTo>
                  <a:pt x="4411" y="5874"/>
                </a:lnTo>
                <a:lnTo>
                  <a:pt x="4648" y="5874"/>
                </a:lnTo>
                <a:lnTo>
                  <a:pt x="4648" y="5799"/>
                </a:lnTo>
                <a:lnTo>
                  <a:pt x="4703" y="5799"/>
                </a:lnTo>
                <a:lnTo>
                  <a:pt x="4703" y="5432"/>
                </a:lnTo>
                <a:lnTo>
                  <a:pt x="5124" y="5432"/>
                </a:lnTo>
                <a:lnTo>
                  <a:pt x="5143" y="5427"/>
                </a:lnTo>
                <a:lnTo>
                  <a:pt x="5160" y="5420"/>
                </a:lnTo>
                <a:lnTo>
                  <a:pt x="5175" y="5411"/>
                </a:lnTo>
                <a:lnTo>
                  <a:pt x="5189" y="5402"/>
                </a:lnTo>
                <a:lnTo>
                  <a:pt x="5203" y="5392"/>
                </a:lnTo>
                <a:lnTo>
                  <a:pt x="5216" y="5381"/>
                </a:lnTo>
                <a:lnTo>
                  <a:pt x="5227" y="5370"/>
                </a:lnTo>
                <a:lnTo>
                  <a:pt x="5237" y="5358"/>
                </a:lnTo>
                <a:lnTo>
                  <a:pt x="5253" y="5337"/>
                </a:lnTo>
                <a:lnTo>
                  <a:pt x="5266" y="5319"/>
                </a:lnTo>
                <a:lnTo>
                  <a:pt x="5274" y="5306"/>
                </a:lnTo>
                <a:lnTo>
                  <a:pt x="5276" y="5301"/>
                </a:lnTo>
                <a:lnTo>
                  <a:pt x="5730" y="2469"/>
                </a:lnTo>
                <a:lnTo>
                  <a:pt x="5893" y="2469"/>
                </a:lnTo>
                <a:lnTo>
                  <a:pt x="5917" y="2453"/>
                </a:lnTo>
                <a:lnTo>
                  <a:pt x="5937" y="2438"/>
                </a:lnTo>
                <a:lnTo>
                  <a:pt x="5954" y="2422"/>
                </a:lnTo>
                <a:lnTo>
                  <a:pt x="5970" y="2407"/>
                </a:lnTo>
                <a:lnTo>
                  <a:pt x="5983" y="2393"/>
                </a:lnTo>
                <a:lnTo>
                  <a:pt x="5993" y="2380"/>
                </a:lnTo>
                <a:lnTo>
                  <a:pt x="6001" y="2366"/>
                </a:lnTo>
                <a:lnTo>
                  <a:pt x="6007" y="2352"/>
                </a:lnTo>
                <a:lnTo>
                  <a:pt x="6010" y="2340"/>
                </a:lnTo>
                <a:lnTo>
                  <a:pt x="6012" y="2327"/>
                </a:lnTo>
                <a:lnTo>
                  <a:pt x="6012" y="2316"/>
                </a:lnTo>
                <a:lnTo>
                  <a:pt x="6011" y="2304"/>
                </a:lnTo>
                <a:lnTo>
                  <a:pt x="6008" y="2293"/>
                </a:lnTo>
                <a:lnTo>
                  <a:pt x="6004" y="2283"/>
                </a:lnTo>
                <a:lnTo>
                  <a:pt x="6000" y="2273"/>
                </a:lnTo>
                <a:lnTo>
                  <a:pt x="5993" y="2263"/>
                </a:lnTo>
                <a:lnTo>
                  <a:pt x="5987" y="2255"/>
                </a:lnTo>
                <a:lnTo>
                  <a:pt x="5979" y="2246"/>
                </a:lnTo>
                <a:lnTo>
                  <a:pt x="5963" y="2231"/>
                </a:lnTo>
                <a:lnTo>
                  <a:pt x="5946" y="2219"/>
                </a:lnTo>
                <a:lnTo>
                  <a:pt x="5930" y="2207"/>
                </a:lnTo>
                <a:lnTo>
                  <a:pt x="5915" y="2199"/>
                </a:lnTo>
                <a:lnTo>
                  <a:pt x="5903" y="2192"/>
                </a:lnTo>
                <a:lnTo>
                  <a:pt x="5893" y="2188"/>
                </a:lnTo>
                <a:close/>
                <a:moveTo>
                  <a:pt x="598" y="2465"/>
                </a:moveTo>
                <a:lnTo>
                  <a:pt x="1153" y="2465"/>
                </a:lnTo>
                <a:lnTo>
                  <a:pt x="1160" y="3641"/>
                </a:lnTo>
                <a:lnTo>
                  <a:pt x="799" y="3641"/>
                </a:lnTo>
                <a:lnTo>
                  <a:pt x="598" y="2465"/>
                </a:lnTo>
                <a:close/>
                <a:moveTo>
                  <a:pt x="1167" y="5061"/>
                </a:moveTo>
                <a:lnTo>
                  <a:pt x="1045" y="5061"/>
                </a:lnTo>
                <a:lnTo>
                  <a:pt x="850" y="3828"/>
                </a:lnTo>
                <a:lnTo>
                  <a:pt x="1167" y="3828"/>
                </a:lnTo>
                <a:lnTo>
                  <a:pt x="1167" y="5061"/>
                </a:lnTo>
                <a:close/>
                <a:moveTo>
                  <a:pt x="1773" y="5074"/>
                </a:moveTo>
                <a:lnTo>
                  <a:pt x="1405" y="5074"/>
                </a:lnTo>
                <a:lnTo>
                  <a:pt x="1405" y="3828"/>
                </a:lnTo>
                <a:lnTo>
                  <a:pt x="1773" y="3828"/>
                </a:lnTo>
                <a:lnTo>
                  <a:pt x="1773" y="5074"/>
                </a:lnTo>
                <a:close/>
                <a:moveTo>
                  <a:pt x="1773" y="3633"/>
                </a:moveTo>
                <a:lnTo>
                  <a:pt x="1412" y="3633"/>
                </a:lnTo>
                <a:lnTo>
                  <a:pt x="1412" y="2487"/>
                </a:lnTo>
                <a:lnTo>
                  <a:pt x="1773" y="2487"/>
                </a:lnTo>
                <a:lnTo>
                  <a:pt x="1773" y="3633"/>
                </a:lnTo>
                <a:close/>
                <a:moveTo>
                  <a:pt x="3769" y="2487"/>
                </a:moveTo>
                <a:lnTo>
                  <a:pt x="4130" y="2487"/>
                </a:lnTo>
                <a:lnTo>
                  <a:pt x="4130" y="3633"/>
                </a:lnTo>
                <a:lnTo>
                  <a:pt x="3769" y="3633"/>
                </a:lnTo>
                <a:lnTo>
                  <a:pt x="3769" y="2487"/>
                </a:lnTo>
                <a:close/>
                <a:moveTo>
                  <a:pt x="1975" y="2487"/>
                </a:moveTo>
                <a:lnTo>
                  <a:pt x="2335" y="2487"/>
                </a:lnTo>
                <a:lnTo>
                  <a:pt x="2335" y="3633"/>
                </a:lnTo>
                <a:lnTo>
                  <a:pt x="1975" y="3633"/>
                </a:lnTo>
                <a:lnTo>
                  <a:pt x="1975" y="2487"/>
                </a:lnTo>
                <a:close/>
                <a:moveTo>
                  <a:pt x="2349" y="5074"/>
                </a:moveTo>
                <a:lnTo>
                  <a:pt x="1982" y="5074"/>
                </a:lnTo>
                <a:lnTo>
                  <a:pt x="1982" y="3828"/>
                </a:lnTo>
                <a:lnTo>
                  <a:pt x="2349" y="3828"/>
                </a:lnTo>
                <a:lnTo>
                  <a:pt x="2349" y="5074"/>
                </a:lnTo>
                <a:close/>
                <a:moveTo>
                  <a:pt x="2595" y="2487"/>
                </a:moveTo>
                <a:lnTo>
                  <a:pt x="2954" y="2487"/>
                </a:lnTo>
                <a:lnTo>
                  <a:pt x="2954" y="3633"/>
                </a:lnTo>
                <a:lnTo>
                  <a:pt x="2595" y="3633"/>
                </a:lnTo>
                <a:lnTo>
                  <a:pt x="2595" y="2487"/>
                </a:lnTo>
                <a:close/>
                <a:moveTo>
                  <a:pt x="2969" y="5074"/>
                </a:moveTo>
                <a:lnTo>
                  <a:pt x="2602" y="5074"/>
                </a:lnTo>
                <a:lnTo>
                  <a:pt x="2602" y="3828"/>
                </a:lnTo>
                <a:lnTo>
                  <a:pt x="2969" y="3828"/>
                </a:lnTo>
                <a:lnTo>
                  <a:pt x="2969" y="5074"/>
                </a:lnTo>
                <a:close/>
                <a:moveTo>
                  <a:pt x="3532" y="5074"/>
                </a:moveTo>
                <a:lnTo>
                  <a:pt x="3164" y="5074"/>
                </a:lnTo>
                <a:lnTo>
                  <a:pt x="3164" y="3828"/>
                </a:lnTo>
                <a:lnTo>
                  <a:pt x="3532" y="3828"/>
                </a:lnTo>
                <a:lnTo>
                  <a:pt x="3532" y="5074"/>
                </a:lnTo>
                <a:close/>
                <a:moveTo>
                  <a:pt x="3532" y="3633"/>
                </a:moveTo>
                <a:lnTo>
                  <a:pt x="3171" y="3633"/>
                </a:lnTo>
                <a:lnTo>
                  <a:pt x="3171" y="2487"/>
                </a:lnTo>
                <a:lnTo>
                  <a:pt x="3532" y="2487"/>
                </a:lnTo>
                <a:lnTo>
                  <a:pt x="3532" y="3633"/>
                </a:lnTo>
                <a:close/>
                <a:moveTo>
                  <a:pt x="4137" y="5074"/>
                </a:moveTo>
                <a:lnTo>
                  <a:pt x="3769" y="5074"/>
                </a:lnTo>
                <a:lnTo>
                  <a:pt x="3769" y="3828"/>
                </a:lnTo>
                <a:lnTo>
                  <a:pt x="4137" y="3828"/>
                </a:lnTo>
                <a:lnTo>
                  <a:pt x="4137" y="5074"/>
                </a:lnTo>
                <a:close/>
                <a:moveTo>
                  <a:pt x="4707" y="5074"/>
                </a:moveTo>
                <a:lnTo>
                  <a:pt x="4339" y="5074"/>
                </a:lnTo>
                <a:lnTo>
                  <a:pt x="4339" y="3828"/>
                </a:lnTo>
                <a:lnTo>
                  <a:pt x="4707" y="3828"/>
                </a:lnTo>
                <a:lnTo>
                  <a:pt x="4707" y="5074"/>
                </a:lnTo>
                <a:close/>
                <a:moveTo>
                  <a:pt x="4721" y="3633"/>
                </a:moveTo>
                <a:lnTo>
                  <a:pt x="4361" y="3633"/>
                </a:lnTo>
                <a:lnTo>
                  <a:pt x="4361" y="2487"/>
                </a:lnTo>
                <a:lnTo>
                  <a:pt x="4721" y="2487"/>
                </a:lnTo>
                <a:lnTo>
                  <a:pt x="4721" y="3633"/>
                </a:lnTo>
                <a:close/>
                <a:moveTo>
                  <a:pt x="5059" y="5054"/>
                </a:moveTo>
                <a:lnTo>
                  <a:pt x="4887" y="5054"/>
                </a:lnTo>
                <a:lnTo>
                  <a:pt x="4894" y="3828"/>
                </a:lnTo>
                <a:lnTo>
                  <a:pt x="5248" y="3828"/>
                </a:lnTo>
                <a:lnTo>
                  <a:pt x="5059" y="5054"/>
                </a:lnTo>
                <a:close/>
                <a:moveTo>
                  <a:pt x="5268" y="3619"/>
                </a:moveTo>
                <a:lnTo>
                  <a:pt x="4901" y="3626"/>
                </a:lnTo>
                <a:lnTo>
                  <a:pt x="4894" y="2465"/>
                </a:lnTo>
                <a:lnTo>
                  <a:pt x="5457" y="2465"/>
                </a:lnTo>
                <a:lnTo>
                  <a:pt x="5268" y="3619"/>
                </a:lnTo>
                <a:close/>
              </a:path>
            </a:pathLst>
          </a:custGeom>
          <a:solidFill>
            <a:schemeClr val="tx1">
              <a:lumMod val="65000"/>
              <a:lumOff val="35000"/>
            </a:schemeClr>
          </a:solidFill>
          <a:ln>
            <a:noFill/>
          </a:ln>
        </p:spPr>
        <p:txBody>
          <a:bodyPr anchor="ctr" anchorCtr="1"/>
          <a:lstStyle/>
          <a:p>
            <a:endParaRPr lang="zh-CN" altLang="en-US"/>
          </a:p>
        </p:txBody>
      </p:sp>
      <p:sp>
        <p:nvSpPr>
          <p:cNvPr id="97" name="AutoShape 87"/>
          <p:cNvSpPr>
            <a:spLocks/>
          </p:cNvSpPr>
          <p:nvPr/>
        </p:nvSpPr>
        <p:spPr bwMode="auto">
          <a:xfrm>
            <a:off x="4422674" y="2126376"/>
            <a:ext cx="241523" cy="241459"/>
          </a:xfrm>
          <a:custGeom>
            <a:avLst/>
            <a:gdLst>
              <a:gd name="T0" fmla="+- 0 10798 9"/>
              <a:gd name="T1" fmla="*/ T0 w 21578"/>
              <a:gd name="T2" fmla="*/ 10800 h 21600"/>
              <a:gd name="T3" fmla="+- 0 10798 9"/>
              <a:gd name="T4" fmla="*/ T3 w 21578"/>
              <a:gd name="T5" fmla="*/ 10800 h 21600"/>
              <a:gd name="T6" fmla="+- 0 10798 9"/>
              <a:gd name="T7" fmla="*/ T6 w 21578"/>
              <a:gd name="T8" fmla="*/ 10800 h 21600"/>
              <a:gd name="T9" fmla="+- 0 10798 9"/>
              <a:gd name="T10" fmla="*/ T9 w 21578"/>
              <a:gd name="T11" fmla="*/ 10800 h 21600"/>
            </a:gdLst>
            <a:ahLst/>
            <a:cxnLst>
              <a:cxn ang="0">
                <a:pos x="T1" y="T2"/>
              </a:cxn>
              <a:cxn ang="0">
                <a:pos x="T4" y="T5"/>
              </a:cxn>
              <a:cxn ang="0">
                <a:pos x="T7" y="T8"/>
              </a:cxn>
              <a:cxn ang="0">
                <a:pos x="T10" y="T11"/>
              </a:cxn>
            </a:cxnLst>
            <a:rect l="0" t="0" r="r" b="b"/>
            <a:pathLst>
              <a:path w="21578" h="21600">
                <a:moveTo>
                  <a:pt x="21416" y="10074"/>
                </a:moveTo>
                <a:cubicBezTo>
                  <a:pt x="21507" y="10166"/>
                  <a:pt x="21562" y="10284"/>
                  <a:pt x="21574" y="10428"/>
                </a:cubicBezTo>
                <a:cubicBezTo>
                  <a:pt x="21590" y="10569"/>
                  <a:pt x="21562" y="10702"/>
                  <a:pt x="21483" y="10820"/>
                </a:cubicBezTo>
                <a:lnTo>
                  <a:pt x="20967" y="11551"/>
                </a:lnTo>
                <a:cubicBezTo>
                  <a:pt x="20891" y="11678"/>
                  <a:pt x="20778" y="11744"/>
                  <a:pt x="20634" y="11744"/>
                </a:cubicBezTo>
                <a:lnTo>
                  <a:pt x="19889" y="11744"/>
                </a:lnTo>
                <a:cubicBezTo>
                  <a:pt x="19769" y="11744"/>
                  <a:pt x="19671" y="11704"/>
                  <a:pt x="19601" y="11632"/>
                </a:cubicBezTo>
                <a:lnTo>
                  <a:pt x="11078" y="3253"/>
                </a:lnTo>
                <a:cubicBezTo>
                  <a:pt x="10884" y="3072"/>
                  <a:pt x="10695" y="3072"/>
                  <a:pt x="10503" y="3253"/>
                </a:cubicBezTo>
                <a:lnTo>
                  <a:pt x="1980" y="11632"/>
                </a:lnTo>
                <a:cubicBezTo>
                  <a:pt x="1918" y="11704"/>
                  <a:pt x="1819" y="11744"/>
                  <a:pt x="1692" y="11744"/>
                </a:cubicBezTo>
                <a:lnTo>
                  <a:pt x="944" y="11744"/>
                </a:lnTo>
                <a:cubicBezTo>
                  <a:pt x="808" y="11744"/>
                  <a:pt x="695" y="11678"/>
                  <a:pt x="611" y="11551"/>
                </a:cubicBezTo>
                <a:lnTo>
                  <a:pt x="96" y="10820"/>
                </a:lnTo>
                <a:cubicBezTo>
                  <a:pt x="19" y="10710"/>
                  <a:pt x="-9" y="10584"/>
                  <a:pt x="2" y="10440"/>
                </a:cubicBezTo>
                <a:cubicBezTo>
                  <a:pt x="19" y="10298"/>
                  <a:pt x="74" y="10175"/>
                  <a:pt x="165" y="10074"/>
                </a:cubicBezTo>
                <a:lnTo>
                  <a:pt x="10112" y="287"/>
                </a:lnTo>
                <a:cubicBezTo>
                  <a:pt x="10321" y="106"/>
                  <a:pt x="10546" y="8"/>
                  <a:pt x="10788" y="0"/>
                </a:cubicBezTo>
                <a:cubicBezTo>
                  <a:pt x="11042" y="0"/>
                  <a:pt x="11267" y="97"/>
                  <a:pt x="11469" y="287"/>
                </a:cubicBezTo>
                <a:lnTo>
                  <a:pt x="14220" y="2991"/>
                </a:lnTo>
                <a:lnTo>
                  <a:pt x="14220" y="1586"/>
                </a:lnTo>
                <a:cubicBezTo>
                  <a:pt x="14220" y="1436"/>
                  <a:pt x="14266" y="1313"/>
                  <a:pt x="14352" y="1206"/>
                </a:cubicBezTo>
                <a:cubicBezTo>
                  <a:pt x="14441" y="1099"/>
                  <a:pt x="14546" y="1048"/>
                  <a:pt x="14669" y="1048"/>
                </a:cubicBezTo>
                <a:lnTo>
                  <a:pt x="17226" y="1048"/>
                </a:lnTo>
                <a:cubicBezTo>
                  <a:pt x="17348" y="1048"/>
                  <a:pt x="17451" y="1099"/>
                  <a:pt x="17530" y="1206"/>
                </a:cubicBezTo>
                <a:cubicBezTo>
                  <a:pt x="17609" y="1312"/>
                  <a:pt x="17653" y="1436"/>
                  <a:pt x="17653" y="1586"/>
                </a:cubicBezTo>
                <a:lnTo>
                  <a:pt x="17653" y="6383"/>
                </a:lnTo>
                <a:lnTo>
                  <a:pt x="21416" y="10074"/>
                </a:lnTo>
                <a:close/>
                <a:moveTo>
                  <a:pt x="18523" y="11977"/>
                </a:moveTo>
                <a:lnTo>
                  <a:pt x="18523" y="20551"/>
                </a:lnTo>
                <a:cubicBezTo>
                  <a:pt x="18523" y="20854"/>
                  <a:pt x="18441" y="21104"/>
                  <a:pt x="18276" y="21300"/>
                </a:cubicBezTo>
                <a:cubicBezTo>
                  <a:pt x="18110" y="21502"/>
                  <a:pt x="17904" y="21599"/>
                  <a:pt x="17653" y="21599"/>
                </a:cubicBezTo>
                <a:lnTo>
                  <a:pt x="12809" y="21599"/>
                </a:lnTo>
                <a:lnTo>
                  <a:pt x="12809" y="14736"/>
                </a:lnTo>
                <a:lnTo>
                  <a:pt x="8772" y="14736"/>
                </a:lnTo>
                <a:lnTo>
                  <a:pt x="8772" y="21599"/>
                </a:lnTo>
                <a:lnTo>
                  <a:pt x="3928" y="21599"/>
                </a:lnTo>
                <a:cubicBezTo>
                  <a:pt x="3677" y="21599"/>
                  <a:pt x="3468" y="21502"/>
                  <a:pt x="3303" y="21300"/>
                </a:cubicBezTo>
                <a:cubicBezTo>
                  <a:pt x="3140" y="21104"/>
                  <a:pt x="3056" y="20854"/>
                  <a:pt x="3056" y="20551"/>
                </a:cubicBezTo>
                <a:lnTo>
                  <a:pt x="3056" y="11977"/>
                </a:lnTo>
                <a:lnTo>
                  <a:pt x="10788" y="4356"/>
                </a:lnTo>
                <a:lnTo>
                  <a:pt x="18523" y="11977"/>
                </a:lnTo>
                <a:close/>
              </a:path>
            </a:pathLst>
          </a:custGeom>
          <a:solidFill>
            <a:schemeClr val="tx1">
              <a:lumMod val="65000"/>
              <a:lumOff val="35000"/>
            </a:schemeClr>
          </a:solidFill>
          <a:ln>
            <a:noFill/>
          </a:ln>
          <a:effectLst/>
          <a:extLst/>
        </p:spPr>
        <p:txBody>
          <a:bodyPr lIns="38092" tIns="38092" rIns="38092" bIns="38092" anchor="ctr"/>
          <a:lstStyle/>
          <a:p>
            <a:pPr defTabSz="342823" fontAlgn="auto">
              <a:spcBef>
                <a:spcPts val="0"/>
              </a:spcBef>
              <a:spcAft>
                <a:spcPts val="0"/>
              </a:spcAft>
              <a:defRPr/>
            </a:pPr>
            <a:endParaRPr lang="es-ES" sz="2200" dirty="0">
              <a:solidFill>
                <a:schemeClr val="bg1"/>
              </a:solidFill>
              <a:effectLst>
                <a:outerShdw blurRad="38100" dist="38100" dir="2700000" algn="tl">
                  <a:srgbClr val="000000"/>
                </a:outerShdw>
              </a:effectLst>
              <a:latin typeface="Gill Sans" charset="0"/>
              <a:ea typeface="+mn-ea"/>
              <a:cs typeface="Gill Sans" charset="0"/>
              <a:sym typeface="Gill Sans" charset="0"/>
            </a:endParaRPr>
          </a:p>
        </p:txBody>
      </p:sp>
      <p:sp>
        <p:nvSpPr>
          <p:cNvPr id="98" name="AutoShape 135"/>
          <p:cNvSpPr>
            <a:spLocks/>
          </p:cNvSpPr>
          <p:nvPr/>
        </p:nvSpPr>
        <p:spPr bwMode="auto">
          <a:xfrm>
            <a:off x="5300100" y="2116625"/>
            <a:ext cx="252084" cy="251210"/>
          </a:xfrm>
          <a:custGeom>
            <a:avLst/>
            <a:gdLst>
              <a:gd name="T0" fmla="*/ 10800 w 21600"/>
              <a:gd name="T1" fmla="*/ 10797 h 21595"/>
              <a:gd name="T2" fmla="*/ 10800 w 21600"/>
              <a:gd name="T3" fmla="*/ 10797 h 21595"/>
              <a:gd name="T4" fmla="*/ 10800 w 21600"/>
              <a:gd name="T5" fmla="*/ 10797 h 21595"/>
              <a:gd name="T6" fmla="*/ 10800 w 21600"/>
              <a:gd name="T7" fmla="*/ 10797 h 21595"/>
            </a:gdLst>
            <a:ahLst/>
            <a:cxnLst>
              <a:cxn ang="0">
                <a:pos x="T0" y="T1"/>
              </a:cxn>
              <a:cxn ang="0">
                <a:pos x="T2" y="T3"/>
              </a:cxn>
              <a:cxn ang="0">
                <a:pos x="T4" y="T5"/>
              </a:cxn>
              <a:cxn ang="0">
                <a:pos x="T6" y="T7"/>
              </a:cxn>
            </a:cxnLst>
            <a:rect l="0" t="0" r="r" b="b"/>
            <a:pathLst>
              <a:path w="21600" h="21595">
                <a:moveTo>
                  <a:pt x="21357" y="18804"/>
                </a:moveTo>
                <a:cubicBezTo>
                  <a:pt x="21523" y="18971"/>
                  <a:pt x="21599" y="19174"/>
                  <a:pt x="21599" y="19428"/>
                </a:cubicBezTo>
                <a:cubicBezTo>
                  <a:pt x="21599" y="19682"/>
                  <a:pt x="21523" y="19897"/>
                  <a:pt x="21357" y="20077"/>
                </a:cubicBezTo>
                <a:lnTo>
                  <a:pt x="20085" y="21345"/>
                </a:lnTo>
                <a:cubicBezTo>
                  <a:pt x="19907" y="21512"/>
                  <a:pt x="19687" y="21594"/>
                  <a:pt x="19438" y="21594"/>
                </a:cubicBezTo>
                <a:cubicBezTo>
                  <a:pt x="19184" y="21600"/>
                  <a:pt x="18978" y="21518"/>
                  <a:pt x="18814" y="21345"/>
                </a:cubicBezTo>
                <a:lnTo>
                  <a:pt x="13960" y="16508"/>
                </a:lnTo>
                <a:cubicBezTo>
                  <a:pt x="13256" y="16982"/>
                  <a:pt x="12485" y="17347"/>
                  <a:pt x="11646" y="17606"/>
                </a:cubicBezTo>
                <a:cubicBezTo>
                  <a:pt x="10809" y="17866"/>
                  <a:pt x="9931" y="17993"/>
                  <a:pt x="9007" y="17993"/>
                </a:cubicBezTo>
                <a:cubicBezTo>
                  <a:pt x="7772" y="17993"/>
                  <a:pt x="6608" y="17762"/>
                  <a:pt x="5520" y="17293"/>
                </a:cubicBezTo>
                <a:cubicBezTo>
                  <a:pt x="4427" y="16824"/>
                  <a:pt x="3469" y="16183"/>
                  <a:pt x="2644" y="15373"/>
                </a:cubicBezTo>
                <a:cubicBezTo>
                  <a:pt x="1819" y="14562"/>
                  <a:pt x="1172" y="13608"/>
                  <a:pt x="700" y="12521"/>
                </a:cubicBezTo>
                <a:cubicBezTo>
                  <a:pt x="231" y="11428"/>
                  <a:pt x="0" y="10253"/>
                  <a:pt x="0" y="9002"/>
                </a:cubicBezTo>
                <a:cubicBezTo>
                  <a:pt x="0" y="7765"/>
                  <a:pt x="231" y="6607"/>
                  <a:pt x="700" y="5517"/>
                </a:cubicBezTo>
                <a:cubicBezTo>
                  <a:pt x="1169" y="4427"/>
                  <a:pt x="1819" y="3470"/>
                  <a:pt x="2644" y="2648"/>
                </a:cubicBezTo>
                <a:cubicBezTo>
                  <a:pt x="3469" y="1832"/>
                  <a:pt x="4424" y="1180"/>
                  <a:pt x="5512" y="711"/>
                </a:cubicBezTo>
                <a:cubicBezTo>
                  <a:pt x="6600" y="237"/>
                  <a:pt x="7764" y="0"/>
                  <a:pt x="9007" y="0"/>
                </a:cubicBezTo>
                <a:cubicBezTo>
                  <a:pt x="10244" y="0"/>
                  <a:pt x="11411" y="237"/>
                  <a:pt x="12510" y="711"/>
                </a:cubicBezTo>
                <a:cubicBezTo>
                  <a:pt x="13612" y="1180"/>
                  <a:pt x="14567" y="1829"/>
                  <a:pt x="15378" y="2648"/>
                </a:cubicBezTo>
                <a:cubicBezTo>
                  <a:pt x="16189" y="3470"/>
                  <a:pt x="16830" y="4425"/>
                  <a:pt x="17299" y="5517"/>
                </a:cubicBezTo>
                <a:cubicBezTo>
                  <a:pt x="17768" y="6610"/>
                  <a:pt x="18003" y="7768"/>
                  <a:pt x="18003" y="9002"/>
                </a:cubicBezTo>
                <a:cubicBezTo>
                  <a:pt x="18003" y="9923"/>
                  <a:pt x="17876" y="10806"/>
                  <a:pt x="17619" y="11645"/>
                </a:cubicBezTo>
                <a:cubicBezTo>
                  <a:pt x="17359" y="12490"/>
                  <a:pt x="16991" y="13261"/>
                  <a:pt x="16514" y="13949"/>
                </a:cubicBezTo>
                <a:lnTo>
                  <a:pt x="21357" y="18804"/>
                </a:lnTo>
                <a:close/>
                <a:moveTo>
                  <a:pt x="3596" y="9005"/>
                </a:moveTo>
                <a:cubicBezTo>
                  <a:pt x="3596" y="9768"/>
                  <a:pt x="3746" y="10468"/>
                  <a:pt x="4028" y="11123"/>
                </a:cubicBezTo>
                <a:cubicBezTo>
                  <a:pt x="4319" y="11772"/>
                  <a:pt x="4704" y="12343"/>
                  <a:pt x="5193" y="12829"/>
                </a:cubicBezTo>
                <a:cubicBezTo>
                  <a:pt x="5678" y="13309"/>
                  <a:pt x="6252" y="13696"/>
                  <a:pt x="6910" y="13975"/>
                </a:cubicBezTo>
                <a:cubicBezTo>
                  <a:pt x="7566" y="14263"/>
                  <a:pt x="8264" y="14399"/>
                  <a:pt x="9004" y="14399"/>
                </a:cubicBezTo>
                <a:cubicBezTo>
                  <a:pt x="9747" y="14399"/>
                  <a:pt x="10448" y="14260"/>
                  <a:pt x="11109" y="13975"/>
                </a:cubicBezTo>
                <a:cubicBezTo>
                  <a:pt x="11770" y="13693"/>
                  <a:pt x="12341" y="13309"/>
                  <a:pt x="12818" y="12829"/>
                </a:cubicBezTo>
                <a:cubicBezTo>
                  <a:pt x="13296" y="12343"/>
                  <a:pt x="13680" y="11775"/>
                  <a:pt x="13965" y="11123"/>
                </a:cubicBezTo>
                <a:cubicBezTo>
                  <a:pt x="14256" y="10468"/>
                  <a:pt x="14398" y="9768"/>
                  <a:pt x="14398" y="9005"/>
                </a:cubicBezTo>
                <a:cubicBezTo>
                  <a:pt x="14398" y="8265"/>
                  <a:pt x="14254" y="7570"/>
                  <a:pt x="13965" y="6921"/>
                </a:cubicBezTo>
                <a:cubicBezTo>
                  <a:pt x="13677" y="6266"/>
                  <a:pt x="13296" y="5690"/>
                  <a:pt x="12818" y="5201"/>
                </a:cubicBezTo>
                <a:cubicBezTo>
                  <a:pt x="12338" y="4710"/>
                  <a:pt x="11770" y="4323"/>
                  <a:pt x="11109" y="4044"/>
                </a:cubicBezTo>
                <a:cubicBezTo>
                  <a:pt x="10448" y="3756"/>
                  <a:pt x="9747" y="3614"/>
                  <a:pt x="9004" y="3614"/>
                </a:cubicBezTo>
                <a:cubicBezTo>
                  <a:pt x="8264" y="3614"/>
                  <a:pt x="7566" y="3758"/>
                  <a:pt x="6910" y="4044"/>
                </a:cubicBezTo>
                <a:cubicBezTo>
                  <a:pt x="6252" y="4326"/>
                  <a:pt x="5676" y="4710"/>
                  <a:pt x="5193" y="5201"/>
                </a:cubicBezTo>
                <a:cubicBezTo>
                  <a:pt x="4704" y="5693"/>
                  <a:pt x="4317" y="6266"/>
                  <a:pt x="4028" y="6921"/>
                </a:cubicBezTo>
                <a:cubicBezTo>
                  <a:pt x="3746" y="7570"/>
                  <a:pt x="3596" y="8265"/>
                  <a:pt x="3596" y="9005"/>
                </a:cubicBezTo>
                <a:moveTo>
                  <a:pt x="12160" y="8115"/>
                </a:moveTo>
                <a:cubicBezTo>
                  <a:pt x="12454" y="8115"/>
                  <a:pt x="12604" y="8260"/>
                  <a:pt x="12604" y="8556"/>
                </a:cubicBezTo>
                <a:lnTo>
                  <a:pt x="12604" y="9448"/>
                </a:lnTo>
                <a:cubicBezTo>
                  <a:pt x="12604" y="9575"/>
                  <a:pt x="12561" y="9685"/>
                  <a:pt x="12476" y="9773"/>
                </a:cubicBezTo>
                <a:cubicBezTo>
                  <a:pt x="12392" y="9861"/>
                  <a:pt x="12284" y="9911"/>
                  <a:pt x="12160" y="9911"/>
                </a:cubicBezTo>
                <a:lnTo>
                  <a:pt x="9914" y="9911"/>
                </a:lnTo>
                <a:lnTo>
                  <a:pt x="9914" y="12151"/>
                </a:lnTo>
                <a:cubicBezTo>
                  <a:pt x="9914" y="12278"/>
                  <a:pt x="9866" y="12388"/>
                  <a:pt x="9778" y="12470"/>
                </a:cubicBezTo>
                <a:cubicBezTo>
                  <a:pt x="9688" y="12557"/>
                  <a:pt x="9575" y="12597"/>
                  <a:pt x="9439" y="12597"/>
                </a:cubicBezTo>
                <a:lnTo>
                  <a:pt x="8560" y="12597"/>
                </a:lnTo>
                <a:cubicBezTo>
                  <a:pt x="8264" y="12597"/>
                  <a:pt x="8114" y="12447"/>
                  <a:pt x="8114" y="12151"/>
                </a:cubicBezTo>
                <a:lnTo>
                  <a:pt x="8114" y="9911"/>
                </a:lnTo>
                <a:lnTo>
                  <a:pt x="5840" y="9911"/>
                </a:lnTo>
                <a:cubicBezTo>
                  <a:pt x="5712" y="9911"/>
                  <a:pt x="5608" y="9860"/>
                  <a:pt x="5523" y="9773"/>
                </a:cubicBezTo>
                <a:cubicBezTo>
                  <a:pt x="5438" y="9685"/>
                  <a:pt x="5393" y="9575"/>
                  <a:pt x="5393" y="9448"/>
                </a:cubicBezTo>
                <a:lnTo>
                  <a:pt x="5393" y="8556"/>
                </a:lnTo>
                <a:cubicBezTo>
                  <a:pt x="5393" y="8259"/>
                  <a:pt x="5543" y="8115"/>
                  <a:pt x="5840" y="8115"/>
                </a:cubicBezTo>
                <a:lnTo>
                  <a:pt x="8114" y="8115"/>
                </a:lnTo>
                <a:lnTo>
                  <a:pt x="8114" y="5842"/>
                </a:lnTo>
                <a:cubicBezTo>
                  <a:pt x="8114" y="5546"/>
                  <a:pt x="8264" y="5402"/>
                  <a:pt x="8560" y="5407"/>
                </a:cubicBezTo>
                <a:lnTo>
                  <a:pt x="9439" y="5407"/>
                </a:lnTo>
                <a:cubicBezTo>
                  <a:pt x="9566" y="5407"/>
                  <a:pt x="9676" y="5452"/>
                  <a:pt x="9770" y="5529"/>
                </a:cubicBezTo>
                <a:cubicBezTo>
                  <a:pt x="9866" y="5611"/>
                  <a:pt x="9914" y="5715"/>
                  <a:pt x="9914" y="5842"/>
                </a:cubicBezTo>
                <a:lnTo>
                  <a:pt x="9914" y="8115"/>
                </a:lnTo>
                <a:lnTo>
                  <a:pt x="12160" y="8115"/>
                </a:lnTo>
                <a:close/>
              </a:path>
            </a:pathLst>
          </a:custGeom>
          <a:solidFill>
            <a:schemeClr val="tx1">
              <a:lumMod val="65000"/>
              <a:lumOff val="35000"/>
            </a:schemeClr>
          </a:solidFill>
          <a:ln>
            <a:noFill/>
          </a:ln>
          <a:effectLst/>
          <a:extLst/>
        </p:spPr>
        <p:txBody>
          <a:bodyPr lIns="38092" tIns="38092" rIns="38092" bIns="38092" anchor="ctr"/>
          <a:lstStyle/>
          <a:p>
            <a:pPr defTabSz="342823" fontAlgn="auto">
              <a:spcBef>
                <a:spcPts val="0"/>
              </a:spcBef>
              <a:spcAft>
                <a:spcPts val="0"/>
              </a:spcAft>
              <a:defRPr/>
            </a:pPr>
            <a:endParaRPr lang="es-ES" sz="2200" dirty="0">
              <a:solidFill>
                <a:schemeClr val="bg1"/>
              </a:solidFill>
              <a:effectLst>
                <a:outerShdw blurRad="38100" dist="38100" dir="2700000" algn="tl">
                  <a:srgbClr val="000000"/>
                </a:outerShdw>
              </a:effectLst>
              <a:latin typeface="Gill Sans" charset="0"/>
              <a:ea typeface="+mn-ea"/>
              <a:cs typeface="Gill Sans" charset="0"/>
              <a:sym typeface="Gill Sans" charset="0"/>
            </a:endParaRPr>
          </a:p>
        </p:txBody>
      </p:sp>
      <p:sp>
        <p:nvSpPr>
          <p:cNvPr id="99" name="KSO_Shape"/>
          <p:cNvSpPr>
            <a:spLocks/>
          </p:cNvSpPr>
          <p:nvPr/>
        </p:nvSpPr>
        <p:spPr bwMode="auto">
          <a:xfrm>
            <a:off x="7135568" y="2077061"/>
            <a:ext cx="298230" cy="290774"/>
          </a:xfrm>
          <a:custGeom>
            <a:avLst/>
            <a:gdLst>
              <a:gd name="T0" fmla="*/ 2147483646 w 5614"/>
              <a:gd name="T1" fmla="*/ 2147483646 h 5480"/>
              <a:gd name="T2" fmla="*/ 2147483646 w 5614"/>
              <a:gd name="T3" fmla="*/ 2147483646 h 5480"/>
              <a:gd name="T4" fmla="*/ 2147483646 w 5614"/>
              <a:gd name="T5" fmla="*/ 2147483646 h 5480"/>
              <a:gd name="T6" fmla="*/ 2147483646 w 5614"/>
              <a:gd name="T7" fmla="*/ 2147483646 h 5480"/>
              <a:gd name="T8" fmla="*/ 2147483646 w 5614"/>
              <a:gd name="T9" fmla="*/ 2147483646 h 5480"/>
              <a:gd name="T10" fmla="*/ 2147483646 w 5614"/>
              <a:gd name="T11" fmla="*/ 2147483646 h 5480"/>
              <a:gd name="T12" fmla="*/ 2147483646 w 5614"/>
              <a:gd name="T13" fmla="*/ 2147483646 h 5480"/>
              <a:gd name="T14" fmla="*/ 2147483646 w 5614"/>
              <a:gd name="T15" fmla="*/ 2147483646 h 5480"/>
              <a:gd name="T16" fmla="*/ 2147483646 w 5614"/>
              <a:gd name="T17" fmla="*/ 2147483646 h 5480"/>
              <a:gd name="T18" fmla="*/ 2147483646 w 5614"/>
              <a:gd name="T19" fmla="*/ 2147483646 h 5480"/>
              <a:gd name="T20" fmla="*/ 2147483646 w 5614"/>
              <a:gd name="T21" fmla="*/ 2147483646 h 5480"/>
              <a:gd name="T22" fmla="*/ 2147483646 w 5614"/>
              <a:gd name="T23" fmla="*/ 2147483646 h 5480"/>
              <a:gd name="T24" fmla="*/ 2147483646 w 5614"/>
              <a:gd name="T25" fmla="*/ 2147483646 h 5480"/>
              <a:gd name="T26" fmla="*/ 2147483646 w 5614"/>
              <a:gd name="T27" fmla="*/ 2147483646 h 5480"/>
              <a:gd name="T28" fmla="*/ 2147483646 w 5614"/>
              <a:gd name="T29" fmla="*/ 2147483646 h 5480"/>
              <a:gd name="T30" fmla="*/ 2147483646 w 5614"/>
              <a:gd name="T31" fmla="*/ 2147483646 h 5480"/>
              <a:gd name="T32" fmla="*/ 2147483646 w 5614"/>
              <a:gd name="T33" fmla="*/ 2147483646 h 5480"/>
              <a:gd name="T34" fmla="*/ 2147483646 w 5614"/>
              <a:gd name="T35" fmla="*/ 2147483646 h 5480"/>
              <a:gd name="T36" fmla="*/ 2147483646 w 5614"/>
              <a:gd name="T37" fmla="*/ 2147483646 h 5480"/>
              <a:gd name="T38" fmla="*/ 2147483646 w 5614"/>
              <a:gd name="T39" fmla="*/ 2147483646 h 5480"/>
              <a:gd name="T40" fmla="*/ 2147483646 w 5614"/>
              <a:gd name="T41" fmla="*/ 2147483646 h 5480"/>
              <a:gd name="T42" fmla="*/ 2147483646 w 5614"/>
              <a:gd name="T43" fmla="*/ 2147483646 h 5480"/>
              <a:gd name="T44" fmla="*/ 2147483646 w 5614"/>
              <a:gd name="T45" fmla="*/ 2147483646 h 5480"/>
              <a:gd name="T46" fmla="*/ 2147483646 w 5614"/>
              <a:gd name="T47" fmla="*/ 2147483646 h 5480"/>
              <a:gd name="T48" fmla="*/ 2147483646 w 5614"/>
              <a:gd name="T49" fmla="*/ 2147483646 h 5480"/>
              <a:gd name="T50" fmla="*/ 2147483646 w 5614"/>
              <a:gd name="T51" fmla="*/ 2147483646 h 5480"/>
              <a:gd name="T52" fmla="*/ 2147483646 w 5614"/>
              <a:gd name="T53" fmla="*/ 2147483646 h 5480"/>
              <a:gd name="T54" fmla="*/ 2147483646 w 5614"/>
              <a:gd name="T55" fmla="*/ 2147483646 h 5480"/>
              <a:gd name="T56" fmla="*/ 2147483646 w 5614"/>
              <a:gd name="T57" fmla="*/ 2147483646 h 5480"/>
              <a:gd name="T58" fmla="*/ 2147483646 w 5614"/>
              <a:gd name="T59" fmla="*/ 2147483646 h 5480"/>
              <a:gd name="T60" fmla="*/ 2147483646 w 5614"/>
              <a:gd name="T61" fmla="*/ 2147483646 h 5480"/>
              <a:gd name="T62" fmla="*/ 2147483646 w 5614"/>
              <a:gd name="T63" fmla="*/ 2147483646 h 5480"/>
              <a:gd name="T64" fmla="*/ 2147483646 w 5614"/>
              <a:gd name="T65" fmla="*/ 2147483646 h 5480"/>
              <a:gd name="T66" fmla="*/ 2147483646 w 5614"/>
              <a:gd name="T67" fmla="*/ 2147483646 h 5480"/>
              <a:gd name="T68" fmla="*/ 2147483646 w 5614"/>
              <a:gd name="T69" fmla="*/ 2147483646 h 5480"/>
              <a:gd name="T70" fmla="*/ 2147483646 w 5614"/>
              <a:gd name="T71" fmla="*/ 2147483646 h 5480"/>
              <a:gd name="T72" fmla="*/ 2147483646 w 5614"/>
              <a:gd name="T73" fmla="*/ 2147483646 h 5480"/>
              <a:gd name="T74" fmla="*/ 2147483646 w 5614"/>
              <a:gd name="T75" fmla="*/ 2147483646 h 5480"/>
              <a:gd name="T76" fmla="*/ 2147483646 w 5614"/>
              <a:gd name="T77" fmla="*/ 2147483646 h 5480"/>
              <a:gd name="T78" fmla="*/ 0 w 5614"/>
              <a:gd name="T79" fmla="*/ 2147483646 h 5480"/>
              <a:gd name="T80" fmla="*/ 2147483646 w 5614"/>
              <a:gd name="T81" fmla="*/ 2147483646 h 5480"/>
              <a:gd name="T82" fmla="*/ 2147483646 w 5614"/>
              <a:gd name="T83" fmla="*/ 2147483646 h 5480"/>
              <a:gd name="T84" fmla="*/ 2147483646 w 5614"/>
              <a:gd name="T85" fmla="*/ 2147483646 h 5480"/>
              <a:gd name="T86" fmla="*/ 2147483646 w 5614"/>
              <a:gd name="T87" fmla="*/ 2147483646 h 5480"/>
              <a:gd name="T88" fmla="*/ 2147483646 w 5614"/>
              <a:gd name="T89" fmla="*/ 2147483646 h 5480"/>
              <a:gd name="T90" fmla="*/ 2147483646 w 5614"/>
              <a:gd name="T91" fmla="*/ 2147483646 h 5480"/>
              <a:gd name="T92" fmla="*/ 2147483646 w 5614"/>
              <a:gd name="T93" fmla="*/ 2147483646 h 5480"/>
              <a:gd name="T94" fmla="*/ 2147483646 w 5614"/>
              <a:gd name="T95" fmla="*/ 2147483646 h 5480"/>
              <a:gd name="T96" fmla="*/ 2147483646 w 5614"/>
              <a:gd name="T97" fmla="*/ 2147483646 h 5480"/>
              <a:gd name="T98" fmla="*/ 2147483646 w 5614"/>
              <a:gd name="T99" fmla="*/ 2147483646 h 5480"/>
              <a:gd name="T100" fmla="*/ 2147483646 w 5614"/>
              <a:gd name="T101" fmla="*/ 2147483646 h 5480"/>
              <a:gd name="T102" fmla="*/ 2147483646 w 5614"/>
              <a:gd name="T103" fmla="*/ 2147483646 h 5480"/>
              <a:gd name="T104" fmla="*/ 2147483646 w 5614"/>
              <a:gd name="T105" fmla="*/ 2147483646 h 548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614" h="5480">
                <a:moveTo>
                  <a:pt x="0" y="5473"/>
                </a:moveTo>
                <a:lnTo>
                  <a:pt x="0" y="5473"/>
                </a:lnTo>
                <a:lnTo>
                  <a:pt x="72" y="5344"/>
                </a:lnTo>
                <a:lnTo>
                  <a:pt x="147" y="5217"/>
                </a:lnTo>
                <a:lnTo>
                  <a:pt x="186" y="5153"/>
                </a:lnTo>
                <a:lnTo>
                  <a:pt x="225" y="5089"/>
                </a:lnTo>
                <a:lnTo>
                  <a:pt x="265" y="5027"/>
                </a:lnTo>
                <a:lnTo>
                  <a:pt x="306" y="4964"/>
                </a:lnTo>
                <a:lnTo>
                  <a:pt x="347" y="4901"/>
                </a:lnTo>
                <a:lnTo>
                  <a:pt x="389" y="4840"/>
                </a:lnTo>
                <a:lnTo>
                  <a:pt x="432" y="4779"/>
                </a:lnTo>
                <a:lnTo>
                  <a:pt x="474" y="4718"/>
                </a:lnTo>
                <a:lnTo>
                  <a:pt x="519" y="4658"/>
                </a:lnTo>
                <a:lnTo>
                  <a:pt x="564" y="4599"/>
                </a:lnTo>
                <a:lnTo>
                  <a:pt x="609" y="4540"/>
                </a:lnTo>
                <a:lnTo>
                  <a:pt x="656" y="4483"/>
                </a:lnTo>
                <a:lnTo>
                  <a:pt x="702" y="4426"/>
                </a:lnTo>
                <a:lnTo>
                  <a:pt x="751" y="4370"/>
                </a:lnTo>
                <a:lnTo>
                  <a:pt x="799" y="4315"/>
                </a:lnTo>
                <a:lnTo>
                  <a:pt x="849" y="4260"/>
                </a:lnTo>
                <a:lnTo>
                  <a:pt x="898" y="4207"/>
                </a:lnTo>
                <a:lnTo>
                  <a:pt x="950" y="4155"/>
                </a:lnTo>
                <a:lnTo>
                  <a:pt x="1001" y="4103"/>
                </a:lnTo>
                <a:lnTo>
                  <a:pt x="1054" y="4054"/>
                </a:lnTo>
                <a:lnTo>
                  <a:pt x="1107" y="4004"/>
                </a:lnTo>
                <a:lnTo>
                  <a:pt x="1162" y="3957"/>
                </a:lnTo>
                <a:lnTo>
                  <a:pt x="1217" y="3910"/>
                </a:lnTo>
                <a:lnTo>
                  <a:pt x="1273" y="3865"/>
                </a:lnTo>
                <a:lnTo>
                  <a:pt x="1331" y="3821"/>
                </a:lnTo>
                <a:lnTo>
                  <a:pt x="1388" y="3777"/>
                </a:lnTo>
                <a:lnTo>
                  <a:pt x="1446" y="3736"/>
                </a:lnTo>
                <a:lnTo>
                  <a:pt x="1507" y="3697"/>
                </a:lnTo>
                <a:lnTo>
                  <a:pt x="1567" y="3658"/>
                </a:lnTo>
                <a:lnTo>
                  <a:pt x="1628" y="3621"/>
                </a:lnTo>
                <a:lnTo>
                  <a:pt x="1691" y="3586"/>
                </a:lnTo>
                <a:lnTo>
                  <a:pt x="1753" y="3552"/>
                </a:lnTo>
                <a:lnTo>
                  <a:pt x="1818" y="3520"/>
                </a:lnTo>
                <a:lnTo>
                  <a:pt x="1883" y="3489"/>
                </a:lnTo>
                <a:lnTo>
                  <a:pt x="1949" y="3461"/>
                </a:lnTo>
                <a:lnTo>
                  <a:pt x="2017" y="3434"/>
                </a:lnTo>
                <a:lnTo>
                  <a:pt x="2084" y="3409"/>
                </a:lnTo>
                <a:lnTo>
                  <a:pt x="2154" y="3385"/>
                </a:lnTo>
                <a:lnTo>
                  <a:pt x="2223" y="3364"/>
                </a:lnTo>
                <a:lnTo>
                  <a:pt x="2294" y="3344"/>
                </a:lnTo>
                <a:lnTo>
                  <a:pt x="2366" y="3327"/>
                </a:lnTo>
                <a:lnTo>
                  <a:pt x="2439" y="3311"/>
                </a:lnTo>
                <a:lnTo>
                  <a:pt x="2514" y="3298"/>
                </a:lnTo>
                <a:lnTo>
                  <a:pt x="2589" y="3286"/>
                </a:lnTo>
                <a:lnTo>
                  <a:pt x="2665" y="3278"/>
                </a:lnTo>
                <a:lnTo>
                  <a:pt x="2743" y="3271"/>
                </a:lnTo>
                <a:lnTo>
                  <a:pt x="2821" y="3266"/>
                </a:lnTo>
                <a:lnTo>
                  <a:pt x="2901" y="3264"/>
                </a:lnTo>
                <a:lnTo>
                  <a:pt x="2982" y="3262"/>
                </a:lnTo>
                <a:lnTo>
                  <a:pt x="3063" y="3265"/>
                </a:lnTo>
                <a:lnTo>
                  <a:pt x="3146" y="3270"/>
                </a:lnTo>
                <a:lnTo>
                  <a:pt x="3230" y="3277"/>
                </a:lnTo>
                <a:lnTo>
                  <a:pt x="3315" y="3286"/>
                </a:lnTo>
                <a:lnTo>
                  <a:pt x="3401" y="3298"/>
                </a:lnTo>
                <a:lnTo>
                  <a:pt x="3488" y="3313"/>
                </a:lnTo>
                <a:lnTo>
                  <a:pt x="3577" y="3330"/>
                </a:lnTo>
                <a:lnTo>
                  <a:pt x="3666" y="3350"/>
                </a:lnTo>
                <a:lnTo>
                  <a:pt x="3757" y="3372"/>
                </a:lnTo>
                <a:lnTo>
                  <a:pt x="3850" y="3397"/>
                </a:lnTo>
                <a:lnTo>
                  <a:pt x="3943" y="3425"/>
                </a:lnTo>
                <a:lnTo>
                  <a:pt x="3943" y="3716"/>
                </a:lnTo>
                <a:lnTo>
                  <a:pt x="3925" y="3730"/>
                </a:lnTo>
                <a:lnTo>
                  <a:pt x="3905" y="3743"/>
                </a:lnTo>
                <a:lnTo>
                  <a:pt x="3885" y="3756"/>
                </a:lnTo>
                <a:lnTo>
                  <a:pt x="3864" y="3768"/>
                </a:lnTo>
                <a:lnTo>
                  <a:pt x="3840" y="3780"/>
                </a:lnTo>
                <a:lnTo>
                  <a:pt x="3816" y="3791"/>
                </a:lnTo>
                <a:lnTo>
                  <a:pt x="3790" y="3802"/>
                </a:lnTo>
                <a:lnTo>
                  <a:pt x="3763" y="3813"/>
                </a:lnTo>
                <a:lnTo>
                  <a:pt x="3734" y="3822"/>
                </a:lnTo>
                <a:lnTo>
                  <a:pt x="3704" y="3830"/>
                </a:lnTo>
                <a:lnTo>
                  <a:pt x="3671" y="3839"/>
                </a:lnTo>
                <a:lnTo>
                  <a:pt x="3638" y="3846"/>
                </a:lnTo>
                <a:lnTo>
                  <a:pt x="3603" y="3853"/>
                </a:lnTo>
                <a:lnTo>
                  <a:pt x="3565" y="3859"/>
                </a:lnTo>
                <a:lnTo>
                  <a:pt x="3526" y="3865"/>
                </a:lnTo>
                <a:lnTo>
                  <a:pt x="3485" y="3869"/>
                </a:lnTo>
                <a:lnTo>
                  <a:pt x="3442" y="3873"/>
                </a:lnTo>
                <a:lnTo>
                  <a:pt x="3396" y="3875"/>
                </a:lnTo>
                <a:lnTo>
                  <a:pt x="3349" y="3878"/>
                </a:lnTo>
                <a:lnTo>
                  <a:pt x="3300" y="3879"/>
                </a:lnTo>
                <a:lnTo>
                  <a:pt x="3248" y="3879"/>
                </a:lnTo>
                <a:lnTo>
                  <a:pt x="3194" y="3878"/>
                </a:lnTo>
                <a:lnTo>
                  <a:pt x="3139" y="3876"/>
                </a:lnTo>
                <a:lnTo>
                  <a:pt x="3080" y="3874"/>
                </a:lnTo>
                <a:lnTo>
                  <a:pt x="3018" y="3869"/>
                </a:lnTo>
                <a:lnTo>
                  <a:pt x="2954" y="3865"/>
                </a:lnTo>
                <a:lnTo>
                  <a:pt x="2888" y="3859"/>
                </a:lnTo>
                <a:lnTo>
                  <a:pt x="2820" y="3853"/>
                </a:lnTo>
                <a:lnTo>
                  <a:pt x="2749" y="3845"/>
                </a:lnTo>
                <a:lnTo>
                  <a:pt x="2675" y="3835"/>
                </a:lnTo>
                <a:lnTo>
                  <a:pt x="2598" y="3825"/>
                </a:lnTo>
                <a:lnTo>
                  <a:pt x="2517" y="3814"/>
                </a:lnTo>
                <a:lnTo>
                  <a:pt x="2517" y="3893"/>
                </a:lnTo>
                <a:lnTo>
                  <a:pt x="2618" y="3915"/>
                </a:lnTo>
                <a:lnTo>
                  <a:pt x="2715" y="3937"/>
                </a:lnTo>
                <a:lnTo>
                  <a:pt x="2810" y="3954"/>
                </a:lnTo>
                <a:lnTo>
                  <a:pt x="2905" y="3971"/>
                </a:lnTo>
                <a:lnTo>
                  <a:pt x="2997" y="3984"/>
                </a:lnTo>
                <a:lnTo>
                  <a:pt x="3087" y="3995"/>
                </a:lnTo>
                <a:lnTo>
                  <a:pt x="3175" y="4003"/>
                </a:lnTo>
                <a:lnTo>
                  <a:pt x="3261" y="4009"/>
                </a:lnTo>
                <a:lnTo>
                  <a:pt x="3346" y="4011"/>
                </a:lnTo>
                <a:lnTo>
                  <a:pt x="3388" y="4011"/>
                </a:lnTo>
                <a:lnTo>
                  <a:pt x="3430" y="4011"/>
                </a:lnTo>
                <a:lnTo>
                  <a:pt x="3472" y="4010"/>
                </a:lnTo>
                <a:lnTo>
                  <a:pt x="3512" y="4009"/>
                </a:lnTo>
                <a:lnTo>
                  <a:pt x="3552" y="4005"/>
                </a:lnTo>
                <a:lnTo>
                  <a:pt x="3592" y="4002"/>
                </a:lnTo>
                <a:lnTo>
                  <a:pt x="3632" y="3998"/>
                </a:lnTo>
                <a:lnTo>
                  <a:pt x="3672" y="3993"/>
                </a:lnTo>
                <a:lnTo>
                  <a:pt x="3711" y="3987"/>
                </a:lnTo>
                <a:lnTo>
                  <a:pt x="3750" y="3980"/>
                </a:lnTo>
                <a:lnTo>
                  <a:pt x="3788" y="3973"/>
                </a:lnTo>
                <a:lnTo>
                  <a:pt x="3827" y="3965"/>
                </a:lnTo>
                <a:lnTo>
                  <a:pt x="3865" y="3957"/>
                </a:lnTo>
                <a:lnTo>
                  <a:pt x="3903" y="3946"/>
                </a:lnTo>
                <a:lnTo>
                  <a:pt x="3940" y="3936"/>
                </a:lnTo>
                <a:lnTo>
                  <a:pt x="3977" y="3925"/>
                </a:lnTo>
                <a:lnTo>
                  <a:pt x="4015" y="3912"/>
                </a:lnTo>
                <a:lnTo>
                  <a:pt x="4051" y="3899"/>
                </a:lnTo>
                <a:lnTo>
                  <a:pt x="4088" y="3885"/>
                </a:lnTo>
                <a:lnTo>
                  <a:pt x="4125" y="3869"/>
                </a:lnTo>
                <a:lnTo>
                  <a:pt x="4161" y="3853"/>
                </a:lnTo>
                <a:lnTo>
                  <a:pt x="4197" y="3836"/>
                </a:lnTo>
                <a:lnTo>
                  <a:pt x="4233" y="3819"/>
                </a:lnTo>
                <a:lnTo>
                  <a:pt x="4269" y="3800"/>
                </a:lnTo>
                <a:lnTo>
                  <a:pt x="4304" y="3780"/>
                </a:lnTo>
                <a:lnTo>
                  <a:pt x="4340" y="3760"/>
                </a:lnTo>
                <a:lnTo>
                  <a:pt x="4375" y="3737"/>
                </a:lnTo>
                <a:lnTo>
                  <a:pt x="4409" y="3715"/>
                </a:lnTo>
                <a:lnTo>
                  <a:pt x="4445" y="3691"/>
                </a:lnTo>
                <a:lnTo>
                  <a:pt x="4480" y="3666"/>
                </a:lnTo>
                <a:lnTo>
                  <a:pt x="4514" y="3642"/>
                </a:lnTo>
                <a:lnTo>
                  <a:pt x="4549" y="3614"/>
                </a:lnTo>
                <a:lnTo>
                  <a:pt x="4584" y="3587"/>
                </a:lnTo>
                <a:lnTo>
                  <a:pt x="4618" y="3558"/>
                </a:lnTo>
                <a:lnTo>
                  <a:pt x="4653" y="3528"/>
                </a:lnTo>
                <a:lnTo>
                  <a:pt x="4687" y="3497"/>
                </a:lnTo>
                <a:lnTo>
                  <a:pt x="4721" y="3466"/>
                </a:lnTo>
                <a:lnTo>
                  <a:pt x="4756" y="3433"/>
                </a:lnTo>
                <a:lnTo>
                  <a:pt x="4791" y="3398"/>
                </a:lnTo>
                <a:lnTo>
                  <a:pt x="4825" y="3363"/>
                </a:lnTo>
                <a:lnTo>
                  <a:pt x="4859" y="3326"/>
                </a:lnTo>
                <a:lnTo>
                  <a:pt x="4893" y="3290"/>
                </a:lnTo>
                <a:lnTo>
                  <a:pt x="4928" y="3251"/>
                </a:lnTo>
                <a:lnTo>
                  <a:pt x="4962" y="3212"/>
                </a:lnTo>
                <a:lnTo>
                  <a:pt x="4996" y="3170"/>
                </a:lnTo>
                <a:lnTo>
                  <a:pt x="5030" y="3128"/>
                </a:lnTo>
                <a:lnTo>
                  <a:pt x="5614" y="3149"/>
                </a:lnTo>
                <a:lnTo>
                  <a:pt x="4520" y="4598"/>
                </a:lnTo>
                <a:lnTo>
                  <a:pt x="2141" y="4695"/>
                </a:lnTo>
                <a:lnTo>
                  <a:pt x="1887" y="5480"/>
                </a:lnTo>
                <a:lnTo>
                  <a:pt x="0" y="5473"/>
                </a:lnTo>
                <a:close/>
                <a:moveTo>
                  <a:pt x="4519" y="2271"/>
                </a:moveTo>
                <a:lnTo>
                  <a:pt x="5270" y="2271"/>
                </a:lnTo>
                <a:lnTo>
                  <a:pt x="4171" y="1135"/>
                </a:lnTo>
                <a:lnTo>
                  <a:pt x="3070" y="0"/>
                </a:lnTo>
                <a:lnTo>
                  <a:pt x="2235" y="862"/>
                </a:lnTo>
                <a:lnTo>
                  <a:pt x="2235" y="551"/>
                </a:lnTo>
                <a:lnTo>
                  <a:pt x="2340" y="551"/>
                </a:lnTo>
                <a:lnTo>
                  <a:pt x="2340" y="286"/>
                </a:lnTo>
                <a:lnTo>
                  <a:pt x="1596" y="286"/>
                </a:lnTo>
                <a:lnTo>
                  <a:pt x="1596" y="551"/>
                </a:lnTo>
                <a:lnTo>
                  <a:pt x="1713" y="551"/>
                </a:lnTo>
                <a:lnTo>
                  <a:pt x="1713" y="1400"/>
                </a:lnTo>
                <a:lnTo>
                  <a:pt x="870" y="2271"/>
                </a:lnTo>
                <a:lnTo>
                  <a:pt x="1627" y="2271"/>
                </a:lnTo>
                <a:lnTo>
                  <a:pt x="1627" y="3221"/>
                </a:lnTo>
                <a:lnTo>
                  <a:pt x="1686" y="3193"/>
                </a:lnTo>
                <a:lnTo>
                  <a:pt x="1746" y="3164"/>
                </a:lnTo>
                <a:lnTo>
                  <a:pt x="1805" y="3139"/>
                </a:lnTo>
                <a:lnTo>
                  <a:pt x="1867" y="3114"/>
                </a:lnTo>
                <a:lnTo>
                  <a:pt x="1927" y="3090"/>
                </a:lnTo>
                <a:lnTo>
                  <a:pt x="1990" y="3068"/>
                </a:lnTo>
                <a:lnTo>
                  <a:pt x="2051" y="3048"/>
                </a:lnTo>
                <a:lnTo>
                  <a:pt x="2115" y="3029"/>
                </a:lnTo>
                <a:lnTo>
                  <a:pt x="2177" y="3010"/>
                </a:lnTo>
                <a:lnTo>
                  <a:pt x="2241" y="2993"/>
                </a:lnTo>
                <a:lnTo>
                  <a:pt x="2306" y="2979"/>
                </a:lnTo>
                <a:lnTo>
                  <a:pt x="2371" y="2965"/>
                </a:lnTo>
                <a:lnTo>
                  <a:pt x="2437" y="2953"/>
                </a:lnTo>
                <a:lnTo>
                  <a:pt x="2503" y="2943"/>
                </a:lnTo>
                <a:lnTo>
                  <a:pt x="2569" y="2933"/>
                </a:lnTo>
                <a:lnTo>
                  <a:pt x="2637" y="2925"/>
                </a:lnTo>
                <a:lnTo>
                  <a:pt x="2637" y="2320"/>
                </a:lnTo>
                <a:lnTo>
                  <a:pt x="3485" y="2320"/>
                </a:lnTo>
                <a:lnTo>
                  <a:pt x="3485" y="2954"/>
                </a:lnTo>
                <a:lnTo>
                  <a:pt x="3553" y="2966"/>
                </a:lnTo>
                <a:lnTo>
                  <a:pt x="3622" y="2980"/>
                </a:lnTo>
                <a:lnTo>
                  <a:pt x="3691" y="2994"/>
                </a:lnTo>
                <a:lnTo>
                  <a:pt x="3762" y="3011"/>
                </a:lnTo>
                <a:lnTo>
                  <a:pt x="3833" y="3029"/>
                </a:lnTo>
                <a:lnTo>
                  <a:pt x="3904" y="3048"/>
                </a:lnTo>
                <a:lnTo>
                  <a:pt x="3976" y="3068"/>
                </a:lnTo>
                <a:lnTo>
                  <a:pt x="4048" y="3090"/>
                </a:lnTo>
                <a:lnTo>
                  <a:pt x="4296" y="3167"/>
                </a:lnTo>
                <a:lnTo>
                  <a:pt x="4295" y="3365"/>
                </a:lnTo>
                <a:lnTo>
                  <a:pt x="4351" y="3322"/>
                </a:lnTo>
                <a:lnTo>
                  <a:pt x="4407" y="3275"/>
                </a:lnTo>
                <a:lnTo>
                  <a:pt x="4464" y="3225"/>
                </a:lnTo>
                <a:lnTo>
                  <a:pt x="4519" y="3172"/>
                </a:lnTo>
                <a:lnTo>
                  <a:pt x="4519" y="2271"/>
                </a:lnTo>
                <a:close/>
              </a:path>
            </a:pathLst>
          </a:custGeom>
          <a:solidFill>
            <a:schemeClr val="tx1">
              <a:lumMod val="65000"/>
              <a:lumOff val="35000"/>
            </a:schemeClr>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100" name="Freeform 148"/>
          <p:cNvSpPr>
            <a:spLocks noChangeArrowheads="1"/>
          </p:cNvSpPr>
          <p:nvPr/>
        </p:nvSpPr>
        <p:spPr bwMode="auto">
          <a:xfrm>
            <a:off x="8105004" y="2135412"/>
            <a:ext cx="271602" cy="228418"/>
          </a:xfrm>
          <a:custGeom>
            <a:avLst/>
            <a:gdLst>
              <a:gd name="T0" fmla="*/ 549546 w 497"/>
              <a:gd name="T1" fmla="*/ 324548 h 418"/>
              <a:gd name="T2" fmla="*/ 549546 w 497"/>
              <a:gd name="T3" fmla="*/ 324548 h 418"/>
              <a:gd name="T4" fmla="*/ 456617 w 497"/>
              <a:gd name="T5" fmla="*/ 263767 h 418"/>
              <a:gd name="T6" fmla="*/ 406136 w 497"/>
              <a:gd name="T7" fmla="*/ 263767 h 418"/>
              <a:gd name="T8" fmla="*/ 497919 w 497"/>
              <a:gd name="T9" fmla="*/ 334869 h 418"/>
              <a:gd name="T10" fmla="*/ 395811 w 497"/>
              <a:gd name="T11" fmla="*/ 334869 h 418"/>
              <a:gd name="T12" fmla="*/ 395811 w 497"/>
              <a:gd name="T13" fmla="*/ 345190 h 418"/>
              <a:gd name="T14" fmla="*/ 365982 w 497"/>
              <a:gd name="T15" fmla="*/ 407118 h 418"/>
              <a:gd name="T16" fmla="*/ 203068 w 497"/>
              <a:gd name="T17" fmla="*/ 407118 h 418"/>
              <a:gd name="T18" fmla="*/ 173239 w 497"/>
              <a:gd name="T19" fmla="*/ 345190 h 418"/>
              <a:gd name="T20" fmla="*/ 173239 w 497"/>
              <a:gd name="T21" fmla="*/ 334869 h 418"/>
              <a:gd name="T22" fmla="*/ 71131 w 497"/>
              <a:gd name="T23" fmla="*/ 334869 h 418"/>
              <a:gd name="T24" fmla="*/ 161766 w 497"/>
              <a:gd name="T25" fmla="*/ 263767 h 418"/>
              <a:gd name="T26" fmla="*/ 111286 w 497"/>
              <a:gd name="T27" fmla="*/ 263767 h 418"/>
              <a:gd name="T28" fmla="*/ 19504 w 497"/>
              <a:gd name="T29" fmla="*/ 324548 h 418"/>
              <a:gd name="T30" fmla="*/ 0 w 497"/>
              <a:gd name="T31" fmla="*/ 366980 h 418"/>
              <a:gd name="T32" fmla="*/ 19504 w 497"/>
              <a:gd name="T33" fmla="*/ 457578 h 418"/>
              <a:gd name="T34" fmla="*/ 50480 w 497"/>
              <a:gd name="T35" fmla="*/ 478220 h 418"/>
              <a:gd name="T36" fmla="*/ 517422 w 497"/>
              <a:gd name="T37" fmla="*/ 478220 h 418"/>
              <a:gd name="T38" fmla="*/ 549546 w 497"/>
              <a:gd name="T39" fmla="*/ 457578 h 418"/>
              <a:gd name="T40" fmla="*/ 569050 w 497"/>
              <a:gd name="T41" fmla="*/ 366980 h 418"/>
              <a:gd name="T42" fmla="*/ 549546 w 497"/>
              <a:gd name="T43" fmla="*/ 324548 h 418"/>
              <a:gd name="T44" fmla="*/ 437113 w 497"/>
              <a:gd name="T45" fmla="*/ 142205 h 418"/>
              <a:gd name="T46" fmla="*/ 437113 w 497"/>
              <a:gd name="T47" fmla="*/ 142205 h 418"/>
              <a:gd name="T48" fmla="*/ 335005 w 497"/>
              <a:gd name="T49" fmla="*/ 142205 h 418"/>
              <a:gd name="T50" fmla="*/ 335005 w 497"/>
              <a:gd name="T51" fmla="*/ 0 h 418"/>
              <a:gd name="T52" fmla="*/ 234045 w 497"/>
              <a:gd name="T53" fmla="*/ 0 h 418"/>
              <a:gd name="T54" fmla="*/ 234045 w 497"/>
              <a:gd name="T55" fmla="*/ 142205 h 418"/>
              <a:gd name="T56" fmla="*/ 131937 w 497"/>
              <a:gd name="T57" fmla="*/ 142205 h 418"/>
              <a:gd name="T58" fmla="*/ 284525 w 497"/>
              <a:gd name="T59" fmla="*/ 284409 h 418"/>
              <a:gd name="T60" fmla="*/ 437113 w 497"/>
              <a:gd name="T61" fmla="*/ 142205 h 41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97" h="418">
                <a:moveTo>
                  <a:pt x="479" y="283"/>
                </a:moveTo>
                <a:lnTo>
                  <a:pt x="479" y="283"/>
                </a:lnTo>
                <a:cubicBezTo>
                  <a:pt x="398" y="230"/>
                  <a:pt x="398" y="230"/>
                  <a:pt x="398" y="230"/>
                </a:cubicBezTo>
                <a:cubicBezTo>
                  <a:pt x="354" y="230"/>
                  <a:pt x="354" y="230"/>
                  <a:pt x="354" y="230"/>
                </a:cubicBezTo>
                <a:cubicBezTo>
                  <a:pt x="434" y="292"/>
                  <a:pt x="434" y="292"/>
                  <a:pt x="434" y="292"/>
                </a:cubicBezTo>
                <a:cubicBezTo>
                  <a:pt x="345" y="292"/>
                  <a:pt x="345" y="292"/>
                  <a:pt x="345" y="292"/>
                </a:cubicBezTo>
                <a:cubicBezTo>
                  <a:pt x="345" y="292"/>
                  <a:pt x="345" y="292"/>
                  <a:pt x="345" y="301"/>
                </a:cubicBezTo>
                <a:cubicBezTo>
                  <a:pt x="319" y="355"/>
                  <a:pt x="319" y="355"/>
                  <a:pt x="319" y="355"/>
                </a:cubicBezTo>
                <a:cubicBezTo>
                  <a:pt x="177" y="355"/>
                  <a:pt x="177" y="355"/>
                  <a:pt x="177" y="355"/>
                </a:cubicBezTo>
                <a:cubicBezTo>
                  <a:pt x="151" y="301"/>
                  <a:pt x="151" y="301"/>
                  <a:pt x="151" y="301"/>
                </a:cubicBezTo>
                <a:cubicBezTo>
                  <a:pt x="151" y="292"/>
                  <a:pt x="151" y="292"/>
                  <a:pt x="151" y="292"/>
                </a:cubicBezTo>
                <a:cubicBezTo>
                  <a:pt x="62" y="292"/>
                  <a:pt x="62" y="292"/>
                  <a:pt x="62" y="292"/>
                </a:cubicBezTo>
                <a:cubicBezTo>
                  <a:pt x="141" y="230"/>
                  <a:pt x="141" y="230"/>
                  <a:pt x="141" y="230"/>
                </a:cubicBezTo>
                <a:cubicBezTo>
                  <a:pt x="97" y="230"/>
                  <a:pt x="97" y="230"/>
                  <a:pt x="97" y="230"/>
                </a:cubicBezTo>
                <a:cubicBezTo>
                  <a:pt x="17" y="283"/>
                  <a:pt x="17" y="283"/>
                  <a:pt x="17" y="283"/>
                </a:cubicBezTo>
                <a:cubicBezTo>
                  <a:pt x="9" y="292"/>
                  <a:pt x="0" y="301"/>
                  <a:pt x="0" y="320"/>
                </a:cubicBezTo>
                <a:cubicBezTo>
                  <a:pt x="17" y="399"/>
                  <a:pt x="17" y="399"/>
                  <a:pt x="17" y="399"/>
                </a:cubicBezTo>
                <a:cubicBezTo>
                  <a:pt x="17" y="408"/>
                  <a:pt x="35" y="417"/>
                  <a:pt x="44" y="417"/>
                </a:cubicBezTo>
                <a:cubicBezTo>
                  <a:pt x="451" y="417"/>
                  <a:pt x="451" y="417"/>
                  <a:pt x="451" y="417"/>
                </a:cubicBezTo>
                <a:cubicBezTo>
                  <a:pt x="460" y="417"/>
                  <a:pt x="479" y="408"/>
                  <a:pt x="479" y="399"/>
                </a:cubicBezTo>
                <a:cubicBezTo>
                  <a:pt x="496" y="320"/>
                  <a:pt x="496" y="320"/>
                  <a:pt x="496" y="320"/>
                </a:cubicBezTo>
                <a:cubicBezTo>
                  <a:pt x="496" y="301"/>
                  <a:pt x="487" y="292"/>
                  <a:pt x="479" y="283"/>
                </a:cubicBezTo>
                <a:close/>
                <a:moveTo>
                  <a:pt x="381" y="124"/>
                </a:moveTo>
                <a:lnTo>
                  <a:pt x="381" y="124"/>
                </a:lnTo>
                <a:cubicBezTo>
                  <a:pt x="292" y="124"/>
                  <a:pt x="292" y="124"/>
                  <a:pt x="292" y="124"/>
                </a:cubicBezTo>
                <a:cubicBezTo>
                  <a:pt x="292" y="0"/>
                  <a:pt x="292" y="0"/>
                  <a:pt x="292" y="0"/>
                </a:cubicBezTo>
                <a:cubicBezTo>
                  <a:pt x="204" y="0"/>
                  <a:pt x="204" y="0"/>
                  <a:pt x="204" y="0"/>
                </a:cubicBezTo>
                <a:cubicBezTo>
                  <a:pt x="204" y="124"/>
                  <a:pt x="204" y="124"/>
                  <a:pt x="204" y="124"/>
                </a:cubicBezTo>
                <a:cubicBezTo>
                  <a:pt x="115" y="124"/>
                  <a:pt x="115" y="124"/>
                  <a:pt x="115" y="124"/>
                </a:cubicBezTo>
                <a:cubicBezTo>
                  <a:pt x="248" y="248"/>
                  <a:pt x="248" y="248"/>
                  <a:pt x="248" y="248"/>
                </a:cubicBezTo>
                <a:lnTo>
                  <a:pt x="381" y="124"/>
                </a:lnTo>
                <a:close/>
              </a:path>
            </a:pathLst>
          </a:custGeom>
          <a:solidFill>
            <a:schemeClr val="tx1">
              <a:lumMod val="65000"/>
              <a:lumOff val="35000"/>
            </a:schemeClr>
          </a:solidFill>
          <a:ln>
            <a:noFill/>
          </a:ln>
          <a:effectLst/>
          <a:extLst/>
        </p:spPr>
        <p:txBody>
          <a:bodyPr wrap="none" lIns="34290" tIns="17145" rIns="34290" bIns="17145" anchor="ctr"/>
          <a:lstStyle/>
          <a:p>
            <a:pPr>
              <a:defRPr/>
            </a:pPr>
            <a:endParaRPr lang="zh-CN" altLang="en-US"/>
          </a:p>
        </p:txBody>
      </p:sp>
      <p:sp>
        <p:nvSpPr>
          <p:cNvPr id="101" name="Freeform 147"/>
          <p:cNvSpPr>
            <a:spLocks noChangeArrowheads="1"/>
          </p:cNvSpPr>
          <p:nvPr/>
        </p:nvSpPr>
        <p:spPr bwMode="auto">
          <a:xfrm>
            <a:off x="6308647" y="2124829"/>
            <a:ext cx="289523" cy="243490"/>
          </a:xfrm>
          <a:custGeom>
            <a:avLst/>
            <a:gdLst>
              <a:gd name="T0" fmla="*/ 285098 w 498"/>
              <a:gd name="T1" fmla="*/ 0 h 418"/>
              <a:gd name="T2" fmla="*/ 285098 w 498"/>
              <a:gd name="T3" fmla="*/ 0 h 418"/>
              <a:gd name="T4" fmla="*/ 131672 w 498"/>
              <a:gd name="T5" fmla="*/ 131883 h 418"/>
              <a:gd name="T6" fmla="*/ 233574 w 498"/>
              <a:gd name="T7" fmla="*/ 131883 h 418"/>
              <a:gd name="T8" fmla="*/ 233574 w 498"/>
              <a:gd name="T9" fmla="*/ 284409 h 418"/>
              <a:gd name="T10" fmla="*/ 335476 w 498"/>
              <a:gd name="T11" fmla="*/ 284409 h 418"/>
              <a:gd name="T12" fmla="*/ 335476 w 498"/>
              <a:gd name="T13" fmla="*/ 131883 h 418"/>
              <a:gd name="T14" fmla="*/ 436234 w 498"/>
              <a:gd name="T15" fmla="*/ 131883 h 418"/>
              <a:gd name="T16" fmla="*/ 285098 w 498"/>
              <a:gd name="T17" fmla="*/ 0 h 418"/>
              <a:gd name="T18" fmla="*/ 547296 w 498"/>
              <a:gd name="T19" fmla="*/ 324548 h 418"/>
              <a:gd name="T20" fmla="*/ 547296 w 498"/>
              <a:gd name="T21" fmla="*/ 324548 h 418"/>
              <a:gd name="T22" fmla="*/ 456843 w 498"/>
              <a:gd name="T23" fmla="*/ 263767 h 418"/>
              <a:gd name="T24" fmla="*/ 406464 w 498"/>
              <a:gd name="T25" fmla="*/ 263767 h 418"/>
              <a:gd name="T26" fmla="*/ 496917 w 498"/>
              <a:gd name="T27" fmla="*/ 334869 h 418"/>
              <a:gd name="T28" fmla="*/ 396160 w 498"/>
              <a:gd name="T29" fmla="*/ 334869 h 418"/>
              <a:gd name="T30" fmla="*/ 396160 w 498"/>
              <a:gd name="T31" fmla="*/ 345190 h 418"/>
              <a:gd name="T32" fmla="*/ 365245 w 498"/>
              <a:gd name="T33" fmla="*/ 407118 h 418"/>
              <a:gd name="T34" fmla="*/ 203805 w 498"/>
              <a:gd name="T35" fmla="*/ 407118 h 418"/>
              <a:gd name="T36" fmla="*/ 172890 w 498"/>
              <a:gd name="T37" fmla="*/ 345190 h 418"/>
              <a:gd name="T38" fmla="*/ 172890 w 498"/>
              <a:gd name="T39" fmla="*/ 334869 h 418"/>
              <a:gd name="T40" fmla="*/ 70988 w 498"/>
              <a:gd name="T41" fmla="*/ 334869 h 418"/>
              <a:gd name="T42" fmla="*/ 162586 w 498"/>
              <a:gd name="T43" fmla="*/ 263767 h 418"/>
              <a:gd name="T44" fmla="*/ 112207 w 498"/>
              <a:gd name="T45" fmla="*/ 263767 h 418"/>
              <a:gd name="T46" fmla="*/ 20609 w 498"/>
              <a:gd name="T47" fmla="*/ 324548 h 418"/>
              <a:gd name="T48" fmla="*/ 0 w 498"/>
              <a:gd name="T49" fmla="*/ 366980 h 418"/>
              <a:gd name="T50" fmla="*/ 20609 w 498"/>
              <a:gd name="T51" fmla="*/ 457578 h 418"/>
              <a:gd name="T52" fmla="*/ 51524 w 498"/>
              <a:gd name="T53" fmla="*/ 478220 h 418"/>
              <a:gd name="T54" fmla="*/ 517526 w 498"/>
              <a:gd name="T55" fmla="*/ 478220 h 418"/>
              <a:gd name="T56" fmla="*/ 547296 w 498"/>
              <a:gd name="T57" fmla="*/ 457578 h 418"/>
              <a:gd name="T58" fmla="*/ 569050 w 498"/>
              <a:gd name="T59" fmla="*/ 366980 h 418"/>
              <a:gd name="T60" fmla="*/ 547296 w 498"/>
              <a:gd name="T61" fmla="*/ 324548 h 41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98" h="418">
                <a:moveTo>
                  <a:pt x="249" y="0"/>
                </a:moveTo>
                <a:lnTo>
                  <a:pt x="249" y="0"/>
                </a:lnTo>
                <a:cubicBezTo>
                  <a:pt x="115" y="115"/>
                  <a:pt x="115" y="115"/>
                  <a:pt x="115" y="115"/>
                </a:cubicBezTo>
                <a:cubicBezTo>
                  <a:pt x="204" y="115"/>
                  <a:pt x="204" y="115"/>
                  <a:pt x="204" y="115"/>
                </a:cubicBezTo>
                <a:cubicBezTo>
                  <a:pt x="204" y="248"/>
                  <a:pt x="204" y="248"/>
                  <a:pt x="204" y="248"/>
                </a:cubicBezTo>
                <a:cubicBezTo>
                  <a:pt x="293" y="248"/>
                  <a:pt x="293" y="248"/>
                  <a:pt x="293" y="248"/>
                </a:cubicBezTo>
                <a:cubicBezTo>
                  <a:pt x="293" y="115"/>
                  <a:pt x="293" y="115"/>
                  <a:pt x="293" y="115"/>
                </a:cubicBezTo>
                <a:cubicBezTo>
                  <a:pt x="381" y="115"/>
                  <a:pt x="381" y="115"/>
                  <a:pt x="381" y="115"/>
                </a:cubicBezTo>
                <a:lnTo>
                  <a:pt x="249" y="0"/>
                </a:lnTo>
                <a:close/>
                <a:moveTo>
                  <a:pt x="478" y="283"/>
                </a:moveTo>
                <a:lnTo>
                  <a:pt x="478" y="283"/>
                </a:lnTo>
                <a:cubicBezTo>
                  <a:pt x="399" y="230"/>
                  <a:pt x="399" y="230"/>
                  <a:pt x="399" y="230"/>
                </a:cubicBezTo>
                <a:cubicBezTo>
                  <a:pt x="355" y="230"/>
                  <a:pt x="355" y="230"/>
                  <a:pt x="355" y="230"/>
                </a:cubicBezTo>
                <a:cubicBezTo>
                  <a:pt x="434" y="292"/>
                  <a:pt x="434" y="292"/>
                  <a:pt x="434" y="292"/>
                </a:cubicBezTo>
                <a:cubicBezTo>
                  <a:pt x="346" y="292"/>
                  <a:pt x="346" y="292"/>
                  <a:pt x="346" y="292"/>
                </a:cubicBezTo>
                <a:cubicBezTo>
                  <a:pt x="346" y="292"/>
                  <a:pt x="346" y="292"/>
                  <a:pt x="346" y="301"/>
                </a:cubicBezTo>
                <a:cubicBezTo>
                  <a:pt x="319" y="355"/>
                  <a:pt x="319" y="355"/>
                  <a:pt x="319" y="355"/>
                </a:cubicBezTo>
                <a:cubicBezTo>
                  <a:pt x="178" y="355"/>
                  <a:pt x="178" y="355"/>
                  <a:pt x="178" y="355"/>
                </a:cubicBezTo>
                <a:cubicBezTo>
                  <a:pt x="151" y="301"/>
                  <a:pt x="151" y="301"/>
                  <a:pt x="151" y="301"/>
                </a:cubicBezTo>
                <a:cubicBezTo>
                  <a:pt x="151" y="292"/>
                  <a:pt x="151" y="292"/>
                  <a:pt x="151" y="292"/>
                </a:cubicBezTo>
                <a:cubicBezTo>
                  <a:pt x="62" y="292"/>
                  <a:pt x="62" y="292"/>
                  <a:pt x="62" y="292"/>
                </a:cubicBezTo>
                <a:cubicBezTo>
                  <a:pt x="142" y="230"/>
                  <a:pt x="142" y="230"/>
                  <a:pt x="142" y="230"/>
                </a:cubicBezTo>
                <a:cubicBezTo>
                  <a:pt x="98" y="230"/>
                  <a:pt x="98" y="230"/>
                  <a:pt x="98" y="230"/>
                </a:cubicBezTo>
                <a:cubicBezTo>
                  <a:pt x="18" y="283"/>
                  <a:pt x="18" y="283"/>
                  <a:pt x="18" y="283"/>
                </a:cubicBezTo>
                <a:cubicBezTo>
                  <a:pt x="9" y="292"/>
                  <a:pt x="0" y="301"/>
                  <a:pt x="0" y="320"/>
                </a:cubicBezTo>
                <a:cubicBezTo>
                  <a:pt x="18" y="399"/>
                  <a:pt x="18" y="399"/>
                  <a:pt x="18" y="399"/>
                </a:cubicBezTo>
                <a:cubicBezTo>
                  <a:pt x="18" y="408"/>
                  <a:pt x="36" y="417"/>
                  <a:pt x="45" y="417"/>
                </a:cubicBezTo>
                <a:cubicBezTo>
                  <a:pt x="452" y="417"/>
                  <a:pt x="452" y="417"/>
                  <a:pt x="452" y="417"/>
                </a:cubicBezTo>
                <a:cubicBezTo>
                  <a:pt x="461" y="417"/>
                  <a:pt x="478" y="408"/>
                  <a:pt x="478" y="399"/>
                </a:cubicBezTo>
                <a:cubicBezTo>
                  <a:pt x="497" y="320"/>
                  <a:pt x="497" y="320"/>
                  <a:pt x="497" y="320"/>
                </a:cubicBezTo>
                <a:cubicBezTo>
                  <a:pt x="497" y="301"/>
                  <a:pt x="487" y="292"/>
                  <a:pt x="478" y="283"/>
                </a:cubicBezTo>
                <a:close/>
              </a:path>
            </a:pathLst>
          </a:custGeom>
          <a:solidFill>
            <a:schemeClr val="tx1">
              <a:lumMod val="65000"/>
              <a:lumOff val="35000"/>
            </a:schemeClr>
          </a:solidFill>
          <a:ln>
            <a:noFill/>
          </a:ln>
          <a:effectLst/>
          <a:extLst/>
        </p:spPr>
        <p:txBody>
          <a:bodyPr wrap="none" lIns="34290" tIns="17145" rIns="34290" bIns="17145" anchor="ctr"/>
          <a:lstStyle/>
          <a:p>
            <a:pPr>
              <a:defRPr/>
            </a:pPr>
            <a:endParaRPr lang="zh-CN" altLang="en-US"/>
          </a:p>
        </p:txBody>
      </p:sp>
      <p:grpSp>
        <p:nvGrpSpPr>
          <p:cNvPr id="102" name="组合 101"/>
          <p:cNvGrpSpPr/>
          <p:nvPr/>
        </p:nvGrpSpPr>
        <p:grpSpPr>
          <a:xfrm>
            <a:off x="387611" y="3363838"/>
            <a:ext cx="8402779" cy="472698"/>
            <a:chOff x="387611" y="3363838"/>
            <a:chExt cx="8402779" cy="472698"/>
          </a:xfrm>
        </p:grpSpPr>
        <p:grpSp>
          <p:nvGrpSpPr>
            <p:cNvPr id="103" name="组合 102"/>
            <p:cNvGrpSpPr/>
            <p:nvPr/>
          </p:nvGrpSpPr>
          <p:grpSpPr>
            <a:xfrm>
              <a:off x="387611" y="3363838"/>
              <a:ext cx="8402779" cy="288032"/>
              <a:chOff x="387611" y="3363838"/>
              <a:chExt cx="8402779" cy="288032"/>
            </a:xfrm>
          </p:grpSpPr>
          <p:cxnSp>
            <p:nvCxnSpPr>
              <p:cNvPr id="105" name="直接连接符 104"/>
              <p:cNvCxnSpPr/>
              <p:nvPr/>
            </p:nvCxnSpPr>
            <p:spPr>
              <a:xfrm>
                <a:off x="387611" y="3363838"/>
                <a:ext cx="0" cy="28803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387611" y="3651870"/>
                <a:ext cx="840277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V="1">
                <a:off x="8790390" y="3363838"/>
                <a:ext cx="0" cy="28803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04" name="矩形 103"/>
            <p:cNvSpPr/>
            <p:nvPr/>
          </p:nvSpPr>
          <p:spPr>
            <a:xfrm>
              <a:off x="3635584" y="3467204"/>
              <a:ext cx="1338828" cy="369332"/>
            </a:xfrm>
            <a:prstGeom prst="rect">
              <a:avLst/>
            </a:prstGeom>
            <a:solidFill>
              <a:srgbClr val="333F4F"/>
            </a:solidFill>
            <a:ln>
              <a:noFill/>
            </a:ln>
          </p:spPr>
          <p:txBody>
            <a:bodyPr wrap="none">
              <a:spAutoFit/>
            </a:bodyPr>
            <a:lstStyle/>
            <a:p>
              <a:r>
                <a:rPr lang="zh-CN" altLang="en-US" dirty="0">
                  <a:solidFill>
                    <a:schemeClr val="bg1">
                      <a:lumMod val="95000"/>
                    </a:schemeClr>
                  </a:solidFill>
                  <a:latin typeface="微软雅黑" panose="020B0503020204020204" pitchFamily="34" charset="-122"/>
                  <a:ea typeface="微软雅黑" panose="020B0503020204020204" pitchFamily="34" charset="-122"/>
                </a:rPr>
                <a:t>流程自动化</a:t>
              </a:r>
            </a:p>
          </p:txBody>
        </p:sp>
      </p:grpSp>
      <p:sp>
        <p:nvSpPr>
          <p:cNvPr id="2" name="灯片编号占位符 1"/>
          <p:cNvSpPr>
            <a:spLocks noGrp="1"/>
          </p:cNvSpPr>
          <p:nvPr>
            <p:ph type="sldNum" sz="quarter" idx="12"/>
          </p:nvPr>
        </p:nvSpPr>
        <p:spPr/>
        <p:txBody>
          <a:bodyPr/>
          <a:lstStyle/>
          <a:p>
            <a:fld id="{877C4908-FE0A-43F2-B8DA-9F7993525651}" type="slidenum">
              <a:rPr lang="zh-CN" altLang="en-US" smtClean="0"/>
              <a:pPr/>
              <a:t>31</a:t>
            </a:fld>
            <a:endParaRPr lang="zh-CN" altLang="en-US"/>
          </a:p>
        </p:txBody>
      </p:sp>
      <p:grpSp>
        <p:nvGrpSpPr>
          <p:cNvPr id="52" name="组合 51"/>
          <p:cNvGrpSpPr/>
          <p:nvPr/>
        </p:nvGrpSpPr>
        <p:grpSpPr>
          <a:xfrm>
            <a:off x="0" y="352224"/>
            <a:ext cx="9144000" cy="131294"/>
            <a:chOff x="0" y="522362"/>
            <a:chExt cx="9144000" cy="213184"/>
          </a:xfrm>
        </p:grpSpPr>
        <p:grpSp>
          <p:nvGrpSpPr>
            <p:cNvPr id="53" name="组合 52"/>
            <p:cNvGrpSpPr/>
            <p:nvPr/>
          </p:nvGrpSpPr>
          <p:grpSpPr>
            <a:xfrm>
              <a:off x="127000" y="522362"/>
              <a:ext cx="8890000" cy="213184"/>
              <a:chOff x="127000" y="447551"/>
              <a:chExt cx="8890000" cy="498377"/>
            </a:xfrm>
          </p:grpSpPr>
          <p:grpSp>
            <p:nvGrpSpPr>
              <p:cNvPr id="55" name="组合 54"/>
              <p:cNvGrpSpPr/>
              <p:nvPr/>
            </p:nvGrpSpPr>
            <p:grpSpPr>
              <a:xfrm>
                <a:off x="838200" y="447552"/>
                <a:ext cx="7112000" cy="498376"/>
                <a:chOff x="814738" y="2145382"/>
                <a:chExt cx="7112000" cy="1439863"/>
              </a:xfrm>
            </p:grpSpPr>
            <p:cxnSp>
              <p:nvCxnSpPr>
                <p:cNvPr id="147" name="MH_Other_41"/>
                <p:cNvCxnSpPr/>
                <p:nvPr/>
              </p:nvCxnSpPr>
              <p:spPr>
                <a:xfrm>
                  <a:off x="814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8" name="MH_Other_43"/>
                <p:cNvCxnSpPr/>
                <p:nvPr/>
              </p:nvCxnSpPr>
              <p:spPr>
                <a:xfrm>
                  <a:off x="45485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9" name="MH_Other_42"/>
                <p:cNvCxnSpPr/>
                <p:nvPr/>
              </p:nvCxnSpPr>
              <p:spPr>
                <a:xfrm>
                  <a:off x="2592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0" name="MH_Other_45"/>
                <p:cNvCxnSpPr/>
                <p:nvPr/>
              </p:nvCxnSpPr>
              <p:spPr>
                <a:xfrm>
                  <a:off x="7926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1" name="MH_Other_44"/>
                <p:cNvCxnSpPr/>
                <p:nvPr/>
              </p:nvCxnSpPr>
              <p:spPr>
                <a:xfrm>
                  <a:off x="6148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56" name="MH_Other_1"/>
              <p:cNvCxnSpPr/>
              <p:nvPr/>
            </p:nvCxnSpPr>
            <p:spPr>
              <a:xfrm>
                <a:off x="12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MH_Other_2"/>
              <p:cNvCxnSpPr/>
              <p:nvPr/>
            </p:nvCxnSpPr>
            <p:spPr>
              <a:xfrm>
                <a:off x="304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MH_Other_3"/>
              <p:cNvCxnSpPr/>
              <p:nvPr/>
            </p:nvCxnSpPr>
            <p:spPr>
              <a:xfrm>
                <a:off x="482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MH_Other_4"/>
              <p:cNvCxnSpPr/>
              <p:nvPr/>
            </p:nvCxnSpPr>
            <p:spPr>
              <a:xfrm>
                <a:off x="660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MH_Other_5"/>
              <p:cNvCxnSpPr/>
              <p:nvPr/>
            </p:nvCxnSpPr>
            <p:spPr>
              <a:xfrm>
                <a:off x="1016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MH_Other_6"/>
              <p:cNvCxnSpPr/>
              <p:nvPr/>
            </p:nvCxnSpPr>
            <p:spPr>
              <a:xfrm>
                <a:off x="1193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MH_Other_7"/>
              <p:cNvCxnSpPr/>
              <p:nvPr/>
            </p:nvCxnSpPr>
            <p:spPr>
              <a:xfrm>
                <a:off x="1371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MH_Other_8"/>
              <p:cNvCxnSpPr/>
              <p:nvPr/>
            </p:nvCxnSpPr>
            <p:spPr>
              <a:xfrm>
                <a:off x="1549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8" name="MH_Other_10"/>
              <p:cNvCxnSpPr/>
              <p:nvPr/>
            </p:nvCxnSpPr>
            <p:spPr>
              <a:xfrm>
                <a:off x="1905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9" name="MH_Other_11"/>
              <p:cNvCxnSpPr/>
              <p:nvPr/>
            </p:nvCxnSpPr>
            <p:spPr>
              <a:xfrm>
                <a:off x="2082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0" name="MH_Other_12"/>
              <p:cNvCxnSpPr/>
              <p:nvPr/>
            </p:nvCxnSpPr>
            <p:spPr>
              <a:xfrm>
                <a:off x="2260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1" name="MH_Other_13"/>
              <p:cNvCxnSpPr/>
              <p:nvPr/>
            </p:nvCxnSpPr>
            <p:spPr>
              <a:xfrm>
                <a:off x="2438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2" name="MH_Other_14"/>
              <p:cNvCxnSpPr/>
              <p:nvPr/>
            </p:nvCxnSpPr>
            <p:spPr>
              <a:xfrm>
                <a:off x="2794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3" name="MH_Other_15"/>
              <p:cNvCxnSpPr/>
              <p:nvPr/>
            </p:nvCxnSpPr>
            <p:spPr>
              <a:xfrm>
                <a:off x="2971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4" name="MH_Other_16"/>
              <p:cNvCxnSpPr/>
              <p:nvPr/>
            </p:nvCxnSpPr>
            <p:spPr>
              <a:xfrm>
                <a:off x="3149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5" name="MH_Other_17"/>
              <p:cNvCxnSpPr/>
              <p:nvPr/>
            </p:nvCxnSpPr>
            <p:spPr>
              <a:xfrm>
                <a:off x="3327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6" name="MH_Other_19"/>
              <p:cNvCxnSpPr/>
              <p:nvPr/>
            </p:nvCxnSpPr>
            <p:spPr>
              <a:xfrm>
                <a:off x="3683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7" name="MH_Other_20"/>
              <p:cNvCxnSpPr/>
              <p:nvPr/>
            </p:nvCxnSpPr>
            <p:spPr>
              <a:xfrm>
                <a:off x="3860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8" name="MH_Other_21"/>
              <p:cNvCxnSpPr/>
              <p:nvPr/>
            </p:nvCxnSpPr>
            <p:spPr>
              <a:xfrm>
                <a:off x="4038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9" name="MH_Other_22"/>
              <p:cNvCxnSpPr/>
              <p:nvPr/>
            </p:nvCxnSpPr>
            <p:spPr>
              <a:xfrm>
                <a:off x="4216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0" name="MH_Other_23"/>
              <p:cNvCxnSpPr/>
              <p:nvPr/>
            </p:nvCxnSpPr>
            <p:spPr>
              <a:xfrm>
                <a:off x="4427984" y="447551"/>
                <a:ext cx="0" cy="358774"/>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1" name="MH_Other_24"/>
              <p:cNvCxnSpPr/>
              <p:nvPr/>
            </p:nvCxnSpPr>
            <p:spPr>
              <a:xfrm>
                <a:off x="4749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2" name="MH_Other_25"/>
              <p:cNvCxnSpPr/>
              <p:nvPr/>
            </p:nvCxnSpPr>
            <p:spPr>
              <a:xfrm>
                <a:off x="4927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3" name="MH_Other_26"/>
              <p:cNvCxnSpPr/>
              <p:nvPr/>
            </p:nvCxnSpPr>
            <p:spPr>
              <a:xfrm>
                <a:off x="5105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4" name="MH_Other_28"/>
              <p:cNvCxnSpPr/>
              <p:nvPr/>
            </p:nvCxnSpPr>
            <p:spPr>
              <a:xfrm>
                <a:off x="5461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5" name="MH_Other_29"/>
              <p:cNvCxnSpPr/>
              <p:nvPr/>
            </p:nvCxnSpPr>
            <p:spPr>
              <a:xfrm>
                <a:off x="5638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6" name="MH_Other_30"/>
              <p:cNvCxnSpPr/>
              <p:nvPr/>
            </p:nvCxnSpPr>
            <p:spPr>
              <a:xfrm>
                <a:off x="5816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7" name="MH_Other_31"/>
              <p:cNvCxnSpPr/>
              <p:nvPr/>
            </p:nvCxnSpPr>
            <p:spPr>
              <a:xfrm>
                <a:off x="5994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8" name="MH_Other_32"/>
              <p:cNvCxnSpPr/>
              <p:nvPr/>
            </p:nvCxnSpPr>
            <p:spPr>
              <a:xfrm>
                <a:off x="6350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9" name="MH_Other_33"/>
              <p:cNvCxnSpPr/>
              <p:nvPr/>
            </p:nvCxnSpPr>
            <p:spPr>
              <a:xfrm>
                <a:off x="6527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0" name="MH_Other_34"/>
              <p:cNvCxnSpPr/>
              <p:nvPr/>
            </p:nvCxnSpPr>
            <p:spPr>
              <a:xfrm>
                <a:off x="6705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1" name="MH_Other_35"/>
              <p:cNvCxnSpPr/>
              <p:nvPr/>
            </p:nvCxnSpPr>
            <p:spPr>
              <a:xfrm>
                <a:off x="6883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2" name="MH_Other_37"/>
              <p:cNvCxnSpPr/>
              <p:nvPr/>
            </p:nvCxnSpPr>
            <p:spPr>
              <a:xfrm>
                <a:off x="7239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3" name="MH_Other_38"/>
              <p:cNvCxnSpPr/>
              <p:nvPr/>
            </p:nvCxnSpPr>
            <p:spPr>
              <a:xfrm>
                <a:off x="7416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4" name="MH_Other_39"/>
              <p:cNvCxnSpPr/>
              <p:nvPr/>
            </p:nvCxnSpPr>
            <p:spPr>
              <a:xfrm>
                <a:off x="7594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5" name="MH_Other_40"/>
              <p:cNvCxnSpPr/>
              <p:nvPr/>
            </p:nvCxnSpPr>
            <p:spPr>
              <a:xfrm>
                <a:off x="7772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6" name="MH_Other_46"/>
              <p:cNvCxnSpPr/>
              <p:nvPr/>
            </p:nvCxnSpPr>
            <p:spPr>
              <a:xfrm>
                <a:off x="8128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7" name="MH_Other_47"/>
              <p:cNvCxnSpPr/>
              <p:nvPr/>
            </p:nvCxnSpPr>
            <p:spPr>
              <a:xfrm>
                <a:off x="8305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8" name="MH_Other_48"/>
              <p:cNvCxnSpPr/>
              <p:nvPr/>
            </p:nvCxnSpPr>
            <p:spPr>
              <a:xfrm>
                <a:off x="8483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9" name="MH_Other_49"/>
              <p:cNvCxnSpPr/>
              <p:nvPr/>
            </p:nvCxnSpPr>
            <p:spPr>
              <a:xfrm>
                <a:off x="8661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40" name="组合 139"/>
              <p:cNvGrpSpPr/>
              <p:nvPr/>
            </p:nvGrpSpPr>
            <p:grpSpPr>
              <a:xfrm>
                <a:off x="1727200" y="447551"/>
                <a:ext cx="7112000" cy="426368"/>
                <a:chOff x="1703738" y="2145382"/>
                <a:chExt cx="7112000" cy="719138"/>
              </a:xfrm>
            </p:grpSpPr>
            <p:cxnSp>
              <p:nvCxnSpPr>
                <p:cNvPr id="142" name="MH_Other_9"/>
                <p:cNvCxnSpPr/>
                <p:nvPr/>
              </p:nvCxnSpPr>
              <p:spPr>
                <a:xfrm>
                  <a:off x="1703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3" name="MH_Other_18"/>
                <p:cNvCxnSpPr/>
                <p:nvPr/>
              </p:nvCxnSpPr>
              <p:spPr>
                <a:xfrm>
                  <a:off x="3481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4" name="MH_Other_27"/>
                <p:cNvCxnSpPr/>
                <p:nvPr/>
              </p:nvCxnSpPr>
              <p:spPr>
                <a:xfrm>
                  <a:off x="5259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5" name="MH_Other_36"/>
                <p:cNvCxnSpPr/>
                <p:nvPr/>
              </p:nvCxnSpPr>
              <p:spPr>
                <a:xfrm>
                  <a:off x="7037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6" name="MH_Other_50"/>
                <p:cNvCxnSpPr/>
                <p:nvPr/>
              </p:nvCxnSpPr>
              <p:spPr>
                <a:xfrm>
                  <a:off x="8815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41" name="MH_Other_51"/>
              <p:cNvCxnSpPr/>
              <p:nvPr/>
            </p:nvCxnSpPr>
            <p:spPr>
              <a:xfrm>
                <a:off x="901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54" name="直接连接符 53"/>
            <p:cNvCxnSpPr/>
            <p:nvPr/>
          </p:nvCxnSpPr>
          <p:spPr>
            <a:xfrm>
              <a:off x="0" y="522362"/>
              <a:ext cx="9144000" cy="0"/>
            </a:xfrm>
            <a:prstGeom prst="line">
              <a:avLst/>
            </a:prstGeom>
            <a:ln>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52" name="矩形 151"/>
          <p:cNvSpPr/>
          <p:nvPr/>
        </p:nvSpPr>
        <p:spPr>
          <a:xfrm>
            <a:off x="3785275" y="224749"/>
            <a:ext cx="2031325" cy="369332"/>
          </a:xfrm>
          <a:prstGeom prst="rect">
            <a:avLst/>
          </a:prstGeom>
          <a:solidFill>
            <a:schemeClr val="bg1">
              <a:lumMod val="95000"/>
            </a:schemeClr>
          </a:solidFill>
        </p:spPr>
        <p:txBody>
          <a:bodyPr wrap="none">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单击此处添加</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内容</a:t>
            </a:r>
            <a:endParaRPr lang="zh-CN" altLang="en-US" dirty="0">
              <a:solidFill>
                <a:schemeClr val="tx1">
                  <a:lumMod val="75000"/>
                  <a:lumOff val="25000"/>
                </a:schemeClr>
              </a:solidFill>
            </a:endParaRPr>
          </a:p>
        </p:txBody>
      </p:sp>
    </p:spTree>
    <p:extLst>
      <p:ext uri="{BB962C8B-B14F-4D97-AF65-F5344CB8AC3E}">
        <p14:creationId xmlns:p14="http://schemas.microsoft.com/office/powerpoint/2010/main" val="597053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5"/>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75"/>
                                        </p:tgtEl>
                                        <p:attrNameLst>
                                          <p:attrName>style.visibility</p:attrName>
                                        </p:attrNameLst>
                                      </p:cBhvr>
                                      <p:to>
                                        <p:strVal val="visible"/>
                                      </p:to>
                                    </p:set>
                                    <p:animEffect transition="in" filter="fade">
                                      <p:cBhvr>
                                        <p:cTn id="10" dur="500"/>
                                        <p:tgtEl>
                                          <p:spTgt spid="75"/>
                                        </p:tgtEl>
                                      </p:cBhvr>
                                    </p:animEffect>
                                  </p:childTnLst>
                                </p:cTn>
                              </p:par>
                            </p:childTnLst>
                          </p:cTn>
                        </p:par>
                        <p:par>
                          <p:cTn id="11" fill="hold">
                            <p:stCondLst>
                              <p:cond delay="500"/>
                            </p:stCondLst>
                            <p:childTnLst>
                              <p:par>
                                <p:cTn id="12" presetID="16" presetClass="entr" presetSubtype="21" fill="hold" grpId="0" nodeType="afterEffect">
                                  <p:stCondLst>
                                    <p:cond delay="0"/>
                                  </p:stCondLst>
                                  <p:childTnLst>
                                    <p:set>
                                      <p:cBhvr>
                                        <p:cTn id="13" dur="1" fill="hold">
                                          <p:stCondLst>
                                            <p:cond delay="0"/>
                                          </p:stCondLst>
                                        </p:cTn>
                                        <p:tgtEl>
                                          <p:spTgt spid="84"/>
                                        </p:tgtEl>
                                        <p:attrNameLst>
                                          <p:attrName>style.visibility</p:attrName>
                                        </p:attrNameLst>
                                      </p:cBhvr>
                                      <p:to>
                                        <p:strVal val="visible"/>
                                      </p:to>
                                    </p:set>
                                    <p:animEffect transition="in" filter="barn(inVertical)">
                                      <p:cBhvr>
                                        <p:cTn id="14" dur="500"/>
                                        <p:tgtEl>
                                          <p:spTgt spid="84"/>
                                        </p:tgtEl>
                                      </p:cBhvr>
                                    </p:animEffec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95"/>
                                        </p:tgtEl>
                                        <p:attrNameLst>
                                          <p:attrName>style.visibility</p:attrName>
                                        </p:attrNameLst>
                                      </p:cBhvr>
                                      <p:to>
                                        <p:strVal val="visible"/>
                                      </p:to>
                                    </p:se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76"/>
                                        </p:tgtEl>
                                        <p:attrNameLst>
                                          <p:attrName>style.visibility</p:attrName>
                                        </p:attrNameLst>
                                      </p:cBhvr>
                                      <p:to>
                                        <p:strVal val="visible"/>
                                      </p:to>
                                    </p:set>
                                    <p:animEffect transition="in" filter="fade">
                                      <p:cBhvr>
                                        <p:cTn id="21" dur="500"/>
                                        <p:tgtEl>
                                          <p:spTgt spid="76"/>
                                        </p:tgtEl>
                                      </p:cBhvr>
                                    </p:animEffect>
                                  </p:childTnLst>
                                </p:cTn>
                              </p:par>
                            </p:childTnLst>
                          </p:cTn>
                        </p:par>
                        <p:par>
                          <p:cTn id="22" fill="hold">
                            <p:stCondLst>
                              <p:cond delay="1500"/>
                            </p:stCondLst>
                            <p:childTnLst>
                              <p:par>
                                <p:cTn id="23" presetID="16" presetClass="entr" presetSubtype="21" fill="hold" grpId="0" nodeType="afterEffect">
                                  <p:stCondLst>
                                    <p:cond delay="0"/>
                                  </p:stCondLst>
                                  <p:childTnLst>
                                    <p:set>
                                      <p:cBhvr>
                                        <p:cTn id="24" dur="1" fill="hold">
                                          <p:stCondLst>
                                            <p:cond delay="0"/>
                                          </p:stCondLst>
                                        </p:cTn>
                                        <p:tgtEl>
                                          <p:spTgt spid="86"/>
                                        </p:tgtEl>
                                        <p:attrNameLst>
                                          <p:attrName>style.visibility</p:attrName>
                                        </p:attrNameLst>
                                      </p:cBhvr>
                                      <p:to>
                                        <p:strVal val="visible"/>
                                      </p:to>
                                    </p:set>
                                    <p:animEffect transition="in" filter="barn(inVertical)">
                                      <p:cBhvr>
                                        <p:cTn id="25" dur="500"/>
                                        <p:tgtEl>
                                          <p:spTgt spid="86"/>
                                        </p:tgtEl>
                                      </p:cBhvr>
                                    </p:animEffect>
                                  </p:childTnLst>
                                </p:cTn>
                              </p:par>
                            </p:childTnLst>
                          </p:cTn>
                        </p:par>
                        <p:par>
                          <p:cTn id="26" fill="hold">
                            <p:stCondLst>
                              <p:cond delay="2000"/>
                            </p:stCondLst>
                            <p:childTnLst>
                              <p:par>
                                <p:cTn id="27" presetID="1" presetClass="entr" presetSubtype="0" fill="hold" grpId="0" nodeType="afterEffect">
                                  <p:stCondLst>
                                    <p:cond delay="0"/>
                                  </p:stCondLst>
                                  <p:childTnLst>
                                    <p:set>
                                      <p:cBhvr>
                                        <p:cTn id="28" dur="1" fill="hold">
                                          <p:stCondLst>
                                            <p:cond delay="0"/>
                                          </p:stCondLst>
                                        </p:cTn>
                                        <p:tgtEl>
                                          <p:spTgt spid="96"/>
                                        </p:tgtEl>
                                        <p:attrNameLst>
                                          <p:attrName>style.visibility</p:attrName>
                                        </p:attrNameLst>
                                      </p:cBhvr>
                                      <p:to>
                                        <p:strVal val="visible"/>
                                      </p:to>
                                    </p:se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77"/>
                                        </p:tgtEl>
                                        <p:attrNameLst>
                                          <p:attrName>style.visibility</p:attrName>
                                        </p:attrNameLst>
                                      </p:cBhvr>
                                      <p:to>
                                        <p:strVal val="visible"/>
                                      </p:to>
                                    </p:set>
                                    <p:animEffect transition="in" filter="fade">
                                      <p:cBhvr>
                                        <p:cTn id="32" dur="500"/>
                                        <p:tgtEl>
                                          <p:spTgt spid="77"/>
                                        </p:tgtEl>
                                      </p:cBhvr>
                                    </p:animEffect>
                                  </p:childTnLst>
                                </p:cTn>
                              </p:par>
                            </p:childTnLst>
                          </p:cTn>
                        </p:par>
                        <p:par>
                          <p:cTn id="33" fill="hold">
                            <p:stCondLst>
                              <p:cond delay="2500"/>
                            </p:stCondLst>
                            <p:childTnLst>
                              <p:par>
                                <p:cTn id="34" presetID="16" presetClass="entr" presetSubtype="21" fill="hold" grpId="0" nodeType="afterEffect">
                                  <p:stCondLst>
                                    <p:cond delay="0"/>
                                  </p:stCondLst>
                                  <p:childTnLst>
                                    <p:set>
                                      <p:cBhvr>
                                        <p:cTn id="35" dur="1" fill="hold">
                                          <p:stCondLst>
                                            <p:cond delay="0"/>
                                          </p:stCondLst>
                                        </p:cTn>
                                        <p:tgtEl>
                                          <p:spTgt spid="87"/>
                                        </p:tgtEl>
                                        <p:attrNameLst>
                                          <p:attrName>style.visibility</p:attrName>
                                        </p:attrNameLst>
                                      </p:cBhvr>
                                      <p:to>
                                        <p:strVal val="visible"/>
                                      </p:to>
                                    </p:set>
                                    <p:animEffect transition="in" filter="barn(inVertical)">
                                      <p:cBhvr>
                                        <p:cTn id="36" dur="500"/>
                                        <p:tgtEl>
                                          <p:spTgt spid="87"/>
                                        </p:tgtEl>
                                      </p:cBhvr>
                                    </p:animEffect>
                                  </p:childTnLst>
                                </p:cTn>
                              </p:par>
                            </p:childTnLst>
                          </p:cTn>
                        </p:par>
                        <p:par>
                          <p:cTn id="37" fill="hold">
                            <p:stCondLst>
                              <p:cond delay="3000"/>
                            </p:stCondLst>
                            <p:childTnLst>
                              <p:par>
                                <p:cTn id="38" presetID="1" presetClass="entr" presetSubtype="0" fill="hold" grpId="0" nodeType="afterEffect">
                                  <p:stCondLst>
                                    <p:cond delay="0"/>
                                  </p:stCondLst>
                                  <p:childTnLst>
                                    <p:set>
                                      <p:cBhvr>
                                        <p:cTn id="39" dur="1" fill="hold">
                                          <p:stCondLst>
                                            <p:cond delay="0"/>
                                          </p:stCondLst>
                                        </p:cTn>
                                        <p:tgtEl>
                                          <p:spTgt spid="94"/>
                                        </p:tgtEl>
                                        <p:attrNameLst>
                                          <p:attrName>style.visibility</p:attrName>
                                        </p:attrNameLst>
                                      </p:cBhvr>
                                      <p:to>
                                        <p:strVal val="visible"/>
                                      </p:to>
                                    </p:set>
                                  </p:childTnLst>
                                </p:cTn>
                              </p:par>
                            </p:childTnLst>
                          </p:cTn>
                        </p:par>
                        <p:par>
                          <p:cTn id="40" fill="hold">
                            <p:stCondLst>
                              <p:cond delay="3000"/>
                            </p:stCondLst>
                            <p:childTnLst>
                              <p:par>
                                <p:cTn id="41" presetID="10" presetClass="entr" presetSubtype="0" fill="hold" grpId="0" nodeType="afterEffect">
                                  <p:stCondLst>
                                    <p:cond delay="0"/>
                                  </p:stCondLst>
                                  <p:childTnLst>
                                    <p:set>
                                      <p:cBhvr>
                                        <p:cTn id="42" dur="1" fill="hold">
                                          <p:stCondLst>
                                            <p:cond delay="0"/>
                                          </p:stCondLst>
                                        </p:cTn>
                                        <p:tgtEl>
                                          <p:spTgt spid="78"/>
                                        </p:tgtEl>
                                        <p:attrNameLst>
                                          <p:attrName>style.visibility</p:attrName>
                                        </p:attrNameLst>
                                      </p:cBhvr>
                                      <p:to>
                                        <p:strVal val="visible"/>
                                      </p:to>
                                    </p:set>
                                    <p:animEffect transition="in" filter="fade">
                                      <p:cBhvr>
                                        <p:cTn id="43" dur="500"/>
                                        <p:tgtEl>
                                          <p:spTgt spid="78"/>
                                        </p:tgtEl>
                                      </p:cBhvr>
                                    </p:animEffect>
                                  </p:childTnLst>
                                </p:cTn>
                              </p:par>
                            </p:childTnLst>
                          </p:cTn>
                        </p:par>
                        <p:par>
                          <p:cTn id="44" fill="hold">
                            <p:stCondLst>
                              <p:cond delay="3500"/>
                            </p:stCondLst>
                            <p:childTnLst>
                              <p:par>
                                <p:cTn id="45" presetID="16" presetClass="entr" presetSubtype="21" fill="hold" grpId="0" nodeType="afterEffect">
                                  <p:stCondLst>
                                    <p:cond delay="0"/>
                                  </p:stCondLst>
                                  <p:childTnLst>
                                    <p:set>
                                      <p:cBhvr>
                                        <p:cTn id="46" dur="1" fill="hold">
                                          <p:stCondLst>
                                            <p:cond delay="0"/>
                                          </p:stCondLst>
                                        </p:cTn>
                                        <p:tgtEl>
                                          <p:spTgt spid="88"/>
                                        </p:tgtEl>
                                        <p:attrNameLst>
                                          <p:attrName>style.visibility</p:attrName>
                                        </p:attrNameLst>
                                      </p:cBhvr>
                                      <p:to>
                                        <p:strVal val="visible"/>
                                      </p:to>
                                    </p:set>
                                    <p:animEffect transition="in" filter="barn(inVertical)">
                                      <p:cBhvr>
                                        <p:cTn id="47" dur="500"/>
                                        <p:tgtEl>
                                          <p:spTgt spid="88"/>
                                        </p:tgtEl>
                                      </p:cBhvr>
                                    </p:animEffect>
                                  </p:childTnLst>
                                </p:cTn>
                              </p:par>
                            </p:childTnLst>
                          </p:cTn>
                        </p:par>
                        <p:par>
                          <p:cTn id="48" fill="hold">
                            <p:stCondLst>
                              <p:cond delay="4000"/>
                            </p:stCondLst>
                            <p:childTnLst>
                              <p:par>
                                <p:cTn id="49" presetID="1" presetClass="entr" presetSubtype="0" fill="hold" grpId="0" nodeType="afterEffect">
                                  <p:stCondLst>
                                    <p:cond delay="0"/>
                                  </p:stCondLst>
                                  <p:childTnLst>
                                    <p:set>
                                      <p:cBhvr>
                                        <p:cTn id="50" dur="1" fill="hold">
                                          <p:stCondLst>
                                            <p:cond delay="0"/>
                                          </p:stCondLst>
                                        </p:cTn>
                                        <p:tgtEl>
                                          <p:spTgt spid="97"/>
                                        </p:tgtEl>
                                        <p:attrNameLst>
                                          <p:attrName>style.visibility</p:attrName>
                                        </p:attrNameLst>
                                      </p:cBhvr>
                                      <p:to>
                                        <p:strVal val="visible"/>
                                      </p:to>
                                    </p:se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79"/>
                                        </p:tgtEl>
                                        <p:attrNameLst>
                                          <p:attrName>style.visibility</p:attrName>
                                        </p:attrNameLst>
                                      </p:cBhvr>
                                      <p:to>
                                        <p:strVal val="visible"/>
                                      </p:to>
                                    </p:set>
                                    <p:animEffect transition="in" filter="fade">
                                      <p:cBhvr>
                                        <p:cTn id="54" dur="500"/>
                                        <p:tgtEl>
                                          <p:spTgt spid="79"/>
                                        </p:tgtEl>
                                      </p:cBhvr>
                                    </p:animEffect>
                                  </p:childTnLst>
                                </p:cTn>
                              </p:par>
                            </p:childTnLst>
                          </p:cTn>
                        </p:par>
                        <p:par>
                          <p:cTn id="55" fill="hold">
                            <p:stCondLst>
                              <p:cond delay="4500"/>
                            </p:stCondLst>
                            <p:childTnLst>
                              <p:par>
                                <p:cTn id="56" presetID="16" presetClass="entr" presetSubtype="21" fill="hold" grpId="0" nodeType="afterEffect">
                                  <p:stCondLst>
                                    <p:cond delay="0"/>
                                  </p:stCondLst>
                                  <p:childTnLst>
                                    <p:set>
                                      <p:cBhvr>
                                        <p:cTn id="57" dur="1" fill="hold">
                                          <p:stCondLst>
                                            <p:cond delay="0"/>
                                          </p:stCondLst>
                                        </p:cTn>
                                        <p:tgtEl>
                                          <p:spTgt spid="89"/>
                                        </p:tgtEl>
                                        <p:attrNameLst>
                                          <p:attrName>style.visibility</p:attrName>
                                        </p:attrNameLst>
                                      </p:cBhvr>
                                      <p:to>
                                        <p:strVal val="visible"/>
                                      </p:to>
                                    </p:set>
                                    <p:animEffect transition="in" filter="barn(inVertical)">
                                      <p:cBhvr>
                                        <p:cTn id="58" dur="500"/>
                                        <p:tgtEl>
                                          <p:spTgt spid="89"/>
                                        </p:tgtEl>
                                      </p:cBhvr>
                                    </p:animEffect>
                                  </p:childTnLst>
                                </p:cTn>
                              </p:par>
                            </p:childTnLst>
                          </p:cTn>
                        </p:par>
                        <p:par>
                          <p:cTn id="59" fill="hold">
                            <p:stCondLst>
                              <p:cond delay="5000"/>
                            </p:stCondLst>
                            <p:childTnLst>
                              <p:par>
                                <p:cTn id="60" presetID="1" presetClass="entr" presetSubtype="0" fill="hold" grpId="0" nodeType="afterEffect">
                                  <p:stCondLst>
                                    <p:cond delay="0"/>
                                  </p:stCondLst>
                                  <p:childTnLst>
                                    <p:set>
                                      <p:cBhvr>
                                        <p:cTn id="61" dur="1" fill="hold">
                                          <p:stCondLst>
                                            <p:cond delay="0"/>
                                          </p:stCondLst>
                                        </p:cTn>
                                        <p:tgtEl>
                                          <p:spTgt spid="98"/>
                                        </p:tgtEl>
                                        <p:attrNameLst>
                                          <p:attrName>style.visibility</p:attrName>
                                        </p:attrNameLst>
                                      </p:cBhvr>
                                      <p:to>
                                        <p:strVal val="visible"/>
                                      </p:to>
                                    </p:set>
                                  </p:childTnLst>
                                </p:cTn>
                              </p:par>
                            </p:childTnLst>
                          </p:cTn>
                        </p:par>
                        <p:par>
                          <p:cTn id="62" fill="hold">
                            <p:stCondLst>
                              <p:cond delay="5000"/>
                            </p:stCondLst>
                            <p:childTnLst>
                              <p:par>
                                <p:cTn id="63" presetID="10" presetClass="entr" presetSubtype="0" fill="hold" grpId="0" nodeType="afterEffect">
                                  <p:stCondLst>
                                    <p:cond delay="0"/>
                                  </p:stCondLst>
                                  <p:childTnLst>
                                    <p:set>
                                      <p:cBhvr>
                                        <p:cTn id="64" dur="1" fill="hold">
                                          <p:stCondLst>
                                            <p:cond delay="0"/>
                                          </p:stCondLst>
                                        </p:cTn>
                                        <p:tgtEl>
                                          <p:spTgt spid="80"/>
                                        </p:tgtEl>
                                        <p:attrNameLst>
                                          <p:attrName>style.visibility</p:attrName>
                                        </p:attrNameLst>
                                      </p:cBhvr>
                                      <p:to>
                                        <p:strVal val="visible"/>
                                      </p:to>
                                    </p:set>
                                    <p:animEffect transition="in" filter="fade">
                                      <p:cBhvr>
                                        <p:cTn id="65" dur="500"/>
                                        <p:tgtEl>
                                          <p:spTgt spid="80"/>
                                        </p:tgtEl>
                                      </p:cBhvr>
                                    </p:animEffect>
                                  </p:childTnLst>
                                </p:cTn>
                              </p:par>
                            </p:childTnLst>
                          </p:cTn>
                        </p:par>
                        <p:par>
                          <p:cTn id="66" fill="hold">
                            <p:stCondLst>
                              <p:cond delay="5500"/>
                            </p:stCondLst>
                            <p:childTnLst>
                              <p:par>
                                <p:cTn id="67" presetID="16" presetClass="entr" presetSubtype="21" fill="hold" grpId="0" nodeType="afterEffect">
                                  <p:stCondLst>
                                    <p:cond delay="0"/>
                                  </p:stCondLst>
                                  <p:childTnLst>
                                    <p:set>
                                      <p:cBhvr>
                                        <p:cTn id="68" dur="1" fill="hold">
                                          <p:stCondLst>
                                            <p:cond delay="0"/>
                                          </p:stCondLst>
                                        </p:cTn>
                                        <p:tgtEl>
                                          <p:spTgt spid="90"/>
                                        </p:tgtEl>
                                        <p:attrNameLst>
                                          <p:attrName>style.visibility</p:attrName>
                                        </p:attrNameLst>
                                      </p:cBhvr>
                                      <p:to>
                                        <p:strVal val="visible"/>
                                      </p:to>
                                    </p:set>
                                    <p:animEffect transition="in" filter="barn(inVertical)">
                                      <p:cBhvr>
                                        <p:cTn id="69" dur="500"/>
                                        <p:tgtEl>
                                          <p:spTgt spid="90"/>
                                        </p:tgtEl>
                                      </p:cBhvr>
                                    </p:animEffect>
                                  </p:childTnLst>
                                </p:cTn>
                              </p:par>
                            </p:childTnLst>
                          </p:cTn>
                        </p:par>
                        <p:par>
                          <p:cTn id="70" fill="hold">
                            <p:stCondLst>
                              <p:cond delay="6000"/>
                            </p:stCondLst>
                            <p:childTnLst>
                              <p:par>
                                <p:cTn id="71" presetID="1" presetClass="entr" presetSubtype="0" fill="hold" grpId="0" nodeType="afterEffect">
                                  <p:stCondLst>
                                    <p:cond delay="0"/>
                                  </p:stCondLst>
                                  <p:childTnLst>
                                    <p:set>
                                      <p:cBhvr>
                                        <p:cTn id="72" dur="1" fill="hold">
                                          <p:stCondLst>
                                            <p:cond delay="0"/>
                                          </p:stCondLst>
                                        </p:cTn>
                                        <p:tgtEl>
                                          <p:spTgt spid="101"/>
                                        </p:tgtEl>
                                        <p:attrNameLst>
                                          <p:attrName>style.visibility</p:attrName>
                                        </p:attrNameLst>
                                      </p:cBhvr>
                                      <p:to>
                                        <p:strVal val="visible"/>
                                      </p:to>
                                    </p:set>
                                  </p:childTnLst>
                                </p:cTn>
                              </p:par>
                            </p:childTnLst>
                          </p:cTn>
                        </p:par>
                        <p:par>
                          <p:cTn id="73" fill="hold">
                            <p:stCondLst>
                              <p:cond delay="6000"/>
                            </p:stCondLst>
                            <p:childTnLst>
                              <p:par>
                                <p:cTn id="74" presetID="10" presetClass="entr" presetSubtype="0" fill="hold" grpId="0" nodeType="afterEffect">
                                  <p:stCondLst>
                                    <p:cond delay="0"/>
                                  </p:stCondLst>
                                  <p:childTnLst>
                                    <p:set>
                                      <p:cBhvr>
                                        <p:cTn id="75" dur="1" fill="hold">
                                          <p:stCondLst>
                                            <p:cond delay="0"/>
                                          </p:stCondLst>
                                        </p:cTn>
                                        <p:tgtEl>
                                          <p:spTgt spid="81"/>
                                        </p:tgtEl>
                                        <p:attrNameLst>
                                          <p:attrName>style.visibility</p:attrName>
                                        </p:attrNameLst>
                                      </p:cBhvr>
                                      <p:to>
                                        <p:strVal val="visible"/>
                                      </p:to>
                                    </p:set>
                                    <p:animEffect transition="in" filter="fade">
                                      <p:cBhvr>
                                        <p:cTn id="76" dur="500"/>
                                        <p:tgtEl>
                                          <p:spTgt spid="81"/>
                                        </p:tgtEl>
                                      </p:cBhvr>
                                    </p:animEffect>
                                  </p:childTnLst>
                                </p:cTn>
                              </p:par>
                            </p:childTnLst>
                          </p:cTn>
                        </p:par>
                        <p:par>
                          <p:cTn id="77" fill="hold">
                            <p:stCondLst>
                              <p:cond delay="6500"/>
                            </p:stCondLst>
                            <p:childTnLst>
                              <p:par>
                                <p:cTn id="78" presetID="16" presetClass="entr" presetSubtype="21" fill="hold" grpId="0" nodeType="afterEffect">
                                  <p:stCondLst>
                                    <p:cond delay="0"/>
                                  </p:stCondLst>
                                  <p:childTnLst>
                                    <p:set>
                                      <p:cBhvr>
                                        <p:cTn id="79" dur="1" fill="hold">
                                          <p:stCondLst>
                                            <p:cond delay="0"/>
                                          </p:stCondLst>
                                        </p:cTn>
                                        <p:tgtEl>
                                          <p:spTgt spid="91"/>
                                        </p:tgtEl>
                                        <p:attrNameLst>
                                          <p:attrName>style.visibility</p:attrName>
                                        </p:attrNameLst>
                                      </p:cBhvr>
                                      <p:to>
                                        <p:strVal val="visible"/>
                                      </p:to>
                                    </p:set>
                                    <p:animEffect transition="in" filter="barn(inVertical)">
                                      <p:cBhvr>
                                        <p:cTn id="80" dur="500"/>
                                        <p:tgtEl>
                                          <p:spTgt spid="91"/>
                                        </p:tgtEl>
                                      </p:cBhvr>
                                    </p:animEffect>
                                  </p:childTnLst>
                                </p:cTn>
                              </p:par>
                            </p:childTnLst>
                          </p:cTn>
                        </p:par>
                        <p:par>
                          <p:cTn id="81" fill="hold">
                            <p:stCondLst>
                              <p:cond delay="7000"/>
                            </p:stCondLst>
                            <p:childTnLst>
                              <p:par>
                                <p:cTn id="82" presetID="1" presetClass="entr" presetSubtype="0" fill="hold" grpId="0" nodeType="afterEffect">
                                  <p:stCondLst>
                                    <p:cond delay="0"/>
                                  </p:stCondLst>
                                  <p:childTnLst>
                                    <p:set>
                                      <p:cBhvr>
                                        <p:cTn id="83" dur="1" fill="hold">
                                          <p:stCondLst>
                                            <p:cond delay="0"/>
                                          </p:stCondLst>
                                        </p:cTn>
                                        <p:tgtEl>
                                          <p:spTgt spid="99"/>
                                        </p:tgtEl>
                                        <p:attrNameLst>
                                          <p:attrName>style.visibility</p:attrName>
                                        </p:attrNameLst>
                                      </p:cBhvr>
                                      <p:to>
                                        <p:strVal val="visible"/>
                                      </p:to>
                                    </p:set>
                                  </p:childTnLst>
                                </p:cTn>
                              </p:par>
                            </p:childTnLst>
                          </p:cTn>
                        </p:par>
                        <p:par>
                          <p:cTn id="84" fill="hold">
                            <p:stCondLst>
                              <p:cond delay="7000"/>
                            </p:stCondLst>
                            <p:childTnLst>
                              <p:par>
                                <p:cTn id="85" presetID="10" presetClass="entr" presetSubtype="0" fill="hold" grpId="0" nodeType="afterEffect">
                                  <p:stCondLst>
                                    <p:cond delay="0"/>
                                  </p:stCondLst>
                                  <p:childTnLst>
                                    <p:set>
                                      <p:cBhvr>
                                        <p:cTn id="86" dur="1" fill="hold">
                                          <p:stCondLst>
                                            <p:cond delay="0"/>
                                          </p:stCondLst>
                                        </p:cTn>
                                        <p:tgtEl>
                                          <p:spTgt spid="82"/>
                                        </p:tgtEl>
                                        <p:attrNameLst>
                                          <p:attrName>style.visibility</p:attrName>
                                        </p:attrNameLst>
                                      </p:cBhvr>
                                      <p:to>
                                        <p:strVal val="visible"/>
                                      </p:to>
                                    </p:set>
                                    <p:animEffect transition="in" filter="fade">
                                      <p:cBhvr>
                                        <p:cTn id="87" dur="500"/>
                                        <p:tgtEl>
                                          <p:spTgt spid="82"/>
                                        </p:tgtEl>
                                      </p:cBhvr>
                                    </p:animEffect>
                                  </p:childTnLst>
                                </p:cTn>
                              </p:par>
                            </p:childTnLst>
                          </p:cTn>
                        </p:par>
                        <p:par>
                          <p:cTn id="88" fill="hold">
                            <p:stCondLst>
                              <p:cond delay="7500"/>
                            </p:stCondLst>
                            <p:childTnLst>
                              <p:par>
                                <p:cTn id="89" presetID="16" presetClass="entr" presetSubtype="21" fill="hold" grpId="0" nodeType="afterEffect">
                                  <p:stCondLst>
                                    <p:cond delay="0"/>
                                  </p:stCondLst>
                                  <p:childTnLst>
                                    <p:set>
                                      <p:cBhvr>
                                        <p:cTn id="90" dur="1" fill="hold">
                                          <p:stCondLst>
                                            <p:cond delay="0"/>
                                          </p:stCondLst>
                                        </p:cTn>
                                        <p:tgtEl>
                                          <p:spTgt spid="92"/>
                                        </p:tgtEl>
                                        <p:attrNameLst>
                                          <p:attrName>style.visibility</p:attrName>
                                        </p:attrNameLst>
                                      </p:cBhvr>
                                      <p:to>
                                        <p:strVal val="visible"/>
                                      </p:to>
                                    </p:set>
                                    <p:animEffect transition="in" filter="barn(inVertical)">
                                      <p:cBhvr>
                                        <p:cTn id="91" dur="500"/>
                                        <p:tgtEl>
                                          <p:spTgt spid="92"/>
                                        </p:tgtEl>
                                      </p:cBhvr>
                                    </p:animEffect>
                                  </p:childTnLst>
                                </p:cTn>
                              </p:par>
                            </p:childTnLst>
                          </p:cTn>
                        </p:par>
                        <p:par>
                          <p:cTn id="92" fill="hold">
                            <p:stCondLst>
                              <p:cond delay="8000"/>
                            </p:stCondLst>
                            <p:childTnLst>
                              <p:par>
                                <p:cTn id="93" presetID="1" presetClass="entr" presetSubtype="0" fill="hold" grpId="0" nodeType="afterEffect">
                                  <p:stCondLst>
                                    <p:cond delay="0"/>
                                  </p:stCondLst>
                                  <p:childTnLst>
                                    <p:set>
                                      <p:cBhvr>
                                        <p:cTn id="94" dur="1" fill="hold">
                                          <p:stCondLst>
                                            <p:cond delay="0"/>
                                          </p:stCondLst>
                                        </p:cTn>
                                        <p:tgtEl>
                                          <p:spTgt spid="100"/>
                                        </p:tgtEl>
                                        <p:attrNameLst>
                                          <p:attrName>style.visibility</p:attrName>
                                        </p:attrNameLst>
                                      </p:cBhvr>
                                      <p:to>
                                        <p:strVal val="visible"/>
                                      </p:to>
                                    </p:set>
                                  </p:childTnLst>
                                </p:cTn>
                              </p:par>
                            </p:childTnLst>
                          </p:cTn>
                        </p:par>
                        <p:par>
                          <p:cTn id="95" fill="hold">
                            <p:stCondLst>
                              <p:cond delay="8000"/>
                            </p:stCondLst>
                            <p:childTnLst>
                              <p:par>
                                <p:cTn id="96" presetID="10" presetClass="entr" presetSubtype="0" fill="hold" grpId="0" nodeType="afterEffect">
                                  <p:stCondLst>
                                    <p:cond delay="0"/>
                                  </p:stCondLst>
                                  <p:childTnLst>
                                    <p:set>
                                      <p:cBhvr>
                                        <p:cTn id="97" dur="1" fill="hold">
                                          <p:stCondLst>
                                            <p:cond delay="0"/>
                                          </p:stCondLst>
                                        </p:cTn>
                                        <p:tgtEl>
                                          <p:spTgt spid="83"/>
                                        </p:tgtEl>
                                        <p:attrNameLst>
                                          <p:attrName>style.visibility</p:attrName>
                                        </p:attrNameLst>
                                      </p:cBhvr>
                                      <p:to>
                                        <p:strVal val="visible"/>
                                      </p:to>
                                    </p:set>
                                    <p:animEffect transition="in" filter="fade">
                                      <p:cBhvr>
                                        <p:cTn id="98" dur="500"/>
                                        <p:tgtEl>
                                          <p:spTgt spid="83"/>
                                        </p:tgtEl>
                                      </p:cBhvr>
                                    </p:animEffect>
                                  </p:childTnLst>
                                </p:cTn>
                              </p:par>
                            </p:childTnLst>
                          </p:cTn>
                        </p:par>
                        <p:par>
                          <p:cTn id="99" fill="hold">
                            <p:stCondLst>
                              <p:cond delay="8500"/>
                            </p:stCondLst>
                            <p:childTnLst>
                              <p:par>
                                <p:cTn id="100" presetID="16" presetClass="entr" presetSubtype="21" fill="hold" grpId="0" nodeType="afterEffect">
                                  <p:stCondLst>
                                    <p:cond delay="0"/>
                                  </p:stCondLst>
                                  <p:childTnLst>
                                    <p:set>
                                      <p:cBhvr>
                                        <p:cTn id="101" dur="1" fill="hold">
                                          <p:stCondLst>
                                            <p:cond delay="0"/>
                                          </p:stCondLst>
                                        </p:cTn>
                                        <p:tgtEl>
                                          <p:spTgt spid="93"/>
                                        </p:tgtEl>
                                        <p:attrNameLst>
                                          <p:attrName>style.visibility</p:attrName>
                                        </p:attrNameLst>
                                      </p:cBhvr>
                                      <p:to>
                                        <p:strVal val="visible"/>
                                      </p:to>
                                    </p:set>
                                    <p:animEffect transition="in" filter="barn(inVertical)">
                                      <p:cBhvr>
                                        <p:cTn id="102" dur="500"/>
                                        <p:tgtEl>
                                          <p:spTgt spid="93"/>
                                        </p:tgtEl>
                                      </p:cBhvr>
                                    </p:animEffect>
                                  </p:childTnLst>
                                </p:cTn>
                              </p:par>
                            </p:childTnLst>
                          </p:cTn>
                        </p:par>
                        <p:par>
                          <p:cTn id="103" fill="hold">
                            <p:stCondLst>
                              <p:cond delay="9000"/>
                            </p:stCondLst>
                            <p:childTnLst>
                              <p:par>
                                <p:cTn id="104" presetID="10" presetClass="entr" presetSubtype="0" fill="hold" nodeType="afterEffect">
                                  <p:stCondLst>
                                    <p:cond delay="0"/>
                                  </p:stCondLst>
                                  <p:childTnLst>
                                    <p:set>
                                      <p:cBhvr>
                                        <p:cTn id="105" dur="1" fill="hold">
                                          <p:stCondLst>
                                            <p:cond delay="0"/>
                                          </p:stCondLst>
                                        </p:cTn>
                                        <p:tgtEl>
                                          <p:spTgt spid="64"/>
                                        </p:tgtEl>
                                        <p:attrNameLst>
                                          <p:attrName>style.visibility</p:attrName>
                                        </p:attrNameLst>
                                      </p:cBhvr>
                                      <p:to>
                                        <p:strVal val="visible"/>
                                      </p:to>
                                    </p:set>
                                    <p:animEffect transition="in" filter="fade">
                                      <p:cBhvr>
                                        <p:cTn id="106" dur="500"/>
                                        <p:tgtEl>
                                          <p:spTgt spid="64"/>
                                        </p:tgtEl>
                                      </p:cBhvr>
                                    </p:animEffect>
                                  </p:childTnLst>
                                </p:cTn>
                              </p:par>
                            </p:childTnLst>
                          </p:cTn>
                        </p:par>
                        <p:par>
                          <p:cTn id="107" fill="hold">
                            <p:stCondLst>
                              <p:cond delay="9500"/>
                            </p:stCondLst>
                            <p:childTnLst>
                              <p:par>
                                <p:cTn id="108" presetID="16" presetClass="entr" presetSubtype="21" fill="hold" nodeType="afterEffect">
                                  <p:stCondLst>
                                    <p:cond delay="0"/>
                                  </p:stCondLst>
                                  <p:childTnLst>
                                    <p:set>
                                      <p:cBhvr>
                                        <p:cTn id="109" dur="1" fill="hold">
                                          <p:stCondLst>
                                            <p:cond delay="0"/>
                                          </p:stCondLst>
                                        </p:cTn>
                                        <p:tgtEl>
                                          <p:spTgt spid="102"/>
                                        </p:tgtEl>
                                        <p:attrNameLst>
                                          <p:attrName>style.visibility</p:attrName>
                                        </p:attrNameLst>
                                      </p:cBhvr>
                                      <p:to>
                                        <p:strVal val="visible"/>
                                      </p:to>
                                    </p:set>
                                    <p:animEffect transition="in" filter="barn(inVertical)">
                                      <p:cBhvr>
                                        <p:cTn id="110"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animBg="1"/>
      <p:bldP spid="77" grpId="0" animBg="1"/>
      <p:bldP spid="78" grpId="0" animBg="1"/>
      <p:bldP spid="79" grpId="0" animBg="1"/>
      <p:bldP spid="80" grpId="0" animBg="1"/>
      <p:bldP spid="81" grpId="0" animBg="1"/>
      <p:bldP spid="82" grpId="0" animBg="1"/>
      <p:bldP spid="83" grpId="0" animBg="1"/>
      <p:bldP spid="84" grpId="0"/>
      <p:bldP spid="85" grpId="0" animBg="1"/>
      <p:bldP spid="86" grpId="0"/>
      <p:bldP spid="87" grpId="0"/>
      <p:bldP spid="88" grpId="0"/>
      <p:bldP spid="89" grpId="0"/>
      <p:bldP spid="90" grpId="0"/>
      <p:bldP spid="91" grpId="0"/>
      <p:bldP spid="92" grpId="0"/>
      <p:bldP spid="93" grpId="0"/>
      <p:bldP spid="94" grpId="0" animBg="1"/>
      <p:bldP spid="95" grpId="0" animBg="1"/>
      <p:bldP spid="96" grpId="0" animBg="1"/>
      <p:bldP spid="97" grpId="0" animBg="1"/>
      <p:bldP spid="98" grpId="0" animBg="1"/>
      <p:bldP spid="99" grpId="0" animBg="1"/>
      <p:bldP spid="100" grpId="0" animBg="1"/>
      <p:bldP spid="10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a:grpSpLocks/>
          </p:cNvGrpSpPr>
          <p:nvPr/>
        </p:nvGrpSpPr>
        <p:grpSpPr bwMode="auto">
          <a:xfrm>
            <a:off x="1419126" y="1360712"/>
            <a:ext cx="917972" cy="917972"/>
            <a:chOff x="0" y="0"/>
            <a:chExt cx="1224136" cy="1224136"/>
          </a:xfrm>
        </p:grpSpPr>
        <p:sp>
          <p:nvSpPr>
            <p:cNvPr id="3" name="椭圆 44"/>
            <p:cNvSpPr>
              <a:spLocks noChangeArrowheads="1"/>
            </p:cNvSpPr>
            <p:nvPr/>
          </p:nvSpPr>
          <p:spPr bwMode="auto">
            <a:xfrm>
              <a:off x="0" y="0"/>
              <a:ext cx="1224136" cy="1224136"/>
            </a:xfrm>
            <a:prstGeom prst="ellipse">
              <a:avLst/>
            </a:prstGeom>
            <a:solidFill>
              <a:srgbClr val="333F4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grpSp>
          <p:nvGrpSpPr>
            <p:cNvPr id="4" name="Group 8"/>
            <p:cNvGrpSpPr>
              <a:grpSpLocks/>
            </p:cNvGrpSpPr>
            <p:nvPr/>
          </p:nvGrpSpPr>
          <p:grpSpPr bwMode="auto">
            <a:xfrm>
              <a:off x="455517" y="389024"/>
              <a:ext cx="293688" cy="446088"/>
              <a:chOff x="0" y="0"/>
              <a:chExt cx="293688" cy="446088"/>
            </a:xfrm>
          </p:grpSpPr>
          <p:sp>
            <p:nvSpPr>
              <p:cNvPr id="5" name="Freeform 1016"/>
              <p:cNvSpPr>
                <a:spLocks noChangeArrowheads="1"/>
              </p:cNvSpPr>
              <p:nvPr/>
            </p:nvSpPr>
            <p:spPr bwMode="auto">
              <a:xfrm>
                <a:off x="0" y="0"/>
                <a:ext cx="293688" cy="352425"/>
              </a:xfrm>
              <a:custGeom>
                <a:avLst/>
                <a:gdLst>
                  <a:gd name="T0" fmla="*/ 50 w 50"/>
                  <a:gd name="T1" fmla="*/ 23 h 60"/>
                  <a:gd name="T2" fmla="*/ 25 w 50"/>
                  <a:gd name="T3" fmla="*/ 0 h 60"/>
                  <a:gd name="T4" fmla="*/ 0 w 50"/>
                  <a:gd name="T5" fmla="*/ 23 h 60"/>
                  <a:gd name="T6" fmla="*/ 2 w 50"/>
                  <a:gd name="T7" fmla="*/ 32 h 60"/>
                  <a:gd name="T8" fmla="*/ 2 w 50"/>
                  <a:gd name="T9" fmla="*/ 32 h 60"/>
                  <a:gd name="T10" fmla="*/ 5 w 50"/>
                  <a:gd name="T11" fmla="*/ 36 h 60"/>
                  <a:gd name="T12" fmla="*/ 13 w 50"/>
                  <a:gd name="T13" fmla="*/ 58 h 60"/>
                  <a:gd name="T14" fmla="*/ 17 w 50"/>
                  <a:gd name="T15" fmla="*/ 60 h 60"/>
                  <a:gd name="T16" fmla="*/ 33 w 50"/>
                  <a:gd name="T17" fmla="*/ 60 h 60"/>
                  <a:gd name="T18" fmla="*/ 37 w 50"/>
                  <a:gd name="T19" fmla="*/ 58 h 60"/>
                  <a:gd name="T20" fmla="*/ 45 w 50"/>
                  <a:gd name="T21" fmla="*/ 36 h 60"/>
                  <a:gd name="T22" fmla="*/ 48 w 50"/>
                  <a:gd name="T23" fmla="*/ 32 h 60"/>
                  <a:gd name="T24" fmla="*/ 48 w 50"/>
                  <a:gd name="T25" fmla="*/ 32 h 60"/>
                  <a:gd name="T26" fmla="*/ 48 w 50"/>
                  <a:gd name="T27" fmla="*/ 32 h 60"/>
                  <a:gd name="T28" fmla="*/ 50 w 50"/>
                  <a:gd name="T29" fmla="*/ 23 h 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0"/>
                  <a:gd name="T46" fmla="*/ 0 h 60"/>
                  <a:gd name="T47" fmla="*/ 50 w 50"/>
                  <a:gd name="T48" fmla="*/ 60 h 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0" h="60">
                    <a:moveTo>
                      <a:pt x="50" y="23"/>
                    </a:moveTo>
                    <a:cubicBezTo>
                      <a:pt x="50" y="10"/>
                      <a:pt x="39" y="0"/>
                      <a:pt x="25" y="0"/>
                    </a:cubicBezTo>
                    <a:cubicBezTo>
                      <a:pt x="11" y="0"/>
                      <a:pt x="0" y="10"/>
                      <a:pt x="0" y="23"/>
                    </a:cubicBezTo>
                    <a:cubicBezTo>
                      <a:pt x="0" y="26"/>
                      <a:pt x="1" y="29"/>
                      <a:pt x="2" y="32"/>
                    </a:cubicBezTo>
                    <a:cubicBezTo>
                      <a:pt x="2" y="32"/>
                      <a:pt x="2" y="32"/>
                      <a:pt x="2" y="32"/>
                    </a:cubicBezTo>
                    <a:cubicBezTo>
                      <a:pt x="3" y="33"/>
                      <a:pt x="4" y="35"/>
                      <a:pt x="5" y="36"/>
                    </a:cubicBezTo>
                    <a:cubicBezTo>
                      <a:pt x="9" y="43"/>
                      <a:pt x="13" y="55"/>
                      <a:pt x="13" y="58"/>
                    </a:cubicBezTo>
                    <a:cubicBezTo>
                      <a:pt x="13" y="59"/>
                      <a:pt x="15" y="60"/>
                      <a:pt x="17" y="60"/>
                    </a:cubicBezTo>
                    <a:cubicBezTo>
                      <a:pt x="33" y="60"/>
                      <a:pt x="33" y="60"/>
                      <a:pt x="33" y="60"/>
                    </a:cubicBezTo>
                    <a:cubicBezTo>
                      <a:pt x="35" y="60"/>
                      <a:pt x="37" y="59"/>
                      <a:pt x="37" y="58"/>
                    </a:cubicBezTo>
                    <a:cubicBezTo>
                      <a:pt x="37" y="55"/>
                      <a:pt x="41" y="43"/>
                      <a:pt x="45" y="36"/>
                    </a:cubicBezTo>
                    <a:cubicBezTo>
                      <a:pt x="46" y="35"/>
                      <a:pt x="47" y="33"/>
                      <a:pt x="48" y="32"/>
                    </a:cubicBezTo>
                    <a:cubicBezTo>
                      <a:pt x="48" y="32"/>
                      <a:pt x="48" y="32"/>
                      <a:pt x="48" y="32"/>
                    </a:cubicBezTo>
                    <a:cubicBezTo>
                      <a:pt x="48" y="32"/>
                      <a:pt x="48" y="32"/>
                      <a:pt x="48" y="32"/>
                    </a:cubicBezTo>
                    <a:cubicBezTo>
                      <a:pt x="49" y="29"/>
                      <a:pt x="50" y="26"/>
                      <a:pt x="50" y="2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sp>
            <p:nvSpPr>
              <p:cNvPr id="6" name="Freeform 1017"/>
              <p:cNvSpPr>
                <a:spLocks noChangeArrowheads="1"/>
              </p:cNvSpPr>
              <p:nvPr/>
            </p:nvSpPr>
            <p:spPr bwMode="auto">
              <a:xfrm>
                <a:off x="76200" y="376237"/>
                <a:ext cx="141288" cy="22225"/>
              </a:xfrm>
              <a:custGeom>
                <a:avLst/>
                <a:gdLst>
                  <a:gd name="T0" fmla="*/ 24 w 24"/>
                  <a:gd name="T1" fmla="*/ 2 h 4"/>
                  <a:gd name="T2" fmla="*/ 21 w 24"/>
                  <a:gd name="T3" fmla="*/ 0 h 4"/>
                  <a:gd name="T4" fmla="*/ 3 w 24"/>
                  <a:gd name="T5" fmla="*/ 0 h 4"/>
                  <a:gd name="T6" fmla="*/ 0 w 24"/>
                  <a:gd name="T7" fmla="*/ 2 h 4"/>
                  <a:gd name="T8" fmla="*/ 0 w 24"/>
                  <a:gd name="T9" fmla="*/ 2 h 4"/>
                  <a:gd name="T10" fmla="*/ 3 w 24"/>
                  <a:gd name="T11" fmla="*/ 4 h 4"/>
                  <a:gd name="T12" fmla="*/ 21 w 24"/>
                  <a:gd name="T13" fmla="*/ 4 h 4"/>
                  <a:gd name="T14" fmla="*/ 24 w 24"/>
                  <a:gd name="T15" fmla="*/ 2 h 4"/>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4"/>
                  <a:gd name="T26" fmla="*/ 24 w 24"/>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4">
                    <a:moveTo>
                      <a:pt x="24" y="2"/>
                    </a:moveTo>
                    <a:cubicBezTo>
                      <a:pt x="24" y="1"/>
                      <a:pt x="22" y="0"/>
                      <a:pt x="21" y="0"/>
                    </a:cubicBezTo>
                    <a:cubicBezTo>
                      <a:pt x="3" y="0"/>
                      <a:pt x="3" y="0"/>
                      <a:pt x="3" y="0"/>
                    </a:cubicBezTo>
                    <a:cubicBezTo>
                      <a:pt x="1" y="0"/>
                      <a:pt x="0" y="1"/>
                      <a:pt x="0" y="2"/>
                    </a:cubicBezTo>
                    <a:cubicBezTo>
                      <a:pt x="0" y="2"/>
                      <a:pt x="0" y="2"/>
                      <a:pt x="0" y="2"/>
                    </a:cubicBezTo>
                    <a:cubicBezTo>
                      <a:pt x="0" y="3"/>
                      <a:pt x="1" y="4"/>
                      <a:pt x="3" y="4"/>
                    </a:cubicBezTo>
                    <a:cubicBezTo>
                      <a:pt x="21" y="4"/>
                      <a:pt x="21" y="4"/>
                      <a:pt x="21" y="4"/>
                    </a:cubicBezTo>
                    <a:cubicBezTo>
                      <a:pt x="22" y="4"/>
                      <a:pt x="24" y="3"/>
                      <a:pt x="24"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sp>
            <p:nvSpPr>
              <p:cNvPr id="7" name="Freeform 1018"/>
              <p:cNvSpPr>
                <a:spLocks noChangeArrowheads="1"/>
              </p:cNvSpPr>
              <p:nvPr/>
            </p:nvSpPr>
            <p:spPr bwMode="auto">
              <a:xfrm>
                <a:off x="76200" y="415925"/>
                <a:ext cx="141288" cy="30163"/>
              </a:xfrm>
              <a:custGeom>
                <a:avLst/>
                <a:gdLst>
                  <a:gd name="T0" fmla="*/ 24 w 24"/>
                  <a:gd name="T1" fmla="*/ 2 h 5"/>
                  <a:gd name="T2" fmla="*/ 21 w 24"/>
                  <a:gd name="T3" fmla="*/ 0 h 5"/>
                  <a:gd name="T4" fmla="*/ 3 w 24"/>
                  <a:gd name="T5" fmla="*/ 0 h 5"/>
                  <a:gd name="T6" fmla="*/ 0 w 24"/>
                  <a:gd name="T7" fmla="*/ 2 h 5"/>
                  <a:gd name="T8" fmla="*/ 0 w 24"/>
                  <a:gd name="T9" fmla="*/ 2 h 5"/>
                  <a:gd name="T10" fmla="*/ 3 w 24"/>
                  <a:gd name="T11" fmla="*/ 5 h 5"/>
                  <a:gd name="T12" fmla="*/ 21 w 24"/>
                  <a:gd name="T13" fmla="*/ 5 h 5"/>
                  <a:gd name="T14" fmla="*/ 24 w 24"/>
                  <a:gd name="T15" fmla="*/ 2 h 5"/>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5"/>
                  <a:gd name="T26" fmla="*/ 24 w 24"/>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5">
                    <a:moveTo>
                      <a:pt x="24" y="2"/>
                    </a:moveTo>
                    <a:cubicBezTo>
                      <a:pt x="24" y="1"/>
                      <a:pt x="22" y="0"/>
                      <a:pt x="21" y="0"/>
                    </a:cubicBezTo>
                    <a:cubicBezTo>
                      <a:pt x="3" y="0"/>
                      <a:pt x="3" y="0"/>
                      <a:pt x="3" y="0"/>
                    </a:cubicBezTo>
                    <a:cubicBezTo>
                      <a:pt x="1" y="0"/>
                      <a:pt x="0" y="1"/>
                      <a:pt x="0" y="2"/>
                    </a:cubicBezTo>
                    <a:cubicBezTo>
                      <a:pt x="0" y="2"/>
                      <a:pt x="0" y="2"/>
                      <a:pt x="0" y="2"/>
                    </a:cubicBezTo>
                    <a:cubicBezTo>
                      <a:pt x="0" y="4"/>
                      <a:pt x="1" y="5"/>
                      <a:pt x="3" y="5"/>
                    </a:cubicBezTo>
                    <a:cubicBezTo>
                      <a:pt x="21" y="5"/>
                      <a:pt x="21" y="5"/>
                      <a:pt x="21" y="5"/>
                    </a:cubicBezTo>
                    <a:cubicBezTo>
                      <a:pt x="22" y="5"/>
                      <a:pt x="24" y="4"/>
                      <a:pt x="24"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grpSp>
      </p:grpSp>
      <p:grpSp>
        <p:nvGrpSpPr>
          <p:cNvPr id="8" name="Group 12"/>
          <p:cNvGrpSpPr>
            <a:grpSpLocks/>
          </p:cNvGrpSpPr>
          <p:nvPr/>
        </p:nvGrpSpPr>
        <p:grpSpPr bwMode="auto">
          <a:xfrm>
            <a:off x="2741910" y="1360712"/>
            <a:ext cx="917972" cy="917972"/>
            <a:chOff x="0" y="0"/>
            <a:chExt cx="1224136" cy="1224136"/>
          </a:xfrm>
        </p:grpSpPr>
        <p:sp>
          <p:nvSpPr>
            <p:cNvPr id="9" name="椭圆 50"/>
            <p:cNvSpPr>
              <a:spLocks noChangeArrowheads="1"/>
            </p:cNvSpPr>
            <p:nvPr/>
          </p:nvSpPr>
          <p:spPr bwMode="auto">
            <a:xfrm>
              <a:off x="0" y="0"/>
              <a:ext cx="1224136" cy="1224136"/>
            </a:xfrm>
            <a:prstGeom prst="ellipse">
              <a:avLst/>
            </a:prstGeom>
            <a:solidFill>
              <a:srgbClr val="8CAE48"/>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10" name="Freeform 1001"/>
            <p:cNvSpPr>
              <a:spLocks noEditPoints="1" noChangeArrowheads="1"/>
            </p:cNvSpPr>
            <p:nvPr/>
          </p:nvSpPr>
          <p:spPr bwMode="auto">
            <a:xfrm>
              <a:off x="358172" y="312058"/>
              <a:ext cx="492125" cy="546100"/>
            </a:xfrm>
            <a:custGeom>
              <a:avLst/>
              <a:gdLst>
                <a:gd name="T0" fmla="*/ 56 w 84"/>
                <a:gd name="T1" fmla="*/ 32 h 93"/>
                <a:gd name="T2" fmla="*/ 64 w 84"/>
                <a:gd name="T3" fmla="*/ 14 h 93"/>
                <a:gd name="T4" fmla="*/ 67 w 84"/>
                <a:gd name="T5" fmla="*/ 12 h 93"/>
                <a:gd name="T6" fmla="*/ 65 w 84"/>
                <a:gd name="T7" fmla="*/ 10 h 93"/>
                <a:gd name="T8" fmla="*/ 65 w 84"/>
                <a:gd name="T9" fmla="*/ 10 h 93"/>
                <a:gd name="T10" fmla="*/ 64 w 84"/>
                <a:gd name="T11" fmla="*/ 10 h 93"/>
                <a:gd name="T12" fmla="*/ 63 w 84"/>
                <a:gd name="T13" fmla="*/ 12 h 93"/>
                <a:gd name="T14" fmla="*/ 45 w 84"/>
                <a:gd name="T15" fmla="*/ 28 h 93"/>
                <a:gd name="T16" fmla="*/ 41 w 84"/>
                <a:gd name="T17" fmla="*/ 28 h 93"/>
                <a:gd name="T18" fmla="*/ 40 w 84"/>
                <a:gd name="T19" fmla="*/ 28 h 93"/>
                <a:gd name="T20" fmla="*/ 19 w 84"/>
                <a:gd name="T21" fmla="*/ 2 h 93"/>
                <a:gd name="T22" fmla="*/ 15 w 84"/>
                <a:gd name="T23" fmla="*/ 2 h 93"/>
                <a:gd name="T24" fmla="*/ 17 w 84"/>
                <a:gd name="T25" fmla="*/ 4 h 93"/>
                <a:gd name="T26" fmla="*/ 34 w 84"/>
                <a:gd name="T27" fmla="*/ 29 h 93"/>
                <a:gd name="T28" fmla="*/ 5 w 84"/>
                <a:gd name="T29" fmla="*/ 32 h 93"/>
                <a:gd name="T30" fmla="*/ 0 w 84"/>
                <a:gd name="T31" fmla="*/ 87 h 93"/>
                <a:gd name="T32" fmla="*/ 7 w 84"/>
                <a:gd name="T33" fmla="*/ 92 h 93"/>
                <a:gd name="T34" fmla="*/ 17 w 84"/>
                <a:gd name="T35" fmla="*/ 93 h 93"/>
                <a:gd name="T36" fmla="*/ 67 w 84"/>
                <a:gd name="T37" fmla="*/ 92 h 93"/>
                <a:gd name="T38" fmla="*/ 78 w 84"/>
                <a:gd name="T39" fmla="*/ 93 h 93"/>
                <a:gd name="T40" fmla="*/ 79 w 84"/>
                <a:gd name="T41" fmla="*/ 92 h 93"/>
                <a:gd name="T42" fmla="*/ 84 w 84"/>
                <a:gd name="T43" fmla="*/ 37 h 93"/>
                <a:gd name="T44" fmla="*/ 71 w 84"/>
                <a:gd name="T45" fmla="*/ 80 h 93"/>
                <a:gd name="T46" fmla="*/ 13 w 84"/>
                <a:gd name="T47" fmla="*/ 88 h 93"/>
                <a:gd name="T48" fmla="*/ 4 w 84"/>
                <a:gd name="T49" fmla="*/ 44 h 93"/>
                <a:gd name="T50" fmla="*/ 63 w 84"/>
                <a:gd name="T51" fmla="*/ 36 h 93"/>
                <a:gd name="T52" fmla="*/ 71 w 84"/>
                <a:gd name="T53" fmla="*/ 80 h 93"/>
                <a:gd name="T54" fmla="*/ 74 w 84"/>
                <a:gd name="T55" fmla="*/ 51 h 93"/>
                <a:gd name="T56" fmla="*/ 80 w 84"/>
                <a:gd name="T57" fmla="*/ 51 h 93"/>
                <a:gd name="T58" fmla="*/ 77 w 84"/>
                <a:gd name="T59" fmla="*/ 46 h 93"/>
                <a:gd name="T60" fmla="*/ 77 w 84"/>
                <a:gd name="T61" fmla="*/ 39 h 93"/>
                <a:gd name="T62" fmla="*/ 77 w 84"/>
                <a:gd name="T63" fmla="*/ 46 h 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93"/>
                <a:gd name="T98" fmla="*/ 84 w 84"/>
                <a:gd name="T99" fmla="*/ 93 h 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93">
                  <a:moveTo>
                    <a:pt x="79" y="32"/>
                  </a:moveTo>
                  <a:cubicBezTo>
                    <a:pt x="56" y="32"/>
                    <a:pt x="56" y="32"/>
                    <a:pt x="56" y="32"/>
                  </a:cubicBezTo>
                  <a:cubicBezTo>
                    <a:pt x="54" y="31"/>
                    <a:pt x="51" y="29"/>
                    <a:pt x="47" y="28"/>
                  </a:cubicBezTo>
                  <a:cubicBezTo>
                    <a:pt x="64" y="14"/>
                    <a:pt x="64" y="14"/>
                    <a:pt x="64" y="14"/>
                  </a:cubicBezTo>
                  <a:cubicBezTo>
                    <a:pt x="64" y="14"/>
                    <a:pt x="64" y="14"/>
                    <a:pt x="65" y="14"/>
                  </a:cubicBezTo>
                  <a:cubicBezTo>
                    <a:pt x="66" y="14"/>
                    <a:pt x="67" y="13"/>
                    <a:pt x="67" y="12"/>
                  </a:cubicBezTo>
                  <a:cubicBezTo>
                    <a:pt x="67" y="11"/>
                    <a:pt x="66" y="10"/>
                    <a:pt x="65" y="10"/>
                  </a:cubicBezTo>
                  <a:cubicBezTo>
                    <a:pt x="65" y="10"/>
                    <a:pt x="65" y="10"/>
                    <a:pt x="65" y="10"/>
                  </a:cubicBezTo>
                  <a:cubicBezTo>
                    <a:pt x="65" y="10"/>
                    <a:pt x="65" y="10"/>
                    <a:pt x="65" y="10"/>
                  </a:cubicBezTo>
                  <a:cubicBezTo>
                    <a:pt x="65" y="10"/>
                    <a:pt x="65" y="10"/>
                    <a:pt x="65" y="10"/>
                  </a:cubicBezTo>
                  <a:cubicBezTo>
                    <a:pt x="65" y="10"/>
                    <a:pt x="64" y="10"/>
                    <a:pt x="64" y="10"/>
                  </a:cubicBezTo>
                  <a:cubicBezTo>
                    <a:pt x="64" y="10"/>
                    <a:pt x="64" y="10"/>
                    <a:pt x="64" y="10"/>
                  </a:cubicBezTo>
                  <a:cubicBezTo>
                    <a:pt x="64" y="10"/>
                    <a:pt x="64" y="10"/>
                    <a:pt x="64" y="10"/>
                  </a:cubicBezTo>
                  <a:cubicBezTo>
                    <a:pt x="63" y="11"/>
                    <a:pt x="63" y="11"/>
                    <a:pt x="63" y="12"/>
                  </a:cubicBezTo>
                  <a:cubicBezTo>
                    <a:pt x="63" y="12"/>
                    <a:pt x="63" y="13"/>
                    <a:pt x="63" y="13"/>
                  </a:cubicBezTo>
                  <a:cubicBezTo>
                    <a:pt x="45" y="28"/>
                    <a:pt x="45" y="28"/>
                    <a:pt x="45" y="28"/>
                  </a:cubicBezTo>
                  <a:cubicBezTo>
                    <a:pt x="44" y="28"/>
                    <a:pt x="43" y="28"/>
                    <a:pt x="41" y="28"/>
                  </a:cubicBezTo>
                  <a:cubicBezTo>
                    <a:pt x="41" y="28"/>
                    <a:pt x="41" y="28"/>
                    <a:pt x="41" y="28"/>
                  </a:cubicBezTo>
                  <a:cubicBezTo>
                    <a:pt x="41" y="28"/>
                    <a:pt x="41" y="28"/>
                    <a:pt x="40" y="28"/>
                  </a:cubicBezTo>
                  <a:cubicBezTo>
                    <a:pt x="40" y="28"/>
                    <a:pt x="40" y="28"/>
                    <a:pt x="40" y="28"/>
                  </a:cubicBezTo>
                  <a:cubicBezTo>
                    <a:pt x="18" y="3"/>
                    <a:pt x="18" y="3"/>
                    <a:pt x="18" y="3"/>
                  </a:cubicBezTo>
                  <a:cubicBezTo>
                    <a:pt x="18" y="3"/>
                    <a:pt x="19" y="3"/>
                    <a:pt x="19" y="2"/>
                  </a:cubicBezTo>
                  <a:cubicBezTo>
                    <a:pt x="19" y="1"/>
                    <a:pt x="18" y="0"/>
                    <a:pt x="17" y="0"/>
                  </a:cubicBezTo>
                  <a:cubicBezTo>
                    <a:pt x="16" y="0"/>
                    <a:pt x="15" y="1"/>
                    <a:pt x="15" y="2"/>
                  </a:cubicBezTo>
                  <a:cubicBezTo>
                    <a:pt x="15" y="3"/>
                    <a:pt x="16" y="4"/>
                    <a:pt x="17" y="4"/>
                  </a:cubicBezTo>
                  <a:cubicBezTo>
                    <a:pt x="17" y="4"/>
                    <a:pt x="17" y="4"/>
                    <a:pt x="17" y="4"/>
                  </a:cubicBezTo>
                  <a:cubicBezTo>
                    <a:pt x="38" y="28"/>
                    <a:pt x="38" y="28"/>
                    <a:pt x="38" y="28"/>
                  </a:cubicBezTo>
                  <a:cubicBezTo>
                    <a:pt x="36" y="28"/>
                    <a:pt x="35" y="28"/>
                    <a:pt x="34" y="29"/>
                  </a:cubicBezTo>
                  <a:cubicBezTo>
                    <a:pt x="31" y="30"/>
                    <a:pt x="28" y="31"/>
                    <a:pt x="27" y="32"/>
                  </a:cubicBezTo>
                  <a:cubicBezTo>
                    <a:pt x="5" y="32"/>
                    <a:pt x="5" y="32"/>
                    <a:pt x="5" y="32"/>
                  </a:cubicBezTo>
                  <a:cubicBezTo>
                    <a:pt x="3" y="32"/>
                    <a:pt x="0" y="34"/>
                    <a:pt x="0" y="37"/>
                  </a:cubicBezTo>
                  <a:cubicBezTo>
                    <a:pt x="0" y="87"/>
                    <a:pt x="0" y="87"/>
                    <a:pt x="0" y="87"/>
                  </a:cubicBezTo>
                  <a:cubicBezTo>
                    <a:pt x="0" y="90"/>
                    <a:pt x="3" y="92"/>
                    <a:pt x="5" y="92"/>
                  </a:cubicBezTo>
                  <a:cubicBezTo>
                    <a:pt x="7" y="92"/>
                    <a:pt x="7" y="92"/>
                    <a:pt x="7" y="92"/>
                  </a:cubicBezTo>
                  <a:cubicBezTo>
                    <a:pt x="7" y="93"/>
                    <a:pt x="7" y="93"/>
                    <a:pt x="7" y="93"/>
                  </a:cubicBezTo>
                  <a:cubicBezTo>
                    <a:pt x="17" y="93"/>
                    <a:pt x="17" y="93"/>
                    <a:pt x="17" y="93"/>
                  </a:cubicBezTo>
                  <a:cubicBezTo>
                    <a:pt x="17" y="92"/>
                    <a:pt x="17" y="92"/>
                    <a:pt x="17" y="92"/>
                  </a:cubicBezTo>
                  <a:cubicBezTo>
                    <a:pt x="67" y="92"/>
                    <a:pt x="67" y="92"/>
                    <a:pt x="67" y="92"/>
                  </a:cubicBezTo>
                  <a:cubicBezTo>
                    <a:pt x="67" y="93"/>
                    <a:pt x="67" y="93"/>
                    <a:pt x="67" y="93"/>
                  </a:cubicBezTo>
                  <a:cubicBezTo>
                    <a:pt x="78" y="93"/>
                    <a:pt x="78" y="93"/>
                    <a:pt x="78" y="93"/>
                  </a:cubicBezTo>
                  <a:cubicBezTo>
                    <a:pt x="78" y="92"/>
                    <a:pt x="78" y="92"/>
                    <a:pt x="78" y="92"/>
                  </a:cubicBezTo>
                  <a:cubicBezTo>
                    <a:pt x="79" y="92"/>
                    <a:pt x="79" y="92"/>
                    <a:pt x="79" y="92"/>
                  </a:cubicBezTo>
                  <a:cubicBezTo>
                    <a:pt x="82" y="92"/>
                    <a:pt x="84" y="90"/>
                    <a:pt x="84" y="87"/>
                  </a:cubicBezTo>
                  <a:cubicBezTo>
                    <a:pt x="84" y="37"/>
                    <a:pt x="84" y="37"/>
                    <a:pt x="84" y="37"/>
                  </a:cubicBezTo>
                  <a:cubicBezTo>
                    <a:pt x="84" y="34"/>
                    <a:pt x="82" y="32"/>
                    <a:pt x="79" y="32"/>
                  </a:cubicBezTo>
                  <a:close/>
                  <a:moveTo>
                    <a:pt x="71" y="80"/>
                  </a:moveTo>
                  <a:cubicBezTo>
                    <a:pt x="71" y="84"/>
                    <a:pt x="67" y="88"/>
                    <a:pt x="63" y="88"/>
                  </a:cubicBezTo>
                  <a:cubicBezTo>
                    <a:pt x="13" y="88"/>
                    <a:pt x="13" y="88"/>
                    <a:pt x="13" y="88"/>
                  </a:cubicBezTo>
                  <a:cubicBezTo>
                    <a:pt x="8" y="88"/>
                    <a:pt x="4" y="84"/>
                    <a:pt x="4" y="80"/>
                  </a:cubicBezTo>
                  <a:cubicBezTo>
                    <a:pt x="4" y="44"/>
                    <a:pt x="4" y="44"/>
                    <a:pt x="4" y="44"/>
                  </a:cubicBezTo>
                  <a:cubicBezTo>
                    <a:pt x="4" y="39"/>
                    <a:pt x="8" y="36"/>
                    <a:pt x="13" y="36"/>
                  </a:cubicBezTo>
                  <a:cubicBezTo>
                    <a:pt x="63" y="36"/>
                    <a:pt x="63" y="36"/>
                    <a:pt x="63" y="36"/>
                  </a:cubicBezTo>
                  <a:cubicBezTo>
                    <a:pt x="67" y="36"/>
                    <a:pt x="71" y="39"/>
                    <a:pt x="71" y="44"/>
                  </a:cubicBezTo>
                  <a:lnTo>
                    <a:pt x="71" y="80"/>
                  </a:lnTo>
                  <a:close/>
                  <a:moveTo>
                    <a:pt x="77" y="54"/>
                  </a:moveTo>
                  <a:cubicBezTo>
                    <a:pt x="75" y="54"/>
                    <a:pt x="74" y="52"/>
                    <a:pt x="74" y="51"/>
                  </a:cubicBezTo>
                  <a:cubicBezTo>
                    <a:pt x="74" y="49"/>
                    <a:pt x="75" y="47"/>
                    <a:pt x="77" y="47"/>
                  </a:cubicBezTo>
                  <a:cubicBezTo>
                    <a:pt x="79" y="47"/>
                    <a:pt x="80" y="49"/>
                    <a:pt x="80" y="51"/>
                  </a:cubicBezTo>
                  <a:cubicBezTo>
                    <a:pt x="80" y="52"/>
                    <a:pt x="79" y="54"/>
                    <a:pt x="77" y="54"/>
                  </a:cubicBezTo>
                  <a:close/>
                  <a:moveTo>
                    <a:pt x="77" y="46"/>
                  </a:moveTo>
                  <a:cubicBezTo>
                    <a:pt x="75" y="46"/>
                    <a:pt x="74" y="44"/>
                    <a:pt x="74" y="43"/>
                  </a:cubicBezTo>
                  <a:cubicBezTo>
                    <a:pt x="74" y="41"/>
                    <a:pt x="75" y="39"/>
                    <a:pt x="77" y="39"/>
                  </a:cubicBezTo>
                  <a:cubicBezTo>
                    <a:pt x="79" y="39"/>
                    <a:pt x="80" y="41"/>
                    <a:pt x="80" y="43"/>
                  </a:cubicBezTo>
                  <a:cubicBezTo>
                    <a:pt x="80" y="44"/>
                    <a:pt x="79" y="46"/>
                    <a:pt x="77" y="46"/>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chemeClr val="tx1">
                    <a:lumMod val="65000"/>
                    <a:lumOff val="35000"/>
                  </a:schemeClr>
                </a:solidFill>
                <a:latin typeface="Calibri" pitchFamily="34" charset="0"/>
                <a:sym typeface="宋体" pitchFamily="2" charset="-122"/>
              </a:endParaRPr>
            </a:p>
          </p:txBody>
        </p:sp>
      </p:grpSp>
      <p:sp>
        <p:nvSpPr>
          <p:cNvPr id="11" name="椭圆 53"/>
          <p:cNvSpPr>
            <a:spLocks noChangeArrowheads="1"/>
          </p:cNvSpPr>
          <p:nvPr/>
        </p:nvSpPr>
        <p:spPr bwMode="auto">
          <a:xfrm>
            <a:off x="4064694" y="1360712"/>
            <a:ext cx="919163" cy="917972"/>
          </a:xfrm>
          <a:prstGeom prst="ellipse">
            <a:avLst/>
          </a:prstGeom>
          <a:solidFill>
            <a:srgbClr val="F29B26"/>
          </a:solidFill>
          <a:ln>
            <a:noFill/>
          </a:ln>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grpSp>
        <p:nvGrpSpPr>
          <p:cNvPr id="12" name="Group 17"/>
          <p:cNvGrpSpPr>
            <a:grpSpLocks/>
          </p:cNvGrpSpPr>
          <p:nvPr/>
        </p:nvGrpSpPr>
        <p:grpSpPr bwMode="auto">
          <a:xfrm>
            <a:off x="4334123" y="1652439"/>
            <a:ext cx="286080" cy="369042"/>
            <a:chOff x="0" y="0"/>
            <a:chExt cx="381000" cy="492126"/>
          </a:xfrm>
        </p:grpSpPr>
        <p:sp>
          <p:nvSpPr>
            <p:cNvPr id="13" name="Freeform 1011"/>
            <p:cNvSpPr>
              <a:spLocks noChangeArrowheads="1"/>
            </p:cNvSpPr>
            <p:nvPr/>
          </p:nvSpPr>
          <p:spPr bwMode="auto">
            <a:xfrm>
              <a:off x="182562" y="0"/>
              <a:ext cx="46038" cy="111125"/>
            </a:xfrm>
            <a:custGeom>
              <a:avLst/>
              <a:gdLst>
                <a:gd name="T0" fmla="*/ 8 w 8"/>
                <a:gd name="T1" fmla="*/ 15 h 19"/>
                <a:gd name="T2" fmla="*/ 4 w 8"/>
                <a:gd name="T3" fmla="*/ 19 h 19"/>
                <a:gd name="T4" fmla="*/ 4 w 8"/>
                <a:gd name="T5" fmla="*/ 19 h 19"/>
                <a:gd name="T6" fmla="*/ 0 w 8"/>
                <a:gd name="T7" fmla="*/ 15 h 19"/>
                <a:gd name="T8" fmla="*/ 0 w 8"/>
                <a:gd name="T9" fmla="*/ 5 h 19"/>
                <a:gd name="T10" fmla="*/ 4 w 8"/>
                <a:gd name="T11" fmla="*/ 0 h 19"/>
                <a:gd name="T12" fmla="*/ 4 w 8"/>
                <a:gd name="T13" fmla="*/ 0 h 19"/>
                <a:gd name="T14" fmla="*/ 8 w 8"/>
                <a:gd name="T15" fmla="*/ 5 h 19"/>
                <a:gd name="T16" fmla="*/ 8 w 8"/>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8" y="15"/>
                  </a:moveTo>
                  <a:cubicBezTo>
                    <a:pt x="8" y="17"/>
                    <a:pt x="6"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6" y="0"/>
                    <a:pt x="8" y="2"/>
                    <a:pt x="8" y="5"/>
                  </a:cubicBezTo>
                  <a:lnTo>
                    <a:pt x="8" y="15"/>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chemeClr val="tx1">
                    <a:lumMod val="65000"/>
                    <a:lumOff val="35000"/>
                  </a:schemeClr>
                </a:solidFill>
                <a:latin typeface="Calibri" pitchFamily="34" charset="0"/>
                <a:sym typeface="宋体" pitchFamily="2" charset="-122"/>
              </a:endParaRPr>
            </a:p>
          </p:txBody>
        </p:sp>
        <p:sp>
          <p:nvSpPr>
            <p:cNvPr id="14" name="Freeform 1012"/>
            <p:cNvSpPr>
              <a:spLocks noChangeArrowheads="1"/>
            </p:cNvSpPr>
            <p:nvPr/>
          </p:nvSpPr>
          <p:spPr bwMode="auto">
            <a:xfrm>
              <a:off x="293687" y="0"/>
              <a:ext cx="52388" cy="111125"/>
            </a:xfrm>
            <a:custGeom>
              <a:avLst/>
              <a:gdLst>
                <a:gd name="T0" fmla="*/ 9 w 9"/>
                <a:gd name="T1" fmla="*/ 15 h 19"/>
                <a:gd name="T2" fmla="*/ 4 w 9"/>
                <a:gd name="T3" fmla="*/ 19 h 19"/>
                <a:gd name="T4" fmla="*/ 4 w 9"/>
                <a:gd name="T5" fmla="*/ 19 h 19"/>
                <a:gd name="T6" fmla="*/ 0 w 9"/>
                <a:gd name="T7" fmla="*/ 15 h 19"/>
                <a:gd name="T8" fmla="*/ 0 w 9"/>
                <a:gd name="T9" fmla="*/ 5 h 19"/>
                <a:gd name="T10" fmla="*/ 4 w 9"/>
                <a:gd name="T11" fmla="*/ 0 h 19"/>
                <a:gd name="T12" fmla="*/ 4 w 9"/>
                <a:gd name="T13" fmla="*/ 0 h 19"/>
                <a:gd name="T14" fmla="*/ 9 w 9"/>
                <a:gd name="T15" fmla="*/ 5 h 19"/>
                <a:gd name="T16" fmla="*/ 9 w 9"/>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
                <a:gd name="T28" fmla="*/ 0 h 19"/>
                <a:gd name="T29" fmla="*/ 9 w 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 h="19">
                  <a:moveTo>
                    <a:pt x="9" y="15"/>
                  </a:moveTo>
                  <a:cubicBezTo>
                    <a:pt x="9" y="17"/>
                    <a:pt x="7"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7" y="0"/>
                    <a:pt x="9" y="2"/>
                    <a:pt x="9" y="5"/>
                  </a:cubicBezTo>
                  <a:lnTo>
                    <a:pt x="9" y="15"/>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chemeClr val="tx1">
                    <a:lumMod val="65000"/>
                    <a:lumOff val="35000"/>
                  </a:schemeClr>
                </a:solidFill>
                <a:latin typeface="Calibri" pitchFamily="34" charset="0"/>
                <a:sym typeface="宋体" pitchFamily="2" charset="-122"/>
              </a:endParaRPr>
            </a:p>
          </p:txBody>
        </p:sp>
        <p:sp>
          <p:nvSpPr>
            <p:cNvPr id="15" name="Freeform 1013"/>
            <p:cNvSpPr>
              <a:spLocks noChangeArrowheads="1"/>
            </p:cNvSpPr>
            <p:nvPr/>
          </p:nvSpPr>
          <p:spPr bwMode="auto">
            <a:xfrm>
              <a:off x="147637" y="134938"/>
              <a:ext cx="233363" cy="204788"/>
            </a:xfrm>
            <a:custGeom>
              <a:avLst/>
              <a:gdLst>
                <a:gd name="T0" fmla="*/ 35 w 40"/>
                <a:gd name="T1" fmla="*/ 0 h 35"/>
                <a:gd name="T2" fmla="*/ 5 w 40"/>
                <a:gd name="T3" fmla="*/ 0 h 35"/>
                <a:gd name="T4" fmla="*/ 0 w 40"/>
                <a:gd name="T5" fmla="*/ 0 h 35"/>
                <a:gd name="T6" fmla="*/ 0 w 40"/>
                <a:gd name="T7" fmla="*/ 4 h 35"/>
                <a:gd name="T8" fmla="*/ 0 w 40"/>
                <a:gd name="T9" fmla="*/ 10 h 35"/>
                <a:gd name="T10" fmla="*/ 0 w 40"/>
                <a:gd name="T11" fmla="*/ 27 h 35"/>
                <a:gd name="T12" fmla="*/ 5 w 40"/>
                <a:gd name="T13" fmla="*/ 31 h 35"/>
                <a:gd name="T14" fmla="*/ 12 w 40"/>
                <a:gd name="T15" fmla="*/ 31 h 35"/>
                <a:gd name="T16" fmla="*/ 16 w 40"/>
                <a:gd name="T17" fmla="*/ 35 h 35"/>
                <a:gd name="T18" fmla="*/ 25 w 40"/>
                <a:gd name="T19" fmla="*/ 35 h 35"/>
                <a:gd name="T20" fmla="*/ 29 w 40"/>
                <a:gd name="T21" fmla="*/ 31 h 35"/>
                <a:gd name="T22" fmla="*/ 35 w 40"/>
                <a:gd name="T23" fmla="*/ 31 h 35"/>
                <a:gd name="T24" fmla="*/ 40 w 40"/>
                <a:gd name="T25" fmla="*/ 27 h 35"/>
                <a:gd name="T26" fmla="*/ 40 w 40"/>
                <a:gd name="T27" fmla="*/ 10 h 35"/>
                <a:gd name="T28" fmla="*/ 40 w 40"/>
                <a:gd name="T29" fmla="*/ 4 h 35"/>
                <a:gd name="T30" fmla="*/ 40 w 40"/>
                <a:gd name="T31" fmla="*/ 0 h 35"/>
                <a:gd name="T32" fmla="*/ 35 w 40"/>
                <a:gd name="T33" fmla="*/ 0 h 3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
                <a:gd name="T52" fmla="*/ 0 h 35"/>
                <a:gd name="T53" fmla="*/ 40 w 40"/>
                <a:gd name="T54" fmla="*/ 35 h 3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 h="35">
                  <a:moveTo>
                    <a:pt x="35" y="0"/>
                  </a:moveTo>
                  <a:cubicBezTo>
                    <a:pt x="5" y="0"/>
                    <a:pt x="5" y="0"/>
                    <a:pt x="5" y="0"/>
                  </a:cubicBezTo>
                  <a:cubicBezTo>
                    <a:pt x="0" y="0"/>
                    <a:pt x="0" y="0"/>
                    <a:pt x="0" y="0"/>
                  </a:cubicBezTo>
                  <a:cubicBezTo>
                    <a:pt x="0" y="4"/>
                    <a:pt x="0" y="4"/>
                    <a:pt x="0" y="4"/>
                  </a:cubicBezTo>
                  <a:cubicBezTo>
                    <a:pt x="0" y="10"/>
                    <a:pt x="0" y="10"/>
                    <a:pt x="0" y="10"/>
                  </a:cubicBezTo>
                  <a:cubicBezTo>
                    <a:pt x="0" y="27"/>
                    <a:pt x="0" y="27"/>
                    <a:pt x="0" y="27"/>
                  </a:cubicBezTo>
                  <a:cubicBezTo>
                    <a:pt x="0" y="29"/>
                    <a:pt x="2" y="31"/>
                    <a:pt x="5" y="31"/>
                  </a:cubicBezTo>
                  <a:cubicBezTo>
                    <a:pt x="12" y="31"/>
                    <a:pt x="12" y="31"/>
                    <a:pt x="12" y="31"/>
                  </a:cubicBezTo>
                  <a:cubicBezTo>
                    <a:pt x="12" y="33"/>
                    <a:pt x="14" y="35"/>
                    <a:pt x="16" y="35"/>
                  </a:cubicBezTo>
                  <a:cubicBezTo>
                    <a:pt x="25" y="35"/>
                    <a:pt x="25" y="35"/>
                    <a:pt x="25" y="35"/>
                  </a:cubicBezTo>
                  <a:cubicBezTo>
                    <a:pt x="27" y="35"/>
                    <a:pt x="29" y="33"/>
                    <a:pt x="29" y="31"/>
                  </a:cubicBezTo>
                  <a:cubicBezTo>
                    <a:pt x="35" y="31"/>
                    <a:pt x="35" y="31"/>
                    <a:pt x="35" y="31"/>
                  </a:cubicBezTo>
                  <a:cubicBezTo>
                    <a:pt x="38" y="31"/>
                    <a:pt x="40" y="29"/>
                    <a:pt x="40" y="27"/>
                  </a:cubicBezTo>
                  <a:cubicBezTo>
                    <a:pt x="40" y="10"/>
                    <a:pt x="40" y="10"/>
                    <a:pt x="40" y="10"/>
                  </a:cubicBezTo>
                  <a:cubicBezTo>
                    <a:pt x="40" y="4"/>
                    <a:pt x="40" y="4"/>
                    <a:pt x="40" y="4"/>
                  </a:cubicBezTo>
                  <a:cubicBezTo>
                    <a:pt x="40" y="0"/>
                    <a:pt x="40" y="0"/>
                    <a:pt x="40" y="0"/>
                  </a:cubicBezTo>
                  <a:lnTo>
                    <a:pt x="35"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chemeClr val="tx1">
                    <a:lumMod val="65000"/>
                    <a:lumOff val="35000"/>
                  </a:schemeClr>
                </a:solidFill>
                <a:latin typeface="Calibri" pitchFamily="34" charset="0"/>
                <a:sym typeface="宋体" pitchFamily="2" charset="-122"/>
              </a:endParaRPr>
            </a:p>
          </p:txBody>
        </p:sp>
        <p:sp>
          <p:nvSpPr>
            <p:cNvPr id="16" name="Freeform 1014"/>
            <p:cNvSpPr>
              <a:spLocks noChangeArrowheads="1"/>
            </p:cNvSpPr>
            <p:nvPr/>
          </p:nvSpPr>
          <p:spPr bwMode="auto">
            <a:xfrm>
              <a:off x="0" y="334963"/>
              <a:ext cx="280988" cy="157163"/>
            </a:xfrm>
            <a:custGeom>
              <a:avLst/>
              <a:gdLst>
                <a:gd name="T0" fmla="*/ 45 w 48"/>
                <a:gd name="T1" fmla="*/ 2 h 27"/>
                <a:gd name="T2" fmla="*/ 43 w 48"/>
                <a:gd name="T3" fmla="*/ 5 h 27"/>
                <a:gd name="T4" fmla="*/ 43 w 48"/>
                <a:gd name="T5" fmla="*/ 13 h 27"/>
                <a:gd name="T6" fmla="*/ 35 w 48"/>
                <a:gd name="T7" fmla="*/ 21 h 27"/>
                <a:gd name="T8" fmla="*/ 27 w 48"/>
                <a:gd name="T9" fmla="*/ 13 h 27"/>
                <a:gd name="T10" fmla="*/ 13 w 48"/>
                <a:gd name="T11" fmla="*/ 0 h 27"/>
                <a:gd name="T12" fmla="*/ 0 w 48"/>
                <a:gd name="T13" fmla="*/ 13 h 27"/>
                <a:gd name="T14" fmla="*/ 3 w 48"/>
                <a:gd name="T15" fmla="*/ 16 h 27"/>
                <a:gd name="T16" fmla="*/ 6 w 48"/>
                <a:gd name="T17" fmla="*/ 13 h 27"/>
                <a:gd name="T18" fmla="*/ 13 w 48"/>
                <a:gd name="T19" fmla="*/ 5 h 27"/>
                <a:gd name="T20" fmla="*/ 21 w 48"/>
                <a:gd name="T21" fmla="*/ 13 h 27"/>
                <a:gd name="T22" fmla="*/ 35 w 48"/>
                <a:gd name="T23" fmla="*/ 27 h 27"/>
                <a:gd name="T24" fmla="*/ 48 w 48"/>
                <a:gd name="T25" fmla="*/ 13 h 27"/>
                <a:gd name="T26" fmla="*/ 48 w 48"/>
                <a:gd name="T27" fmla="*/ 5 h 27"/>
                <a:gd name="T28" fmla="*/ 45 w 48"/>
                <a:gd name="T29" fmla="*/ 2 h 2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27"/>
                <a:gd name="T47" fmla="*/ 48 w 48"/>
                <a:gd name="T48" fmla="*/ 27 h 2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27">
                  <a:moveTo>
                    <a:pt x="45" y="2"/>
                  </a:moveTo>
                  <a:cubicBezTo>
                    <a:pt x="44" y="2"/>
                    <a:pt x="43" y="3"/>
                    <a:pt x="43" y="5"/>
                  </a:cubicBezTo>
                  <a:cubicBezTo>
                    <a:pt x="43" y="13"/>
                    <a:pt x="43" y="13"/>
                    <a:pt x="43" y="13"/>
                  </a:cubicBezTo>
                  <a:cubicBezTo>
                    <a:pt x="43" y="18"/>
                    <a:pt x="39" y="21"/>
                    <a:pt x="35" y="21"/>
                  </a:cubicBezTo>
                  <a:cubicBezTo>
                    <a:pt x="30" y="21"/>
                    <a:pt x="27" y="18"/>
                    <a:pt x="27" y="13"/>
                  </a:cubicBezTo>
                  <a:cubicBezTo>
                    <a:pt x="27" y="6"/>
                    <a:pt x="21" y="0"/>
                    <a:pt x="13" y="0"/>
                  </a:cubicBezTo>
                  <a:cubicBezTo>
                    <a:pt x="6" y="0"/>
                    <a:pt x="0" y="6"/>
                    <a:pt x="0" y="13"/>
                  </a:cubicBezTo>
                  <a:cubicBezTo>
                    <a:pt x="0" y="15"/>
                    <a:pt x="1" y="16"/>
                    <a:pt x="3" y="16"/>
                  </a:cubicBezTo>
                  <a:cubicBezTo>
                    <a:pt x="4" y="16"/>
                    <a:pt x="6" y="15"/>
                    <a:pt x="6" y="13"/>
                  </a:cubicBezTo>
                  <a:cubicBezTo>
                    <a:pt x="6" y="9"/>
                    <a:pt x="9" y="5"/>
                    <a:pt x="13" y="5"/>
                  </a:cubicBezTo>
                  <a:cubicBezTo>
                    <a:pt x="18" y="5"/>
                    <a:pt x="21" y="9"/>
                    <a:pt x="21" y="13"/>
                  </a:cubicBezTo>
                  <a:cubicBezTo>
                    <a:pt x="21" y="21"/>
                    <a:pt x="27" y="27"/>
                    <a:pt x="35" y="27"/>
                  </a:cubicBezTo>
                  <a:cubicBezTo>
                    <a:pt x="42" y="27"/>
                    <a:pt x="48" y="21"/>
                    <a:pt x="48" y="13"/>
                  </a:cubicBezTo>
                  <a:cubicBezTo>
                    <a:pt x="48" y="5"/>
                    <a:pt x="48" y="5"/>
                    <a:pt x="48" y="5"/>
                  </a:cubicBezTo>
                  <a:cubicBezTo>
                    <a:pt x="48" y="3"/>
                    <a:pt x="47" y="2"/>
                    <a:pt x="45"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chemeClr val="tx1">
                    <a:lumMod val="65000"/>
                    <a:lumOff val="35000"/>
                  </a:schemeClr>
                </a:solidFill>
                <a:latin typeface="Calibri" pitchFamily="34" charset="0"/>
                <a:sym typeface="宋体" pitchFamily="2" charset="-122"/>
              </a:endParaRPr>
            </a:p>
          </p:txBody>
        </p:sp>
      </p:grpSp>
      <p:grpSp>
        <p:nvGrpSpPr>
          <p:cNvPr id="17" name="Group 22"/>
          <p:cNvGrpSpPr>
            <a:grpSpLocks/>
          </p:cNvGrpSpPr>
          <p:nvPr/>
        </p:nvGrpSpPr>
        <p:grpSpPr bwMode="auto">
          <a:xfrm>
            <a:off x="5388670" y="1347614"/>
            <a:ext cx="917972" cy="917972"/>
            <a:chOff x="0" y="0"/>
            <a:chExt cx="1224136" cy="1224136"/>
          </a:xfrm>
        </p:grpSpPr>
        <p:sp>
          <p:nvSpPr>
            <p:cNvPr id="18" name="椭圆 60"/>
            <p:cNvSpPr>
              <a:spLocks noChangeArrowheads="1"/>
            </p:cNvSpPr>
            <p:nvPr/>
          </p:nvSpPr>
          <p:spPr bwMode="auto">
            <a:xfrm>
              <a:off x="0" y="0"/>
              <a:ext cx="1224136" cy="1224136"/>
            </a:xfrm>
            <a:prstGeom prst="ellipse">
              <a:avLst/>
            </a:prstGeom>
            <a:solidFill>
              <a:srgbClr val="BD392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19" name="Freeform 1015"/>
            <p:cNvSpPr>
              <a:spLocks noChangeArrowheads="1"/>
            </p:cNvSpPr>
            <p:nvPr/>
          </p:nvSpPr>
          <p:spPr bwMode="auto">
            <a:xfrm>
              <a:off x="377672" y="461202"/>
              <a:ext cx="457200" cy="415925"/>
            </a:xfrm>
            <a:custGeom>
              <a:avLst/>
              <a:gdLst>
                <a:gd name="T0" fmla="*/ 1 w 78"/>
                <a:gd name="T1" fmla="*/ 69 h 71"/>
                <a:gd name="T2" fmla="*/ 5 w 78"/>
                <a:gd name="T3" fmla="*/ 70 h 71"/>
                <a:gd name="T4" fmla="*/ 14 w 78"/>
                <a:gd name="T5" fmla="*/ 55 h 71"/>
                <a:gd name="T6" fmla="*/ 49 w 78"/>
                <a:gd name="T7" fmla="*/ 48 h 71"/>
                <a:gd name="T8" fmla="*/ 78 w 78"/>
                <a:gd name="T9" fmla="*/ 0 h 71"/>
                <a:gd name="T10" fmla="*/ 10 w 78"/>
                <a:gd name="T11" fmla="*/ 53 h 71"/>
                <a:gd name="T12" fmla="*/ 42 w 78"/>
                <a:gd name="T13" fmla="*/ 21 h 71"/>
                <a:gd name="T14" fmla="*/ 1 w 78"/>
                <a:gd name="T15" fmla="*/ 69 h 71"/>
                <a:gd name="T16" fmla="*/ 0 60000 65536"/>
                <a:gd name="T17" fmla="*/ 0 60000 65536"/>
                <a:gd name="T18" fmla="*/ 0 60000 65536"/>
                <a:gd name="T19" fmla="*/ 0 60000 65536"/>
                <a:gd name="T20" fmla="*/ 0 60000 65536"/>
                <a:gd name="T21" fmla="*/ 0 60000 65536"/>
                <a:gd name="T22" fmla="*/ 0 60000 65536"/>
                <a:gd name="T23" fmla="*/ 0 60000 65536"/>
                <a:gd name="T24" fmla="*/ 0 w 78"/>
                <a:gd name="T25" fmla="*/ 0 h 71"/>
                <a:gd name="T26" fmla="*/ 78 w 78"/>
                <a:gd name="T27" fmla="*/ 71 h 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8" h="71">
                  <a:moveTo>
                    <a:pt x="1" y="69"/>
                  </a:moveTo>
                  <a:cubicBezTo>
                    <a:pt x="1" y="69"/>
                    <a:pt x="0" y="71"/>
                    <a:pt x="5" y="70"/>
                  </a:cubicBezTo>
                  <a:cubicBezTo>
                    <a:pt x="4" y="67"/>
                    <a:pt x="14" y="55"/>
                    <a:pt x="14" y="55"/>
                  </a:cubicBezTo>
                  <a:cubicBezTo>
                    <a:pt x="14" y="55"/>
                    <a:pt x="32" y="67"/>
                    <a:pt x="49" y="48"/>
                  </a:cubicBezTo>
                  <a:cubicBezTo>
                    <a:pt x="66" y="29"/>
                    <a:pt x="54" y="13"/>
                    <a:pt x="78" y="0"/>
                  </a:cubicBezTo>
                  <a:cubicBezTo>
                    <a:pt x="21" y="12"/>
                    <a:pt x="9" y="30"/>
                    <a:pt x="10" y="53"/>
                  </a:cubicBezTo>
                  <a:cubicBezTo>
                    <a:pt x="15" y="42"/>
                    <a:pt x="29" y="27"/>
                    <a:pt x="42" y="21"/>
                  </a:cubicBezTo>
                  <a:cubicBezTo>
                    <a:pt x="21" y="36"/>
                    <a:pt x="7" y="58"/>
                    <a:pt x="1" y="69"/>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grpSp>
      <p:grpSp>
        <p:nvGrpSpPr>
          <p:cNvPr id="20" name="Group 25"/>
          <p:cNvGrpSpPr>
            <a:grpSpLocks/>
          </p:cNvGrpSpPr>
          <p:nvPr/>
        </p:nvGrpSpPr>
        <p:grpSpPr bwMode="auto">
          <a:xfrm>
            <a:off x="6711453" y="1360712"/>
            <a:ext cx="917972" cy="917972"/>
            <a:chOff x="0" y="0"/>
            <a:chExt cx="1224136" cy="1224136"/>
          </a:xfrm>
        </p:grpSpPr>
        <p:sp>
          <p:nvSpPr>
            <p:cNvPr id="21" name="椭圆 63"/>
            <p:cNvSpPr>
              <a:spLocks noChangeArrowheads="1"/>
            </p:cNvSpPr>
            <p:nvPr/>
          </p:nvSpPr>
          <p:spPr bwMode="auto">
            <a:xfrm>
              <a:off x="0" y="0"/>
              <a:ext cx="1224136" cy="1224136"/>
            </a:xfrm>
            <a:prstGeom prst="ellipse">
              <a:avLst/>
            </a:prstGeom>
            <a:solidFill>
              <a:srgbClr val="785448"/>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grpSp>
          <p:nvGrpSpPr>
            <p:cNvPr id="22" name="Group 27"/>
            <p:cNvGrpSpPr>
              <a:grpSpLocks/>
            </p:cNvGrpSpPr>
            <p:nvPr/>
          </p:nvGrpSpPr>
          <p:grpSpPr bwMode="auto">
            <a:xfrm>
              <a:off x="402004" y="462692"/>
              <a:ext cx="415398" cy="303451"/>
              <a:chOff x="0" y="0"/>
              <a:chExt cx="685800" cy="400050"/>
            </a:xfrm>
          </p:grpSpPr>
          <p:sp>
            <p:nvSpPr>
              <p:cNvPr id="23" name="Freeform 8"/>
              <p:cNvSpPr>
                <a:spLocks noChangeArrowheads="1"/>
              </p:cNvSpPr>
              <p:nvPr/>
            </p:nvSpPr>
            <p:spPr bwMode="auto">
              <a:xfrm>
                <a:off x="0" y="365125"/>
                <a:ext cx="685800" cy="34925"/>
              </a:xfrm>
              <a:custGeom>
                <a:avLst/>
                <a:gdLst>
                  <a:gd name="T0" fmla="*/ 117 w 117"/>
                  <a:gd name="T1" fmla="*/ 5 h 6"/>
                  <a:gd name="T2" fmla="*/ 115 w 117"/>
                  <a:gd name="T3" fmla="*/ 6 h 6"/>
                  <a:gd name="T4" fmla="*/ 2 w 117"/>
                  <a:gd name="T5" fmla="*/ 6 h 6"/>
                  <a:gd name="T6" fmla="*/ 0 w 117"/>
                  <a:gd name="T7" fmla="*/ 5 h 6"/>
                  <a:gd name="T8" fmla="*/ 0 w 117"/>
                  <a:gd name="T9" fmla="*/ 1 h 6"/>
                  <a:gd name="T10" fmla="*/ 2 w 117"/>
                  <a:gd name="T11" fmla="*/ 0 h 6"/>
                  <a:gd name="T12" fmla="*/ 115 w 117"/>
                  <a:gd name="T13" fmla="*/ 0 h 6"/>
                  <a:gd name="T14" fmla="*/ 117 w 117"/>
                  <a:gd name="T15" fmla="*/ 1 h 6"/>
                  <a:gd name="T16" fmla="*/ 117 w 117"/>
                  <a:gd name="T17" fmla="*/ 5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6"/>
                  <a:gd name="T29" fmla="*/ 117 w 117"/>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6">
                    <a:moveTo>
                      <a:pt x="117" y="5"/>
                    </a:moveTo>
                    <a:cubicBezTo>
                      <a:pt x="117" y="6"/>
                      <a:pt x="116" y="6"/>
                      <a:pt x="115" y="6"/>
                    </a:cubicBezTo>
                    <a:cubicBezTo>
                      <a:pt x="2" y="6"/>
                      <a:pt x="2" y="6"/>
                      <a:pt x="2" y="6"/>
                    </a:cubicBezTo>
                    <a:cubicBezTo>
                      <a:pt x="1" y="6"/>
                      <a:pt x="0" y="6"/>
                      <a:pt x="0" y="5"/>
                    </a:cubicBezTo>
                    <a:cubicBezTo>
                      <a:pt x="0" y="1"/>
                      <a:pt x="0" y="1"/>
                      <a:pt x="0" y="1"/>
                    </a:cubicBezTo>
                    <a:cubicBezTo>
                      <a:pt x="0" y="0"/>
                      <a:pt x="1" y="0"/>
                      <a:pt x="2" y="0"/>
                    </a:cubicBezTo>
                    <a:cubicBezTo>
                      <a:pt x="115" y="0"/>
                      <a:pt x="115" y="0"/>
                      <a:pt x="115" y="0"/>
                    </a:cubicBezTo>
                    <a:cubicBezTo>
                      <a:pt x="116" y="0"/>
                      <a:pt x="117" y="0"/>
                      <a:pt x="117" y="1"/>
                    </a:cubicBezTo>
                    <a:lnTo>
                      <a:pt x="117" y="5"/>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sp>
            <p:nvSpPr>
              <p:cNvPr id="24" name="Freeform 9"/>
              <p:cNvSpPr>
                <a:spLocks noEditPoints="1" noChangeArrowheads="1"/>
              </p:cNvSpPr>
              <p:nvPr/>
            </p:nvSpPr>
            <p:spPr bwMode="auto">
              <a:xfrm>
                <a:off x="41275" y="0"/>
                <a:ext cx="603250" cy="346075"/>
              </a:xfrm>
              <a:custGeom>
                <a:avLst/>
                <a:gdLst>
                  <a:gd name="T0" fmla="*/ 99 w 103"/>
                  <a:gd name="T1" fmla="*/ 0 h 59"/>
                  <a:gd name="T2" fmla="*/ 5 w 103"/>
                  <a:gd name="T3" fmla="*/ 0 h 59"/>
                  <a:gd name="T4" fmla="*/ 0 w 103"/>
                  <a:gd name="T5" fmla="*/ 5 h 59"/>
                  <a:gd name="T6" fmla="*/ 0 w 103"/>
                  <a:gd name="T7" fmla="*/ 54 h 59"/>
                  <a:gd name="T8" fmla="*/ 5 w 103"/>
                  <a:gd name="T9" fmla="*/ 59 h 59"/>
                  <a:gd name="T10" fmla="*/ 99 w 103"/>
                  <a:gd name="T11" fmla="*/ 59 h 59"/>
                  <a:gd name="T12" fmla="*/ 103 w 103"/>
                  <a:gd name="T13" fmla="*/ 54 h 59"/>
                  <a:gd name="T14" fmla="*/ 103 w 103"/>
                  <a:gd name="T15" fmla="*/ 5 h 59"/>
                  <a:gd name="T16" fmla="*/ 99 w 103"/>
                  <a:gd name="T17" fmla="*/ 0 h 59"/>
                  <a:gd name="T18" fmla="*/ 99 w 103"/>
                  <a:gd name="T19" fmla="*/ 55 h 59"/>
                  <a:gd name="T20" fmla="*/ 5 w 103"/>
                  <a:gd name="T21" fmla="*/ 55 h 59"/>
                  <a:gd name="T22" fmla="*/ 5 w 103"/>
                  <a:gd name="T23" fmla="*/ 6 h 59"/>
                  <a:gd name="T24" fmla="*/ 99 w 103"/>
                  <a:gd name="T25" fmla="*/ 6 h 59"/>
                  <a:gd name="T26" fmla="*/ 99 w 103"/>
                  <a:gd name="T27" fmla="*/ 55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3"/>
                  <a:gd name="T43" fmla="*/ 0 h 59"/>
                  <a:gd name="T44" fmla="*/ 103 w 103"/>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3" h="59">
                    <a:moveTo>
                      <a:pt x="99" y="0"/>
                    </a:moveTo>
                    <a:cubicBezTo>
                      <a:pt x="5" y="0"/>
                      <a:pt x="5" y="0"/>
                      <a:pt x="5" y="0"/>
                    </a:cubicBezTo>
                    <a:cubicBezTo>
                      <a:pt x="2" y="0"/>
                      <a:pt x="0" y="2"/>
                      <a:pt x="0" y="5"/>
                    </a:cubicBezTo>
                    <a:cubicBezTo>
                      <a:pt x="0" y="54"/>
                      <a:pt x="0" y="54"/>
                      <a:pt x="0" y="54"/>
                    </a:cubicBezTo>
                    <a:cubicBezTo>
                      <a:pt x="0" y="57"/>
                      <a:pt x="2" y="59"/>
                      <a:pt x="5" y="59"/>
                    </a:cubicBezTo>
                    <a:cubicBezTo>
                      <a:pt x="99" y="59"/>
                      <a:pt x="99" y="59"/>
                      <a:pt x="99" y="59"/>
                    </a:cubicBezTo>
                    <a:cubicBezTo>
                      <a:pt x="101" y="59"/>
                      <a:pt x="103" y="57"/>
                      <a:pt x="103" y="54"/>
                    </a:cubicBezTo>
                    <a:cubicBezTo>
                      <a:pt x="103" y="5"/>
                      <a:pt x="103" y="5"/>
                      <a:pt x="103" y="5"/>
                    </a:cubicBezTo>
                    <a:cubicBezTo>
                      <a:pt x="103" y="2"/>
                      <a:pt x="101" y="0"/>
                      <a:pt x="99" y="0"/>
                    </a:cubicBezTo>
                    <a:close/>
                    <a:moveTo>
                      <a:pt x="99" y="55"/>
                    </a:moveTo>
                    <a:cubicBezTo>
                      <a:pt x="5" y="55"/>
                      <a:pt x="5" y="55"/>
                      <a:pt x="5" y="55"/>
                    </a:cubicBezTo>
                    <a:cubicBezTo>
                      <a:pt x="5" y="6"/>
                      <a:pt x="5" y="6"/>
                      <a:pt x="5" y="6"/>
                    </a:cubicBezTo>
                    <a:cubicBezTo>
                      <a:pt x="99" y="6"/>
                      <a:pt x="99" y="6"/>
                      <a:pt x="99" y="6"/>
                    </a:cubicBezTo>
                    <a:lnTo>
                      <a:pt x="99" y="55"/>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grpSp>
      </p:grpSp>
      <p:grpSp>
        <p:nvGrpSpPr>
          <p:cNvPr id="25" name="Group 30"/>
          <p:cNvGrpSpPr>
            <a:grpSpLocks/>
          </p:cNvGrpSpPr>
          <p:nvPr/>
        </p:nvGrpSpPr>
        <p:grpSpPr bwMode="auto">
          <a:xfrm>
            <a:off x="1419125" y="2454897"/>
            <a:ext cx="6629400" cy="261610"/>
            <a:chOff x="0" y="0"/>
            <a:chExt cx="8838828" cy="348589"/>
          </a:xfrm>
        </p:grpSpPr>
        <p:sp>
          <p:nvSpPr>
            <p:cNvPr id="26" name="文本框 68"/>
            <p:cNvSpPr>
              <a:spLocks noChangeArrowheads="1"/>
            </p:cNvSpPr>
            <p:nvPr/>
          </p:nvSpPr>
          <p:spPr bwMode="auto">
            <a:xfrm>
              <a:off x="0" y="0"/>
              <a:ext cx="1780764" cy="348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b="1" dirty="0">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27" name="文本框 69"/>
            <p:cNvSpPr>
              <a:spLocks noChangeArrowheads="1"/>
            </p:cNvSpPr>
            <p:nvPr/>
          </p:nvSpPr>
          <p:spPr bwMode="auto">
            <a:xfrm>
              <a:off x="1724111" y="0"/>
              <a:ext cx="1780764" cy="348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b="1">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28" name="文本框 70"/>
            <p:cNvSpPr>
              <a:spLocks noChangeArrowheads="1"/>
            </p:cNvSpPr>
            <p:nvPr/>
          </p:nvSpPr>
          <p:spPr bwMode="auto">
            <a:xfrm>
              <a:off x="3553189" y="0"/>
              <a:ext cx="1780764" cy="348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b="1">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29" name="文本框 71"/>
            <p:cNvSpPr>
              <a:spLocks noChangeArrowheads="1"/>
            </p:cNvSpPr>
            <p:nvPr/>
          </p:nvSpPr>
          <p:spPr bwMode="auto">
            <a:xfrm>
              <a:off x="5277301" y="0"/>
              <a:ext cx="1780764" cy="348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b="1">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30" name="文本框 72"/>
            <p:cNvSpPr>
              <a:spLocks noChangeArrowheads="1"/>
            </p:cNvSpPr>
            <p:nvPr/>
          </p:nvSpPr>
          <p:spPr bwMode="auto">
            <a:xfrm>
              <a:off x="7058064" y="0"/>
              <a:ext cx="1780764" cy="348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b="1">
                  <a:solidFill>
                    <a:schemeClr val="bg1">
                      <a:lumMod val="50000"/>
                    </a:schemeClr>
                  </a:solidFill>
                  <a:latin typeface="微软雅黑" pitchFamily="34" charset="-122"/>
                  <a:ea typeface="微软雅黑" pitchFamily="34" charset="-122"/>
                  <a:sym typeface="微软雅黑" pitchFamily="34" charset="-122"/>
                </a:rPr>
                <a:t>单击输入标题</a:t>
              </a:r>
            </a:p>
          </p:txBody>
        </p:sp>
      </p:grpSp>
      <p:sp>
        <p:nvSpPr>
          <p:cNvPr id="31" name="燕尾形 73"/>
          <p:cNvSpPr>
            <a:spLocks noChangeArrowheads="1"/>
          </p:cNvSpPr>
          <p:nvPr/>
        </p:nvSpPr>
        <p:spPr bwMode="auto">
          <a:xfrm>
            <a:off x="2447825" y="1775049"/>
            <a:ext cx="161925" cy="161925"/>
          </a:xfrm>
          <a:prstGeom prst="chevron">
            <a:avLst>
              <a:gd name="adj" fmla="val 50000"/>
            </a:avLst>
          </a:prstGeom>
          <a:solidFill>
            <a:schemeClr val="bg1">
              <a:lumMod val="50000"/>
            </a:schemeClr>
          </a:solidFill>
          <a:ln>
            <a:noFill/>
          </a:ln>
          <a:extLst/>
        </p:spPr>
        <p:txBody>
          <a:bodyPr lIns="68580" tIns="34290" rIns="68580" bIns="34290"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32" name="燕尾形 74"/>
          <p:cNvSpPr>
            <a:spLocks noChangeArrowheads="1"/>
          </p:cNvSpPr>
          <p:nvPr/>
        </p:nvSpPr>
        <p:spPr bwMode="auto">
          <a:xfrm>
            <a:off x="3790850" y="1775049"/>
            <a:ext cx="161925" cy="161925"/>
          </a:xfrm>
          <a:prstGeom prst="chevron">
            <a:avLst>
              <a:gd name="adj" fmla="val 50000"/>
            </a:avLst>
          </a:prstGeom>
          <a:solidFill>
            <a:schemeClr val="bg1">
              <a:lumMod val="50000"/>
            </a:schemeClr>
          </a:solidFill>
          <a:ln>
            <a:noFill/>
          </a:ln>
          <a:extLst/>
        </p:spPr>
        <p:txBody>
          <a:bodyPr lIns="68580" tIns="34290" rIns="68580" bIns="34290"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33" name="燕尾形 75"/>
          <p:cNvSpPr>
            <a:spLocks noChangeArrowheads="1"/>
          </p:cNvSpPr>
          <p:nvPr/>
        </p:nvSpPr>
        <p:spPr bwMode="auto">
          <a:xfrm>
            <a:off x="5107682" y="1775049"/>
            <a:ext cx="161925" cy="161925"/>
          </a:xfrm>
          <a:prstGeom prst="chevron">
            <a:avLst>
              <a:gd name="adj" fmla="val 50000"/>
            </a:avLst>
          </a:prstGeom>
          <a:solidFill>
            <a:schemeClr val="bg1">
              <a:lumMod val="50000"/>
            </a:schemeClr>
          </a:solidFill>
          <a:ln>
            <a:noFill/>
          </a:ln>
          <a:extLst/>
        </p:spPr>
        <p:txBody>
          <a:bodyPr lIns="68580" tIns="34290" rIns="68580" bIns="34290"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34" name="燕尾形 76"/>
          <p:cNvSpPr>
            <a:spLocks noChangeArrowheads="1"/>
          </p:cNvSpPr>
          <p:nvPr/>
        </p:nvSpPr>
        <p:spPr bwMode="auto">
          <a:xfrm>
            <a:off x="6443563" y="1789336"/>
            <a:ext cx="161925" cy="161925"/>
          </a:xfrm>
          <a:prstGeom prst="chevron">
            <a:avLst>
              <a:gd name="adj" fmla="val 50000"/>
            </a:avLst>
          </a:prstGeom>
          <a:solidFill>
            <a:schemeClr val="bg1">
              <a:lumMod val="50000"/>
            </a:schemeClr>
          </a:solidFill>
          <a:ln>
            <a:noFill/>
          </a:ln>
          <a:extLst/>
        </p:spPr>
        <p:txBody>
          <a:bodyPr lIns="68580" tIns="34290" rIns="68580" bIns="34290" anchor="ctr"/>
          <a:lstStyle/>
          <a:p>
            <a:pPr algn="ctr"/>
            <a:endParaRPr lang="zh-CN" altLang="zh-CN">
              <a:solidFill>
                <a:schemeClr val="tx1">
                  <a:lumMod val="65000"/>
                  <a:lumOff val="35000"/>
                </a:schemeClr>
              </a:solidFill>
              <a:latin typeface="宋体" pitchFamily="2" charset="-122"/>
              <a:sym typeface="宋体" pitchFamily="2" charset="-122"/>
            </a:endParaRPr>
          </a:p>
        </p:txBody>
      </p:sp>
      <p:grpSp>
        <p:nvGrpSpPr>
          <p:cNvPr id="35" name="Group 40"/>
          <p:cNvGrpSpPr>
            <a:grpSpLocks/>
          </p:cNvGrpSpPr>
          <p:nvPr/>
        </p:nvGrpSpPr>
        <p:grpSpPr bwMode="auto">
          <a:xfrm>
            <a:off x="1403648" y="3093070"/>
            <a:ext cx="6463830" cy="840595"/>
            <a:chOff x="0" y="-1"/>
            <a:chExt cx="8618263" cy="1120674"/>
          </a:xfrm>
        </p:grpSpPr>
        <p:sp>
          <p:nvSpPr>
            <p:cNvPr id="36" name="矩形 78"/>
            <p:cNvSpPr>
              <a:spLocks noChangeArrowheads="1"/>
            </p:cNvSpPr>
            <p:nvPr/>
          </p:nvSpPr>
          <p:spPr bwMode="auto">
            <a:xfrm>
              <a:off x="0" y="0"/>
              <a:ext cx="1679848" cy="110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dirty="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dirty="0">
                <a:solidFill>
                  <a:schemeClr val="bg1">
                    <a:lumMod val="50000"/>
                  </a:schemeClr>
                </a:solidFill>
                <a:latin typeface="微软雅黑" pitchFamily="34" charset="-122"/>
                <a:ea typeface="微软雅黑" pitchFamily="34" charset="-122"/>
                <a:sym typeface="微软雅黑" pitchFamily="34" charset="-122"/>
              </a:endParaRPr>
            </a:p>
            <a:p>
              <a:r>
                <a:rPr lang="zh-CN" altLang="en-US" sz="800" dirty="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dirty="0">
                <a:solidFill>
                  <a:schemeClr val="bg1">
                    <a:lumMod val="50000"/>
                  </a:schemeClr>
                </a:solidFill>
                <a:latin typeface="微软雅黑" pitchFamily="34" charset="-122"/>
                <a:ea typeface="微软雅黑" pitchFamily="34" charset="-122"/>
                <a:sym typeface="微软雅黑" pitchFamily="34" charset="-122"/>
              </a:endParaRPr>
            </a:p>
            <a:p>
              <a:r>
                <a:rPr lang="zh-CN" altLang="en-US" sz="800" dirty="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dirty="0">
                <a:solidFill>
                  <a:schemeClr val="bg1">
                    <a:lumMod val="50000"/>
                  </a:schemeClr>
                </a:solidFill>
                <a:latin typeface="微软雅黑" pitchFamily="34" charset="-122"/>
                <a:ea typeface="微软雅黑" pitchFamily="34" charset="-122"/>
                <a:sym typeface="微软雅黑" pitchFamily="34" charset="-122"/>
              </a:endParaRPr>
            </a:p>
            <a:p>
              <a:r>
                <a:rPr lang="zh-CN" altLang="en-US" sz="800" dirty="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dirty="0">
                <a:solidFill>
                  <a:schemeClr val="bg1">
                    <a:lumMod val="50000"/>
                  </a:schemeClr>
                </a:solidFill>
                <a:latin typeface="微软雅黑" pitchFamily="34" charset="-122"/>
                <a:ea typeface="微软雅黑" pitchFamily="34" charset="-122"/>
                <a:sym typeface="微软雅黑" pitchFamily="34" charset="-122"/>
              </a:endParaRPr>
            </a:p>
            <a:p>
              <a:r>
                <a:rPr lang="zh-CN" altLang="en-US" sz="800" dirty="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dirty="0">
                <a:solidFill>
                  <a:schemeClr val="bg1">
                    <a:lumMod val="50000"/>
                  </a:schemeClr>
                </a:solidFill>
                <a:latin typeface="微软雅黑" pitchFamily="34" charset="-122"/>
                <a:ea typeface="微软雅黑" pitchFamily="34" charset="-122"/>
                <a:sym typeface="微软雅黑" pitchFamily="34" charset="-122"/>
              </a:endParaRPr>
            </a:p>
            <a:p>
              <a:endParaRPr lang="zh-CN" altLang="en-US" sz="8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37" name="矩形 79"/>
            <p:cNvSpPr>
              <a:spLocks noChangeArrowheads="1"/>
            </p:cNvSpPr>
            <p:nvPr/>
          </p:nvSpPr>
          <p:spPr bwMode="auto">
            <a:xfrm>
              <a:off x="1714589" y="6397"/>
              <a:ext cx="1679848" cy="110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a:solidFill>
                  <a:schemeClr val="bg1">
                    <a:lumMod val="50000"/>
                  </a:schemeClr>
                </a:solidFill>
                <a:latin typeface="微软雅黑" pitchFamily="34" charset="-122"/>
                <a:ea typeface="微软雅黑" pitchFamily="34" charset="-122"/>
                <a:sym typeface="微软雅黑" pitchFamily="34" charset="-122"/>
              </a:endParaRPr>
            </a:p>
            <a:p>
              <a:r>
                <a:rPr lang="zh-CN" altLang="en-US" sz="80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a:solidFill>
                  <a:schemeClr val="bg1">
                    <a:lumMod val="50000"/>
                  </a:schemeClr>
                </a:solidFill>
                <a:latin typeface="微软雅黑" pitchFamily="34" charset="-122"/>
                <a:ea typeface="微软雅黑" pitchFamily="34" charset="-122"/>
                <a:sym typeface="微软雅黑" pitchFamily="34" charset="-122"/>
              </a:endParaRPr>
            </a:p>
            <a:p>
              <a:r>
                <a:rPr lang="zh-CN" altLang="en-US" sz="80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a:solidFill>
                  <a:schemeClr val="bg1">
                    <a:lumMod val="50000"/>
                  </a:schemeClr>
                </a:solidFill>
                <a:latin typeface="微软雅黑" pitchFamily="34" charset="-122"/>
                <a:ea typeface="微软雅黑" pitchFamily="34" charset="-122"/>
                <a:sym typeface="微软雅黑" pitchFamily="34" charset="-122"/>
              </a:endParaRPr>
            </a:p>
            <a:p>
              <a:r>
                <a:rPr lang="zh-CN" altLang="en-US" sz="80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a:solidFill>
                  <a:schemeClr val="bg1">
                    <a:lumMod val="50000"/>
                  </a:schemeClr>
                </a:solidFill>
                <a:latin typeface="微软雅黑" pitchFamily="34" charset="-122"/>
                <a:ea typeface="微软雅黑" pitchFamily="34" charset="-122"/>
                <a:sym typeface="微软雅黑" pitchFamily="34" charset="-122"/>
              </a:endParaRPr>
            </a:p>
            <a:p>
              <a:r>
                <a:rPr lang="zh-CN" altLang="en-US" sz="80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a:solidFill>
                  <a:schemeClr val="bg1">
                    <a:lumMod val="50000"/>
                  </a:schemeClr>
                </a:solidFill>
                <a:latin typeface="微软雅黑" pitchFamily="34" charset="-122"/>
                <a:ea typeface="微软雅黑" pitchFamily="34" charset="-122"/>
                <a:sym typeface="微软雅黑" pitchFamily="34" charset="-122"/>
              </a:endParaRPr>
            </a:p>
            <a:p>
              <a:endParaRPr lang="zh-CN" altLang="en-US" sz="800">
                <a:solidFill>
                  <a:schemeClr val="bg1">
                    <a:lumMod val="50000"/>
                  </a:schemeClr>
                </a:solidFill>
                <a:latin typeface="微软雅黑" pitchFamily="34" charset="-122"/>
                <a:ea typeface="微软雅黑" pitchFamily="34" charset="-122"/>
                <a:sym typeface="微软雅黑" pitchFamily="34" charset="-122"/>
              </a:endParaRPr>
            </a:p>
          </p:txBody>
        </p:sp>
        <p:sp>
          <p:nvSpPr>
            <p:cNvPr id="38" name="矩形 80"/>
            <p:cNvSpPr>
              <a:spLocks noChangeArrowheads="1"/>
            </p:cNvSpPr>
            <p:nvPr/>
          </p:nvSpPr>
          <p:spPr bwMode="auto">
            <a:xfrm>
              <a:off x="3474903" y="6397"/>
              <a:ext cx="1679848" cy="110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a:solidFill>
                  <a:schemeClr val="bg1">
                    <a:lumMod val="50000"/>
                  </a:schemeClr>
                </a:solidFill>
                <a:latin typeface="微软雅黑" pitchFamily="34" charset="-122"/>
                <a:ea typeface="微软雅黑" pitchFamily="34" charset="-122"/>
                <a:sym typeface="微软雅黑" pitchFamily="34" charset="-122"/>
              </a:endParaRPr>
            </a:p>
            <a:p>
              <a:r>
                <a:rPr lang="zh-CN" altLang="en-US" sz="80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a:solidFill>
                  <a:schemeClr val="bg1">
                    <a:lumMod val="50000"/>
                  </a:schemeClr>
                </a:solidFill>
                <a:latin typeface="微软雅黑" pitchFamily="34" charset="-122"/>
                <a:ea typeface="微软雅黑" pitchFamily="34" charset="-122"/>
                <a:sym typeface="微软雅黑" pitchFamily="34" charset="-122"/>
              </a:endParaRPr>
            </a:p>
            <a:p>
              <a:r>
                <a:rPr lang="zh-CN" altLang="en-US" sz="80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a:solidFill>
                  <a:schemeClr val="bg1">
                    <a:lumMod val="50000"/>
                  </a:schemeClr>
                </a:solidFill>
                <a:latin typeface="微软雅黑" pitchFamily="34" charset="-122"/>
                <a:ea typeface="微软雅黑" pitchFamily="34" charset="-122"/>
                <a:sym typeface="微软雅黑" pitchFamily="34" charset="-122"/>
              </a:endParaRPr>
            </a:p>
            <a:p>
              <a:r>
                <a:rPr lang="zh-CN" altLang="en-US" sz="80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a:solidFill>
                  <a:schemeClr val="bg1">
                    <a:lumMod val="50000"/>
                  </a:schemeClr>
                </a:solidFill>
                <a:latin typeface="微软雅黑" pitchFamily="34" charset="-122"/>
                <a:ea typeface="微软雅黑" pitchFamily="34" charset="-122"/>
                <a:sym typeface="微软雅黑" pitchFamily="34" charset="-122"/>
              </a:endParaRPr>
            </a:p>
            <a:p>
              <a:r>
                <a:rPr lang="zh-CN" altLang="en-US" sz="80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a:solidFill>
                  <a:schemeClr val="bg1">
                    <a:lumMod val="50000"/>
                  </a:schemeClr>
                </a:solidFill>
                <a:latin typeface="微软雅黑" pitchFamily="34" charset="-122"/>
                <a:ea typeface="微软雅黑" pitchFamily="34" charset="-122"/>
                <a:sym typeface="微软雅黑" pitchFamily="34" charset="-122"/>
              </a:endParaRPr>
            </a:p>
            <a:p>
              <a:endParaRPr lang="zh-CN" altLang="en-US" sz="800">
                <a:solidFill>
                  <a:schemeClr val="bg1">
                    <a:lumMod val="50000"/>
                  </a:schemeClr>
                </a:solidFill>
                <a:latin typeface="微软雅黑" pitchFamily="34" charset="-122"/>
                <a:ea typeface="微软雅黑" pitchFamily="34" charset="-122"/>
                <a:sym typeface="微软雅黑" pitchFamily="34" charset="-122"/>
              </a:endParaRPr>
            </a:p>
          </p:txBody>
        </p:sp>
        <p:sp>
          <p:nvSpPr>
            <p:cNvPr id="39" name="矩形 81"/>
            <p:cNvSpPr>
              <a:spLocks noChangeArrowheads="1"/>
            </p:cNvSpPr>
            <p:nvPr/>
          </p:nvSpPr>
          <p:spPr bwMode="auto">
            <a:xfrm>
              <a:off x="5189494" y="12795"/>
              <a:ext cx="1679848" cy="110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a:solidFill>
                  <a:schemeClr val="bg1">
                    <a:lumMod val="50000"/>
                  </a:schemeClr>
                </a:solidFill>
                <a:latin typeface="微软雅黑" pitchFamily="34" charset="-122"/>
                <a:ea typeface="微软雅黑" pitchFamily="34" charset="-122"/>
                <a:sym typeface="微软雅黑" pitchFamily="34" charset="-122"/>
              </a:endParaRPr>
            </a:p>
            <a:p>
              <a:r>
                <a:rPr lang="zh-CN" altLang="en-US" sz="80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a:solidFill>
                  <a:schemeClr val="bg1">
                    <a:lumMod val="50000"/>
                  </a:schemeClr>
                </a:solidFill>
                <a:latin typeface="微软雅黑" pitchFamily="34" charset="-122"/>
                <a:ea typeface="微软雅黑" pitchFamily="34" charset="-122"/>
                <a:sym typeface="微软雅黑" pitchFamily="34" charset="-122"/>
              </a:endParaRPr>
            </a:p>
            <a:p>
              <a:r>
                <a:rPr lang="zh-CN" altLang="en-US" sz="80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a:solidFill>
                  <a:schemeClr val="bg1">
                    <a:lumMod val="50000"/>
                  </a:schemeClr>
                </a:solidFill>
                <a:latin typeface="微软雅黑" pitchFamily="34" charset="-122"/>
                <a:ea typeface="微软雅黑" pitchFamily="34" charset="-122"/>
                <a:sym typeface="微软雅黑" pitchFamily="34" charset="-122"/>
              </a:endParaRPr>
            </a:p>
            <a:p>
              <a:r>
                <a:rPr lang="zh-CN" altLang="en-US" sz="80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a:solidFill>
                  <a:schemeClr val="bg1">
                    <a:lumMod val="50000"/>
                  </a:schemeClr>
                </a:solidFill>
                <a:latin typeface="微软雅黑" pitchFamily="34" charset="-122"/>
                <a:ea typeface="微软雅黑" pitchFamily="34" charset="-122"/>
                <a:sym typeface="微软雅黑" pitchFamily="34" charset="-122"/>
              </a:endParaRPr>
            </a:p>
            <a:p>
              <a:r>
                <a:rPr lang="zh-CN" altLang="en-US" sz="80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a:solidFill>
                  <a:schemeClr val="bg1">
                    <a:lumMod val="50000"/>
                  </a:schemeClr>
                </a:solidFill>
                <a:latin typeface="微软雅黑" pitchFamily="34" charset="-122"/>
                <a:ea typeface="微软雅黑" pitchFamily="34" charset="-122"/>
                <a:sym typeface="微软雅黑" pitchFamily="34" charset="-122"/>
              </a:endParaRPr>
            </a:p>
            <a:p>
              <a:endParaRPr lang="zh-CN" altLang="en-US" sz="800">
                <a:solidFill>
                  <a:schemeClr val="bg1">
                    <a:lumMod val="50000"/>
                  </a:schemeClr>
                </a:solidFill>
                <a:latin typeface="微软雅黑" pitchFamily="34" charset="-122"/>
                <a:ea typeface="微软雅黑" pitchFamily="34" charset="-122"/>
                <a:sym typeface="微软雅黑" pitchFamily="34" charset="-122"/>
              </a:endParaRPr>
            </a:p>
          </p:txBody>
        </p:sp>
        <p:sp>
          <p:nvSpPr>
            <p:cNvPr id="40" name="矩形 82"/>
            <p:cNvSpPr>
              <a:spLocks noChangeArrowheads="1"/>
            </p:cNvSpPr>
            <p:nvPr/>
          </p:nvSpPr>
          <p:spPr bwMode="auto">
            <a:xfrm>
              <a:off x="6938415" y="-1"/>
              <a:ext cx="1679848" cy="110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dirty="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dirty="0">
                <a:solidFill>
                  <a:schemeClr val="bg1">
                    <a:lumMod val="50000"/>
                  </a:schemeClr>
                </a:solidFill>
                <a:latin typeface="微软雅黑" pitchFamily="34" charset="-122"/>
                <a:ea typeface="微软雅黑" pitchFamily="34" charset="-122"/>
                <a:sym typeface="微软雅黑" pitchFamily="34" charset="-122"/>
              </a:endParaRPr>
            </a:p>
            <a:p>
              <a:r>
                <a:rPr lang="zh-CN" altLang="en-US" sz="800" dirty="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dirty="0">
                <a:solidFill>
                  <a:schemeClr val="bg1">
                    <a:lumMod val="50000"/>
                  </a:schemeClr>
                </a:solidFill>
                <a:latin typeface="微软雅黑" pitchFamily="34" charset="-122"/>
                <a:ea typeface="微软雅黑" pitchFamily="34" charset="-122"/>
                <a:sym typeface="微软雅黑" pitchFamily="34" charset="-122"/>
              </a:endParaRPr>
            </a:p>
            <a:p>
              <a:r>
                <a:rPr lang="zh-CN" altLang="en-US" sz="800" dirty="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dirty="0">
                <a:solidFill>
                  <a:schemeClr val="bg1">
                    <a:lumMod val="50000"/>
                  </a:schemeClr>
                </a:solidFill>
                <a:latin typeface="微软雅黑" pitchFamily="34" charset="-122"/>
                <a:ea typeface="微软雅黑" pitchFamily="34" charset="-122"/>
                <a:sym typeface="微软雅黑" pitchFamily="34" charset="-122"/>
              </a:endParaRPr>
            </a:p>
            <a:p>
              <a:r>
                <a:rPr lang="zh-CN" altLang="en-US" sz="800" dirty="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dirty="0">
                <a:solidFill>
                  <a:schemeClr val="bg1">
                    <a:lumMod val="50000"/>
                  </a:schemeClr>
                </a:solidFill>
                <a:latin typeface="微软雅黑" pitchFamily="34" charset="-122"/>
                <a:ea typeface="微软雅黑" pitchFamily="34" charset="-122"/>
                <a:sym typeface="微软雅黑" pitchFamily="34" charset="-122"/>
              </a:endParaRPr>
            </a:p>
            <a:p>
              <a:r>
                <a:rPr lang="zh-CN" altLang="en-US" sz="800" dirty="0">
                  <a:solidFill>
                    <a:schemeClr val="bg1">
                      <a:lumMod val="50000"/>
                    </a:schemeClr>
                  </a:solidFill>
                  <a:latin typeface="微软雅黑" pitchFamily="34" charset="-122"/>
                  <a:ea typeface="微软雅黑" pitchFamily="34" charset="-122"/>
                  <a:sym typeface="微软雅黑" pitchFamily="34" charset="-122"/>
                </a:rPr>
                <a:t>请在这里输入您要的</a:t>
              </a:r>
              <a:endParaRPr lang="en-US" sz="800" dirty="0">
                <a:solidFill>
                  <a:schemeClr val="bg1">
                    <a:lumMod val="50000"/>
                  </a:schemeClr>
                </a:solidFill>
                <a:latin typeface="微软雅黑" pitchFamily="34" charset="-122"/>
                <a:ea typeface="微软雅黑" pitchFamily="34" charset="-122"/>
                <a:sym typeface="微软雅黑" pitchFamily="34" charset="-122"/>
              </a:endParaRPr>
            </a:p>
            <a:p>
              <a:endParaRPr lang="zh-CN" altLang="en-US" sz="800" dirty="0">
                <a:solidFill>
                  <a:schemeClr val="bg1">
                    <a:lumMod val="50000"/>
                  </a:schemeClr>
                </a:solidFill>
                <a:latin typeface="微软雅黑" pitchFamily="34" charset="-122"/>
                <a:ea typeface="微软雅黑" pitchFamily="34" charset="-122"/>
                <a:sym typeface="微软雅黑" pitchFamily="34" charset="-122"/>
              </a:endParaRPr>
            </a:p>
          </p:txBody>
        </p:sp>
      </p:grpSp>
      <p:grpSp>
        <p:nvGrpSpPr>
          <p:cNvPr id="41" name="Group 46"/>
          <p:cNvGrpSpPr>
            <a:grpSpLocks/>
          </p:cNvGrpSpPr>
          <p:nvPr/>
        </p:nvGrpSpPr>
        <p:grpSpPr bwMode="auto">
          <a:xfrm>
            <a:off x="1466751" y="2791843"/>
            <a:ext cx="6365750" cy="230981"/>
            <a:chOff x="0" y="0"/>
            <a:chExt cx="8487614" cy="309189"/>
          </a:xfrm>
        </p:grpSpPr>
        <p:sp>
          <p:nvSpPr>
            <p:cNvPr id="42" name="矩形 84"/>
            <p:cNvSpPr>
              <a:spLocks noChangeArrowheads="1"/>
            </p:cNvSpPr>
            <p:nvPr/>
          </p:nvSpPr>
          <p:spPr bwMode="auto">
            <a:xfrm>
              <a:off x="0" y="0"/>
              <a:ext cx="8487614" cy="309189"/>
            </a:xfrm>
            <a:prstGeom prst="rect">
              <a:avLst/>
            </a:prstGeom>
            <a:solidFill>
              <a:srgbClr val="333F4F"/>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43" name="燕尾形 85"/>
            <p:cNvSpPr>
              <a:spLocks noChangeArrowheads="1"/>
            </p:cNvSpPr>
            <p:nvPr/>
          </p:nvSpPr>
          <p:spPr bwMode="auto">
            <a:xfrm rot="5400000">
              <a:off x="447875" y="45803"/>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44" name="燕尾形 86"/>
            <p:cNvSpPr>
              <a:spLocks noChangeArrowheads="1"/>
            </p:cNvSpPr>
            <p:nvPr/>
          </p:nvSpPr>
          <p:spPr bwMode="auto">
            <a:xfrm rot="5400000">
              <a:off x="2193724" y="45802"/>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45" name="燕尾形 87"/>
            <p:cNvSpPr>
              <a:spLocks noChangeArrowheads="1"/>
            </p:cNvSpPr>
            <p:nvPr/>
          </p:nvSpPr>
          <p:spPr bwMode="auto">
            <a:xfrm rot="5400000">
              <a:off x="4024557" y="51518"/>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46" name="燕尾形 88"/>
            <p:cNvSpPr>
              <a:spLocks noChangeArrowheads="1"/>
            </p:cNvSpPr>
            <p:nvPr/>
          </p:nvSpPr>
          <p:spPr bwMode="auto">
            <a:xfrm rot="5400000">
              <a:off x="5716320" y="40380"/>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47" name="燕尾形 89"/>
            <p:cNvSpPr>
              <a:spLocks noChangeArrowheads="1"/>
            </p:cNvSpPr>
            <p:nvPr/>
          </p:nvSpPr>
          <p:spPr bwMode="auto">
            <a:xfrm rot="5400000">
              <a:off x="7540696" y="51082"/>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grpSp>
      <p:sp>
        <p:nvSpPr>
          <p:cNvPr id="48" name="灯片编号占位符 47"/>
          <p:cNvSpPr>
            <a:spLocks noGrp="1"/>
          </p:cNvSpPr>
          <p:nvPr>
            <p:ph type="sldNum" sz="quarter" idx="12"/>
          </p:nvPr>
        </p:nvSpPr>
        <p:spPr/>
        <p:txBody>
          <a:bodyPr/>
          <a:lstStyle/>
          <a:p>
            <a:fld id="{877C4908-FE0A-43F2-B8DA-9F7993525651}" type="slidenum">
              <a:rPr lang="zh-CN" altLang="en-US" smtClean="0"/>
              <a:pPr/>
              <a:t>32</a:t>
            </a:fld>
            <a:endParaRPr lang="zh-CN" altLang="en-US"/>
          </a:p>
        </p:txBody>
      </p:sp>
      <p:grpSp>
        <p:nvGrpSpPr>
          <p:cNvPr id="54" name="组合 53"/>
          <p:cNvGrpSpPr/>
          <p:nvPr/>
        </p:nvGrpSpPr>
        <p:grpSpPr>
          <a:xfrm>
            <a:off x="0" y="352224"/>
            <a:ext cx="9144000" cy="131294"/>
            <a:chOff x="0" y="522362"/>
            <a:chExt cx="9144000" cy="213184"/>
          </a:xfrm>
        </p:grpSpPr>
        <p:grpSp>
          <p:nvGrpSpPr>
            <p:cNvPr id="55" name="组合 54"/>
            <p:cNvGrpSpPr/>
            <p:nvPr/>
          </p:nvGrpSpPr>
          <p:grpSpPr>
            <a:xfrm>
              <a:off x="127000" y="522362"/>
              <a:ext cx="8890000" cy="213184"/>
              <a:chOff x="127000" y="447551"/>
              <a:chExt cx="8890000" cy="498377"/>
            </a:xfrm>
          </p:grpSpPr>
          <p:grpSp>
            <p:nvGrpSpPr>
              <p:cNvPr id="57" name="组合 56"/>
              <p:cNvGrpSpPr/>
              <p:nvPr/>
            </p:nvGrpSpPr>
            <p:grpSpPr>
              <a:xfrm>
                <a:off x="838200" y="447552"/>
                <a:ext cx="7112000" cy="498376"/>
                <a:chOff x="814738" y="2145382"/>
                <a:chExt cx="7112000" cy="1439863"/>
              </a:xfrm>
            </p:grpSpPr>
            <p:cxnSp>
              <p:nvCxnSpPr>
                <p:cNvPr id="105" name="MH_Other_41"/>
                <p:cNvCxnSpPr/>
                <p:nvPr/>
              </p:nvCxnSpPr>
              <p:spPr>
                <a:xfrm>
                  <a:off x="814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6" name="MH_Other_43"/>
                <p:cNvCxnSpPr/>
                <p:nvPr/>
              </p:nvCxnSpPr>
              <p:spPr>
                <a:xfrm>
                  <a:off x="45485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7" name="MH_Other_42"/>
                <p:cNvCxnSpPr/>
                <p:nvPr/>
              </p:nvCxnSpPr>
              <p:spPr>
                <a:xfrm>
                  <a:off x="2592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8" name="MH_Other_45"/>
                <p:cNvCxnSpPr/>
                <p:nvPr/>
              </p:nvCxnSpPr>
              <p:spPr>
                <a:xfrm>
                  <a:off x="7926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9" name="MH_Other_44"/>
                <p:cNvCxnSpPr/>
                <p:nvPr/>
              </p:nvCxnSpPr>
              <p:spPr>
                <a:xfrm>
                  <a:off x="6148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58" name="MH_Other_1"/>
              <p:cNvCxnSpPr/>
              <p:nvPr/>
            </p:nvCxnSpPr>
            <p:spPr>
              <a:xfrm>
                <a:off x="12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MH_Other_2"/>
              <p:cNvCxnSpPr/>
              <p:nvPr/>
            </p:nvCxnSpPr>
            <p:spPr>
              <a:xfrm>
                <a:off x="304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MH_Other_3"/>
              <p:cNvCxnSpPr/>
              <p:nvPr/>
            </p:nvCxnSpPr>
            <p:spPr>
              <a:xfrm>
                <a:off x="482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MH_Other_4"/>
              <p:cNvCxnSpPr/>
              <p:nvPr/>
            </p:nvCxnSpPr>
            <p:spPr>
              <a:xfrm>
                <a:off x="660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MH_Other_5"/>
              <p:cNvCxnSpPr/>
              <p:nvPr/>
            </p:nvCxnSpPr>
            <p:spPr>
              <a:xfrm>
                <a:off x="1016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MH_Other_6"/>
              <p:cNvCxnSpPr/>
              <p:nvPr/>
            </p:nvCxnSpPr>
            <p:spPr>
              <a:xfrm>
                <a:off x="1193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MH_Other_7"/>
              <p:cNvCxnSpPr/>
              <p:nvPr/>
            </p:nvCxnSpPr>
            <p:spPr>
              <a:xfrm>
                <a:off x="1371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MH_Other_8"/>
              <p:cNvCxnSpPr/>
              <p:nvPr/>
            </p:nvCxnSpPr>
            <p:spPr>
              <a:xfrm>
                <a:off x="1549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MH_Other_10"/>
              <p:cNvCxnSpPr/>
              <p:nvPr/>
            </p:nvCxnSpPr>
            <p:spPr>
              <a:xfrm>
                <a:off x="1905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MH_Other_11"/>
              <p:cNvCxnSpPr/>
              <p:nvPr/>
            </p:nvCxnSpPr>
            <p:spPr>
              <a:xfrm>
                <a:off x="2082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MH_Other_12"/>
              <p:cNvCxnSpPr/>
              <p:nvPr/>
            </p:nvCxnSpPr>
            <p:spPr>
              <a:xfrm>
                <a:off x="2260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MH_Other_13"/>
              <p:cNvCxnSpPr/>
              <p:nvPr/>
            </p:nvCxnSpPr>
            <p:spPr>
              <a:xfrm>
                <a:off x="2438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 name="MH_Other_14"/>
              <p:cNvCxnSpPr/>
              <p:nvPr/>
            </p:nvCxnSpPr>
            <p:spPr>
              <a:xfrm>
                <a:off x="2794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MH_Other_15"/>
              <p:cNvCxnSpPr/>
              <p:nvPr/>
            </p:nvCxnSpPr>
            <p:spPr>
              <a:xfrm>
                <a:off x="2971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2" name="MH_Other_16"/>
              <p:cNvCxnSpPr/>
              <p:nvPr/>
            </p:nvCxnSpPr>
            <p:spPr>
              <a:xfrm>
                <a:off x="3149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MH_Other_17"/>
              <p:cNvCxnSpPr/>
              <p:nvPr/>
            </p:nvCxnSpPr>
            <p:spPr>
              <a:xfrm>
                <a:off x="3327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 name="MH_Other_19"/>
              <p:cNvCxnSpPr/>
              <p:nvPr/>
            </p:nvCxnSpPr>
            <p:spPr>
              <a:xfrm>
                <a:off x="3683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5" name="MH_Other_20"/>
              <p:cNvCxnSpPr/>
              <p:nvPr/>
            </p:nvCxnSpPr>
            <p:spPr>
              <a:xfrm>
                <a:off x="3860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 name="MH_Other_21"/>
              <p:cNvCxnSpPr/>
              <p:nvPr/>
            </p:nvCxnSpPr>
            <p:spPr>
              <a:xfrm>
                <a:off x="4038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 name="MH_Other_22"/>
              <p:cNvCxnSpPr/>
              <p:nvPr/>
            </p:nvCxnSpPr>
            <p:spPr>
              <a:xfrm>
                <a:off x="4216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MH_Other_23"/>
              <p:cNvCxnSpPr/>
              <p:nvPr/>
            </p:nvCxnSpPr>
            <p:spPr>
              <a:xfrm>
                <a:off x="4427984" y="447551"/>
                <a:ext cx="0" cy="358774"/>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MH_Other_24"/>
              <p:cNvCxnSpPr/>
              <p:nvPr/>
            </p:nvCxnSpPr>
            <p:spPr>
              <a:xfrm>
                <a:off x="4749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0" name="MH_Other_25"/>
              <p:cNvCxnSpPr/>
              <p:nvPr/>
            </p:nvCxnSpPr>
            <p:spPr>
              <a:xfrm>
                <a:off x="4927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1" name="MH_Other_26"/>
              <p:cNvCxnSpPr/>
              <p:nvPr/>
            </p:nvCxnSpPr>
            <p:spPr>
              <a:xfrm>
                <a:off x="5105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2" name="MH_Other_28"/>
              <p:cNvCxnSpPr/>
              <p:nvPr/>
            </p:nvCxnSpPr>
            <p:spPr>
              <a:xfrm>
                <a:off x="5461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3" name="MH_Other_29"/>
              <p:cNvCxnSpPr/>
              <p:nvPr/>
            </p:nvCxnSpPr>
            <p:spPr>
              <a:xfrm>
                <a:off x="5638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4" name="MH_Other_30"/>
              <p:cNvCxnSpPr/>
              <p:nvPr/>
            </p:nvCxnSpPr>
            <p:spPr>
              <a:xfrm>
                <a:off x="5816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5" name="MH_Other_31"/>
              <p:cNvCxnSpPr/>
              <p:nvPr/>
            </p:nvCxnSpPr>
            <p:spPr>
              <a:xfrm>
                <a:off x="5994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6" name="MH_Other_32"/>
              <p:cNvCxnSpPr/>
              <p:nvPr/>
            </p:nvCxnSpPr>
            <p:spPr>
              <a:xfrm>
                <a:off x="6350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7" name="MH_Other_33"/>
              <p:cNvCxnSpPr/>
              <p:nvPr/>
            </p:nvCxnSpPr>
            <p:spPr>
              <a:xfrm>
                <a:off x="6527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8" name="MH_Other_34"/>
              <p:cNvCxnSpPr/>
              <p:nvPr/>
            </p:nvCxnSpPr>
            <p:spPr>
              <a:xfrm>
                <a:off x="6705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9" name="MH_Other_35"/>
              <p:cNvCxnSpPr/>
              <p:nvPr/>
            </p:nvCxnSpPr>
            <p:spPr>
              <a:xfrm>
                <a:off x="6883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0" name="MH_Other_37"/>
              <p:cNvCxnSpPr/>
              <p:nvPr/>
            </p:nvCxnSpPr>
            <p:spPr>
              <a:xfrm>
                <a:off x="7239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1" name="MH_Other_38"/>
              <p:cNvCxnSpPr/>
              <p:nvPr/>
            </p:nvCxnSpPr>
            <p:spPr>
              <a:xfrm>
                <a:off x="7416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2" name="MH_Other_39"/>
              <p:cNvCxnSpPr/>
              <p:nvPr/>
            </p:nvCxnSpPr>
            <p:spPr>
              <a:xfrm>
                <a:off x="7594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3" name="MH_Other_40"/>
              <p:cNvCxnSpPr/>
              <p:nvPr/>
            </p:nvCxnSpPr>
            <p:spPr>
              <a:xfrm>
                <a:off x="7772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4" name="MH_Other_46"/>
              <p:cNvCxnSpPr/>
              <p:nvPr/>
            </p:nvCxnSpPr>
            <p:spPr>
              <a:xfrm>
                <a:off x="8128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5" name="MH_Other_47"/>
              <p:cNvCxnSpPr/>
              <p:nvPr/>
            </p:nvCxnSpPr>
            <p:spPr>
              <a:xfrm>
                <a:off x="8305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6" name="MH_Other_48"/>
              <p:cNvCxnSpPr/>
              <p:nvPr/>
            </p:nvCxnSpPr>
            <p:spPr>
              <a:xfrm>
                <a:off x="8483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7" name="MH_Other_49"/>
              <p:cNvCxnSpPr/>
              <p:nvPr/>
            </p:nvCxnSpPr>
            <p:spPr>
              <a:xfrm>
                <a:off x="8661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98" name="组合 97"/>
              <p:cNvGrpSpPr/>
              <p:nvPr/>
            </p:nvGrpSpPr>
            <p:grpSpPr>
              <a:xfrm>
                <a:off x="1727200" y="447551"/>
                <a:ext cx="7112000" cy="426368"/>
                <a:chOff x="1703738" y="2145382"/>
                <a:chExt cx="7112000" cy="719138"/>
              </a:xfrm>
            </p:grpSpPr>
            <p:cxnSp>
              <p:nvCxnSpPr>
                <p:cNvPr id="100" name="MH_Other_9"/>
                <p:cNvCxnSpPr/>
                <p:nvPr/>
              </p:nvCxnSpPr>
              <p:spPr>
                <a:xfrm>
                  <a:off x="1703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1" name="MH_Other_18"/>
                <p:cNvCxnSpPr/>
                <p:nvPr/>
              </p:nvCxnSpPr>
              <p:spPr>
                <a:xfrm>
                  <a:off x="3481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2" name="MH_Other_27"/>
                <p:cNvCxnSpPr/>
                <p:nvPr/>
              </p:nvCxnSpPr>
              <p:spPr>
                <a:xfrm>
                  <a:off x="5259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3" name="MH_Other_36"/>
                <p:cNvCxnSpPr/>
                <p:nvPr/>
              </p:nvCxnSpPr>
              <p:spPr>
                <a:xfrm>
                  <a:off x="7037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4" name="MH_Other_50"/>
                <p:cNvCxnSpPr/>
                <p:nvPr/>
              </p:nvCxnSpPr>
              <p:spPr>
                <a:xfrm>
                  <a:off x="8815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99" name="MH_Other_51"/>
              <p:cNvCxnSpPr/>
              <p:nvPr/>
            </p:nvCxnSpPr>
            <p:spPr>
              <a:xfrm>
                <a:off x="901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56" name="直接连接符 55"/>
            <p:cNvCxnSpPr/>
            <p:nvPr/>
          </p:nvCxnSpPr>
          <p:spPr>
            <a:xfrm>
              <a:off x="0" y="522362"/>
              <a:ext cx="9144000" cy="0"/>
            </a:xfrm>
            <a:prstGeom prst="line">
              <a:avLst/>
            </a:prstGeom>
            <a:ln>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10" name="矩形 109"/>
          <p:cNvSpPr/>
          <p:nvPr/>
        </p:nvSpPr>
        <p:spPr>
          <a:xfrm>
            <a:off x="3785275" y="224749"/>
            <a:ext cx="2031325" cy="369332"/>
          </a:xfrm>
          <a:prstGeom prst="rect">
            <a:avLst/>
          </a:prstGeom>
          <a:solidFill>
            <a:schemeClr val="bg1">
              <a:lumMod val="95000"/>
            </a:schemeClr>
          </a:solidFill>
        </p:spPr>
        <p:txBody>
          <a:bodyPr wrap="none">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单击此处添加</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内容</a:t>
            </a:r>
            <a:endParaRPr lang="zh-CN" altLang="en-US" dirty="0">
              <a:solidFill>
                <a:schemeClr val="tx1">
                  <a:lumMod val="75000"/>
                  <a:lumOff val="25000"/>
                </a:schemeClr>
              </a:solidFill>
            </a:endParaRPr>
          </a:p>
        </p:txBody>
      </p:sp>
    </p:spTree>
    <p:extLst>
      <p:ext uri="{BB962C8B-B14F-4D97-AF65-F5344CB8AC3E}">
        <p14:creationId xmlns:p14="http://schemas.microsoft.com/office/powerpoint/2010/main" val="37152966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ppt_w</p:attrName>
                                        </p:attrNameLst>
                                      </p:cBhvr>
                                      <p:tavLst>
                                        <p:tav tm="0">
                                          <p:val>
                                            <p:fltVal val="0"/>
                                          </p:val>
                                        </p:tav>
                                        <p:tav tm="100000">
                                          <p:val>
                                            <p:strVal val="#ppt_w"/>
                                          </p:val>
                                        </p:tav>
                                      </p:tavLst>
                                    </p:anim>
                                    <p:anim calcmode="lin" valueType="num">
                                      <p:cBhvr>
                                        <p:cTn id="8" dur="300" fill="hold"/>
                                        <p:tgtEl>
                                          <p:spTgt spid="2"/>
                                        </p:tgtEl>
                                        <p:attrNameLst>
                                          <p:attrName>ppt_h</p:attrName>
                                        </p:attrNameLst>
                                      </p:cBhvr>
                                      <p:tavLst>
                                        <p:tav tm="0">
                                          <p:val>
                                            <p:fltVal val="0"/>
                                          </p:val>
                                        </p:tav>
                                        <p:tav tm="100000">
                                          <p:val>
                                            <p:strVal val="#ppt_h"/>
                                          </p:val>
                                        </p:tav>
                                      </p:tavLst>
                                    </p:anim>
                                    <p:animEffect>
                                      <p:cBhvr>
                                        <p:cTn id="9" dur="300"/>
                                        <p:tgtEl>
                                          <p:spTgt spid="2"/>
                                        </p:tgtEl>
                                      </p:cBhvr>
                                    </p:animEffect>
                                  </p:childTnLst>
                                </p:cTn>
                              </p:par>
                            </p:childTnLst>
                          </p:cTn>
                        </p:par>
                        <p:par>
                          <p:cTn id="10" fill="hold">
                            <p:stCondLst>
                              <p:cond delay="300"/>
                            </p:stCondLst>
                            <p:childTnLst>
                              <p:par>
                                <p:cTn id="11" presetID="10"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300" fill="hold"/>
                                        <p:tgtEl>
                                          <p:spTgt spid="8"/>
                                        </p:tgtEl>
                                        <p:attrNameLst>
                                          <p:attrName>ppt_w</p:attrName>
                                        </p:attrNameLst>
                                      </p:cBhvr>
                                      <p:tavLst>
                                        <p:tav tm="0">
                                          <p:val>
                                            <p:fltVal val="0"/>
                                          </p:val>
                                        </p:tav>
                                        <p:tav tm="100000">
                                          <p:val>
                                            <p:strVal val="#ppt_w"/>
                                          </p:val>
                                        </p:tav>
                                      </p:tavLst>
                                    </p:anim>
                                    <p:anim calcmode="lin" valueType="num">
                                      <p:cBhvr>
                                        <p:cTn id="14" dur="300" fill="hold"/>
                                        <p:tgtEl>
                                          <p:spTgt spid="8"/>
                                        </p:tgtEl>
                                        <p:attrNameLst>
                                          <p:attrName>ppt_h</p:attrName>
                                        </p:attrNameLst>
                                      </p:cBhvr>
                                      <p:tavLst>
                                        <p:tav tm="0">
                                          <p:val>
                                            <p:fltVal val="0"/>
                                          </p:val>
                                        </p:tav>
                                        <p:tav tm="100000">
                                          <p:val>
                                            <p:strVal val="#ppt_h"/>
                                          </p:val>
                                        </p:tav>
                                      </p:tavLst>
                                    </p:anim>
                                    <p:animEffect>
                                      <p:cBhvr>
                                        <p:cTn id="15" dur="300"/>
                                        <p:tgtEl>
                                          <p:spTgt spid="8"/>
                                        </p:tgtEl>
                                      </p:cBhvr>
                                    </p:animEffect>
                                  </p:childTnLst>
                                </p:cTn>
                              </p:par>
                            </p:childTnLst>
                          </p:cTn>
                        </p:par>
                        <p:par>
                          <p:cTn id="16" fill="hold">
                            <p:stCondLst>
                              <p:cond delay="600"/>
                            </p:stCondLst>
                            <p:childTnLst>
                              <p:par>
                                <p:cTn id="17" presetID="10"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300" fill="hold"/>
                                        <p:tgtEl>
                                          <p:spTgt spid="17"/>
                                        </p:tgtEl>
                                        <p:attrNameLst>
                                          <p:attrName>ppt_w</p:attrName>
                                        </p:attrNameLst>
                                      </p:cBhvr>
                                      <p:tavLst>
                                        <p:tav tm="0">
                                          <p:val>
                                            <p:fltVal val="0"/>
                                          </p:val>
                                        </p:tav>
                                        <p:tav tm="100000">
                                          <p:val>
                                            <p:strVal val="#ppt_w"/>
                                          </p:val>
                                        </p:tav>
                                      </p:tavLst>
                                    </p:anim>
                                    <p:anim calcmode="lin" valueType="num">
                                      <p:cBhvr>
                                        <p:cTn id="20" dur="300" fill="hold"/>
                                        <p:tgtEl>
                                          <p:spTgt spid="17"/>
                                        </p:tgtEl>
                                        <p:attrNameLst>
                                          <p:attrName>ppt_h</p:attrName>
                                        </p:attrNameLst>
                                      </p:cBhvr>
                                      <p:tavLst>
                                        <p:tav tm="0">
                                          <p:val>
                                            <p:fltVal val="0"/>
                                          </p:val>
                                        </p:tav>
                                        <p:tav tm="100000">
                                          <p:val>
                                            <p:strVal val="#ppt_h"/>
                                          </p:val>
                                        </p:tav>
                                      </p:tavLst>
                                    </p:anim>
                                    <p:animEffect>
                                      <p:cBhvr>
                                        <p:cTn id="21" dur="300"/>
                                        <p:tgtEl>
                                          <p:spTgt spid="17"/>
                                        </p:tgtEl>
                                      </p:cBhvr>
                                    </p:animEffect>
                                  </p:childTnLst>
                                </p:cTn>
                              </p:par>
                            </p:childTnLst>
                          </p:cTn>
                        </p:par>
                        <p:par>
                          <p:cTn id="22" fill="hold">
                            <p:stCondLst>
                              <p:cond delay="900"/>
                            </p:stCondLst>
                            <p:childTnLst>
                              <p:par>
                                <p:cTn id="23" presetID="10" presetClass="entr" presetSubtype="0"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p:cTn id="25" dur="300" fill="hold"/>
                                        <p:tgtEl>
                                          <p:spTgt spid="20"/>
                                        </p:tgtEl>
                                        <p:attrNameLst>
                                          <p:attrName>ppt_w</p:attrName>
                                        </p:attrNameLst>
                                      </p:cBhvr>
                                      <p:tavLst>
                                        <p:tav tm="0">
                                          <p:val>
                                            <p:fltVal val="0"/>
                                          </p:val>
                                        </p:tav>
                                        <p:tav tm="100000">
                                          <p:val>
                                            <p:strVal val="#ppt_w"/>
                                          </p:val>
                                        </p:tav>
                                      </p:tavLst>
                                    </p:anim>
                                    <p:anim calcmode="lin" valueType="num">
                                      <p:cBhvr>
                                        <p:cTn id="26" dur="300" fill="hold"/>
                                        <p:tgtEl>
                                          <p:spTgt spid="20"/>
                                        </p:tgtEl>
                                        <p:attrNameLst>
                                          <p:attrName>ppt_h</p:attrName>
                                        </p:attrNameLst>
                                      </p:cBhvr>
                                      <p:tavLst>
                                        <p:tav tm="0">
                                          <p:val>
                                            <p:fltVal val="0"/>
                                          </p:val>
                                        </p:tav>
                                        <p:tav tm="100000">
                                          <p:val>
                                            <p:strVal val="#ppt_h"/>
                                          </p:val>
                                        </p:tav>
                                      </p:tavLst>
                                    </p:anim>
                                    <p:animEffect>
                                      <p:cBhvr>
                                        <p:cTn id="27" dur="300"/>
                                        <p:tgtEl>
                                          <p:spTgt spid="20"/>
                                        </p:tgtEl>
                                      </p:cBhvr>
                                    </p:animEffect>
                                  </p:childTnLst>
                                </p:cTn>
                              </p:par>
                            </p:childTnLst>
                          </p:cTn>
                        </p:par>
                        <p:par>
                          <p:cTn id="28" fill="hold">
                            <p:stCondLst>
                              <p:cond delay="1200"/>
                            </p:stCondLst>
                            <p:childTnLst>
                              <p:par>
                                <p:cTn id="29" presetID="2" presetClass="entr" presetSubtype="8"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300" fill="hold"/>
                                        <p:tgtEl>
                                          <p:spTgt spid="31"/>
                                        </p:tgtEl>
                                        <p:attrNameLst>
                                          <p:attrName>ppt_x</p:attrName>
                                        </p:attrNameLst>
                                      </p:cBhvr>
                                      <p:tavLst>
                                        <p:tav tm="0">
                                          <p:val>
                                            <p:strVal val="0-#ppt_w/2"/>
                                          </p:val>
                                        </p:tav>
                                        <p:tav tm="100000">
                                          <p:val>
                                            <p:strVal val="#ppt_x"/>
                                          </p:val>
                                        </p:tav>
                                      </p:tavLst>
                                    </p:anim>
                                    <p:anim calcmode="lin" valueType="num">
                                      <p:cBhvr>
                                        <p:cTn id="32" dur="300" fill="hold"/>
                                        <p:tgtEl>
                                          <p:spTgt spid="3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p:cTn id="35" dur="300" fill="hold"/>
                                        <p:tgtEl>
                                          <p:spTgt spid="32"/>
                                        </p:tgtEl>
                                        <p:attrNameLst>
                                          <p:attrName>ppt_x</p:attrName>
                                        </p:attrNameLst>
                                      </p:cBhvr>
                                      <p:tavLst>
                                        <p:tav tm="0">
                                          <p:val>
                                            <p:strVal val="0-#ppt_w/2"/>
                                          </p:val>
                                        </p:tav>
                                        <p:tav tm="100000">
                                          <p:val>
                                            <p:strVal val="#ppt_x"/>
                                          </p:val>
                                        </p:tav>
                                      </p:tavLst>
                                    </p:anim>
                                    <p:anim calcmode="lin" valueType="num">
                                      <p:cBhvr>
                                        <p:cTn id="36" dur="300" fill="hold"/>
                                        <p:tgtEl>
                                          <p:spTgt spid="32"/>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cBhvr>
                                        <p:cTn id="39" dur="300" fill="hold"/>
                                        <p:tgtEl>
                                          <p:spTgt spid="33"/>
                                        </p:tgtEl>
                                        <p:attrNameLst>
                                          <p:attrName>ppt_x</p:attrName>
                                        </p:attrNameLst>
                                      </p:cBhvr>
                                      <p:tavLst>
                                        <p:tav tm="0">
                                          <p:val>
                                            <p:strVal val="0-#ppt_w/2"/>
                                          </p:val>
                                        </p:tav>
                                        <p:tav tm="100000">
                                          <p:val>
                                            <p:strVal val="#ppt_x"/>
                                          </p:val>
                                        </p:tav>
                                      </p:tavLst>
                                    </p:anim>
                                    <p:anim calcmode="lin" valueType="num">
                                      <p:cBhvr>
                                        <p:cTn id="40" dur="300" fill="hold"/>
                                        <p:tgtEl>
                                          <p:spTgt spid="33"/>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p:cTn id="43" dur="300" fill="hold"/>
                                        <p:tgtEl>
                                          <p:spTgt spid="34"/>
                                        </p:tgtEl>
                                        <p:attrNameLst>
                                          <p:attrName>ppt_x</p:attrName>
                                        </p:attrNameLst>
                                      </p:cBhvr>
                                      <p:tavLst>
                                        <p:tav tm="0">
                                          <p:val>
                                            <p:strVal val="0-#ppt_w/2"/>
                                          </p:val>
                                        </p:tav>
                                        <p:tav tm="100000">
                                          <p:val>
                                            <p:strVal val="#ppt_x"/>
                                          </p:val>
                                        </p:tav>
                                      </p:tavLst>
                                    </p:anim>
                                    <p:anim calcmode="lin" valueType="num">
                                      <p:cBhvr>
                                        <p:cTn id="44" dur="300" fill="hold"/>
                                        <p:tgtEl>
                                          <p:spTgt spid="34"/>
                                        </p:tgtEl>
                                        <p:attrNameLst>
                                          <p:attrName>ppt_y</p:attrName>
                                        </p:attrNameLst>
                                      </p:cBhvr>
                                      <p:tavLst>
                                        <p:tav tm="0">
                                          <p:val>
                                            <p:strVal val="#ppt_y"/>
                                          </p:val>
                                        </p:tav>
                                        <p:tav tm="100000">
                                          <p:val>
                                            <p:strVal val="#ppt_y"/>
                                          </p:val>
                                        </p:tav>
                                      </p:tavLst>
                                    </p:anim>
                                  </p:childTnLst>
                                </p:cTn>
                              </p:par>
                            </p:childTnLst>
                          </p:cTn>
                        </p:par>
                        <p:par>
                          <p:cTn id="45" fill="hold">
                            <p:stCondLst>
                              <p:cond delay="1500"/>
                            </p:stCondLst>
                            <p:childTnLst>
                              <p:par>
                                <p:cTn id="46" presetID="42" presetClass="entr" presetSubtype="0" fill="hold"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p:cBhvr>
                                        <p:cTn id="48" dur="500"/>
                                        <p:tgtEl>
                                          <p:spTgt spid="25"/>
                                        </p:tgtEl>
                                      </p:cBhvr>
                                    </p:animEffect>
                                    <p:anim calcmode="lin" valueType="num">
                                      <p:cBhvr>
                                        <p:cTn id="49" dur="500" fill="hold"/>
                                        <p:tgtEl>
                                          <p:spTgt spid="25"/>
                                        </p:tgtEl>
                                        <p:attrNameLst>
                                          <p:attrName>ppt_x</p:attrName>
                                        </p:attrNameLst>
                                      </p:cBhvr>
                                      <p:tavLst>
                                        <p:tav tm="0">
                                          <p:val>
                                            <p:strVal val="#ppt_x"/>
                                          </p:val>
                                        </p:tav>
                                        <p:tav tm="100000">
                                          <p:val>
                                            <p:strVal val="#ppt_x"/>
                                          </p:val>
                                        </p:tav>
                                      </p:tavLst>
                                    </p:anim>
                                    <p:anim calcmode="lin" valueType="num">
                                      <p:cBhvr>
                                        <p:cTn id="50" dur="500" fill="hold"/>
                                        <p:tgtEl>
                                          <p:spTgt spid="25"/>
                                        </p:tgtEl>
                                        <p:attrNameLst>
                                          <p:attrName>ppt_y</p:attrName>
                                        </p:attrNameLst>
                                      </p:cBhvr>
                                      <p:tavLst>
                                        <p:tav tm="0">
                                          <p:val>
                                            <p:strVal val="#ppt_y+.1"/>
                                          </p:val>
                                        </p:tav>
                                        <p:tav tm="100000">
                                          <p:val>
                                            <p:strVal val="#ppt_y"/>
                                          </p:val>
                                        </p:tav>
                                      </p:tavLst>
                                    </p:anim>
                                  </p:childTnLst>
                                </p:cTn>
                              </p:par>
                            </p:childTnLst>
                          </p:cTn>
                        </p:par>
                        <p:par>
                          <p:cTn id="51" fill="hold">
                            <p:stCondLst>
                              <p:cond delay="2000"/>
                            </p:stCondLst>
                            <p:childTnLst>
                              <p:par>
                                <p:cTn id="52" presetID="22" presetClass="entr" presetSubtype="1" fill="hold" nodeType="afterEffect">
                                  <p:stCondLst>
                                    <p:cond delay="0"/>
                                  </p:stCondLst>
                                  <p:childTnLst>
                                    <p:set>
                                      <p:cBhvr>
                                        <p:cTn id="53" dur="1" fill="hold">
                                          <p:stCondLst>
                                            <p:cond delay="0"/>
                                          </p:stCondLst>
                                        </p:cTn>
                                        <p:tgtEl>
                                          <p:spTgt spid="41"/>
                                        </p:tgtEl>
                                        <p:attrNameLst>
                                          <p:attrName>style.visibility</p:attrName>
                                        </p:attrNameLst>
                                      </p:cBhvr>
                                      <p:to>
                                        <p:strVal val="visible"/>
                                      </p:to>
                                    </p:set>
                                    <p:animEffect>
                                      <p:cBhvr>
                                        <p:cTn id="54" dur="500"/>
                                        <p:tgtEl>
                                          <p:spTgt spid="41"/>
                                        </p:tgtEl>
                                      </p:cBhvr>
                                    </p:animEffect>
                                  </p:childTnLst>
                                </p:cTn>
                              </p:par>
                            </p:childTnLst>
                          </p:cTn>
                        </p:par>
                        <p:par>
                          <p:cTn id="55" fill="hold">
                            <p:stCondLst>
                              <p:cond delay="2500"/>
                            </p:stCondLst>
                            <p:childTnLst>
                              <p:par>
                                <p:cTn id="56" presetID="42" presetClass="entr" presetSubtype="0" fill="hold" nodeType="afterEffect">
                                  <p:stCondLst>
                                    <p:cond delay="0"/>
                                  </p:stCondLst>
                                  <p:childTnLst>
                                    <p:set>
                                      <p:cBhvr>
                                        <p:cTn id="57" dur="1" fill="hold">
                                          <p:stCondLst>
                                            <p:cond delay="0"/>
                                          </p:stCondLst>
                                        </p:cTn>
                                        <p:tgtEl>
                                          <p:spTgt spid="35"/>
                                        </p:tgtEl>
                                        <p:attrNameLst>
                                          <p:attrName>style.visibility</p:attrName>
                                        </p:attrNameLst>
                                      </p:cBhvr>
                                      <p:to>
                                        <p:strVal val="visible"/>
                                      </p:to>
                                    </p:set>
                                    <p:animEffect>
                                      <p:cBhvr>
                                        <p:cTn id="58" dur="300"/>
                                        <p:tgtEl>
                                          <p:spTgt spid="35"/>
                                        </p:tgtEl>
                                      </p:cBhvr>
                                    </p:animEffect>
                                    <p:anim calcmode="lin" valueType="num">
                                      <p:cBhvr>
                                        <p:cTn id="59" dur="300" fill="hold"/>
                                        <p:tgtEl>
                                          <p:spTgt spid="35"/>
                                        </p:tgtEl>
                                        <p:attrNameLst>
                                          <p:attrName>ppt_x</p:attrName>
                                        </p:attrNameLst>
                                      </p:cBhvr>
                                      <p:tavLst>
                                        <p:tav tm="0">
                                          <p:val>
                                            <p:strVal val="#ppt_x"/>
                                          </p:val>
                                        </p:tav>
                                        <p:tav tm="100000">
                                          <p:val>
                                            <p:strVal val="#ppt_x"/>
                                          </p:val>
                                        </p:tav>
                                      </p:tavLst>
                                    </p:anim>
                                    <p:anim calcmode="lin" valueType="num">
                                      <p:cBhvr>
                                        <p:cTn id="60" dur="3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ldLvl="0" animBg="1" autoUpdateAnimBg="0"/>
      <p:bldP spid="32" grpId="0" bldLvl="0" animBg="1" autoUpdateAnimBg="0"/>
      <p:bldP spid="33" grpId="0" bldLvl="0" animBg="1" autoUpdateAnimBg="0"/>
      <p:bldP spid="34" grpId="0" bldLvl="0" animBg="1"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pPr/>
              <a:t>33</a:t>
            </a:fld>
            <a:endParaRPr lang="zh-CN" altLang="en-US"/>
          </a:p>
        </p:txBody>
      </p:sp>
      <p:sp>
        <p:nvSpPr>
          <p:cNvPr id="3" name="六边形 2"/>
          <p:cNvSpPr/>
          <p:nvPr/>
        </p:nvSpPr>
        <p:spPr>
          <a:xfrm>
            <a:off x="2893700" y="3137580"/>
            <a:ext cx="1653984" cy="1425663"/>
          </a:xfrm>
          <a:prstGeom prst="hexagon">
            <a:avLst/>
          </a:prstGeom>
          <a:solidFill>
            <a:srgbClr val="F29B26"/>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dirty="0">
              <a:latin typeface="微软雅黑" pitchFamily="34" charset="-122"/>
              <a:ea typeface="微软雅黑" pitchFamily="34" charset="-122"/>
            </a:endParaRPr>
          </a:p>
        </p:txBody>
      </p:sp>
      <p:sp>
        <p:nvSpPr>
          <p:cNvPr id="4" name="六边形 3"/>
          <p:cNvSpPr/>
          <p:nvPr/>
        </p:nvSpPr>
        <p:spPr>
          <a:xfrm>
            <a:off x="2893700" y="1646294"/>
            <a:ext cx="1653984" cy="1425663"/>
          </a:xfrm>
          <a:prstGeom prst="hexagon">
            <a:avLst/>
          </a:prstGeom>
          <a:blipFill>
            <a:blip r:embed="rId3" cstate="print"/>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dirty="0">
              <a:latin typeface="微软雅黑" pitchFamily="34" charset="-122"/>
              <a:ea typeface="微软雅黑" pitchFamily="34" charset="-122"/>
            </a:endParaRPr>
          </a:p>
        </p:txBody>
      </p:sp>
      <p:sp>
        <p:nvSpPr>
          <p:cNvPr id="5" name="六边形 4"/>
          <p:cNvSpPr/>
          <p:nvPr/>
        </p:nvSpPr>
        <p:spPr>
          <a:xfrm>
            <a:off x="4288356" y="933462"/>
            <a:ext cx="1653984" cy="1425663"/>
          </a:xfrm>
          <a:prstGeom prst="hexagon">
            <a:avLst/>
          </a:prstGeom>
          <a:solidFill>
            <a:srgbClr val="9BBB5C"/>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dirty="0">
              <a:latin typeface="微软雅黑" pitchFamily="34" charset="-122"/>
              <a:ea typeface="微软雅黑" pitchFamily="34" charset="-122"/>
            </a:endParaRPr>
          </a:p>
        </p:txBody>
      </p:sp>
      <p:sp>
        <p:nvSpPr>
          <p:cNvPr id="6" name="六边形 5"/>
          <p:cNvSpPr/>
          <p:nvPr/>
        </p:nvSpPr>
        <p:spPr>
          <a:xfrm>
            <a:off x="4264958" y="2451618"/>
            <a:ext cx="1653984" cy="1425663"/>
          </a:xfrm>
          <a:prstGeom prst="hexagon">
            <a:avLst/>
          </a:prstGeom>
          <a:blipFill>
            <a:blip r:embed="rId4" cstate="print"/>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dirty="0">
              <a:latin typeface="微软雅黑" pitchFamily="34" charset="-122"/>
              <a:ea typeface="微软雅黑" pitchFamily="34" charset="-122"/>
            </a:endParaRPr>
          </a:p>
        </p:txBody>
      </p:sp>
      <p:sp>
        <p:nvSpPr>
          <p:cNvPr id="7" name="六边形 6"/>
          <p:cNvSpPr/>
          <p:nvPr/>
        </p:nvSpPr>
        <p:spPr>
          <a:xfrm>
            <a:off x="5623075" y="1711918"/>
            <a:ext cx="1653984" cy="1425663"/>
          </a:xfrm>
          <a:prstGeom prst="hexagon">
            <a:avLst/>
          </a:prstGeom>
          <a:blipFill>
            <a:blip r:embed="rId5" cstate="print"/>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dirty="0">
              <a:latin typeface="微软雅黑" pitchFamily="34" charset="-122"/>
              <a:ea typeface="微软雅黑" pitchFamily="34" charset="-122"/>
            </a:endParaRPr>
          </a:p>
        </p:txBody>
      </p:sp>
      <p:sp>
        <p:nvSpPr>
          <p:cNvPr id="8" name="六边形 7"/>
          <p:cNvSpPr/>
          <p:nvPr/>
        </p:nvSpPr>
        <p:spPr>
          <a:xfrm>
            <a:off x="5623075" y="3191265"/>
            <a:ext cx="1653984" cy="1425663"/>
          </a:xfrm>
          <a:prstGeom prst="hexagon">
            <a:avLst/>
          </a:prstGeom>
          <a:solidFill>
            <a:srgbClr val="785448"/>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dirty="0">
              <a:latin typeface="微软雅黑" pitchFamily="34" charset="-122"/>
              <a:ea typeface="微软雅黑" pitchFamily="34" charset="-122"/>
            </a:endParaRPr>
          </a:p>
        </p:txBody>
      </p:sp>
      <p:grpSp>
        <p:nvGrpSpPr>
          <p:cNvPr id="9" name="组合 8"/>
          <p:cNvGrpSpPr/>
          <p:nvPr/>
        </p:nvGrpSpPr>
        <p:grpSpPr>
          <a:xfrm>
            <a:off x="878564" y="2104387"/>
            <a:ext cx="2325832" cy="2004767"/>
            <a:chOff x="323528" y="1707653"/>
            <a:chExt cx="3010222" cy="2594681"/>
          </a:xfrm>
        </p:grpSpPr>
        <p:sp>
          <p:nvSpPr>
            <p:cNvPr id="10" name="六边形 9"/>
            <p:cNvSpPr/>
            <p:nvPr/>
          </p:nvSpPr>
          <p:spPr>
            <a:xfrm>
              <a:off x="323528" y="1707653"/>
              <a:ext cx="3010222" cy="2594681"/>
            </a:xfrm>
            <a:prstGeom prst="hexagon">
              <a:avLst/>
            </a:prstGeom>
            <a:solidFill>
              <a:srgbClr val="BD392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dirty="0">
                <a:solidFill>
                  <a:schemeClr val="bg1"/>
                </a:solidFill>
                <a:latin typeface="微软雅黑" pitchFamily="34" charset="-122"/>
                <a:ea typeface="微软雅黑" pitchFamily="34" charset="-122"/>
              </a:endParaRPr>
            </a:p>
          </p:txBody>
        </p:sp>
        <p:sp>
          <p:nvSpPr>
            <p:cNvPr id="11" name="TextBox 10"/>
            <p:cNvSpPr txBox="1"/>
            <p:nvPr/>
          </p:nvSpPr>
          <p:spPr>
            <a:xfrm>
              <a:off x="683568" y="2427734"/>
              <a:ext cx="2097933" cy="677180"/>
            </a:xfrm>
            <a:prstGeom prst="rect">
              <a:avLst/>
            </a:prstGeom>
            <a:noFill/>
          </p:spPr>
          <p:txBody>
            <a:bodyPr wrap="none" rtlCol="0">
              <a:spAutoFit/>
            </a:bodyPr>
            <a:lstStyle/>
            <a:p>
              <a:r>
                <a:rPr lang="zh-CN" altLang="en-US" sz="2800" b="1" dirty="0" smtClean="0">
                  <a:solidFill>
                    <a:schemeClr val="bg1"/>
                  </a:solidFill>
                  <a:latin typeface="微软雅黑" pitchFamily="34" charset="-122"/>
                  <a:ea typeface="微软雅黑" pitchFamily="34" charset="-122"/>
                </a:rPr>
                <a:t>精彩瞬间</a:t>
              </a:r>
              <a:endParaRPr lang="zh-CN" altLang="en-US" sz="2800" b="1" dirty="0">
                <a:solidFill>
                  <a:schemeClr val="bg1"/>
                </a:solidFill>
                <a:latin typeface="微软雅黑" pitchFamily="34" charset="-122"/>
                <a:ea typeface="微软雅黑" pitchFamily="34" charset="-122"/>
              </a:endParaRPr>
            </a:p>
          </p:txBody>
        </p:sp>
        <p:sp>
          <p:nvSpPr>
            <p:cNvPr id="12" name="矩形 11"/>
            <p:cNvSpPr/>
            <p:nvPr/>
          </p:nvSpPr>
          <p:spPr>
            <a:xfrm>
              <a:off x="1043608" y="3147814"/>
              <a:ext cx="1299175" cy="438175"/>
            </a:xfrm>
            <a:prstGeom prst="rect">
              <a:avLst/>
            </a:prstGeom>
          </p:spPr>
          <p:txBody>
            <a:bodyPr wrap="none">
              <a:spAutoFit/>
            </a:bodyPr>
            <a:lstStyle/>
            <a:p>
              <a:r>
                <a:rPr lang="en-US" altLang="zh-CN" sz="1600" dirty="0">
                  <a:solidFill>
                    <a:schemeClr val="bg1"/>
                  </a:solidFill>
                </a:rPr>
                <a:t>MOMENT</a:t>
              </a:r>
              <a:endParaRPr lang="zh-CN" altLang="en-US" sz="1600" dirty="0">
                <a:solidFill>
                  <a:schemeClr val="bg1"/>
                </a:solidFill>
              </a:endParaRPr>
            </a:p>
          </p:txBody>
        </p:sp>
      </p:grpSp>
      <p:grpSp>
        <p:nvGrpSpPr>
          <p:cNvPr id="13" name="组合 12"/>
          <p:cNvGrpSpPr/>
          <p:nvPr/>
        </p:nvGrpSpPr>
        <p:grpSpPr>
          <a:xfrm>
            <a:off x="4390548" y="1037710"/>
            <a:ext cx="1445594" cy="1022604"/>
            <a:chOff x="4966337" y="339502"/>
            <a:chExt cx="1870968" cy="1323511"/>
          </a:xfrm>
        </p:grpSpPr>
        <p:sp>
          <p:nvSpPr>
            <p:cNvPr id="14" name="TextBox 13"/>
            <p:cNvSpPr txBox="1"/>
            <p:nvPr/>
          </p:nvSpPr>
          <p:spPr>
            <a:xfrm>
              <a:off x="5464961" y="339502"/>
              <a:ext cx="811621" cy="677180"/>
            </a:xfrm>
            <a:prstGeom prst="rect">
              <a:avLst/>
            </a:prstGeom>
            <a:noFill/>
          </p:spPr>
          <p:txBody>
            <a:bodyPr wrap="none" rtlCol="0">
              <a:spAutoFit/>
            </a:bodyPr>
            <a:lstStyle/>
            <a:p>
              <a:r>
                <a:rPr lang="en-US" altLang="zh-CN" sz="2800" b="1" dirty="0" smtClean="0">
                  <a:solidFill>
                    <a:schemeClr val="bg1"/>
                  </a:solidFill>
                  <a:latin typeface="微软雅黑" pitchFamily="34" charset="-122"/>
                  <a:ea typeface="微软雅黑" pitchFamily="34" charset="-122"/>
                </a:rPr>
                <a:t>01</a:t>
              </a:r>
              <a:endParaRPr lang="zh-CN" altLang="en-US" sz="2800" b="1" dirty="0">
                <a:solidFill>
                  <a:schemeClr val="bg1"/>
                </a:solidFill>
                <a:latin typeface="微软雅黑" pitchFamily="34" charset="-122"/>
                <a:ea typeface="微软雅黑" pitchFamily="34" charset="-122"/>
              </a:endParaRPr>
            </a:p>
          </p:txBody>
        </p:sp>
        <p:sp>
          <p:nvSpPr>
            <p:cNvPr id="15" name="矩形 14"/>
            <p:cNvSpPr/>
            <p:nvPr/>
          </p:nvSpPr>
          <p:spPr>
            <a:xfrm>
              <a:off x="4966337" y="985833"/>
              <a:ext cx="1870968" cy="677180"/>
            </a:xfrm>
            <a:prstGeom prst="rect">
              <a:avLst/>
            </a:prstGeom>
          </p:spPr>
          <p:txBody>
            <a:bodyPr wrap="square">
              <a:spAutoFit/>
            </a:bodyPr>
            <a:lstStyle/>
            <a:p>
              <a:pPr algn="ctr"/>
              <a:r>
                <a:rPr lang="zh-CN" altLang="en-US" sz="700" dirty="0">
                  <a:solidFill>
                    <a:schemeClr val="bg1"/>
                  </a:solidFill>
                  <a:latin typeface="微软雅黑" panose="020B0503020204020204" pitchFamily="34" charset="-122"/>
                  <a:ea typeface="微软雅黑" panose="020B0503020204020204" pitchFamily="34" charset="-122"/>
                </a:rPr>
                <a:t>单击选中</a:t>
              </a:r>
              <a:r>
                <a:rPr lang="zh-CN" altLang="en-US" sz="700" dirty="0" smtClean="0">
                  <a:solidFill>
                    <a:schemeClr val="bg1"/>
                  </a:solidFill>
                  <a:latin typeface="微软雅黑" panose="020B0503020204020204" pitchFamily="34" charset="-122"/>
                  <a:ea typeface="微软雅黑" panose="020B0503020204020204" pitchFamily="34" charset="-122"/>
                </a:rPr>
                <a:t>图片</a:t>
              </a:r>
              <a:r>
                <a:rPr lang="en-US" altLang="zh-CN" sz="700" dirty="0" smtClean="0">
                  <a:solidFill>
                    <a:schemeClr val="bg1"/>
                  </a:solidFill>
                  <a:latin typeface="微软雅黑" panose="020B0503020204020204" pitchFamily="34" charset="-122"/>
                  <a:ea typeface="微软雅黑" panose="020B0503020204020204" pitchFamily="34" charset="-122"/>
                </a:rPr>
                <a:t>——</a:t>
              </a:r>
              <a:r>
                <a:rPr lang="zh-CN" altLang="en-US" sz="700" dirty="0" smtClean="0">
                  <a:solidFill>
                    <a:schemeClr val="bg1"/>
                  </a:solidFill>
                  <a:latin typeface="微软雅黑" panose="020B0503020204020204" pitchFamily="34" charset="-122"/>
                  <a:ea typeface="微软雅黑" panose="020B0503020204020204" pitchFamily="34" charset="-122"/>
                </a:rPr>
                <a:t>右键</a:t>
              </a:r>
              <a:r>
                <a:rPr lang="en-US" altLang="zh-CN" sz="700" dirty="0" smtClean="0">
                  <a:solidFill>
                    <a:schemeClr val="bg1"/>
                  </a:solidFill>
                  <a:latin typeface="微软雅黑" panose="020B0503020204020204" pitchFamily="34" charset="-122"/>
                  <a:ea typeface="微软雅黑" panose="020B0503020204020204" pitchFamily="34" charset="-122"/>
                </a:rPr>
                <a:t>——</a:t>
              </a:r>
              <a:r>
                <a:rPr lang="zh-CN" altLang="en-US" sz="700" dirty="0" smtClean="0">
                  <a:solidFill>
                    <a:schemeClr val="bg1"/>
                  </a:solidFill>
                  <a:latin typeface="微软雅黑" panose="020B0503020204020204" pitchFamily="34" charset="-122"/>
                  <a:ea typeface="微软雅黑" panose="020B0503020204020204" pitchFamily="34" charset="-122"/>
                </a:rPr>
                <a:t>设置</a:t>
              </a:r>
              <a:r>
                <a:rPr lang="zh-CN" altLang="en-US" sz="700" dirty="0">
                  <a:solidFill>
                    <a:schemeClr val="bg1"/>
                  </a:solidFill>
                  <a:latin typeface="微软雅黑" panose="020B0503020204020204" pitchFamily="34" charset="-122"/>
                  <a:ea typeface="微软雅黑" panose="020B0503020204020204" pitchFamily="34" charset="-122"/>
                </a:rPr>
                <a:t>图片</a:t>
              </a:r>
              <a:r>
                <a:rPr lang="zh-CN" altLang="en-US" sz="700" dirty="0" smtClean="0">
                  <a:solidFill>
                    <a:schemeClr val="bg1"/>
                  </a:solidFill>
                  <a:latin typeface="微软雅黑" panose="020B0503020204020204" pitchFamily="34" charset="-122"/>
                  <a:ea typeface="微软雅黑" panose="020B0503020204020204" pitchFamily="34" charset="-122"/>
                </a:rPr>
                <a:t>格式</a:t>
              </a:r>
              <a:r>
                <a:rPr lang="en-US" altLang="zh-CN" sz="700" dirty="0" smtClean="0">
                  <a:solidFill>
                    <a:schemeClr val="bg1"/>
                  </a:solidFill>
                  <a:latin typeface="微软雅黑" panose="020B0503020204020204" pitchFamily="34" charset="-122"/>
                  <a:ea typeface="微软雅黑" panose="020B0503020204020204" pitchFamily="34" charset="-122"/>
                </a:rPr>
                <a:t>——</a:t>
              </a:r>
              <a:r>
                <a:rPr lang="zh-CN" altLang="en-US" sz="700" dirty="0" smtClean="0">
                  <a:solidFill>
                    <a:schemeClr val="bg1"/>
                  </a:solidFill>
                  <a:latin typeface="微软雅黑" panose="020B0503020204020204" pitchFamily="34" charset="-122"/>
                  <a:ea typeface="微软雅黑" panose="020B0503020204020204" pitchFamily="34" charset="-122"/>
                </a:rPr>
                <a:t>填充</a:t>
              </a:r>
              <a:r>
                <a:rPr lang="en-US" altLang="zh-CN" sz="700" dirty="0" smtClean="0">
                  <a:solidFill>
                    <a:schemeClr val="bg1"/>
                  </a:solidFill>
                  <a:latin typeface="微软雅黑" panose="020B0503020204020204" pitchFamily="34" charset="-122"/>
                  <a:ea typeface="微软雅黑" panose="020B0503020204020204" pitchFamily="34" charset="-122"/>
                </a:rPr>
                <a:t>——</a:t>
              </a:r>
              <a:r>
                <a:rPr lang="zh-CN" altLang="en-US" sz="700" dirty="0" smtClean="0">
                  <a:solidFill>
                    <a:schemeClr val="bg1"/>
                  </a:solidFill>
                  <a:latin typeface="微软雅黑" panose="020B0503020204020204" pitchFamily="34" charset="-122"/>
                  <a:ea typeface="微软雅黑" panose="020B0503020204020204" pitchFamily="34" charset="-122"/>
                </a:rPr>
                <a:t>图片</a:t>
              </a:r>
              <a:r>
                <a:rPr lang="zh-CN" altLang="en-US" sz="700" dirty="0">
                  <a:solidFill>
                    <a:schemeClr val="bg1"/>
                  </a:solidFill>
                  <a:latin typeface="微软雅黑" panose="020B0503020204020204" pitchFamily="34" charset="-122"/>
                  <a:ea typeface="微软雅黑" panose="020B0503020204020204" pitchFamily="34" charset="-122"/>
                </a:rPr>
                <a:t>或文理</a:t>
              </a:r>
              <a:r>
                <a:rPr lang="zh-CN" altLang="en-US" sz="700" dirty="0" smtClean="0">
                  <a:solidFill>
                    <a:schemeClr val="bg1"/>
                  </a:solidFill>
                  <a:latin typeface="微软雅黑" panose="020B0503020204020204" pitchFamily="34" charset="-122"/>
                  <a:ea typeface="微软雅黑" panose="020B0503020204020204" pitchFamily="34" charset="-122"/>
                </a:rPr>
                <a:t>填充</a:t>
              </a:r>
              <a:r>
                <a:rPr lang="en-US" altLang="zh-CN" sz="700" dirty="0" smtClean="0">
                  <a:solidFill>
                    <a:schemeClr val="bg1"/>
                  </a:solidFill>
                  <a:latin typeface="微软雅黑" panose="020B0503020204020204" pitchFamily="34" charset="-122"/>
                  <a:ea typeface="微软雅黑" panose="020B0503020204020204" pitchFamily="34" charset="-122"/>
                </a:rPr>
                <a:t>——</a:t>
              </a:r>
              <a:r>
                <a:rPr lang="zh-CN" altLang="en-US" sz="700" dirty="0" smtClean="0">
                  <a:solidFill>
                    <a:schemeClr val="bg1"/>
                  </a:solidFill>
                  <a:latin typeface="微软雅黑" panose="020B0503020204020204" pitchFamily="34" charset="-122"/>
                  <a:ea typeface="微软雅黑" panose="020B0503020204020204" pitchFamily="34" charset="-122"/>
                </a:rPr>
                <a:t>文件</a:t>
              </a:r>
              <a:r>
                <a:rPr lang="zh-CN" altLang="en-US" sz="700" dirty="0">
                  <a:solidFill>
                    <a:schemeClr val="bg1"/>
                  </a:solidFill>
                  <a:latin typeface="微软雅黑" panose="020B0503020204020204" pitchFamily="34" charset="-122"/>
                  <a:ea typeface="微软雅黑" panose="020B0503020204020204" pitchFamily="34" charset="-122"/>
                </a:rPr>
                <a:t>，选择你要的图片即可</a:t>
              </a:r>
              <a:endParaRPr lang="en-US" altLang="zh-CN" sz="700" dirty="0">
                <a:solidFill>
                  <a:schemeClr val="bg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3068219" y="3241969"/>
            <a:ext cx="1445594" cy="1022604"/>
            <a:chOff x="3194687" y="3130327"/>
            <a:chExt cx="1870968" cy="1323510"/>
          </a:xfrm>
        </p:grpSpPr>
        <p:sp>
          <p:nvSpPr>
            <p:cNvPr id="17" name="TextBox 16"/>
            <p:cNvSpPr txBox="1"/>
            <p:nvPr/>
          </p:nvSpPr>
          <p:spPr>
            <a:xfrm>
              <a:off x="3693311" y="3130327"/>
              <a:ext cx="811621" cy="677181"/>
            </a:xfrm>
            <a:prstGeom prst="rect">
              <a:avLst/>
            </a:prstGeom>
            <a:noFill/>
          </p:spPr>
          <p:txBody>
            <a:bodyPr wrap="none" rtlCol="0">
              <a:spAutoFit/>
            </a:bodyPr>
            <a:lstStyle/>
            <a:p>
              <a:r>
                <a:rPr lang="en-US" altLang="zh-CN" sz="2800" b="1" dirty="0" smtClean="0">
                  <a:solidFill>
                    <a:schemeClr val="bg1"/>
                  </a:solidFill>
                  <a:latin typeface="微软雅黑" pitchFamily="34" charset="-122"/>
                  <a:ea typeface="微软雅黑" pitchFamily="34" charset="-122"/>
                </a:rPr>
                <a:t>02</a:t>
              </a:r>
              <a:endParaRPr lang="zh-CN" altLang="en-US" sz="2800" b="1" dirty="0">
                <a:solidFill>
                  <a:schemeClr val="bg1"/>
                </a:solidFill>
                <a:latin typeface="微软雅黑" pitchFamily="34" charset="-122"/>
                <a:ea typeface="微软雅黑" pitchFamily="34" charset="-122"/>
              </a:endParaRPr>
            </a:p>
          </p:txBody>
        </p:sp>
        <p:sp>
          <p:nvSpPr>
            <p:cNvPr id="18" name="矩形 17"/>
            <p:cNvSpPr/>
            <p:nvPr/>
          </p:nvSpPr>
          <p:spPr>
            <a:xfrm>
              <a:off x="3194687" y="3776656"/>
              <a:ext cx="1870968" cy="677181"/>
            </a:xfrm>
            <a:prstGeom prst="rect">
              <a:avLst/>
            </a:prstGeom>
          </p:spPr>
          <p:txBody>
            <a:bodyPr wrap="square">
              <a:spAutoFit/>
            </a:bodyPr>
            <a:lstStyle/>
            <a:p>
              <a:pPr algn="ctr"/>
              <a:r>
                <a:rPr lang="zh-CN" altLang="en-US" sz="700" dirty="0">
                  <a:solidFill>
                    <a:schemeClr val="bg1"/>
                  </a:solidFill>
                  <a:latin typeface="微软雅黑" panose="020B0503020204020204" pitchFamily="34" charset="-122"/>
                  <a:ea typeface="微软雅黑" panose="020B0503020204020204" pitchFamily="34" charset="-122"/>
                </a:rPr>
                <a:t>单击选中</a:t>
              </a:r>
              <a:r>
                <a:rPr lang="zh-CN" altLang="en-US" sz="700" dirty="0" smtClean="0">
                  <a:solidFill>
                    <a:schemeClr val="bg1"/>
                  </a:solidFill>
                  <a:latin typeface="微软雅黑" panose="020B0503020204020204" pitchFamily="34" charset="-122"/>
                  <a:ea typeface="微软雅黑" panose="020B0503020204020204" pitchFamily="34" charset="-122"/>
                </a:rPr>
                <a:t>图片</a:t>
              </a:r>
              <a:r>
                <a:rPr lang="en-US" altLang="zh-CN" sz="700" dirty="0" smtClean="0">
                  <a:solidFill>
                    <a:schemeClr val="bg1"/>
                  </a:solidFill>
                  <a:latin typeface="微软雅黑" panose="020B0503020204020204" pitchFamily="34" charset="-122"/>
                  <a:ea typeface="微软雅黑" panose="020B0503020204020204" pitchFamily="34" charset="-122"/>
                </a:rPr>
                <a:t>——</a:t>
              </a:r>
              <a:r>
                <a:rPr lang="zh-CN" altLang="en-US" sz="700" dirty="0" smtClean="0">
                  <a:solidFill>
                    <a:schemeClr val="bg1"/>
                  </a:solidFill>
                  <a:latin typeface="微软雅黑" panose="020B0503020204020204" pitchFamily="34" charset="-122"/>
                  <a:ea typeface="微软雅黑" panose="020B0503020204020204" pitchFamily="34" charset="-122"/>
                </a:rPr>
                <a:t>右键</a:t>
              </a:r>
              <a:r>
                <a:rPr lang="en-US" altLang="zh-CN" sz="700" dirty="0" smtClean="0">
                  <a:solidFill>
                    <a:schemeClr val="bg1"/>
                  </a:solidFill>
                  <a:latin typeface="微软雅黑" panose="020B0503020204020204" pitchFamily="34" charset="-122"/>
                  <a:ea typeface="微软雅黑" panose="020B0503020204020204" pitchFamily="34" charset="-122"/>
                </a:rPr>
                <a:t>——</a:t>
              </a:r>
              <a:r>
                <a:rPr lang="zh-CN" altLang="en-US" sz="700" dirty="0" smtClean="0">
                  <a:solidFill>
                    <a:schemeClr val="bg1"/>
                  </a:solidFill>
                  <a:latin typeface="微软雅黑" panose="020B0503020204020204" pitchFamily="34" charset="-122"/>
                  <a:ea typeface="微软雅黑" panose="020B0503020204020204" pitchFamily="34" charset="-122"/>
                </a:rPr>
                <a:t>设置</a:t>
              </a:r>
              <a:r>
                <a:rPr lang="zh-CN" altLang="en-US" sz="700" dirty="0">
                  <a:solidFill>
                    <a:schemeClr val="bg1"/>
                  </a:solidFill>
                  <a:latin typeface="微软雅黑" panose="020B0503020204020204" pitchFamily="34" charset="-122"/>
                  <a:ea typeface="微软雅黑" panose="020B0503020204020204" pitchFamily="34" charset="-122"/>
                </a:rPr>
                <a:t>图片</a:t>
              </a:r>
              <a:r>
                <a:rPr lang="zh-CN" altLang="en-US" sz="700" dirty="0" smtClean="0">
                  <a:solidFill>
                    <a:schemeClr val="bg1"/>
                  </a:solidFill>
                  <a:latin typeface="微软雅黑" panose="020B0503020204020204" pitchFamily="34" charset="-122"/>
                  <a:ea typeface="微软雅黑" panose="020B0503020204020204" pitchFamily="34" charset="-122"/>
                </a:rPr>
                <a:t>格式</a:t>
              </a:r>
              <a:r>
                <a:rPr lang="en-US" altLang="zh-CN" sz="700" dirty="0" smtClean="0">
                  <a:solidFill>
                    <a:schemeClr val="bg1"/>
                  </a:solidFill>
                  <a:latin typeface="微软雅黑" panose="020B0503020204020204" pitchFamily="34" charset="-122"/>
                  <a:ea typeface="微软雅黑" panose="020B0503020204020204" pitchFamily="34" charset="-122"/>
                </a:rPr>
                <a:t>——</a:t>
              </a:r>
              <a:r>
                <a:rPr lang="zh-CN" altLang="en-US" sz="700" dirty="0" smtClean="0">
                  <a:solidFill>
                    <a:schemeClr val="bg1"/>
                  </a:solidFill>
                  <a:latin typeface="微软雅黑" panose="020B0503020204020204" pitchFamily="34" charset="-122"/>
                  <a:ea typeface="微软雅黑" panose="020B0503020204020204" pitchFamily="34" charset="-122"/>
                </a:rPr>
                <a:t>填充</a:t>
              </a:r>
              <a:r>
                <a:rPr lang="en-US" altLang="zh-CN" sz="700" dirty="0" smtClean="0">
                  <a:solidFill>
                    <a:schemeClr val="bg1"/>
                  </a:solidFill>
                  <a:latin typeface="微软雅黑" panose="020B0503020204020204" pitchFamily="34" charset="-122"/>
                  <a:ea typeface="微软雅黑" panose="020B0503020204020204" pitchFamily="34" charset="-122"/>
                </a:rPr>
                <a:t>——</a:t>
              </a:r>
              <a:r>
                <a:rPr lang="zh-CN" altLang="en-US" sz="700" dirty="0" smtClean="0">
                  <a:solidFill>
                    <a:schemeClr val="bg1"/>
                  </a:solidFill>
                  <a:latin typeface="微软雅黑" panose="020B0503020204020204" pitchFamily="34" charset="-122"/>
                  <a:ea typeface="微软雅黑" panose="020B0503020204020204" pitchFamily="34" charset="-122"/>
                </a:rPr>
                <a:t>图片</a:t>
              </a:r>
              <a:r>
                <a:rPr lang="zh-CN" altLang="en-US" sz="700" dirty="0">
                  <a:solidFill>
                    <a:schemeClr val="bg1"/>
                  </a:solidFill>
                  <a:latin typeface="微软雅黑" panose="020B0503020204020204" pitchFamily="34" charset="-122"/>
                  <a:ea typeface="微软雅黑" panose="020B0503020204020204" pitchFamily="34" charset="-122"/>
                </a:rPr>
                <a:t>或文理</a:t>
              </a:r>
              <a:r>
                <a:rPr lang="zh-CN" altLang="en-US" sz="700" dirty="0" smtClean="0">
                  <a:solidFill>
                    <a:schemeClr val="bg1"/>
                  </a:solidFill>
                  <a:latin typeface="微软雅黑" panose="020B0503020204020204" pitchFamily="34" charset="-122"/>
                  <a:ea typeface="微软雅黑" panose="020B0503020204020204" pitchFamily="34" charset="-122"/>
                </a:rPr>
                <a:t>填充</a:t>
              </a:r>
              <a:r>
                <a:rPr lang="en-US" altLang="zh-CN" sz="700" dirty="0" smtClean="0">
                  <a:solidFill>
                    <a:schemeClr val="bg1"/>
                  </a:solidFill>
                  <a:latin typeface="微软雅黑" panose="020B0503020204020204" pitchFamily="34" charset="-122"/>
                  <a:ea typeface="微软雅黑" panose="020B0503020204020204" pitchFamily="34" charset="-122"/>
                </a:rPr>
                <a:t>——</a:t>
              </a:r>
              <a:r>
                <a:rPr lang="zh-CN" altLang="en-US" sz="700" dirty="0" smtClean="0">
                  <a:solidFill>
                    <a:schemeClr val="bg1"/>
                  </a:solidFill>
                  <a:latin typeface="微软雅黑" panose="020B0503020204020204" pitchFamily="34" charset="-122"/>
                  <a:ea typeface="微软雅黑" panose="020B0503020204020204" pitchFamily="34" charset="-122"/>
                </a:rPr>
                <a:t>文件</a:t>
              </a:r>
              <a:r>
                <a:rPr lang="zh-CN" altLang="en-US" sz="700" dirty="0">
                  <a:solidFill>
                    <a:schemeClr val="bg1"/>
                  </a:solidFill>
                  <a:latin typeface="微软雅黑" panose="020B0503020204020204" pitchFamily="34" charset="-122"/>
                  <a:ea typeface="微软雅黑" panose="020B0503020204020204" pitchFamily="34" charset="-122"/>
                </a:rPr>
                <a:t>，选择你要的图片即可</a:t>
              </a:r>
              <a:endParaRPr lang="en-US" altLang="zh-CN" sz="700"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5819734" y="3360080"/>
            <a:ext cx="1445594" cy="1022604"/>
            <a:chOff x="6766562" y="3187477"/>
            <a:chExt cx="1870968" cy="1323511"/>
          </a:xfrm>
        </p:grpSpPr>
        <p:sp>
          <p:nvSpPr>
            <p:cNvPr id="20" name="TextBox 19"/>
            <p:cNvSpPr txBox="1"/>
            <p:nvPr/>
          </p:nvSpPr>
          <p:spPr>
            <a:xfrm>
              <a:off x="7265186" y="3187477"/>
              <a:ext cx="811621" cy="677180"/>
            </a:xfrm>
            <a:prstGeom prst="rect">
              <a:avLst/>
            </a:prstGeom>
            <a:noFill/>
          </p:spPr>
          <p:txBody>
            <a:bodyPr wrap="none" rtlCol="0">
              <a:spAutoFit/>
            </a:bodyPr>
            <a:lstStyle/>
            <a:p>
              <a:r>
                <a:rPr lang="en-US" altLang="zh-CN" sz="2800" b="1" dirty="0" smtClean="0">
                  <a:solidFill>
                    <a:schemeClr val="bg1"/>
                  </a:solidFill>
                  <a:latin typeface="微软雅黑" pitchFamily="34" charset="-122"/>
                  <a:ea typeface="微软雅黑" pitchFamily="34" charset="-122"/>
                </a:rPr>
                <a:t>03</a:t>
              </a:r>
              <a:endParaRPr lang="zh-CN" altLang="en-US" sz="2800" b="1" dirty="0">
                <a:solidFill>
                  <a:schemeClr val="bg1"/>
                </a:solidFill>
                <a:latin typeface="微软雅黑" pitchFamily="34" charset="-122"/>
                <a:ea typeface="微软雅黑" pitchFamily="34" charset="-122"/>
              </a:endParaRPr>
            </a:p>
          </p:txBody>
        </p:sp>
        <p:sp>
          <p:nvSpPr>
            <p:cNvPr id="21" name="矩形 20"/>
            <p:cNvSpPr/>
            <p:nvPr/>
          </p:nvSpPr>
          <p:spPr>
            <a:xfrm>
              <a:off x="6766562" y="3833808"/>
              <a:ext cx="1870968" cy="677180"/>
            </a:xfrm>
            <a:prstGeom prst="rect">
              <a:avLst/>
            </a:prstGeom>
          </p:spPr>
          <p:txBody>
            <a:bodyPr wrap="square">
              <a:spAutoFit/>
            </a:bodyPr>
            <a:lstStyle/>
            <a:p>
              <a:pPr algn="ctr"/>
              <a:r>
                <a:rPr lang="zh-CN" altLang="en-US" sz="700" dirty="0">
                  <a:solidFill>
                    <a:schemeClr val="bg1"/>
                  </a:solidFill>
                  <a:latin typeface="微软雅黑" panose="020B0503020204020204" pitchFamily="34" charset="-122"/>
                  <a:ea typeface="微软雅黑" panose="020B0503020204020204" pitchFamily="34" charset="-122"/>
                </a:rPr>
                <a:t>单击选中</a:t>
              </a:r>
              <a:r>
                <a:rPr lang="zh-CN" altLang="en-US" sz="700" dirty="0" smtClean="0">
                  <a:solidFill>
                    <a:schemeClr val="bg1"/>
                  </a:solidFill>
                  <a:latin typeface="微软雅黑" panose="020B0503020204020204" pitchFamily="34" charset="-122"/>
                  <a:ea typeface="微软雅黑" panose="020B0503020204020204" pitchFamily="34" charset="-122"/>
                </a:rPr>
                <a:t>图片</a:t>
              </a:r>
              <a:r>
                <a:rPr lang="en-US" altLang="zh-CN" sz="700" dirty="0" smtClean="0">
                  <a:solidFill>
                    <a:schemeClr val="bg1"/>
                  </a:solidFill>
                  <a:latin typeface="微软雅黑" panose="020B0503020204020204" pitchFamily="34" charset="-122"/>
                  <a:ea typeface="微软雅黑" panose="020B0503020204020204" pitchFamily="34" charset="-122"/>
                </a:rPr>
                <a:t>——</a:t>
              </a:r>
              <a:r>
                <a:rPr lang="zh-CN" altLang="en-US" sz="700" dirty="0" smtClean="0">
                  <a:solidFill>
                    <a:schemeClr val="bg1"/>
                  </a:solidFill>
                  <a:latin typeface="微软雅黑" panose="020B0503020204020204" pitchFamily="34" charset="-122"/>
                  <a:ea typeface="微软雅黑" panose="020B0503020204020204" pitchFamily="34" charset="-122"/>
                </a:rPr>
                <a:t>右键</a:t>
              </a:r>
              <a:r>
                <a:rPr lang="en-US" altLang="zh-CN" sz="700" dirty="0" smtClean="0">
                  <a:solidFill>
                    <a:schemeClr val="bg1"/>
                  </a:solidFill>
                  <a:latin typeface="微软雅黑" panose="020B0503020204020204" pitchFamily="34" charset="-122"/>
                  <a:ea typeface="微软雅黑" panose="020B0503020204020204" pitchFamily="34" charset="-122"/>
                </a:rPr>
                <a:t>——</a:t>
              </a:r>
              <a:r>
                <a:rPr lang="zh-CN" altLang="en-US" sz="700" dirty="0" smtClean="0">
                  <a:solidFill>
                    <a:schemeClr val="bg1"/>
                  </a:solidFill>
                  <a:latin typeface="微软雅黑" panose="020B0503020204020204" pitchFamily="34" charset="-122"/>
                  <a:ea typeface="微软雅黑" panose="020B0503020204020204" pitchFamily="34" charset="-122"/>
                </a:rPr>
                <a:t>设置</a:t>
              </a:r>
              <a:r>
                <a:rPr lang="zh-CN" altLang="en-US" sz="700" dirty="0">
                  <a:solidFill>
                    <a:schemeClr val="bg1"/>
                  </a:solidFill>
                  <a:latin typeface="微软雅黑" panose="020B0503020204020204" pitchFamily="34" charset="-122"/>
                  <a:ea typeface="微软雅黑" panose="020B0503020204020204" pitchFamily="34" charset="-122"/>
                </a:rPr>
                <a:t>图片</a:t>
              </a:r>
              <a:r>
                <a:rPr lang="zh-CN" altLang="en-US" sz="700" dirty="0" smtClean="0">
                  <a:solidFill>
                    <a:schemeClr val="bg1"/>
                  </a:solidFill>
                  <a:latin typeface="微软雅黑" panose="020B0503020204020204" pitchFamily="34" charset="-122"/>
                  <a:ea typeface="微软雅黑" panose="020B0503020204020204" pitchFamily="34" charset="-122"/>
                </a:rPr>
                <a:t>格式</a:t>
              </a:r>
              <a:r>
                <a:rPr lang="en-US" altLang="zh-CN" sz="700" dirty="0" smtClean="0">
                  <a:solidFill>
                    <a:schemeClr val="bg1"/>
                  </a:solidFill>
                  <a:latin typeface="微软雅黑" panose="020B0503020204020204" pitchFamily="34" charset="-122"/>
                  <a:ea typeface="微软雅黑" panose="020B0503020204020204" pitchFamily="34" charset="-122"/>
                </a:rPr>
                <a:t>——</a:t>
              </a:r>
              <a:r>
                <a:rPr lang="zh-CN" altLang="en-US" sz="700" dirty="0" smtClean="0">
                  <a:solidFill>
                    <a:schemeClr val="bg1"/>
                  </a:solidFill>
                  <a:latin typeface="微软雅黑" panose="020B0503020204020204" pitchFamily="34" charset="-122"/>
                  <a:ea typeface="微软雅黑" panose="020B0503020204020204" pitchFamily="34" charset="-122"/>
                </a:rPr>
                <a:t>填充</a:t>
              </a:r>
              <a:r>
                <a:rPr lang="en-US" altLang="zh-CN" sz="700" dirty="0" smtClean="0">
                  <a:solidFill>
                    <a:schemeClr val="bg1"/>
                  </a:solidFill>
                  <a:latin typeface="微软雅黑" panose="020B0503020204020204" pitchFamily="34" charset="-122"/>
                  <a:ea typeface="微软雅黑" panose="020B0503020204020204" pitchFamily="34" charset="-122"/>
                </a:rPr>
                <a:t>——</a:t>
              </a:r>
              <a:r>
                <a:rPr lang="zh-CN" altLang="en-US" sz="700" dirty="0" smtClean="0">
                  <a:solidFill>
                    <a:schemeClr val="bg1"/>
                  </a:solidFill>
                  <a:latin typeface="微软雅黑" panose="020B0503020204020204" pitchFamily="34" charset="-122"/>
                  <a:ea typeface="微软雅黑" panose="020B0503020204020204" pitchFamily="34" charset="-122"/>
                </a:rPr>
                <a:t>图片</a:t>
              </a:r>
              <a:r>
                <a:rPr lang="zh-CN" altLang="en-US" sz="700" dirty="0">
                  <a:solidFill>
                    <a:schemeClr val="bg1"/>
                  </a:solidFill>
                  <a:latin typeface="微软雅黑" panose="020B0503020204020204" pitchFamily="34" charset="-122"/>
                  <a:ea typeface="微软雅黑" panose="020B0503020204020204" pitchFamily="34" charset="-122"/>
                </a:rPr>
                <a:t>或文理</a:t>
              </a:r>
              <a:r>
                <a:rPr lang="zh-CN" altLang="en-US" sz="700" dirty="0" smtClean="0">
                  <a:solidFill>
                    <a:schemeClr val="bg1"/>
                  </a:solidFill>
                  <a:latin typeface="微软雅黑" panose="020B0503020204020204" pitchFamily="34" charset="-122"/>
                  <a:ea typeface="微软雅黑" panose="020B0503020204020204" pitchFamily="34" charset="-122"/>
                </a:rPr>
                <a:t>填充</a:t>
              </a:r>
              <a:r>
                <a:rPr lang="en-US" altLang="zh-CN" sz="700" dirty="0" smtClean="0">
                  <a:solidFill>
                    <a:schemeClr val="bg1"/>
                  </a:solidFill>
                  <a:latin typeface="微软雅黑" panose="020B0503020204020204" pitchFamily="34" charset="-122"/>
                  <a:ea typeface="微软雅黑" panose="020B0503020204020204" pitchFamily="34" charset="-122"/>
                </a:rPr>
                <a:t>——</a:t>
              </a:r>
              <a:r>
                <a:rPr lang="zh-CN" altLang="en-US" sz="700" dirty="0" smtClean="0">
                  <a:solidFill>
                    <a:schemeClr val="bg1"/>
                  </a:solidFill>
                  <a:latin typeface="微软雅黑" panose="020B0503020204020204" pitchFamily="34" charset="-122"/>
                  <a:ea typeface="微软雅黑" panose="020B0503020204020204" pitchFamily="34" charset="-122"/>
                </a:rPr>
                <a:t>文件</a:t>
              </a:r>
              <a:r>
                <a:rPr lang="zh-CN" altLang="en-US" sz="700" dirty="0">
                  <a:solidFill>
                    <a:schemeClr val="bg1"/>
                  </a:solidFill>
                  <a:latin typeface="微软雅黑" panose="020B0503020204020204" pitchFamily="34" charset="-122"/>
                  <a:ea typeface="微软雅黑" panose="020B0503020204020204" pitchFamily="34" charset="-122"/>
                </a:rPr>
                <a:t>，选择你要的图片即可</a:t>
              </a:r>
              <a:endParaRPr lang="en-US" altLang="zh-CN" sz="700" dirty="0">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0" y="352224"/>
            <a:ext cx="9144000" cy="131294"/>
            <a:chOff x="0" y="522362"/>
            <a:chExt cx="9144000" cy="213184"/>
          </a:xfrm>
        </p:grpSpPr>
        <p:grpSp>
          <p:nvGrpSpPr>
            <p:cNvPr id="23" name="组合 22"/>
            <p:cNvGrpSpPr/>
            <p:nvPr/>
          </p:nvGrpSpPr>
          <p:grpSpPr>
            <a:xfrm>
              <a:off x="127000" y="522362"/>
              <a:ext cx="8890000" cy="213184"/>
              <a:chOff x="127000" y="447551"/>
              <a:chExt cx="8890000" cy="498377"/>
            </a:xfrm>
          </p:grpSpPr>
          <p:grpSp>
            <p:nvGrpSpPr>
              <p:cNvPr id="25" name="组合 24"/>
              <p:cNvGrpSpPr/>
              <p:nvPr/>
            </p:nvGrpSpPr>
            <p:grpSpPr>
              <a:xfrm>
                <a:off x="838200" y="447552"/>
                <a:ext cx="7112000" cy="498376"/>
                <a:chOff x="814738" y="2145382"/>
                <a:chExt cx="7112000" cy="1439863"/>
              </a:xfrm>
            </p:grpSpPr>
            <p:cxnSp>
              <p:nvCxnSpPr>
                <p:cNvPr id="73" name="MH_Other_41"/>
                <p:cNvCxnSpPr/>
                <p:nvPr/>
              </p:nvCxnSpPr>
              <p:spPr>
                <a:xfrm>
                  <a:off x="814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 name="MH_Other_43"/>
                <p:cNvCxnSpPr/>
                <p:nvPr/>
              </p:nvCxnSpPr>
              <p:spPr>
                <a:xfrm>
                  <a:off x="45485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5" name="MH_Other_42"/>
                <p:cNvCxnSpPr/>
                <p:nvPr/>
              </p:nvCxnSpPr>
              <p:spPr>
                <a:xfrm>
                  <a:off x="2592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 name="MH_Other_45"/>
                <p:cNvCxnSpPr/>
                <p:nvPr/>
              </p:nvCxnSpPr>
              <p:spPr>
                <a:xfrm>
                  <a:off x="7926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 name="MH_Other_44"/>
                <p:cNvCxnSpPr/>
                <p:nvPr/>
              </p:nvCxnSpPr>
              <p:spPr>
                <a:xfrm>
                  <a:off x="6148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26" name="MH_Other_1"/>
              <p:cNvCxnSpPr/>
              <p:nvPr/>
            </p:nvCxnSpPr>
            <p:spPr>
              <a:xfrm>
                <a:off x="12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MH_Other_2"/>
              <p:cNvCxnSpPr/>
              <p:nvPr/>
            </p:nvCxnSpPr>
            <p:spPr>
              <a:xfrm>
                <a:off x="304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MH_Other_3"/>
              <p:cNvCxnSpPr/>
              <p:nvPr/>
            </p:nvCxnSpPr>
            <p:spPr>
              <a:xfrm>
                <a:off x="482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MH_Other_4"/>
              <p:cNvCxnSpPr/>
              <p:nvPr/>
            </p:nvCxnSpPr>
            <p:spPr>
              <a:xfrm>
                <a:off x="660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MH_Other_5"/>
              <p:cNvCxnSpPr/>
              <p:nvPr/>
            </p:nvCxnSpPr>
            <p:spPr>
              <a:xfrm>
                <a:off x="1016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MH_Other_6"/>
              <p:cNvCxnSpPr/>
              <p:nvPr/>
            </p:nvCxnSpPr>
            <p:spPr>
              <a:xfrm>
                <a:off x="1193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MH_Other_7"/>
              <p:cNvCxnSpPr/>
              <p:nvPr/>
            </p:nvCxnSpPr>
            <p:spPr>
              <a:xfrm>
                <a:off x="1371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MH_Other_8"/>
              <p:cNvCxnSpPr/>
              <p:nvPr/>
            </p:nvCxnSpPr>
            <p:spPr>
              <a:xfrm>
                <a:off x="1549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MH_Other_10"/>
              <p:cNvCxnSpPr/>
              <p:nvPr/>
            </p:nvCxnSpPr>
            <p:spPr>
              <a:xfrm>
                <a:off x="1905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MH_Other_11"/>
              <p:cNvCxnSpPr/>
              <p:nvPr/>
            </p:nvCxnSpPr>
            <p:spPr>
              <a:xfrm>
                <a:off x="2082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 name="MH_Other_12"/>
              <p:cNvCxnSpPr/>
              <p:nvPr/>
            </p:nvCxnSpPr>
            <p:spPr>
              <a:xfrm>
                <a:off x="2260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MH_Other_13"/>
              <p:cNvCxnSpPr/>
              <p:nvPr/>
            </p:nvCxnSpPr>
            <p:spPr>
              <a:xfrm>
                <a:off x="2438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MH_Other_14"/>
              <p:cNvCxnSpPr/>
              <p:nvPr/>
            </p:nvCxnSpPr>
            <p:spPr>
              <a:xfrm>
                <a:off x="2794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MH_Other_15"/>
              <p:cNvCxnSpPr/>
              <p:nvPr/>
            </p:nvCxnSpPr>
            <p:spPr>
              <a:xfrm>
                <a:off x="2971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MH_Other_16"/>
              <p:cNvCxnSpPr/>
              <p:nvPr/>
            </p:nvCxnSpPr>
            <p:spPr>
              <a:xfrm>
                <a:off x="3149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MH_Other_17"/>
              <p:cNvCxnSpPr/>
              <p:nvPr/>
            </p:nvCxnSpPr>
            <p:spPr>
              <a:xfrm>
                <a:off x="3327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MH_Other_19"/>
              <p:cNvCxnSpPr/>
              <p:nvPr/>
            </p:nvCxnSpPr>
            <p:spPr>
              <a:xfrm>
                <a:off x="3683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MH_Other_20"/>
              <p:cNvCxnSpPr/>
              <p:nvPr/>
            </p:nvCxnSpPr>
            <p:spPr>
              <a:xfrm>
                <a:off x="3860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MH_Other_21"/>
              <p:cNvCxnSpPr/>
              <p:nvPr/>
            </p:nvCxnSpPr>
            <p:spPr>
              <a:xfrm>
                <a:off x="4038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5" name="MH_Other_22"/>
              <p:cNvCxnSpPr/>
              <p:nvPr/>
            </p:nvCxnSpPr>
            <p:spPr>
              <a:xfrm>
                <a:off x="4216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MH_Other_23"/>
              <p:cNvCxnSpPr/>
              <p:nvPr/>
            </p:nvCxnSpPr>
            <p:spPr>
              <a:xfrm>
                <a:off x="4427984" y="447551"/>
                <a:ext cx="0" cy="358774"/>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MH_Other_24"/>
              <p:cNvCxnSpPr/>
              <p:nvPr/>
            </p:nvCxnSpPr>
            <p:spPr>
              <a:xfrm>
                <a:off x="4749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MH_Other_25"/>
              <p:cNvCxnSpPr/>
              <p:nvPr/>
            </p:nvCxnSpPr>
            <p:spPr>
              <a:xfrm>
                <a:off x="4927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MH_Other_26"/>
              <p:cNvCxnSpPr/>
              <p:nvPr/>
            </p:nvCxnSpPr>
            <p:spPr>
              <a:xfrm>
                <a:off x="5105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MH_Other_28"/>
              <p:cNvCxnSpPr/>
              <p:nvPr/>
            </p:nvCxnSpPr>
            <p:spPr>
              <a:xfrm>
                <a:off x="5461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MH_Other_29"/>
              <p:cNvCxnSpPr/>
              <p:nvPr/>
            </p:nvCxnSpPr>
            <p:spPr>
              <a:xfrm>
                <a:off x="5638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MH_Other_30"/>
              <p:cNvCxnSpPr/>
              <p:nvPr/>
            </p:nvCxnSpPr>
            <p:spPr>
              <a:xfrm>
                <a:off x="5816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MH_Other_31"/>
              <p:cNvCxnSpPr/>
              <p:nvPr/>
            </p:nvCxnSpPr>
            <p:spPr>
              <a:xfrm>
                <a:off x="5994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MH_Other_32"/>
              <p:cNvCxnSpPr/>
              <p:nvPr/>
            </p:nvCxnSpPr>
            <p:spPr>
              <a:xfrm>
                <a:off x="6350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MH_Other_33"/>
              <p:cNvCxnSpPr/>
              <p:nvPr/>
            </p:nvCxnSpPr>
            <p:spPr>
              <a:xfrm>
                <a:off x="6527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MH_Other_34"/>
              <p:cNvCxnSpPr/>
              <p:nvPr/>
            </p:nvCxnSpPr>
            <p:spPr>
              <a:xfrm>
                <a:off x="6705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MH_Other_35"/>
              <p:cNvCxnSpPr/>
              <p:nvPr/>
            </p:nvCxnSpPr>
            <p:spPr>
              <a:xfrm>
                <a:off x="6883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MH_Other_37"/>
              <p:cNvCxnSpPr/>
              <p:nvPr/>
            </p:nvCxnSpPr>
            <p:spPr>
              <a:xfrm>
                <a:off x="7239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MH_Other_38"/>
              <p:cNvCxnSpPr/>
              <p:nvPr/>
            </p:nvCxnSpPr>
            <p:spPr>
              <a:xfrm>
                <a:off x="7416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MH_Other_39"/>
              <p:cNvCxnSpPr/>
              <p:nvPr/>
            </p:nvCxnSpPr>
            <p:spPr>
              <a:xfrm>
                <a:off x="7594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MH_Other_40"/>
              <p:cNvCxnSpPr/>
              <p:nvPr/>
            </p:nvCxnSpPr>
            <p:spPr>
              <a:xfrm>
                <a:off x="7772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MH_Other_46"/>
              <p:cNvCxnSpPr/>
              <p:nvPr/>
            </p:nvCxnSpPr>
            <p:spPr>
              <a:xfrm>
                <a:off x="8128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MH_Other_47"/>
              <p:cNvCxnSpPr/>
              <p:nvPr/>
            </p:nvCxnSpPr>
            <p:spPr>
              <a:xfrm>
                <a:off x="8305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MH_Other_48"/>
              <p:cNvCxnSpPr/>
              <p:nvPr/>
            </p:nvCxnSpPr>
            <p:spPr>
              <a:xfrm>
                <a:off x="8483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MH_Other_49"/>
              <p:cNvCxnSpPr/>
              <p:nvPr/>
            </p:nvCxnSpPr>
            <p:spPr>
              <a:xfrm>
                <a:off x="8661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6" name="组合 65"/>
              <p:cNvGrpSpPr/>
              <p:nvPr/>
            </p:nvGrpSpPr>
            <p:grpSpPr>
              <a:xfrm>
                <a:off x="1727200" y="447551"/>
                <a:ext cx="7112000" cy="426368"/>
                <a:chOff x="1703738" y="2145382"/>
                <a:chExt cx="7112000" cy="719138"/>
              </a:xfrm>
            </p:grpSpPr>
            <p:cxnSp>
              <p:nvCxnSpPr>
                <p:cNvPr id="68" name="MH_Other_9"/>
                <p:cNvCxnSpPr/>
                <p:nvPr/>
              </p:nvCxnSpPr>
              <p:spPr>
                <a:xfrm>
                  <a:off x="1703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MH_Other_18"/>
                <p:cNvCxnSpPr/>
                <p:nvPr/>
              </p:nvCxnSpPr>
              <p:spPr>
                <a:xfrm>
                  <a:off x="3481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 name="MH_Other_27"/>
                <p:cNvCxnSpPr/>
                <p:nvPr/>
              </p:nvCxnSpPr>
              <p:spPr>
                <a:xfrm>
                  <a:off x="5259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MH_Other_36"/>
                <p:cNvCxnSpPr/>
                <p:nvPr/>
              </p:nvCxnSpPr>
              <p:spPr>
                <a:xfrm>
                  <a:off x="7037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2" name="MH_Other_50"/>
                <p:cNvCxnSpPr/>
                <p:nvPr/>
              </p:nvCxnSpPr>
              <p:spPr>
                <a:xfrm>
                  <a:off x="8815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67" name="MH_Other_51"/>
              <p:cNvCxnSpPr/>
              <p:nvPr/>
            </p:nvCxnSpPr>
            <p:spPr>
              <a:xfrm>
                <a:off x="901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24" name="直接连接符 23"/>
            <p:cNvCxnSpPr/>
            <p:nvPr/>
          </p:nvCxnSpPr>
          <p:spPr>
            <a:xfrm>
              <a:off x="0" y="522362"/>
              <a:ext cx="9144000" cy="0"/>
            </a:xfrm>
            <a:prstGeom prst="line">
              <a:avLst/>
            </a:prstGeom>
            <a:ln>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78" name="矩形 77"/>
          <p:cNvSpPr/>
          <p:nvPr/>
        </p:nvSpPr>
        <p:spPr>
          <a:xfrm>
            <a:off x="3785275" y="224749"/>
            <a:ext cx="2031325" cy="369332"/>
          </a:xfrm>
          <a:prstGeom prst="rect">
            <a:avLst/>
          </a:prstGeom>
          <a:solidFill>
            <a:schemeClr val="bg1">
              <a:lumMod val="95000"/>
            </a:schemeClr>
          </a:solidFill>
        </p:spPr>
        <p:txBody>
          <a:bodyPr wrap="none">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单击此处添加</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内容</a:t>
            </a:r>
            <a:endParaRPr lang="zh-CN" altLang="en-US" dirty="0">
              <a:solidFill>
                <a:schemeClr val="tx1">
                  <a:lumMod val="75000"/>
                  <a:lumOff val="25000"/>
                </a:schemeClr>
              </a:solidFill>
            </a:endParaRPr>
          </a:p>
        </p:txBody>
      </p:sp>
    </p:spTree>
    <p:extLst>
      <p:ext uri="{BB962C8B-B14F-4D97-AF65-F5344CB8AC3E}">
        <p14:creationId xmlns:p14="http://schemas.microsoft.com/office/powerpoint/2010/main" val="4161607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23" presetClass="entr" presetSubtype="3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200" fill="hold"/>
                                        <p:tgtEl>
                                          <p:spTgt spid="4"/>
                                        </p:tgtEl>
                                        <p:attrNameLst>
                                          <p:attrName>ppt_w</p:attrName>
                                        </p:attrNameLst>
                                      </p:cBhvr>
                                      <p:tavLst>
                                        <p:tav tm="0">
                                          <p:val>
                                            <p:strVal val="(6*min(max(#ppt_w*#ppt_h,.3),1)-7.4)/-.7*#ppt_w"/>
                                          </p:val>
                                        </p:tav>
                                        <p:tav tm="100000">
                                          <p:val>
                                            <p:strVal val="#ppt_w"/>
                                          </p:val>
                                        </p:tav>
                                      </p:tavLst>
                                    </p:anim>
                                    <p:anim calcmode="lin" valueType="num">
                                      <p:cBhvr>
                                        <p:cTn id="14" dur="200" fill="hold"/>
                                        <p:tgtEl>
                                          <p:spTgt spid="4"/>
                                        </p:tgtEl>
                                        <p:attrNameLst>
                                          <p:attrName>ppt_h</p:attrName>
                                        </p:attrNameLst>
                                      </p:cBhvr>
                                      <p:tavLst>
                                        <p:tav tm="0">
                                          <p:val>
                                            <p:strVal val="(6*min(max(#ppt_w*#ppt_h,.3),1)-7.4)/-.7*#ppt_h"/>
                                          </p:val>
                                        </p:tav>
                                        <p:tav tm="100000">
                                          <p:val>
                                            <p:strVal val="#ppt_h"/>
                                          </p:val>
                                        </p:tav>
                                      </p:tavLst>
                                    </p:anim>
                                    <p:anim calcmode="lin" valueType="num">
                                      <p:cBhvr>
                                        <p:cTn id="15" dur="200" fill="hold"/>
                                        <p:tgtEl>
                                          <p:spTgt spid="4"/>
                                        </p:tgtEl>
                                        <p:attrNameLst>
                                          <p:attrName>ppt_x</p:attrName>
                                        </p:attrNameLst>
                                      </p:cBhvr>
                                      <p:tavLst>
                                        <p:tav tm="0">
                                          <p:val>
                                            <p:fltVal val="0.5"/>
                                          </p:val>
                                        </p:tav>
                                        <p:tav tm="100000">
                                          <p:val>
                                            <p:strVal val="#ppt_x"/>
                                          </p:val>
                                        </p:tav>
                                      </p:tavLst>
                                    </p:anim>
                                    <p:anim calcmode="lin" valueType="num">
                                      <p:cBhvr>
                                        <p:cTn id="16" dur="200" fill="hold"/>
                                        <p:tgtEl>
                                          <p:spTgt spid="4"/>
                                        </p:tgtEl>
                                        <p:attrNameLst>
                                          <p:attrName>ppt_y</p:attrName>
                                        </p:attrNameLst>
                                      </p:cBhvr>
                                      <p:tavLst>
                                        <p:tav tm="0">
                                          <p:val>
                                            <p:strVal val="1+(6*min(max(#ppt_w*#ppt_h,.3),1)-7.4)/-.7*#ppt_h/2"/>
                                          </p:val>
                                        </p:tav>
                                        <p:tav tm="100000">
                                          <p:val>
                                            <p:strVal val="#ppt_y"/>
                                          </p:val>
                                        </p:tav>
                                      </p:tavLst>
                                    </p:anim>
                                  </p:childTnLst>
                                </p:cTn>
                              </p:par>
                            </p:childTnLst>
                          </p:cTn>
                        </p:par>
                        <p:par>
                          <p:cTn id="17" fill="hold">
                            <p:stCondLst>
                              <p:cond delay="700"/>
                            </p:stCondLst>
                            <p:childTnLst>
                              <p:par>
                                <p:cTn id="18" presetID="53" presetClass="entr" presetSubtype="16"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par>
                          <p:cTn id="23" fill="hold">
                            <p:stCondLst>
                              <p:cond delay="1200"/>
                            </p:stCondLst>
                            <p:childTnLst>
                              <p:par>
                                <p:cTn id="24" presetID="53" presetClass="entr" presetSubtype="16"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childTnLst>
                          </p:cTn>
                        </p:par>
                        <p:par>
                          <p:cTn id="29" fill="hold">
                            <p:stCondLst>
                              <p:cond delay="1700"/>
                            </p:stCondLst>
                            <p:childTnLst>
                              <p:par>
                                <p:cTn id="30" presetID="53" presetClass="entr" presetSubtype="16"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p:cTn id="32" dur="500" fill="hold"/>
                                        <p:tgtEl>
                                          <p:spTgt spid="3"/>
                                        </p:tgtEl>
                                        <p:attrNameLst>
                                          <p:attrName>ppt_w</p:attrName>
                                        </p:attrNameLst>
                                      </p:cBhvr>
                                      <p:tavLst>
                                        <p:tav tm="0">
                                          <p:val>
                                            <p:fltVal val="0"/>
                                          </p:val>
                                        </p:tav>
                                        <p:tav tm="100000">
                                          <p:val>
                                            <p:strVal val="#ppt_w"/>
                                          </p:val>
                                        </p:tav>
                                      </p:tavLst>
                                    </p:anim>
                                    <p:anim calcmode="lin" valueType="num">
                                      <p:cBhvr>
                                        <p:cTn id="33" dur="500" fill="hold"/>
                                        <p:tgtEl>
                                          <p:spTgt spid="3"/>
                                        </p:tgtEl>
                                        <p:attrNameLst>
                                          <p:attrName>ppt_h</p:attrName>
                                        </p:attrNameLst>
                                      </p:cBhvr>
                                      <p:tavLst>
                                        <p:tav tm="0">
                                          <p:val>
                                            <p:fltVal val="0"/>
                                          </p:val>
                                        </p:tav>
                                        <p:tav tm="100000">
                                          <p:val>
                                            <p:strVal val="#ppt_h"/>
                                          </p:val>
                                        </p:tav>
                                      </p:tavLst>
                                    </p:anim>
                                    <p:animEffect transition="in" filter="fade">
                                      <p:cBhvr>
                                        <p:cTn id="34" dur="500"/>
                                        <p:tgtEl>
                                          <p:spTgt spid="3"/>
                                        </p:tgtEl>
                                      </p:cBhvr>
                                    </p:animEffect>
                                  </p:childTnLst>
                                </p:cTn>
                              </p:par>
                            </p:childTnLst>
                          </p:cTn>
                        </p:par>
                        <p:par>
                          <p:cTn id="35" fill="hold">
                            <p:stCondLst>
                              <p:cond delay="2200"/>
                            </p:stCondLst>
                            <p:childTnLst>
                              <p:par>
                                <p:cTn id="36" presetID="53" presetClass="entr" presetSubtype="16"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500" fill="hold"/>
                                        <p:tgtEl>
                                          <p:spTgt spid="16"/>
                                        </p:tgtEl>
                                        <p:attrNameLst>
                                          <p:attrName>ppt_w</p:attrName>
                                        </p:attrNameLst>
                                      </p:cBhvr>
                                      <p:tavLst>
                                        <p:tav tm="0">
                                          <p:val>
                                            <p:fltVal val="0"/>
                                          </p:val>
                                        </p:tav>
                                        <p:tav tm="100000">
                                          <p:val>
                                            <p:strVal val="#ppt_w"/>
                                          </p:val>
                                        </p:tav>
                                      </p:tavLst>
                                    </p:anim>
                                    <p:anim calcmode="lin" valueType="num">
                                      <p:cBhvr>
                                        <p:cTn id="39" dur="500" fill="hold"/>
                                        <p:tgtEl>
                                          <p:spTgt spid="16"/>
                                        </p:tgtEl>
                                        <p:attrNameLst>
                                          <p:attrName>ppt_h</p:attrName>
                                        </p:attrNameLst>
                                      </p:cBhvr>
                                      <p:tavLst>
                                        <p:tav tm="0">
                                          <p:val>
                                            <p:fltVal val="0"/>
                                          </p:val>
                                        </p:tav>
                                        <p:tav tm="100000">
                                          <p:val>
                                            <p:strVal val="#ppt_h"/>
                                          </p:val>
                                        </p:tav>
                                      </p:tavLst>
                                    </p:anim>
                                    <p:animEffect transition="in" filter="fade">
                                      <p:cBhvr>
                                        <p:cTn id="40" dur="500"/>
                                        <p:tgtEl>
                                          <p:spTgt spid="16"/>
                                        </p:tgtEl>
                                      </p:cBhvr>
                                    </p:animEffect>
                                  </p:childTnLst>
                                </p:cTn>
                              </p:par>
                            </p:childTnLst>
                          </p:cTn>
                        </p:par>
                        <p:par>
                          <p:cTn id="41" fill="hold">
                            <p:stCondLst>
                              <p:cond delay="2700"/>
                            </p:stCondLst>
                            <p:childTnLst>
                              <p:par>
                                <p:cTn id="42" presetID="23" presetClass="entr" presetSubtype="36" fill="hold" grpId="0" nodeType="after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p:cTn id="44" dur="200" fill="hold"/>
                                        <p:tgtEl>
                                          <p:spTgt spid="6"/>
                                        </p:tgtEl>
                                        <p:attrNameLst>
                                          <p:attrName>ppt_w</p:attrName>
                                        </p:attrNameLst>
                                      </p:cBhvr>
                                      <p:tavLst>
                                        <p:tav tm="0">
                                          <p:val>
                                            <p:strVal val="(6*min(max(#ppt_w*#ppt_h,.3),1)-7.4)/-.7*#ppt_w"/>
                                          </p:val>
                                        </p:tav>
                                        <p:tav tm="100000">
                                          <p:val>
                                            <p:strVal val="#ppt_w"/>
                                          </p:val>
                                        </p:tav>
                                      </p:tavLst>
                                    </p:anim>
                                    <p:anim calcmode="lin" valueType="num">
                                      <p:cBhvr>
                                        <p:cTn id="45" dur="200" fill="hold"/>
                                        <p:tgtEl>
                                          <p:spTgt spid="6"/>
                                        </p:tgtEl>
                                        <p:attrNameLst>
                                          <p:attrName>ppt_h</p:attrName>
                                        </p:attrNameLst>
                                      </p:cBhvr>
                                      <p:tavLst>
                                        <p:tav tm="0">
                                          <p:val>
                                            <p:strVal val="(6*min(max(#ppt_w*#ppt_h,.3),1)-7.4)/-.7*#ppt_h"/>
                                          </p:val>
                                        </p:tav>
                                        <p:tav tm="100000">
                                          <p:val>
                                            <p:strVal val="#ppt_h"/>
                                          </p:val>
                                        </p:tav>
                                      </p:tavLst>
                                    </p:anim>
                                    <p:anim calcmode="lin" valueType="num">
                                      <p:cBhvr>
                                        <p:cTn id="46" dur="200" fill="hold"/>
                                        <p:tgtEl>
                                          <p:spTgt spid="6"/>
                                        </p:tgtEl>
                                        <p:attrNameLst>
                                          <p:attrName>ppt_x</p:attrName>
                                        </p:attrNameLst>
                                      </p:cBhvr>
                                      <p:tavLst>
                                        <p:tav tm="0">
                                          <p:val>
                                            <p:fltVal val="0.5"/>
                                          </p:val>
                                        </p:tav>
                                        <p:tav tm="100000">
                                          <p:val>
                                            <p:strVal val="#ppt_x"/>
                                          </p:val>
                                        </p:tav>
                                      </p:tavLst>
                                    </p:anim>
                                    <p:anim calcmode="lin" valueType="num">
                                      <p:cBhvr>
                                        <p:cTn id="47" dur="200" fill="hold"/>
                                        <p:tgtEl>
                                          <p:spTgt spid="6"/>
                                        </p:tgtEl>
                                        <p:attrNameLst>
                                          <p:attrName>ppt_y</p:attrName>
                                        </p:attrNameLst>
                                      </p:cBhvr>
                                      <p:tavLst>
                                        <p:tav tm="0">
                                          <p:val>
                                            <p:strVal val="1+(6*min(max(#ppt_w*#ppt_h,.3),1)-7.4)/-.7*#ppt_h/2"/>
                                          </p:val>
                                        </p:tav>
                                        <p:tav tm="100000">
                                          <p:val>
                                            <p:strVal val="#ppt_y"/>
                                          </p:val>
                                        </p:tav>
                                      </p:tavLst>
                                    </p:anim>
                                  </p:childTnLst>
                                </p:cTn>
                              </p:par>
                            </p:childTnLst>
                          </p:cTn>
                        </p:par>
                        <p:par>
                          <p:cTn id="48" fill="hold">
                            <p:stCondLst>
                              <p:cond delay="2900"/>
                            </p:stCondLst>
                            <p:childTnLst>
                              <p:par>
                                <p:cTn id="49" presetID="23" presetClass="entr" presetSubtype="36" fill="hold" grpId="0" nodeType="after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p:cTn id="51" dur="200" fill="hold"/>
                                        <p:tgtEl>
                                          <p:spTgt spid="7"/>
                                        </p:tgtEl>
                                        <p:attrNameLst>
                                          <p:attrName>ppt_w</p:attrName>
                                        </p:attrNameLst>
                                      </p:cBhvr>
                                      <p:tavLst>
                                        <p:tav tm="0">
                                          <p:val>
                                            <p:strVal val="(6*min(max(#ppt_w*#ppt_h,.3),1)-7.4)/-.7*#ppt_w"/>
                                          </p:val>
                                        </p:tav>
                                        <p:tav tm="100000">
                                          <p:val>
                                            <p:strVal val="#ppt_w"/>
                                          </p:val>
                                        </p:tav>
                                      </p:tavLst>
                                    </p:anim>
                                    <p:anim calcmode="lin" valueType="num">
                                      <p:cBhvr>
                                        <p:cTn id="52" dur="200" fill="hold"/>
                                        <p:tgtEl>
                                          <p:spTgt spid="7"/>
                                        </p:tgtEl>
                                        <p:attrNameLst>
                                          <p:attrName>ppt_h</p:attrName>
                                        </p:attrNameLst>
                                      </p:cBhvr>
                                      <p:tavLst>
                                        <p:tav tm="0">
                                          <p:val>
                                            <p:strVal val="(6*min(max(#ppt_w*#ppt_h,.3),1)-7.4)/-.7*#ppt_h"/>
                                          </p:val>
                                        </p:tav>
                                        <p:tav tm="100000">
                                          <p:val>
                                            <p:strVal val="#ppt_h"/>
                                          </p:val>
                                        </p:tav>
                                      </p:tavLst>
                                    </p:anim>
                                    <p:anim calcmode="lin" valueType="num">
                                      <p:cBhvr>
                                        <p:cTn id="53" dur="200" fill="hold"/>
                                        <p:tgtEl>
                                          <p:spTgt spid="7"/>
                                        </p:tgtEl>
                                        <p:attrNameLst>
                                          <p:attrName>ppt_x</p:attrName>
                                        </p:attrNameLst>
                                      </p:cBhvr>
                                      <p:tavLst>
                                        <p:tav tm="0">
                                          <p:val>
                                            <p:fltVal val="0.5"/>
                                          </p:val>
                                        </p:tav>
                                        <p:tav tm="100000">
                                          <p:val>
                                            <p:strVal val="#ppt_x"/>
                                          </p:val>
                                        </p:tav>
                                      </p:tavLst>
                                    </p:anim>
                                    <p:anim calcmode="lin" valueType="num">
                                      <p:cBhvr>
                                        <p:cTn id="54" dur="200" fill="hold"/>
                                        <p:tgtEl>
                                          <p:spTgt spid="7"/>
                                        </p:tgtEl>
                                        <p:attrNameLst>
                                          <p:attrName>ppt_y</p:attrName>
                                        </p:attrNameLst>
                                      </p:cBhvr>
                                      <p:tavLst>
                                        <p:tav tm="0">
                                          <p:val>
                                            <p:strVal val="1+(6*min(max(#ppt_w*#ppt_h,.3),1)-7.4)/-.7*#ppt_h/2"/>
                                          </p:val>
                                        </p:tav>
                                        <p:tav tm="100000">
                                          <p:val>
                                            <p:strVal val="#ppt_y"/>
                                          </p:val>
                                        </p:tav>
                                      </p:tavLst>
                                    </p:anim>
                                  </p:childTnLst>
                                </p:cTn>
                              </p:par>
                            </p:childTnLst>
                          </p:cTn>
                        </p:par>
                        <p:par>
                          <p:cTn id="55" fill="hold">
                            <p:stCondLst>
                              <p:cond delay="3100"/>
                            </p:stCondLst>
                            <p:childTnLst>
                              <p:par>
                                <p:cTn id="56" presetID="53" presetClass="entr" presetSubtype="16" fill="hold" grpId="0" nodeType="afterEffect">
                                  <p:stCondLst>
                                    <p:cond delay="0"/>
                                  </p:stCondLst>
                                  <p:childTnLst>
                                    <p:set>
                                      <p:cBhvr>
                                        <p:cTn id="57" dur="1" fill="hold">
                                          <p:stCondLst>
                                            <p:cond delay="0"/>
                                          </p:stCondLst>
                                        </p:cTn>
                                        <p:tgtEl>
                                          <p:spTgt spid="8"/>
                                        </p:tgtEl>
                                        <p:attrNameLst>
                                          <p:attrName>style.visibility</p:attrName>
                                        </p:attrNameLst>
                                      </p:cBhvr>
                                      <p:to>
                                        <p:strVal val="visible"/>
                                      </p:to>
                                    </p:set>
                                    <p:anim calcmode="lin" valueType="num">
                                      <p:cBhvr>
                                        <p:cTn id="58" dur="500" fill="hold"/>
                                        <p:tgtEl>
                                          <p:spTgt spid="8"/>
                                        </p:tgtEl>
                                        <p:attrNameLst>
                                          <p:attrName>ppt_w</p:attrName>
                                        </p:attrNameLst>
                                      </p:cBhvr>
                                      <p:tavLst>
                                        <p:tav tm="0">
                                          <p:val>
                                            <p:fltVal val="0"/>
                                          </p:val>
                                        </p:tav>
                                        <p:tav tm="100000">
                                          <p:val>
                                            <p:strVal val="#ppt_w"/>
                                          </p:val>
                                        </p:tav>
                                      </p:tavLst>
                                    </p:anim>
                                    <p:anim calcmode="lin" valueType="num">
                                      <p:cBhvr>
                                        <p:cTn id="59" dur="500" fill="hold"/>
                                        <p:tgtEl>
                                          <p:spTgt spid="8"/>
                                        </p:tgtEl>
                                        <p:attrNameLst>
                                          <p:attrName>ppt_h</p:attrName>
                                        </p:attrNameLst>
                                      </p:cBhvr>
                                      <p:tavLst>
                                        <p:tav tm="0">
                                          <p:val>
                                            <p:fltVal val="0"/>
                                          </p:val>
                                        </p:tav>
                                        <p:tav tm="100000">
                                          <p:val>
                                            <p:strVal val="#ppt_h"/>
                                          </p:val>
                                        </p:tav>
                                      </p:tavLst>
                                    </p:anim>
                                    <p:animEffect transition="in" filter="fade">
                                      <p:cBhvr>
                                        <p:cTn id="60" dur="500"/>
                                        <p:tgtEl>
                                          <p:spTgt spid="8"/>
                                        </p:tgtEl>
                                      </p:cBhvr>
                                    </p:animEffect>
                                  </p:childTnLst>
                                </p:cTn>
                              </p:par>
                            </p:childTnLst>
                          </p:cTn>
                        </p:par>
                        <p:par>
                          <p:cTn id="61" fill="hold">
                            <p:stCondLst>
                              <p:cond delay="3600"/>
                            </p:stCondLst>
                            <p:childTnLst>
                              <p:par>
                                <p:cTn id="62" presetID="53" presetClass="entr" presetSubtype="16" fill="hold" nodeType="after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p:cTn id="64" dur="500" fill="hold"/>
                                        <p:tgtEl>
                                          <p:spTgt spid="19"/>
                                        </p:tgtEl>
                                        <p:attrNameLst>
                                          <p:attrName>ppt_w</p:attrName>
                                        </p:attrNameLst>
                                      </p:cBhvr>
                                      <p:tavLst>
                                        <p:tav tm="0">
                                          <p:val>
                                            <p:fltVal val="0"/>
                                          </p:val>
                                        </p:tav>
                                        <p:tav tm="100000">
                                          <p:val>
                                            <p:strVal val="#ppt_w"/>
                                          </p:val>
                                        </p:tav>
                                      </p:tavLst>
                                    </p:anim>
                                    <p:anim calcmode="lin" valueType="num">
                                      <p:cBhvr>
                                        <p:cTn id="65" dur="500" fill="hold"/>
                                        <p:tgtEl>
                                          <p:spTgt spid="19"/>
                                        </p:tgtEl>
                                        <p:attrNameLst>
                                          <p:attrName>ppt_h</p:attrName>
                                        </p:attrNameLst>
                                      </p:cBhvr>
                                      <p:tavLst>
                                        <p:tav tm="0">
                                          <p:val>
                                            <p:fltVal val="0"/>
                                          </p:val>
                                        </p:tav>
                                        <p:tav tm="100000">
                                          <p:val>
                                            <p:strVal val="#ppt_h"/>
                                          </p:val>
                                        </p:tav>
                                      </p:tavLst>
                                    </p:anim>
                                    <p:animEffect transition="in" filter="fade">
                                      <p:cBhvr>
                                        <p:cTn id="6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pPr/>
              <a:t>34</a:t>
            </a:fld>
            <a:endParaRPr lang="zh-CN" altLang="en-US"/>
          </a:p>
        </p:txBody>
      </p:sp>
      <p:sp>
        <p:nvSpPr>
          <p:cNvPr id="3" name="任意多边形 2"/>
          <p:cNvSpPr/>
          <p:nvPr/>
        </p:nvSpPr>
        <p:spPr>
          <a:xfrm>
            <a:off x="539552" y="2717217"/>
            <a:ext cx="1082744" cy="437660"/>
          </a:xfrm>
          <a:custGeom>
            <a:avLst/>
            <a:gdLst>
              <a:gd name="connsiteX0" fmla="*/ 3188226 w 5561713"/>
              <a:gd name="connsiteY0" fmla="*/ 342900 h 2769070"/>
              <a:gd name="connsiteX1" fmla="*/ 4166126 w 5561713"/>
              <a:gd name="connsiteY1" fmla="*/ 349250 h 2769070"/>
              <a:gd name="connsiteX2" fmla="*/ 4534426 w 5561713"/>
              <a:gd name="connsiteY2" fmla="*/ 368300 h 2769070"/>
              <a:gd name="connsiteX3" fmla="*/ 4959876 w 5561713"/>
              <a:gd name="connsiteY3" fmla="*/ 514350 h 2769070"/>
              <a:gd name="connsiteX4" fmla="*/ 5347226 w 5561713"/>
              <a:gd name="connsiteY4" fmla="*/ 857250 h 2769070"/>
              <a:gd name="connsiteX5" fmla="*/ 5531376 w 5561713"/>
              <a:gd name="connsiteY5" fmla="*/ 1327150 h 2769070"/>
              <a:gd name="connsiteX6" fmla="*/ 5550426 w 5561713"/>
              <a:gd name="connsiteY6" fmla="*/ 1733550 h 2769070"/>
              <a:gd name="connsiteX7" fmla="*/ 5417076 w 5561713"/>
              <a:gd name="connsiteY7" fmla="*/ 2146300 h 2769070"/>
              <a:gd name="connsiteX8" fmla="*/ 5105926 w 5561713"/>
              <a:gd name="connsiteY8" fmla="*/ 2495550 h 2769070"/>
              <a:gd name="connsiteX9" fmla="*/ 4813826 w 5561713"/>
              <a:gd name="connsiteY9" fmla="*/ 2667000 h 2769070"/>
              <a:gd name="connsiteX10" fmla="*/ 4489976 w 5561713"/>
              <a:gd name="connsiteY10" fmla="*/ 2755900 h 2769070"/>
              <a:gd name="connsiteX11" fmla="*/ 3600976 w 5561713"/>
              <a:gd name="connsiteY11" fmla="*/ 2768600 h 2769070"/>
              <a:gd name="connsiteX12" fmla="*/ 1689626 w 5561713"/>
              <a:gd name="connsiteY12" fmla="*/ 2768600 h 2769070"/>
              <a:gd name="connsiteX13" fmla="*/ 1175276 w 5561713"/>
              <a:gd name="connsiteY13" fmla="*/ 2762250 h 2769070"/>
              <a:gd name="connsiteX14" fmla="*/ 819676 w 5561713"/>
              <a:gd name="connsiteY14" fmla="*/ 2705100 h 2769070"/>
              <a:gd name="connsiteX15" fmla="*/ 413276 w 5561713"/>
              <a:gd name="connsiteY15" fmla="*/ 2476500 h 2769070"/>
              <a:gd name="connsiteX16" fmla="*/ 114826 w 5561713"/>
              <a:gd name="connsiteY16" fmla="*/ 2038350 h 2769070"/>
              <a:gd name="connsiteX17" fmla="*/ 526 w 5561713"/>
              <a:gd name="connsiteY17" fmla="*/ 1485900 h 2769070"/>
              <a:gd name="connsiteX18" fmla="*/ 152926 w 5561713"/>
              <a:gd name="connsiteY18" fmla="*/ 965200 h 2769070"/>
              <a:gd name="connsiteX19" fmla="*/ 432326 w 5561713"/>
              <a:gd name="connsiteY19" fmla="*/ 641350 h 2769070"/>
              <a:gd name="connsiteX20" fmla="*/ 800626 w 5561713"/>
              <a:gd name="connsiteY20" fmla="*/ 406400 h 2769070"/>
              <a:gd name="connsiteX21" fmla="*/ 1410226 w 5561713"/>
              <a:gd name="connsiteY21" fmla="*/ 336550 h 2769070"/>
              <a:gd name="connsiteX22" fmla="*/ 2362726 w 5561713"/>
              <a:gd name="connsiteY22" fmla="*/ 349250 h 2769070"/>
              <a:gd name="connsiteX23" fmla="*/ 2769126 w 5561713"/>
              <a:gd name="connsiteY23" fmla="*/ 0 h 2769070"/>
              <a:gd name="connsiteX24" fmla="*/ 3188226 w 5561713"/>
              <a:gd name="connsiteY24" fmla="*/ 342900 h 27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61713" h="2769070">
                <a:moveTo>
                  <a:pt x="3188226" y="342900"/>
                </a:moveTo>
                <a:cubicBezTo>
                  <a:pt x="3421059" y="401108"/>
                  <a:pt x="3941759" y="345017"/>
                  <a:pt x="4166126" y="349250"/>
                </a:cubicBezTo>
                <a:cubicBezTo>
                  <a:pt x="4390493" y="353483"/>
                  <a:pt x="4402134" y="340783"/>
                  <a:pt x="4534426" y="368300"/>
                </a:cubicBezTo>
                <a:cubicBezTo>
                  <a:pt x="4666718" y="395817"/>
                  <a:pt x="4824409" y="432858"/>
                  <a:pt x="4959876" y="514350"/>
                </a:cubicBezTo>
                <a:cubicBezTo>
                  <a:pt x="5095343" y="595842"/>
                  <a:pt x="5251976" y="721783"/>
                  <a:pt x="5347226" y="857250"/>
                </a:cubicBezTo>
                <a:cubicBezTo>
                  <a:pt x="5442476" y="992717"/>
                  <a:pt x="5497509" y="1181100"/>
                  <a:pt x="5531376" y="1327150"/>
                </a:cubicBezTo>
                <a:cubicBezTo>
                  <a:pt x="5565243" y="1473200"/>
                  <a:pt x="5569476" y="1597025"/>
                  <a:pt x="5550426" y="1733550"/>
                </a:cubicBezTo>
                <a:cubicBezTo>
                  <a:pt x="5531376" y="1870075"/>
                  <a:pt x="5491159" y="2019300"/>
                  <a:pt x="5417076" y="2146300"/>
                </a:cubicBezTo>
                <a:cubicBezTo>
                  <a:pt x="5342993" y="2273300"/>
                  <a:pt x="5206468" y="2408767"/>
                  <a:pt x="5105926" y="2495550"/>
                </a:cubicBezTo>
                <a:cubicBezTo>
                  <a:pt x="5005384" y="2582333"/>
                  <a:pt x="4916484" y="2623608"/>
                  <a:pt x="4813826" y="2667000"/>
                </a:cubicBezTo>
                <a:cubicBezTo>
                  <a:pt x="4711168" y="2710392"/>
                  <a:pt x="4692118" y="2738967"/>
                  <a:pt x="4489976" y="2755900"/>
                </a:cubicBezTo>
                <a:cubicBezTo>
                  <a:pt x="4287834" y="2772833"/>
                  <a:pt x="3600976" y="2768600"/>
                  <a:pt x="3600976" y="2768600"/>
                </a:cubicBezTo>
                <a:lnTo>
                  <a:pt x="1689626" y="2768600"/>
                </a:lnTo>
                <a:lnTo>
                  <a:pt x="1175276" y="2762250"/>
                </a:lnTo>
                <a:cubicBezTo>
                  <a:pt x="1030284" y="2751667"/>
                  <a:pt x="946676" y="2752725"/>
                  <a:pt x="819676" y="2705100"/>
                </a:cubicBezTo>
                <a:cubicBezTo>
                  <a:pt x="692676" y="2657475"/>
                  <a:pt x="530751" y="2587625"/>
                  <a:pt x="413276" y="2476500"/>
                </a:cubicBezTo>
                <a:cubicBezTo>
                  <a:pt x="295801" y="2365375"/>
                  <a:pt x="183618" y="2203450"/>
                  <a:pt x="114826" y="2038350"/>
                </a:cubicBezTo>
                <a:cubicBezTo>
                  <a:pt x="46034" y="1873250"/>
                  <a:pt x="-5824" y="1664758"/>
                  <a:pt x="526" y="1485900"/>
                </a:cubicBezTo>
                <a:cubicBezTo>
                  <a:pt x="6876" y="1307042"/>
                  <a:pt x="80959" y="1105958"/>
                  <a:pt x="152926" y="965200"/>
                </a:cubicBezTo>
                <a:cubicBezTo>
                  <a:pt x="224893" y="824442"/>
                  <a:pt x="324376" y="734483"/>
                  <a:pt x="432326" y="641350"/>
                </a:cubicBezTo>
                <a:cubicBezTo>
                  <a:pt x="540276" y="548217"/>
                  <a:pt x="637643" y="457200"/>
                  <a:pt x="800626" y="406400"/>
                </a:cubicBezTo>
                <a:cubicBezTo>
                  <a:pt x="963609" y="355600"/>
                  <a:pt x="1149876" y="346075"/>
                  <a:pt x="1410226" y="336550"/>
                </a:cubicBezTo>
                <a:cubicBezTo>
                  <a:pt x="1670576" y="327025"/>
                  <a:pt x="2136243" y="405342"/>
                  <a:pt x="2362726" y="349250"/>
                </a:cubicBezTo>
                <a:cubicBezTo>
                  <a:pt x="2589209" y="293158"/>
                  <a:pt x="2630484" y="0"/>
                  <a:pt x="2769126" y="0"/>
                </a:cubicBezTo>
                <a:cubicBezTo>
                  <a:pt x="2907768" y="0"/>
                  <a:pt x="2955393" y="284692"/>
                  <a:pt x="3188226" y="342900"/>
                </a:cubicBezTo>
                <a:close/>
              </a:path>
            </a:pathLst>
          </a:custGeom>
          <a:solidFill>
            <a:srgbClr val="785448"/>
          </a:solidFill>
          <a:ln w="6350">
            <a:solidFill>
              <a:schemeClr val="bg1">
                <a:lumMod val="85000"/>
              </a:schemeClr>
            </a:solidFill>
          </a:ln>
          <a:effectLst>
            <a:outerShdw blurRad="127000" dist="50800" dir="5400000" sx="104000" sy="104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 name="任意多边形 3"/>
          <p:cNvSpPr/>
          <p:nvPr/>
        </p:nvSpPr>
        <p:spPr>
          <a:xfrm>
            <a:off x="2065597" y="2717217"/>
            <a:ext cx="1082744" cy="437660"/>
          </a:xfrm>
          <a:custGeom>
            <a:avLst/>
            <a:gdLst>
              <a:gd name="connsiteX0" fmla="*/ 3188226 w 5561713"/>
              <a:gd name="connsiteY0" fmla="*/ 342900 h 2769070"/>
              <a:gd name="connsiteX1" fmla="*/ 4166126 w 5561713"/>
              <a:gd name="connsiteY1" fmla="*/ 349250 h 2769070"/>
              <a:gd name="connsiteX2" fmla="*/ 4534426 w 5561713"/>
              <a:gd name="connsiteY2" fmla="*/ 368300 h 2769070"/>
              <a:gd name="connsiteX3" fmla="*/ 4959876 w 5561713"/>
              <a:gd name="connsiteY3" fmla="*/ 514350 h 2769070"/>
              <a:gd name="connsiteX4" fmla="*/ 5347226 w 5561713"/>
              <a:gd name="connsiteY4" fmla="*/ 857250 h 2769070"/>
              <a:gd name="connsiteX5" fmla="*/ 5531376 w 5561713"/>
              <a:gd name="connsiteY5" fmla="*/ 1327150 h 2769070"/>
              <a:gd name="connsiteX6" fmla="*/ 5550426 w 5561713"/>
              <a:gd name="connsiteY6" fmla="*/ 1733550 h 2769070"/>
              <a:gd name="connsiteX7" fmla="*/ 5417076 w 5561713"/>
              <a:gd name="connsiteY7" fmla="*/ 2146300 h 2769070"/>
              <a:gd name="connsiteX8" fmla="*/ 5105926 w 5561713"/>
              <a:gd name="connsiteY8" fmla="*/ 2495550 h 2769070"/>
              <a:gd name="connsiteX9" fmla="*/ 4813826 w 5561713"/>
              <a:gd name="connsiteY9" fmla="*/ 2667000 h 2769070"/>
              <a:gd name="connsiteX10" fmla="*/ 4489976 w 5561713"/>
              <a:gd name="connsiteY10" fmla="*/ 2755900 h 2769070"/>
              <a:gd name="connsiteX11" fmla="*/ 3600976 w 5561713"/>
              <a:gd name="connsiteY11" fmla="*/ 2768600 h 2769070"/>
              <a:gd name="connsiteX12" fmla="*/ 1689626 w 5561713"/>
              <a:gd name="connsiteY12" fmla="*/ 2768600 h 2769070"/>
              <a:gd name="connsiteX13" fmla="*/ 1175276 w 5561713"/>
              <a:gd name="connsiteY13" fmla="*/ 2762250 h 2769070"/>
              <a:gd name="connsiteX14" fmla="*/ 819676 w 5561713"/>
              <a:gd name="connsiteY14" fmla="*/ 2705100 h 2769070"/>
              <a:gd name="connsiteX15" fmla="*/ 413276 w 5561713"/>
              <a:gd name="connsiteY15" fmla="*/ 2476500 h 2769070"/>
              <a:gd name="connsiteX16" fmla="*/ 114826 w 5561713"/>
              <a:gd name="connsiteY16" fmla="*/ 2038350 h 2769070"/>
              <a:gd name="connsiteX17" fmla="*/ 526 w 5561713"/>
              <a:gd name="connsiteY17" fmla="*/ 1485900 h 2769070"/>
              <a:gd name="connsiteX18" fmla="*/ 152926 w 5561713"/>
              <a:gd name="connsiteY18" fmla="*/ 965200 h 2769070"/>
              <a:gd name="connsiteX19" fmla="*/ 432326 w 5561713"/>
              <a:gd name="connsiteY19" fmla="*/ 641350 h 2769070"/>
              <a:gd name="connsiteX20" fmla="*/ 800626 w 5561713"/>
              <a:gd name="connsiteY20" fmla="*/ 406400 h 2769070"/>
              <a:gd name="connsiteX21" fmla="*/ 1410226 w 5561713"/>
              <a:gd name="connsiteY21" fmla="*/ 336550 h 2769070"/>
              <a:gd name="connsiteX22" fmla="*/ 2362726 w 5561713"/>
              <a:gd name="connsiteY22" fmla="*/ 349250 h 2769070"/>
              <a:gd name="connsiteX23" fmla="*/ 2769126 w 5561713"/>
              <a:gd name="connsiteY23" fmla="*/ 0 h 2769070"/>
              <a:gd name="connsiteX24" fmla="*/ 3188226 w 5561713"/>
              <a:gd name="connsiteY24" fmla="*/ 342900 h 27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61713" h="2769070">
                <a:moveTo>
                  <a:pt x="3188226" y="342900"/>
                </a:moveTo>
                <a:cubicBezTo>
                  <a:pt x="3421059" y="401108"/>
                  <a:pt x="3941759" y="345017"/>
                  <a:pt x="4166126" y="349250"/>
                </a:cubicBezTo>
                <a:cubicBezTo>
                  <a:pt x="4390493" y="353483"/>
                  <a:pt x="4402134" y="340783"/>
                  <a:pt x="4534426" y="368300"/>
                </a:cubicBezTo>
                <a:cubicBezTo>
                  <a:pt x="4666718" y="395817"/>
                  <a:pt x="4824409" y="432858"/>
                  <a:pt x="4959876" y="514350"/>
                </a:cubicBezTo>
                <a:cubicBezTo>
                  <a:pt x="5095343" y="595842"/>
                  <a:pt x="5251976" y="721783"/>
                  <a:pt x="5347226" y="857250"/>
                </a:cubicBezTo>
                <a:cubicBezTo>
                  <a:pt x="5442476" y="992717"/>
                  <a:pt x="5497509" y="1181100"/>
                  <a:pt x="5531376" y="1327150"/>
                </a:cubicBezTo>
                <a:cubicBezTo>
                  <a:pt x="5565243" y="1473200"/>
                  <a:pt x="5569476" y="1597025"/>
                  <a:pt x="5550426" y="1733550"/>
                </a:cubicBezTo>
                <a:cubicBezTo>
                  <a:pt x="5531376" y="1870075"/>
                  <a:pt x="5491159" y="2019300"/>
                  <a:pt x="5417076" y="2146300"/>
                </a:cubicBezTo>
                <a:cubicBezTo>
                  <a:pt x="5342993" y="2273300"/>
                  <a:pt x="5206468" y="2408767"/>
                  <a:pt x="5105926" y="2495550"/>
                </a:cubicBezTo>
                <a:cubicBezTo>
                  <a:pt x="5005384" y="2582333"/>
                  <a:pt x="4916484" y="2623608"/>
                  <a:pt x="4813826" y="2667000"/>
                </a:cubicBezTo>
                <a:cubicBezTo>
                  <a:pt x="4711168" y="2710392"/>
                  <a:pt x="4692118" y="2738967"/>
                  <a:pt x="4489976" y="2755900"/>
                </a:cubicBezTo>
                <a:cubicBezTo>
                  <a:pt x="4287834" y="2772833"/>
                  <a:pt x="3600976" y="2768600"/>
                  <a:pt x="3600976" y="2768600"/>
                </a:cubicBezTo>
                <a:lnTo>
                  <a:pt x="1689626" y="2768600"/>
                </a:lnTo>
                <a:lnTo>
                  <a:pt x="1175276" y="2762250"/>
                </a:lnTo>
                <a:cubicBezTo>
                  <a:pt x="1030284" y="2751667"/>
                  <a:pt x="946676" y="2752725"/>
                  <a:pt x="819676" y="2705100"/>
                </a:cubicBezTo>
                <a:cubicBezTo>
                  <a:pt x="692676" y="2657475"/>
                  <a:pt x="530751" y="2587625"/>
                  <a:pt x="413276" y="2476500"/>
                </a:cubicBezTo>
                <a:cubicBezTo>
                  <a:pt x="295801" y="2365375"/>
                  <a:pt x="183618" y="2203450"/>
                  <a:pt x="114826" y="2038350"/>
                </a:cubicBezTo>
                <a:cubicBezTo>
                  <a:pt x="46034" y="1873250"/>
                  <a:pt x="-5824" y="1664758"/>
                  <a:pt x="526" y="1485900"/>
                </a:cubicBezTo>
                <a:cubicBezTo>
                  <a:pt x="6876" y="1307042"/>
                  <a:pt x="80959" y="1105958"/>
                  <a:pt x="152926" y="965200"/>
                </a:cubicBezTo>
                <a:cubicBezTo>
                  <a:pt x="224893" y="824442"/>
                  <a:pt x="324376" y="734483"/>
                  <a:pt x="432326" y="641350"/>
                </a:cubicBezTo>
                <a:cubicBezTo>
                  <a:pt x="540276" y="548217"/>
                  <a:pt x="637643" y="457200"/>
                  <a:pt x="800626" y="406400"/>
                </a:cubicBezTo>
                <a:cubicBezTo>
                  <a:pt x="963609" y="355600"/>
                  <a:pt x="1149876" y="346075"/>
                  <a:pt x="1410226" y="336550"/>
                </a:cubicBezTo>
                <a:cubicBezTo>
                  <a:pt x="1670576" y="327025"/>
                  <a:pt x="2136243" y="405342"/>
                  <a:pt x="2362726" y="349250"/>
                </a:cubicBezTo>
                <a:cubicBezTo>
                  <a:pt x="2589209" y="293158"/>
                  <a:pt x="2630484" y="0"/>
                  <a:pt x="2769126" y="0"/>
                </a:cubicBezTo>
                <a:cubicBezTo>
                  <a:pt x="2907768" y="0"/>
                  <a:pt x="2955393" y="284692"/>
                  <a:pt x="3188226" y="342900"/>
                </a:cubicBezTo>
                <a:close/>
              </a:path>
            </a:pathLst>
          </a:custGeom>
          <a:solidFill>
            <a:srgbClr val="F29B26"/>
          </a:solidFill>
          <a:ln w="6350">
            <a:solidFill>
              <a:schemeClr val="bg1">
                <a:lumMod val="85000"/>
              </a:schemeClr>
            </a:solidFill>
          </a:ln>
          <a:effectLst>
            <a:outerShdw blurRad="127000" dist="50800" dir="5400000" sx="104000" sy="104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 name="任意多边形 4"/>
          <p:cNvSpPr/>
          <p:nvPr/>
        </p:nvSpPr>
        <p:spPr>
          <a:xfrm>
            <a:off x="3447626" y="2717217"/>
            <a:ext cx="1082744" cy="437660"/>
          </a:xfrm>
          <a:custGeom>
            <a:avLst/>
            <a:gdLst>
              <a:gd name="connsiteX0" fmla="*/ 3188226 w 5561713"/>
              <a:gd name="connsiteY0" fmla="*/ 342900 h 2769070"/>
              <a:gd name="connsiteX1" fmla="*/ 4166126 w 5561713"/>
              <a:gd name="connsiteY1" fmla="*/ 349250 h 2769070"/>
              <a:gd name="connsiteX2" fmla="*/ 4534426 w 5561713"/>
              <a:gd name="connsiteY2" fmla="*/ 368300 h 2769070"/>
              <a:gd name="connsiteX3" fmla="*/ 4959876 w 5561713"/>
              <a:gd name="connsiteY3" fmla="*/ 514350 h 2769070"/>
              <a:gd name="connsiteX4" fmla="*/ 5347226 w 5561713"/>
              <a:gd name="connsiteY4" fmla="*/ 857250 h 2769070"/>
              <a:gd name="connsiteX5" fmla="*/ 5531376 w 5561713"/>
              <a:gd name="connsiteY5" fmla="*/ 1327150 h 2769070"/>
              <a:gd name="connsiteX6" fmla="*/ 5550426 w 5561713"/>
              <a:gd name="connsiteY6" fmla="*/ 1733550 h 2769070"/>
              <a:gd name="connsiteX7" fmla="*/ 5417076 w 5561713"/>
              <a:gd name="connsiteY7" fmla="*/ 2146300 h 2769070"/>
              <a:gd name="connsiteX8" fmla="*/ 5105926 w 5561713"/>
              <a:gd name="connsiteY8" fmla="*/ 2495550 h 2769070"/>
              <a:gd name="connsiteX9" fmla="*/ 4813826 w 5561713"/>
              <a:gd name="connsiteY9" fmla="*/ 2667000 h 2769070"/>
              <a:gd name="connsiteX10" fmla="*/ 4489976 w 5561713"/>
              <a:gd name="connsiteY10" fmla="*/ 2755900 h 2769070"/>
              <a:gd name="connsiteX11" fmla="*/ 3600976 w 5561713"/>
              <a:gd name="connsiteY11" fmla="*/ 2768600 h 2769070"/>
              <a:gd name="connsiteX12" fmla="*/ 1689626 w 5561713"/>
              <a:gd name="connsiteY12" fmla="*/ 2768600 h 2769070"/>
              <a:gd name="connsiteX13" fmla="*/ 1175276 w 5561713"/>
              <a:gd name="connsiteY13" fmla="*/ 2762250 h 2769070"/>
              <a:gd name="connsiteX14" fmla="*/ 819676 w 5561713"/>
              <a:gd name="connsiteY14" fmla="*/ 2705100 h 2769070"/>
              <a:gd name="connsiteX15" fmla="*/ 413276 w 5561713"/>
              <a:gd name="connsiteY15" fmla="*/ 2476500 h 2769070"/>
              <a:gd name="connsiteX16" fmla="*/ 114826 w 5561713"/>
              <a:gd name="connsiteY16" fmla="*/ 2038350 h 2769070"/>
              <a:gd name="connsiteX17" fmla="*/ 526 w 5561713"/>
              <a:gd name="connsiteY17" fmla="*/ 1485900 h 2769070"/>
              <a:gd name="connsiteX18" fmla="*/ 152926 w 5561713"/>
              <a:gd name="connsiteY18" fmla="*/ 965200 h 2769070"/>
              <a:gd name="connsiteX19" fmla="*/ 432326 w 5561713"/>
              <a:gd name="connsiteY19" fmla="*/ 641350 h 2769070"/>
              <a:gd name="connsiteX20" fmla="*/ 800626 w 5561713"/>
              <a:gd name="connsiteY20" fmla="*/ 406400 h 2769070"/>
              <a:gd name="connsiteX21" fmla="*/ 1410226 w 5561713"/>
              <a:gd name="connsiteY21" fmla="*/ 336550 h 2769070"/>
              <a:gd name="connsiteX22" fmla="*/ 2362726 w 5561713"/>
              <a:gd name="connsiteY22" fmla="*/ 349250 h 2769070"/>
              <a:gd name="connsiteX23" fmla="*/ 2769126 w 5561713"/>
              <a:gd name="connsiteY23" fmla="*/ 0 h 2769070"/>
              <a:gd name="connsiteX24" fmla="*/ 3188226 w 5561713"/>
              <a:gd name="connsiteY24" fmla="*/ 342900 h 27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61713" h="2769070">
                <a:moveTo>
                  <a:pt x="3188226" y="342900"/>
                </a:moveTo>
                <a:cubicBezTo>
                  <a:pt x="3421059" y="401108"/>
                  <a:pt x="3941759" y="345017"/>
                  <a:pt x="4166126" y="349250"/>
                </a:cubicBezTo>
                <a:cubicBezTo>
                  <a:pt x="4390493" y="353483"/>
                  <a:pt x="4402134" y="340783"/>
                  <a:pt x="4534426" y="368300"/>
                </a:cubicBezTo>
                <a:cubicBezTo>
                  <a:pt x="4666718" y="395817"/>
                  <a:pt x="4824409" y="432858"/>
                  <a:pt x="4959876" y="514350"/>
                </a:cubicBezTo>
                <a:cubicBezTo>
                  <a:pt x="5095343" y="595842"/>
                  <a:pt x="5251976" y="721783"/>
                  <a:pt x="5347226" y="857250"/>
                </a:cubicBezTo>
                <a:cubicBezTo>
                  <a:pt x="5442476" y="992717"/>
                  <a:pt x="5497509" y="1181100"/>
                  <a:pt x="5531376" y="1327150"/>
                </a:cubicBezTo>
                <a:cubicBezTo>
                  <a:pt x="5565243" y="1473200"/>
                  <a:pt x="5569476" y="1597025"/>
                  <a:pt x="5550426" y="1733550"/>
                </a:cubicBezTo>
                <a:cubicBezTo>
                  <a:pt x="5531376" y="1870075"/>
                  <a:pt x="5491159" y="2019300"/>
                  <a:pt x="5417076" y="2146300"/>
                </a:cubicBezTo>
                <a:cubicBezTo>
                  <a:pt x="5342993" y="2273300"/>
                  <a:pt x="5206468" y="2408767"/>
                  <a:pt x="5105926" y="2495550"/>
                </a:cubicBezTo>
                <a:cubicBezTo>
                  <a:pt x="5005384" y="2582333"/>
                  <a:pt x="4916484" y="2623608"/>
                  <a:pt x="4813826" y="2667000"/>
                </a:cubicBezTo>
                <a:cubicBezTo>
                  <a:pt x="4711168" y="2710392"/>
                  <a:pt x="4692118" y="2738967"/>
                  <a:pt x="4489976" y="2755900"/>
                </a:cubicBezTo>
                <a:cubicBezTo>
                  <a:pt x="4287834" y="2772833"/>
                  <a:pt x="3600976" y="2768600"/>
                  <a:pt x="3600976" y="2768600"/>
                </a:cubicBezTo>
                <a:lnTo>
                  <a:pt x="1689626" y="2768600"/>
                </a:lnTo>
                <a:lnTo>
                  <a:pt x="1175276" y="2762250"/>
                </a:lnTo>
                <a:cubicBezTo>
                  <a:pt x="1030284" y="2751667"/>
                  <a:pt x="946676" y="2752725"/>
                  <a:pt x="819676" y="2705100"/>
                </a:cubicBezTo>
                <a:cubicBezTo>
                  <a:pt x="692676" y="2657475"/>
                  <a:pt x="530751" y="2587625"/>
                  <a:pt x="413276" y="2476500"/>
                </a:cubicBezTo>
                <a:cubicBezTo>
                  <a:pt x="295801" y="2365375"/>
                  <a:pt x="183618" y="2203450"/>
                  <a:pt x="114826" y="2038350"/>
                </a:cubicBezTo>
                <a:cubicBezTo>
                  <a:pt x="46034" y="1873250"/>
                  <a:pt x="-5824" y="1664758"/>
                  <a:pt x="526" y="1485900"/>
                </a:cubicBezTo>
                <a:cubicBezTo>
                  <a:pt x="6876" y="1307042"/>
                  <a:pt x="80959" y="1105958"/>
                  <a:pt x="152926" y="965200"/>
                </a:cubicBezTo>
                <a:cubicBezTo>
                  <a:pt x="224893" y="824442"/>
                  <a:pt x="324376" y="734483"/>
                  <a:pt x="432326" y="641350"/>
                </a:cubicBezTo>
                <a:cubicBezTo>
                  <a:pt x="540276" y="548217"/>
                  <a:pt x="637643" y="457200"/>
                  <a:pt x="800626" y="406400"/>
                </a:cubicBezTo>
                <a:cubicBezTo>
                  <a:pt x="963609" y="355600"/>
                  <a:pt x="1149876" y="346075"/>
                  <a:pt x="1410226" y="336550"/>
                </a:cubicBezTo>
                <a:cubicBezTo>
                  <a:pt x="1670576" y="327025"/>
                  <a:pt x="2136243" y="405342"/>
                  <a:pt x="2362726" y="349250"/>
                </a:cubicBezTo>
                <a:cubicBezTo>
                  <a:pt x="2589209" y="293158"/>
                  <a:pt x="2630484" y="0"/>
                  <a:pt x="2769126" y="0"/>
                </a:cubicBezTo>
                <a:cubicBezTo>
                  <a:pt x="2907768" y="0"/>
                  <a:pt x="2955393" y="284692"/>
                  <a:pt x="3188226" y="342900"/>
                </a:cubicBezTo>
                <a:close/>
              </a:path>
            </a:pathLst>
          </a:custGeom>
          <a:solidFill>
            <a:srgbClr val="9BBB5C"/>
          </a:solidFill>
          <a:ln w="6350">
            <a:solidFill>
              <a:schemeClr val="bg1">
                <a:lumMod val="85000"/>
              </a:schemeClr>
            </a:solidFill>
          </a:ln>
          <a:effectLst>
            <a:outerShdw blurRad="127000" dist="50800" dir="5400000" sx="104000" sy="104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任意多边形 5"/>
          <p:cNvSpPr/>
          <p:nvPr/>
        </p:nvSpPr>
        <p:spPr>
          <a:xfrm>
            <a:off x="4829655" y="2717217"/>
            <a:ext cx="1082744" cy="437660"/>
          </a:xfrm>
          <a:custGeom>
            <a:avLst/>
            <a:gdLst>
              <a:gd name="connsiteX0" fmla="*/ 3188226 w 5561713"/>
              <a:gd name="connsiteY0" fmla="*/ 342900 h 2769070"/>
              <a:gd name="connsiteX1" fmla="*/ 4166126 w 5561713"/>
              <a:gd name="connsiteY1" fmla="*/ 349250 h 2769070"/>
              <a:gd name="connsiteX2" fmla="*/ 4534426 w 5561713"/>
              <a:gd name="connsiteY2" fmla="*/ 368300 h 2769070"/>
              <a:gd name="connsiteX3" fmla="*/ 4959876 w 5561713"/>
              <a:gd name="connsiteY3" fmla="*/ 514350 h 2769070"/>
              <a:gd name="connsiteX4" fmla="*/ 5347226 w 5561713"/>
              <a:gd name="connsiteY4" fmla="*/ 857250 h 2769070"/>
              <a:gd name="connsiteX5" fmla="*/ 5531376 w 5561713"/>
              <a:gd name="connsiteY5" fmla="*/ 1327150 h 2769070"/>
              <a:gd name="connsiteX6" fmla="*/ 5550426 w 5561713"/>
              <a:gd name="connsiteY6" fmla="*/ 1733550 h 2769070"/>
              <a:gd name="connsiteX7" fmla="*/ 5417076 w 5561713"/>
              <a:gd name="connsiteY7" fmla="*/ 2146300 h 2769070"/>
              <a:gd name="connsiteX8" fmla="*/ 5105926 w 5561713"/>
              <a:gd name="connsiteY8" fmla="*/ 2495550 h 2769070"/>
              <a:gd name="connsiteX9" fmla="*/ 4813826 w 5561713"/>
              <a:gd name="connsiteY9" fmla="*/ 2667000 h 2769070"/>
              <a:gd name="connsiteX10" fmla="*/ 4489976 w 5561713"/>
              <a:gd name="connsiteY10" fmla="*/ 2755900 h 2769070"/>
              <a:gd name="connsiteX11" fmla="*/ 3600976 w 5561713"/>
              <a:gd name="connsiteY11" fmla="*/ 2768600 h 2769070"/>
              <a:gd name="connsiteX12" fmla="*/ 1689626 w 5561713"/>
              <a:gd name="connsiteY12" fmla="*/ 2768600 h 2769070"/>
              <a:gd name="connsiteX13" fmla="*/ 1175276 w 5561713"/>
              <a:gd name="connsiteY13" fmla="*/ 2762250 h 2769070"/>
              <a:gd name="connsiteX14" fmla="*/ 819676 w 5561713"/>
              <a:gd name="connsiteY14" fmla="*/ 2705100 h 2769070"/>
              <a:gd name="connsiteX15" fmla="*/ 413276 w 5561713"/>
              <a:gd name="connsiteY15" fmla="*/ 2476500 h 2769070"/>
              <a:gd name="connsiteX16" fmla="*/ 114826 w 5561713"/>
              <a:gd name="connsiteY16" fmla="*/ 2038350 h 2769070"/>
              <a:gd name="connsiteX17" fmla="*/ 526 w 5561713"/>
              <a:gd name="connsiteY17" fmla="*/ 1485900 h 2769070"/>
              <a:gd name="connsiteX18" fmla="*/ 152926 w 5561713"/>
              <a:gd name="connsiteY18" fmla="*/ 965200 h 2769070"/>
              <a:gd name="connsiteX19" fmla="*/ 432326 w 5561713"/>
              <a:gd name="connsiteY19" fmla="*/ 641350 h 2769070"/>
              <a:gd name="connsiteX20" fmla="*/ 800626 w 5561713"/>
              <a:gd name="connsiteY20" fmla="*/ 406400 h 2769070"/>
              <a:gd name="connsiteX21" fmla="*/ 1410226 w 5561713"/>
              <a:gd name="connsiteY21" fmla="*/ 336550 h 2769070"/>
              <a:gd name="connsiteX22" fmla="*/ 2362726 w 5561713"/>
              <a:gd name="connsiteY22" fmla="*/ 349250 h 2769070"/>
              <a:gd name="connsiteX23" fmla="*/ 2769126 w 5561713"/>
              <a:gd name="connsiteY23" fmla="*/ 0 h 2769070"/>
              <a:gd name="connsiteX24" fmla="*/ 3188226 w 5561713"/>
              <a:gd name="connsiteY24" fmla="*/ 342900 h 27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61713" h="2769070">
                <a:moveTo>
                  <a:pt x="3188226" y="342900"/>
                </a:moveTo>
                <a:cubicBezTo>
                  <a:pt x="3421059" y="401108"/>
                  <a:pt x="3941759" y="345017"/>
                  <a:pt x="4166126" y="349250"/>
                </a:cubicBezTo>
                <a:cubicBezTo>
                  <a:pt x="4390493" y="353483"/>
                  <a:pt x="4402134" y="340783"/>
                  <a:pt x="4534426" y="368300"/>
                </a:cubicBezTo>
                <a:cubicBezTo>
                  <a:pt x="4666718" y="395817"/>
                  <a:pt x="4824409" y="432858"/>
                  <a:pt x="4959876" y="514350"/>
                </a:cubicBezTo>
                <a:cubicBezTo>
                  <a:pt x="5095343" y="595842"/>
                  <a:pt x="5251976" y="721783"/>
                  <a:pt x="5347226" y="857250"/>
                </a:cubicBezTo>
                <a:cubicBezTo>
                  <a:pt x="5442476" y="992717"/>
                  <a:pt x="5497509" y="1181100"/>
                  <a:pt x="5531376" y="1327150"/>
                </a:cubicBezTo>
                <a:cubicBezTo>
                  <a:pt x="5565243" y="1473200"/>
                  <a:pt x="5569476" y="1597025"/>
                  <a:pt x="5550426" y="1733550"/>
                </a:cubicBezTo>
                <a:cubicBezTo>
                  <a:pt x="5531376" y="1870075"/>
                  <a:pt x="5491159" y="2019300"/>
                  <a:pt x="5417076" y="2146300"/>
                </a:cubicBezTo>
                <a:cubicBezTo>
                  <a:pt x="5342993" y="2273300"/>
                  <a:pt x="5206468" y="2408767"/>
                  <a:pt x="5105926" y="2495550"/>
                </a:cubicBezTo>
                <a:cubicBezTo>
                  <a:pt x="5005384" y="2582333"/>
                  <a:pt x="4916484" y="2623608"/>
                  <a:pt x="4813826" y="2667000"/>
                </a:cubicBezTo>
                <a:cubicBezTo>
                  <a:pt x="4711168" y="2710392"/>
                  <a:pt x="4692118" y="2738967"/>
                  <a:pt x="4489976" y="2755900"/>
                </a:cubicBezTo>
                <a:cubicBezTo>
                  <a:pt x="4287834" y="2772833"/>
                  <a:pt x="3600976" y="2768600"/>
                  <a:pt x="3600976" y="2768600"/>
                </a:cubicBezTo>
                <a:lnTo>
                  <a:pt x="1689626" y="2768600"/>
                </a:lnTo>
                <a:lnTo>
                  <a:pt x="1175276" y="2762250"/>
                </a:lnTo>
                <a:cubicBezTo>
                  <a:pt x="1030284" y="2751667"/>
                  <a:pt x="946676" y="2752725"/>
                  <a:pt x="819676" y="2705100"/>
                </a:cubicBezTo>
                <a:cubicBezTo>
                  <a:pt x="692676" y="2657475"/>
                  <a:pt x="530751" y="2587625"/>
                  <a:pt x="413276" y="2476500"/>
                </a:cubicBezTo>
                <a:cubicBezTo>
                  <a:pt x="295801" y="2365375"/>
                  <a:pt x="183618" y="2203450"/>
                  <a:pt x="114826" y="2038350"/>
                </a:cubicBezTo>
                <a:cubicBezTo>
                  <a:pt x="46034" y="1873250"/>
                  <a:pt x="-5824" y="1664758"/>
                  <a:pt x="526" y="1485900"/>
                </a:cubicBezTo>
                <a:cubicBezTo>
                  <a:pt x="6876" y="1307042"/>
                  <a:pt x="80959" y="1105958"/>
                  <a:pt x="152926" y="965200"/>
                </a:cubicBezTo>
                <a:cubicBezTo>
                  <a:pt x="224893" y="824442"/>
                  <a:pt x="324376" y="734483"/>
                  <a:pt x="432326" y="641350"/>
                </a:cubicBezTo>
                <a:cubicBezTo>
                  <a:pt x="540276" y="548217"/>
                  <a:pt x="637643" y="457200"/>
                  <a:pt x="800626" y="406400"/>
                </a:cubicBezTo>
                <a:cubicBezTo>
                  <a:pt x="963609" y="355600"/>
                  <a:pt x="1149876" y="346075"/>
                  <a:pt x="1410226" y="336550"/>
                </a:cubicBezTo>
                <a:cubicBezTo>
                  <a:pt x="1670576" y="327025"/>
                  <a:pt x="2136243" y="405342"/>
                  <a:pt x="2362726" y="349250"/>
                </a:cubicBezTo>
                <a:cubicBezTo>
                  <a:pt x="2589209" y="293158"/>
                  <a:pt x="2630484" y="0"/>
                  <a:pt x="2769126" y="0"/>
                </a:cubicBezTo>
                <a:cubicBezTo>
                  <a:pt x="2907768" y="0"/>
                  <a:pt x="2955393" y="284692"/>
                  <a:pt x="3188226" y="342900"/>
                </a:cubicBezTo>
                <a:close/>
              </a:path>
            </a:pathLst>
          </a:custGeom>
          <a:solidFill>
            <a:srgbClr val="BD392F"/>
          </a:solidFill>
          <a:ln w="6350">
            <a:solidFill>
              <a:schemeClr val="bg1">
                <a:lumMod val="85000"/>
              </a:schemeClr>
            </a:solidFill>
          </a:ln>
          <a:effectLst>
            <a:outerShdw blurRad="127000" dist="50800" dir="5400000" sx="104000" sy="104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任意多边形 6"/>
          <p:cNvSpPr/>
          <p:nvPr/>
        </p:nvSpPr>
        <p:spPr>
          <a:xfrm>
            <a:off x="6211684" y="2717217"/>
            <a:ext cx="1082744" cy="437660"/>
          </a:xfrm>
          <a:custGeom>
            <a:avLst/>
            <a:gdLst>
              <a:gd name="connsiteX0" fmla="*/ 3188226 w 5561713"/>
              <a:gd name="connsiteY0" fmla="*/ 342900 h 2769070"/>
              <a:gd name="connsiteX1" fmla="*/ 4166126 w 5561713"/>
              <a:gd name="connsiteY1" fmla="*/ 349250 h 2769070"/>
              <a:gd name="connsiteX2" fmla="*/ 4534426 w 5561713"/>
              <a:gd name="connsiteY2" fmla="*/ 368300 h 2769070"/>
              <a:gd name="connsiteX3" fmla="*/ 4959876 w 5561713"/>
              <a:gd name="connsiteY3" fmla="*/ 514350 h 2769070"/>
              <a:gd name="connsiteX4" fmla="*/ 5347226 w 5561713"/>
              <a:gd name="connsiteY4" fmla="*/ 857250 h 2769070"/>
              <a:gd name="connsiteX5" fmla="*/ 5531376 w 5561713"/>
              <a:gd name="connsiteY5" fmla="*/ 1327150 h 2769070"/>
              <a:gd name="connsiteX6" fmla="*/ 5550426 w 5561713"/>
              <a:gd name="connsiteY6" fmla="*/ 1733550 h 2769070"/>
              <a:gd name="connsiteX7" fmla="*/ 5417076 w 5561713"/>
              <a:gd name="connsiteY7" fmla="*/ 2146300 h 2769070"/>
              <a:gd name="connsiteX8" fmla="*/ 5105926 w 5561713"/>
              <a:gd name="connsiteY8" fmla="*/ 2495550 h 2769070"/>
              <a:gd name="connsiteX9" fmla="*/ 4813826 w 5561713"/>
              <a:gd name="connsiteY9" fmla="*/ 2667000 h 2769070"/>
              <a:gd name="connsiteX10" fmla="*/ 4489976 w 5561713"/>
              <a:gd name="connsiteY10" fmla="*/ 2755900 h 2769070"/>
              <a:gd name="connsiteX11" fmla="*/ 3600976 w 5561713"/>
              <a:gd name="connsiteY11" fmla="*/ 2768600 h 2769070"/>
              <a:gd name="connsiteX12" fmla="*/ 1689626 w 5561713"/>
              <a:gd name="connsiteY12" fmla="*/ 2768600 h 2769070"/>
              <a:gd name="connsiteX13" fmla="*/ 1175276 w 5561713"/>
              <a:gd name="connsiteY13" fmla="*/ 2762250 h 2769070"/>
              <a:gd name="connsiteX14" fmla="*/ 819676 w 5561713"/>
              <a:gd name="connsiteY14" fmla="*/ 2705100 h 2769070"/>
              <a:gd name="connsiteX15" fmla="*/ 413276 w 5561713"/>
              <a:gd name="connsiteY15" fmla="*/ 2476500 h 2769070"/>
              <a:gd name="connsiteX16" fmla="*/ 114826 w 5561713"/>
              <a:gd name="connsiteY16" fmla="*/ 2038350 h 2769070"/>
              <a:gd name="connsiteX17" fmla="*/ 526 w 5561713"/>
              <a:gd name="connsiteY17" fmla="*/ 1485900 h 2769070"/>
              <a:gd name="connsiteX18" fmla="*/ 152926 w 5561713"/>
              <a:gd name="connsiteY18" fmla="*/ 965200 h 2769070"/>
              <a:gd name="connsiteX19" fmla="*/ 432326 w 5561713"/>
              <a:gd name="connsiteY19" fmla="*/ 641350 h 2769070"/>
              <a:gd name="connsiteX20" fmla="*/ 800626 w 5561713"/>
              <a:gd name="connsiteY20" fmla="*/ 406400 h 2769070"/>
              <a:gd name="connsiteX21" fmla="*/ 1410226 w 5561713"/>
              <a:gd name="connsiteY21" fmla="*/ 336550 h 2769070"/>
              <a:gd name="connsiteX22" fmla="*/ 2362726 w 5561713"/>
              <a:gd name="connsiteY22" fmla="*/ 349250 h 2769070"/>
              <a:gd name="connsiteX23" fmla="*/ 2769126 w 5561713"/>
              <a:gd name="connsiteY23" fmla="*/ 0 h 2769070"/>
              <a:gd name="connsiteX24" fmla="*/ 3188226 w 5561713"/>
              <a:gd name="connsiteY24" fmla="*/ 342900 h 27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61713" h="2769070">
                <a:moveTo>
                  <a:pt x="3188226" y="342900"/>
                </a:moveTo>
                <a:cubicBezTo>
                  <a:pt x="3421059" y="401108"/>
                  <a:pt x="3941759" y="345017"/>
                  <a:pt x="4166126" y="349250"/>
                </a:cubicBezTo>
                <a:cubicBezTo>
                  <a:pt x="4390493" y="353483"/>
                  <a:pt x="4402134" y="340783"/>
                  <a:pt x="4534426" y="368300"/>
                </a:cubicBezTo>
                <a:cubicBezTo>
                  <a:pt x="4666718" y="395817"/>
                  <a:pt x="4824409" y="432858"/>
                  <a:pt x="4959876" y="514350"/>
                </a:cubicBezTo>
                <a:cubicBezTo>
                  <a:pt x="5095343" y="595842"/>
                  <a:pt x="5251976" y="721783"/>
                  <a:pt x="5347226" y="857250"/>
                </a:cubicBezTo>
                <a:cubicBezTo>
                  <a:pt x="5442476" y="992717"/>
                  <a:pt x="5497509" y="1181100"/>
                  <a:pt x="5531376" y="1327150"/>
                </a:cubicBezTo>
                <a:cubicBezTo>
                  <a:pt x="5565243" y="1473200"/>
                  <a:pt x="5569476" y="1597025"/>
                  <a:pt x="5550426" y="1733550"/>
                </a:cubicBezTo>
                <a:cubicBezTo>
                  <a:pt x="5531376" y="1870075"/>
                  <a:pt x="5491159" y="2019300"/>
                  <a:pt x="5417076" y="2146300"/>
                </a:cubicBezTo>
                <a:cubicBezTo>
                  <a:pt x="5342993" y="2273300"/>
                  <a:pt x="5206468" y="2408767"/>
                  <a:pt x="5105926" y="2495550"/>
                </a:cubicBezTo>
                <a:cubicBezTo>
                  <a:pt x="5005384" y="2582333"/>
                  <a:pt x="4916484" y="2623608"/>
                  <a:pt x="4813826" y="2667000"/>
                </a:cubicBezTo>
                <a:cubicBezTo>
                  <a:pt x="4711168" y="2710392"/>
                  <a:pt x="4692118" y="2738967"/>
                  <a:pt x="4489976" y="2755900"/>
                </a:cubicBezTo>
                <a:cubicBezTo>
                  <a:pt x="4287834" y="2772833"/>
                  <a:pt x="3600976" y="2768600"/>
                  <a:pt x="3600976" y="2768600"/>
                </a:cubicBezTo>
                <a:lnTo>
                  <a:pt x="1689626" y="2768600"/>
                </a:lnTo>
                <a:lnTo>
                  <a:pt x="1175276" y="2762250"/>
                </a:lnTo>
                <a:cubicBezTo>
                  <a:pt x="1030284" y="2751667"/>
                  <a:pt x="946676" y="2752725"/>
                  <a:pt x="819676" y="2705100"/>
                </a:cubicBezTo>
                <a:cubicBezTo>
                  <a:pt x="692676" y="2657475"/>
                  <a:pt x="530751" y="2587625"/>
                  <a:pt x="413276" y="2476500"/>
                </a:cubicBezTo>
                <a:cubicBezTo>
                  <a:pt x="295801" y="2365375"/>
                  <a:pt x="183618" y="2203450"/>
                  <a:pt x="114826" y="2038350"/>
                </a:cubicBezTo>
                <a:cubicBezTo>
                  <a:pt x="46034" y="1873250"/>
                  <a:pt x="-5824" y="1664758"/>
                  <a:pt x="526" y="1485900"/>
                </a:cubicBezTo>
                <a:cubicBezTo>
                  <a:pt x="6876" y="1307042"/>
                  <a:pt x="80959" y="1105958"/>
                  <a:pt x="152926" y="965200"/>
                </a:cubicBezTo>
                <a:cubicBezTo>
                  <a:pt x="224893" y="824442"/>
                  <a:pt x="324376" y="734483"/>
                  <a:pt x="432326" y="641350"/>
                </a:cubicBezTo>
                <a:cubicBezTo>
                  <a:pt x="540276" y="548217"/>
                  <a:pt x="637643" y="457200"/>
                  <a:pt x="800626" y="406400"/>
                </a:cubicBezTo>
                <a:cubicBezTo>
                  <a:pt x="963609" y="355600"/>
                  <a:pt x="1149876" y="346075"/>
                  <a:pt x="1410226" y="336550"/>
                </a:cubicBezTo>
                <a:cubicBezTo>
                  <a:pt x="1670576" y="327025"/>
                  <a:pt x="2136243" y="405342"/>
                  <a:pt x="2362726" y="349250"/>
                </a:cubicBezTo>
                <a:cubicBezTo>
                  <a:pt x="2589209" y="293158"/>
                  <a:pt x="2630484" y="0"/>
                  <a:pt x="2769126" y="0"/>
                </a:cubicBezTo>
                <a:cubicBezTo>
                  <a:pt x="2907768" y="0"/>
                  <a:pt x="2955393" y="284692"/>
                  <a:pt x="3188226" y="342900"/>
                </a:cubicBezTo>
                <a:close/>
              </a:path>
            </a:pathLst>
          </a:custGeom>
          <a:solidFill>
            <a:srgbClr val="1EA185"/>
          </a:solidFill>
          <a:ln w="6350">
            <a:solidFill>
              <a:schemeClr val="bg1">
                <a:lumMod val="85000"/>
              </a:schemeClr>
            </a:solidFill>
          </a:ln>
          <a:effectLst>
            <a:outerShdw blurRad="127000" dist="50800" dir="5400000" sx="104000" sy="104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 name="任意多边形 7"/>
          <p:cNvSpPr/>
          <p:nvPr/>
        </p:nvSpPr>
        <p:spPr>
          <a:xfrm>
            <a:off x="7593712" y="2717217"/>
            <a:ext cx="1082744" cy="437660"/>
          </a:xfrm>
          <a:custGeom>
            <a:avLst/>
            <a:gdLst>
              <a:gd name="connsiteX0" fmla="*/ 3188226 w 5561713"/>
              <a:gd name="connsiteY0" fmla="*/ 342900 h 2769070"/>
              <a:gd name="connsiteX1" fmla="*/ 4166126 w 5561713"/>
              <a:gd name="connsiteY1" fmla="*/ 349250 h 2769070"/>
              <a:gd name="connsiteX2" fmla="*/ 4534426 w 5561713"/>
              <a:gd name="connsiteY2" fmla="*/ 368300 h 2769070"/>
              <a:gd name="connsiteX3" fmla="*/ 4959876 w 5561713"/>
              <a:gd name="connsiteY3" fmla="*/ 514350 h 2769070"/>
              <a:gd name="connsiteX4" fmla="*/ 5347226 w 5561713"/>
              <a:gd name="connsiteY4" fmla="*/ 857250 h 2769070"/>
              <a:gd name="connsiteX5" fmla="*/ 5531376 w 5561713"/>
              <a:gd name="connsiteY5" fmla="*/ 1327150 h 2769070"/>
              <a:gd name="connsiteX6" fmla="*/ 5550426 w 5561713"/>
              <a:gd name="connsiteY6" fmla="*/ 1733550 h 2769070"/>
              <a:gd name="connsiteX7" fmla="*/ 5417076 w 5561713"/>
              <a:gd name="connsiteY7" fmla="*/ 2146300 h 2769070"/>
              <a:gd name="connsiteX8" fmla="*/ 5105926 w 5561713"/>
              <a:gd name="connsiteY8" fmla="*/ 2495550 h 2769070"/>
              <a:gd name="connsiteX9" fmla="*/ 4813826 w 5561713"/>
              <a:gd name="connsiteY9" fmla="*/ 2667000 h 2769070"/>
              <a:gd name="connsiteX10" fmla="*/ 4489976 w 5561713"/>
              <a:gd name="connsiteY10" fmla="*/ 2755900 h 2769070"/>
              <a:gd name="connsiteX11" fmla="*/ 3600976 w 5561713"/>
              <a:gd name="connsiteY11" fmla="*/ 2768600 h 2769070"/>
              <a:gd name="connsiteX12" fmla="*/ 1689626 w 5561713"/>
              <a:gd name="connsiteY12" fmla="*/ 2768600 h 2769070"/>
              <a:gd name="connsiteX13" fmla="*/ 1175276 w 5561713"/>
              <a:gd name="connsiteY13" fmla="*/ 2762250 h 2769070"/>
              <a:gd name="connsiteX14" fmla="*/ 819676 w 5561713"/>
              <a:gd name="connsiteY14" fmla="*/ 2705100 h 2769070"/>
              <a:gd name="connsiteX15" fmla="*/ 413276 w 5561713"/>
              <a:gd name="connsiteY15" fmla="*/ 2476500 h 2769070"/>
              <a:gd name="connsiteX16" fmla="*/ 114826 w 5561713"/>
              <a:gd name="connsiteY16" fmla="*/ 2038350 h 2769070"/>
              <a:gd name="connsiteX17" fmla="*/ 526 w 5561713"/>
              <a:gd name="connsiteY17" fmla="*/ 1485900 h 2769070"/>
              <a:gd name="connsiteX18" fmla="*/ 152926 w 5561713"/>
              <a:gd name="connsiteY18" fmla="*/ 965200 h 2769070"/>
              <a:gd name="connsiteX19" fmla="*/ 432326 w 5561713"/>
              <a:gd name="connsiteY19" fmla="*/ 641350 h 2769070"/>
              <a:gd name="connsiteX20" fmla="*/ 800626 w 5561713"/>
              <a:gd name="connsiteY20" fmla="*/ 406400 h 2769070"/>
              <a:gd name="connsiteX21" fmla="*/ 1410226 w 5561713"/>
              <a:gd name="connsiteY21" fmla="*/ 336550 h 2769070"/>
              <a:gd name="connsiteX22" fmla="*/ 2362726 w 5561713"/>
              <a:gd name="connsiteY22" fmla="*/ 349250 h 2769070"/>
              <a:gd name="connsiteX23" fmla="*/ 2769126 w 5561713"/>
              <a:gd name="connsiteY23" fmla="*/ 0 h 2769070"/>
              <a:gd name="connsiteX24" fmla="*/ 3188226 w 5561713"/>
              <a:gd name="connsiteY24" fmla="*/ 342900 h 27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61713" h="2769070">
                <a:moveTo>
                  <a:pt x="3188226" y="342900"/>
                </a:moveTo>
                <a:cubicBezTo>
                  <a:pt x="3421059" y="401108"/>
                  <a:pt x="3941759" y="345017"/>
                  <a:pt x="4166126" y="349250"/>
                </a:cubicBezTo>
                <a:cubicBezTo>
                  <a:pt x="4390493" y="353483"/>
                  <a:pt x="4402134" y="340783"/>
                  <a:pt x="4534426" y="368300"/>
                </a:cubicBezTo>
                <a:cubicBezTo>
                  <a:pt x="4666718" y="395817"/>
                  <a:pt x="4824409" y="432858"/>
                  <a:pt x="4959876" y="514350"/>
                </a:cubicBezTo>
                <a:cubicBezTo>
                  <a:pt x="5095343" y="595842"/>
                  <a:pt x="5251976" y="721783"/>
                  <a:pt x="5347226" y="857250"/>
                </a:cubicBezTo>
                <a:cubicBezTo>
                  <a:pt x="5442476" y="992717"/>
                  <a:pt x="5497509" y="1181100"/>
                  <a:pt x="5531376" y="1327150"/>
                </a:cubicBezTo>
                <a:cubicBezTo>
                  <a:pt x="5565243" y="1473200"/>
                  <a:pt x="5569476" y="1597025"/>
                  <a:pt x="5550426" y="1733550"/>
                </a:cubicBezTo>
                <a:cubicBezTo>
                  <a:pt x="5531376" y="1870075"/>
                  <a:pt x="5491159" y="2019300"/>
                  <a:pt x="5417076" y="2146300"/>
                </a:cubicBezTo>
                <a:cubicBezTo>
                  <a:pt x="5342993" y="2273300"/>
                  <a:pt x="5206468" y="2408767"/>
                  <a:pt x="5105926" y="2495550"/>
                </a:cubicBezTo>
                <a:cubicBezTo>
                  <a:pt x="5005384" y="2582333"/>
                  <a:pt x="4916484" y="2623608"/>
                  <a:pt x="4813826" y="2667000"/>
                </a:cubicBezTo>
                <a:cubicBezTo>
                  <a:pt x="4711168" y="2710392"/>
                  <a:pt x="4692118" y="2738967"/>
                  <a:pt x="4489976" y="2755900"/>
                </a:cubicBezTo>
                <a:cubicBezTo>
                  <a:pt x="4287834" y="2772833"/>
                  <a:pt x="3600976" y="2768600"/>
                  <a:pt x="3600976" y="2768600"/>
                </a:cubicBezTo>
                <a:lnTo>
                  <a:pt x="1689626" y="2768600"/>
                </a:lnTo>
                <a:lnTo>
                  <a:pt x="1175276" y="2762250"/>
                </a:lnTo>
                <a:cubicBezTo>
                  <a:pt x="1030284" y="2751667"/>
                  <a:pt x="946676" y="2752725"/>
                  <a:pt x="819676" y="2705100"/>
                </a:cubicBezTo>
                <a:cubicBezTo>
                  <a:pt x="692676" y="2657475"/>
                  <a:pt x="530751" y="2587625"/>
                  <a:pt x="413276" y="2476500"/>
                </a:cubicBezTo>
                <a:cubicBezTo>
                  <a:pt x="295801" y="2365375"/>
                  <a:pt x="183618" y="2203450"/>
                  <a:pt x="114826" y="2038350"/>
                </a:cubicBezTo>
                <a:cubicBezTo>
                  <a:pt x="46034" y="1873250"/>
                  <a:pt x="-5824" y="1664758"/>
                  <a:pt x="526" y="1485900"/>
                </a:cubicBezTo>
                <a:cubicBezTo>
                  <a:pt x="6876" y="1307042"/>
                  <a:pt x="80959" y="1105958"/>
                  <a:pt x="152926" y="965200"/>
                </a:cubicBezTo>
                <a:cubicBezTo>
                  <a:pt x="224893" y="824442"/>
                  <a:pt x="324376" y="734483"/>
                  <a:pt x="432326" y="641350"/>
                </a:cubicBezTo>
                <a:cubicBezTo>
                  <a:pt x="540276" y="548217"/>
                  <a:pt x="637643" y="457200"/>
                  <a:pt x="800626" y="406400"/>
                </a:cubicBezTo>
                <a:cubicBezTo>
                  <a:pt x="963609" y="355600"/>
                  <a:pt x="1149876" y="346075"/>
                  <a:pt x="1410226" y="336550"/>
                </a:cubicBezTo>
                <a:cubicBezTo>
                  <a:pt x="1670576" y="327025"/>
                  <a:pt x="2136243" y="405342"/>
                  <a:pt x="2362726" y="349250"/>
                </a:cubicBezTo>
                <a:cubicBezTo>
                  <a:pt x="2589209" y="293158"/>
                  <a:pt x="2630484" y="0"/>
                  <a:pt x="2769126" y="0"/>
                </a:cubicBezTo>
                <a:cubicBezTo>
                  <a:pt x="2907768" y="0"/>
                  <a:pt x="2955393" y="284692"/>
                  <a:pt x="3188226" y="342900"/>
                </a:cubicBezTo>
                <a:close/>
              </a:path>
            </a:pathLst>
          </a:custGeom>
          <a:solidFill>
            <a:srgbClr val="333F4F"/>
          </a:solidFill>
          <a:ln w="6350">
            <a:solidFill>
              <a:schemeClr val="bg1">
                <a:lumMod val="85000"/>
              </a:schemeClr>
            </a:solidFill>
          </a:ln>
          <a:effectLst>
            <a:outerShdw blurRad="127000" dist="50800" dir="5400000" sx="104000" sy="104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矩形 8"/>
          <p:cNvSpPr/>
          <p:nvPr/>
        </p:nvSpPr>
        <p:spPr>
          <a:xfrm>
            <a:off x="0" y="2276827"/>
            <a:ext cx="9144000" cy="72008"/>
          </a:xfrm>
          <a:prstGeom prst="rect">
            <a:avLst/>
          </a:prstGeom>
          <a:solidFill>
            <a:schemeClr val="bg1">
              <a:lumMod val="85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1009881" y="2241788"/>
            <a:ext cx="142086" cy="142086"/>
          </a:xfrm>
          <a:prstGeom prst="ellipse">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541501" y="2218928"/>
            <a:ext cx="142086" cy="142086"/>
          </a:xfrm>
          <a:prstGeom prst="ellipse">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3913101" y="2226548"/>
            <a:ext cx="142086" cy="142086"/>
          </a:xfrm>
          <a:prstGeom prst="ellipse">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5292321" y="2226548"/>
            <a:ext cx="142086" cy="142086"/>
          </a:xfrm>
          <a:prstGeom prst="ellipse">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6656301" y="2234168"/>
            <a:ext cx="142086" cy="142086"/>
          </a:xfrm>
          <a:prstGeom prst="ellipse">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8081241" y="2218928"/>
            <a:ext cx="142086" cy="142086"/>
          </a:xfrm>
          <a:prstGeom prst="ellipse">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800238" y="2396440"/>
            <a:ext cx="514885" cy="338554"/>
          </a:xfrm>
          <a:prstGeom prst="rect">
            <a:avLst/>
          </a:prstGeom>
        </p:spPr>
        <p:txBody>
          <a:bodyPr wrap="none">
            <a:spAutoFit/>
          </a:bodyPr>
          <a:lstStyle/>
          <a:p>
            <a:r>
              <a:rPr lang="en-US" altLang="zh-CN" sz="1600" b="1" dirty="0" smtClean="0">
                <a:solidFill>
                  <a:srgbClr val="BD392F"/>
                </a:solidFill>
                <a:latin typeface="Agency FB" panose="020B0503020202020204" pitchFamily="34" charset="0"/>
                <a:ea typeface="微软雅黑" panose="020B0503020204020204" pitchFamily="34" charset="-122"/>
                <a:cs typeface="BrowalliaUPC" panose="020B0604020202020204" pitchFamily="34" charset="-34"/>
              </a:rPr>
              <a:t>2010</a:t>
            </a:r>
            <a:endParaRPr lang="en-US" altLang="zh-CN" sz="1600" b="1" dirty="0">
              <a:solidFill>
                <a:srgbClr val="BD392F"/>
              </a:solidFill>
              <a:latin typeface="Agency FB" panose="020B0503020202020204" pitchFamily="34" charset="0"/>
              <a:ea typeface="微软雅黑" panose="020B0503020204020204" pitchFamily="34" charset="-122"/>
              <a:cs typeface="BrowalliaUPC" panose="020B0604020202020204" pitchFamily="34" charset="-34"/>
            </a:endParaRPr>
          </a:p>
        </p:txBody>
      </p:sp>
      <p:sp>
        <p:nvSpPr>
          <p:cNvPr id="17" name="矩形 16"/>
          <p:cNvSpPr/>
          <p:nvPr/>
        </p:nvSpPr>
        <p:spPr>
          <a:xfrm>
            <a:off x="2339478" y="2358340"/>
            <a:ext cx="466794" cy="338554"/>
          </a:xfrm>
          <a:prstGeom prst="rect">
            <a:avLst/>
          </a:prstGeom>
        </p:spPr>
        <p:txBody>
          <a:bodyPr wrap="none">
            <a:spAutoFit/>
          </a:bodyPr>
          <a:lstStyle/>
          <a:p>
            <a:r>
              <a:rPr lang="en-US" altLang="zh-CN" sz="1600" b="1" dirty="0" smtClean="0">
                <a:solidFill>
                  <a:srgbClr val="BD392F"/>
                </a:solidFill>
                <a:latin typeface="Agency FB" panose="020B0503020202020204" pitchFamily="34" charset="0"/>
                <a:ea typeface="微软雅黑" panose="020B0503020204020204" pitchFamily="34" charset="-122"/>
                <a:cs typeface="BrowalliaUPC" panose="020B0604020202020204" pitchFamily="34" charset="-34"/>
              </a:rPr>
              <a:t>2011</a:t>
            </a:r>
            <a:endParaRPr lang="en-US" altLang="zh-CN" sz="1600" b="1" dirty="0">
              <a:solidFill>
                <a:srgbClr val="BD392F"/>
              </a:solidFill>
              <a:latin typeface="Agency FB" panose="020B0503020202020204" pitchFamily="34" charset="0"/>
              <a:ea typeface="微软雅黑" panose="020B0503020204020204" pitchFamily="34" charset="-122"/>
              <a:cs typeface="BrowalliaUPC" panose="020B0604020202020204" pitchFamily="34" charset="-34"/>
            </a:endParaRPr>
          </a:p>
        </p:txBody>
      </p:sp>
      <p:sp>
        <p:nvSpPr>
          <p:cNvPr id="18" name="矩形 17"/>
          <p:cNvSpPr/>
          <p:nvPr/>
        </p:nvSpPr>
        <p:spPr>
          <a:xfrm>
            <a:off x="3703458" y="2373580"/>
            <a:ext cx="508473" cy="338554"/>
          </a:xfrm>
          <a:prstGeom prst="rect">
            <a:avLst/>
          </a:prstGeom>
        </p:spPr>
        <p:txBody>
          <a:bodyPr wrap="none">
            <a:spAutoFit/>
          </a:bodyPr>
          <a:lstStyle/>
          <a:p>
            <a:r>
              <a:rPr lang="en-US" altLang="zh-CN" sz="1600" b="1" dirty="0" smtClean="0">
                <a:solidFill>
                  <a:srgbClr val="BD392F"/>
                </a:solidFill>
                <a:latin typeface="Agency FB" panose="020B0503020202020204" pitchFamily="34" charset="0"/>
                <a:ea typeface="微软雅黑" panose="020B0503020204020204" pitchFamily="34" charset="-122"/>
                <a:cs typeface="BrowalliaUPC" panose="020B0604020202020204" pitchFamily="34" charset="-34"/>
              </a:rPr>
              <a:t>2012</a:t>
            </a:r>
            <a:endParaRPr lang="en-US" altLang="zh-CN" sz="1600" b="1" dirty="0">
              <a:solidFill>
                <a:srgbClr val="BD392F"/>
              </a:solidFill>
              <a:latin typeface="Agency FB" panose="020B0503020202020204" pitchFamily="34" charset="0"/>
              <a:ea typeface="微软雅黑" panose="020B0503020204020204" pitchFamily="34" charset="-122"/>
              <a:cs typeface="BrowalliaUPC" panose="020B0604020202020204" pitchFamily="34" charset="-34"/>
            </a:endParaRPr>
          </a:p>
        </p:txBody>
      </p:sp>
      <p:sp>
        <p:nvSpPr>
          <p:cNvPr id="19" name="矩形 18"/>
          <p:cNvSpPr/>
          <p:nvPr/>
        </p:nvSpPr>
        <p:spPr>
          <a:xfrm>
            <a:off x="5052198" y="2373580"/>
            <a:ext cx="513282" cy="338554"/>
          </a:xfrm>
          <a:prstGeom prst="rect">
            <a:avLst/>
          </a:prstGeom>
        </p:spPr>
        <p:txBody>
          <a:bodyPr wrap="none">
            <a:spAutoFit/>
          </a:bodyPr>
          <a:lstStyle/>
          <a:p>
            <a:r>
              <a:rPr lang="en-US" altLang="zh-CN" sz="1600" b="1" dirty="0" smtClean="0">
                <a:solidFill>
                  <a:srgbClr val="BD392F"/>
                </a:solidFill>
                <a:latin typeface="Agency FB" panose="020B0503020202020204" pitchFamily="34" charset="0"/>
                <a:ea typeface="微软雅黑" panose="020B0503020204020204" pitchFamily="34" charset="-122"/>
                <a:cs typeface="BrowalliaUPC" panose="020B0604020202020204" pitchFamily="34" charset="-34"/>
              </a:rPr>
              <a:t>2013</a:t>
            </a:r>
            <a:endParaRPr lang="en-US" altLang="zh-CN" sz="1600" b="1" dirty="0">
              <a:solidFill>
                <a:srgbClr val="BD392F"/>
              </a:solidFill>
              <a:latin typeface="Agency FB" panose="020B0503020202020204" pitchFamily="34" charset="0"/>
              <a:ea typeface="微软雅黑" panose="020B0503020204020204" pitchFamily="34" charset="-122"/>
              <a:cs typeface="BrowalliaUPC" panose="020B0604020202020204" pitchFamily="34" charset="-34"/>
            </a:endParaRPr>
          </a:p>
        </p:txBody>
      </p:sp>
      <p:sp>
        <p:nvSpPr>
          <p:cNvPr id="20" name="矩形 19"/>
          <p:cNvSpPr/>
          <p:nvPr/>
        </p:nvSpPr>
        <p:spPr>
          <a:xfrm>
            <a:off x="6461898" y="2373580"/>
            <a:ext cx="511679" cy="338554"/>
          </a:xfrm>
          <a:prstGeom prst="rect">
            <a:avLst/>
          </a:prstGeom>
        </p:spPr>
        <p:txBody>
          <a:bodyPr wrap="none">
            <a:spAutoFit/>
          </a:bodyPr>
          <a:lstStyle/>
          <a:p>
            <a:r>
              <a:rPr lang="en-US" altLang="zh-CN" sz="1600" b="1" dirty="0" smtClean="0">
                <a:solidFill>
                  <a:srgbClr val="BD392F"/>
                </a:solidFill>
                <a:latin typeface="Agency FB" panose="020B0503020202020204" pitchFamily="34" charset="0"/>
                <a:ea typeface="微软雅黑" panose="020B0503020204020204" pitchFamily="34" charset="-122"/>
                <a:cs typeface="BrowalliaUPC" panose="020B0604020202020204" pitchFamily="34" charset="-34"/>
              </a:rPr>
              <a:t>2014</a:t>
            </a:r>
            <a:endParaRPr lang="en-US" altLang="zh-CN" sz="1600" b="1" dirty="0">
              <a:solidFill>
                <a:srgbClr val="BD392F"/>
              </a:solidFill>
              <a:latin typeface="Agency FB" panose="020B0503020202020204" pitchFamily="34" charset="0"/>
              <a:ea typeface="微软雅黑" panose="020B0503020204020204" pitchFamily="34" charset="-122"/>
              <a:cs typeface="BrowalliaUPC" panose="020B0604020202020204" pitchFamily="34" charset="-34"/>
            </a:endParaRPr>
          </a:p>
        </p:txBody>
      </p:sp>
      <p:sp>
        <p:nvSpPr>
          <p:cNvPr id="21" name="矩形 20"/>
          <p:cNvSpPr/>
          <p:nvPr/>
        </p:nvSpPr>
        <p:spPr>
          <a:xfrm>
            <a:off x="7856358" y="2365960"/>
            <a:ext cx="511679" cy="338554"/>
          </a:xfrm>
          <a:prstGeom prst="rect">
            <a:avLst/>
          </a:prstGeom>
        </p:spPr>
        <p:txBody>
          <a:bodyPr wrap="none">
            <a:spAutoFit/>
          </a:bodyPr>
          <a:lstStyle/>
          <a:p>
            <a:r>
              <a:rPr lang="en-US" altLang="zh-CN" sz="1600" b="1" dirty="0" smtClean="0">
                <a:solidFill>
                  <a:srgbClr val="BD392F"/>
                </a:solidFill>
                <a:latin typeface="Agency FB" panose="020B0503020202020204" pitchFamily="34" charset="0"/>
                <a:ea typeface="微软雅黑" panose="020B0503020204020204" pitchFamily="34" charset="-122"/>
                <a:cs typeface="BrowalliaUPC" panose="020B0604020202020204" pitchFamily="34" charset="-34"/>
              </a:rPr>
              <a:t>2015</a:t>
            </a:r>
            <a:endParaRPr lang="en-US" altLang="zh-CN" sz="1600" b="1" dirty="0">
              <a:solidFill>
                <a:srgbClr val="BD392F"/>
              </a:solidFill>
              <a:latin typeface="Agency FB" panose="020B0503020202020204" pitchFamily="34" charset="0"/>
              <a:ea typeface="微软雅黑" panose="020B0503020204020204" pitchFamily="34" charset="-122"/>
              <a:cs typeface="BrowalliaUPC" panose="020B0604020202020204" pitchFamily="34" charset="-34"/>
            </a:endParaRPr>
          </a:p>
        </p:txBody>
      </p:sp>
      <p:sp>
        <p:nvSpPr>
          <p:cNvPr id="22" name="矩形 21"/>
          <p:cNvSpPr/>
          <p:nvPr/>
        </p:nvSpPr>
        <p:spPr>
          <a:xfrm>
            <a:off x="706462" y="2833841"/>
            <a:ext cx="748923" cy="261610"/>
          </a:xfrm>
          <a:prstGeom prst="rect">
            <a:avLst/>
          </a:prstGeom>
        </p:spPr>
        <p:txBody>
          <a:bodyPr wrap="none">
            <a:spAutoFit/>
          </a:bodyPr>
          <a:lstStyle/>
          <a:p>
            <a:r>
              <a:rPr lang="zh-CN" altLang="en-US" sz="1100" dirty="0" smtClean="0">
                <a:solidFill>
                  <a:schemeClr val="bg1"/>
                </a:solidFill>
                <a:latin typeface="微软雅黑" pitchFamily="34" charset="-122"/>
                <a:ea typeface="微软雅黑" pitchFamily="34" charset="-122"/>
              </a:rPr>
              <a:t>输入文本</a:t>
            </a:r>
            <a:endParaRPr lang="zh-CN" altLang="en-US" sz="1100" dirty="0">
              <a:solidFill>
                <a:schemeClr val="bg1"/>
              </a:solidFill>
            </a:endParaRPr>
          </a:p>
        </p:txBody>
      </p:sp>
      <p:sp>
        <p:nvSpPr>
          <p:cNvPr id="23" name="矩形 22"/>
          <p:cNvSpPr/>
          <p:nvPr/>
        </p:nvSpPr>
        <p:spPr>
          <a:xfrm>
            <a:off x="2222842" y="2833841"/>
            <a:ext cx="748923" cy="261610"/>
          </a:xfrm>
          <a:prstGeom prst="rect">
            <a:avLst/>
          </a:prstGeom>
        </p:spPr>
        <p:txBody>
          <a:bodyPr wrap="none">
            <a:spAutoFit/>
          </a:bodyPr>
          <a:lstStyle/>
          <a:p>
            <a:r>
              <a:rPr lang="zh-CN" altLang="en-US" sz="1100" dirty="0" smtClean="0">
                <a:solidFill>
                  <a:schemeClr val="bg1"/>
                </a:solidFill>
                <a:latin typeface="微软雅黑" pitchFamily="34" charset="-122"/>
                <a:ea typeface="微软雅黑" pitchFamily="34" charset="-122"/>
              </a:rPr>
              <a:t>输入文本</a:t>
            </a:r>
            <a:endParaRPr lang="zh-CN" altLang="en-US" sz="1100" dirty="0">
              <a:solidFill>
                <a:schemeClr val="bg1"/>
              </a:solidFill>
            </a:endParaRPr>
          </a:p>
        </p:txBody>
      </p:sp>
      <p:sp>
        <p:nvSpPr>
          <p:cNvPr id="24" name="矩形 23"/>
          <p:cNvSpPr/>
          <p:nvPr/>
        </p:nvSpPr>
        <p:spPr>
          <a:xfrm>
            <a:off x="3663022" y="2833841"/>
            <a:ext cx="748923" cy="261610"/>
          </a:xfrm>
          <a:prstGeom prst="rect">
            <a:avLst/>
          </a:prstGeom>
        </p:spPr>
        <p:txBody>
          <a:bodyPr wrap="none">
            <a:spAutoFit/>
          </a:bodyPr>
          <a:lstStyle/>
          <a:p>
            <a:r>
              <a:rPr lang="zh-CN" altLang="en-US" sz="1100" dirty="0" smtClean="0">
                <a:solidFill>
                  <a:schemeClr val="bg1"/>
                </a:solidFill>
                <a:latin typeface="微软雅黑" pitchFamily="34" charset="-122"/>
                <a:ea typeface="微软雅黑" pitchFamily="34" charset="-122"/>
              </a:rPr>
              <a:t>输入文本</a:t>
            </a:r>
            <a:endParaRPr lang="zh-CN" altLang="en-US" sz="1100" dirty="0">
              <a:solidFill>
                <a:schemeClr val="bg1"/>
              </a:solidFill>
            </a:endParaRPr>
          </a:p>
        </p:txBody>
      </p:sp>
      <p:sp>
        <p:nvSpPr>
          <p:cNvPr id="25" name="矩形 24"/>
          <p:cNvSpPr/>
          <p:nvPr/>
        </p:nvSpPr>
        <p:spPr>
          <a:xfrm>
            <a:off x="4966042" y="2833841"/>
            <a:ext cx="748923" cy="261610"/>
          </a:xfrm>
          <a:prstGeom prst="rect">
            <a:avLst/>
          </a:prstGeom>
        </p:spPr>
        <p:txBody>
          <a:bodyPr wrap="none">
            <a:spAutoFit/>
          </a:bodyPr>
          <a:lstStyle/>
          <a:p>
            <a:r>
              <a:rPr lang="zh-CN" altLang="en-US" sz="1100" dirty="0" smtClean="0">
                <a:solidFill>
                  <a:schemeClr val="bg1"/>
                </a:solidFill>
                <a:latin typeface="微软雅黑" pitchFamily="34" charset="-122"/>
                <a:ea typeface="微软雅黑" pitchFamily="34" charset="-122"/>
              </a:rPr>
              <a:t>输入文本</a:t>
            </a:r>
            <a:endParaRPr lang="zh-CN" altLang="en-US" sz="1100" dirty="0">
              <a:solidFill>
                <a:schemeClr val="bg1"/>
              </a:solidFill>
            </a:endParaRPr>
          </a:p>
        </p:txBody>
      </p:sp>
      <p:sp>
        <p:nvSpPr>
          <p:cNvPr id="26" name="矩形 25"/>
          <p:cNvSpPr/>
          <p:nvPr/>
        </p:nvSpPr>
        <p:spPr>
          <a:xfrm>
            <a:off x="6383362" y="2833841"/>
            <a:ext cx="748923" cy="261610"/>
          </a:xfrm>
          <a:prstGeom prst="rect">
            <a:avLst/>
          </a:prstGeom>
        </p:spPr>
        <p:txBody>
          <a:bodyPr wrap="none">
            <a:spAutoFit/>
          </a:bodyPr>
          <a:lstStyle/>
          <a:p>
            <a:r>
              <a:rPr lang="zh-CN" altLang="en-US" sz="1100" dirty="0" smtClean="0">
                <a:solidFill>
                  <a:schemeClr val="bg1"/>
                </a:solidFill>
                <a:latin typeface="微软雅黑" pitchFamily="34" charset="-122"/>
                <a:ea typeface="微软雅黑" pitchFamily="34" charset="-122"/>
              </a:rPr>
              <a:t>输入文本</a:t>
            </a:r>
            <a:endParaRPr lang="zh-CN" altLang="en-US" sz="1100" dirty="0">
              <a:solidFill>
                <a:schemeClr val="bg1"/>
              </a:solidFill>
            </a:endParaRPr>
          </a:p>
        </p:txBody>
      </p:sp>
      <p:sp>
        <p:nvSpPr>
          <p:cNvPr id="27" name="矩形 26"/>
          <p:cNvSpPr/>
          <p:nvPr/>
        </p:nvSpPr>
        <p:spPr>
          <a:xfrm>
            <a:off x="7777822" y="2833841"/>
            <a:ext cx="748923" cy="261610"/>
          </a:xfrm>
          <a:prstGeom prst="rect">
            <a:avLst/>
          </a:prstGeom>
        </p:spPr>
        <p:txBody>
          <a:bodyPr wrap="none">
            <a:spAutoFit/>
          </a:bodyPr>
          <a:lstStyle/>
          <a:p>
            <a:r>
              <a:rPr lang="zh-CN" altLang="en-US" sz="1100" dirty="0" smtClean="0">
                <a:solidFill>
                  <a:schemeClr val="bg1"/>
                </a:solidFill>
                <a:latin typeface="微软雅黑" pitchFamily="34" charset="-122"/>
                <a:ea typeface="微软雅黑" pitchFamily="34" charset="-122"/>
              </a:rPr>
              <a:t>输入文本</a:t>
            </a:r>
            <a:endParaRPr lang="zh-CN" altLang="en-US" sz="1100" dirty="0">
              <a:solidFill>
                <a:schemeClr val="bg1"/>
              </a:solidFill>
            </a:endParaRPr>
          </a:p>
        </p:txBody>
      </p:sp>
      <p:sp>
        <p:nvSpPr>
          <p:cNvPr id="28" name="Freeform 86"/>
          <p:cNvSpPr>
            <a:spLocks noEditPoints="1"/>
          </p:cNvSpPr>
          <p:nvPr/>
        </p:nvSpPr>
        <p:spPr bwMode="auto">
          <a:xfrm>
            <a:off x="2388175" y="1779662"/>
            <a:ext cx="326695" cy="294024"/>
          </a:xfrm>
          <a:custGeom>
            <a:avLst/>
            <a:gdLst>
              <a:gd name="T0" fmla="*/ 327 w 327"/>
              <a:gd name="T1" fmla="*/ 130 h 294"/>
              <a:gd name="T2" fmla="*/ 163 w 327"/>
              <a:gd name="T3" fmla="*/ 0 h 294"/>
              <a:gd name="T4" fmla="*/ 0 w 327"/>
              <a:gd name="T5" fmla="*/ 130 h 294"/>
              <a:gd name="T6" fmla="*/ 163 w 327"/>
              <a:gd name="T7" fmla="*/ 260 h 294"/>
              <a:gd name="T8" fmla="*/ 219 w 327"/>
              <a:gd name="T9" fmla="*/ 253 h 294"/>
              <a:gd name="T10" fmla="*/ 267 w 327"/>
              <a:gd name="T11" fmla="*/ 292 h 294"/>
              <a:gd name="T12" fmla="*/ 271 w 327"/>
              <a:gd name="T13" fmla="*/ 294 h 294"/>
              <a:gd name="T14" fmla="*/ 273 w 327"/>
              <a:gd name="T15" fmla="*/ 292 h 294"/>
              <a:gd name="T16" fmla="*/ 270 w 327"/>
              <a:gd name="T17" fmla="*/ 229 h 294"/>
              <a:gd name="T18" fmla="*/ 327 w 327"/>
              <a:gd name="T19" fmla="*/ 130 h 294"/>
              <a:gd name="T20" fmla="*/ 228 w 327"/>
              <a:gd name="T21" fmla="*/ 186 h 294"/>
              <a:gd name="T22" fmla="*/ 101 w 327"/>
              <a:gd name="T23" fmla="*/ 186 h 294"/>
              <a:gd name="T24" fmla="*/ 89 w 327"/>
              <a:gd name="T25" fmla="*/ 174 h 294"/>
              <a:gd name="T26" fmla="*/ 101 w 327"/>
              <a:gd name="T27" fmla="*/ 163 h 294"/>
              <a:gd name="T28" fmla="*/ 228 w 327"/>
              <a:gd name="T29" fmla="*/ 163 h 294"/>
              <a:gd name="T30" fmla="*/ 240 w 327"/>
              <a:gd name="T31" fmla="*/ 174 h 294"/>
              <a:gd name="T32" fmla="*/ 228 w 327"/>
              <a:gd name="T33" fmla="*/ 186 h 294"/>
              <a:gd name="T34" fmla="*/ 228 w 327"/>
              <a:gd name="T35" fmla="*/ 137 h 294"/>
              <a:gd name="T36" fmla="*/ 101 w 327"/>
              <a:gd name="T37" fmla="*/ 137 h 294"/>
              <a:gd name="T38" fmla="*/ 89 w 327"/>
              <a:gd name="T39" fmla="*/ 125 h 294"/>
              <a:gd name="T40" fmla="*/ 101 w 327"/>
              <a:gd name="T41" fmla="*/ 114 h 294"/>
              <a:gd name="T42" fmla="*/ 228 w 327"/>
              <a:gd name="T43" fmla="*/ 114 h 294"/>
              <a:gd name="T44" fmla="*/ 240 w 327"/>
              <a:gd name="T45" fmla="*/ 125 h 294"/>
              <a:gd name="T46" fmla="*/ 228 w 327"/>
              <a:gd name="T47" fmla="*/ 137 h 294"/>
              <a:gd name="T48" fmla="*/ 228 w 327"/>
              <a:gd name="T49" fmla="*/ 88 h 294"/>
              <a:gd name="T50" fmla="*/ 101 w 327"/>
              <a:gd name="T51" fmla="*/ 88 h 294"/>
              <a:gd name="T52" fmla="*/ 89 w 327"/>
              <a:gd name="T53" fmla="*/ 76 h 294"/>
              <a:gd name="T54" fmla="*/ 101 w 327"/>
              <a:gd name="T55" fmla="*/ 65 h 294"/>
              <a:gd name="T56" fmla="*/ 228 w 327"/>
              <a:gd name="T57" fmla="*/ 65 h 294"/>
              <a:gd name="T58" fmla="*/ 240 w 327"/>
              <a:gd name="T59" fmla="*/ 76 h 294"/>
              <a:gd name="T60" fmla="*/ 228 w 327"/>
              <a:gd name="T61" fmla="*/ 88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27" h="294">
                <a:moveTo>
                  <a:pt x="327" y="130"/>
                </a:moveTo>
                <a:cubicBezTo>
                  <a:pt x="327" y="58"/>
                  <a:pt x="254" y="0"/>
                  <a:pt x="163" y="0"/>
                </a:cubicBezTo>
                <a:cubicBezTo>
                  <a:pt x="73" y="0"/>
                  <a:pt x="0" y="58"/>
                  <a:pt x="0" y="130"/>
                </a:cubicBezTo>
                <a:cubicBezTo>
                  <a:pt x="0" y="202"/>
                  <a:pt x="73" y="260"/>
                  <a:pt x="163" y="260"/>
                </a:cubicBezTo>
                <a:cubicBezTo>
                  <a:pt x="183" y="260"/>
                  <a:pt x="202" y="258"/>
                  <a:pt x="219" y="253"/>
                </a:cubicBezTo>
                <a:cubicBezTo>
                  <a:pt x="267" y="292"/>
                  <a:pt x="267" y="292"/>
                  <a:pt x="267" y="292"/>
                </a:cubicBezTo>
                <a:cubicBezTo>
                  <a:pt x="268" y="293"/>
                  <a:pt x="270" y="294"/>
                  <a:pt x="271" y="294"/>
                </a:cubicBezTo>
                <a:cubicBezTo>
                  <a:pt x="272" y="294"/>
                  <a:pt x="273" y="293"/>
                  <a:pt x="273" y="292"/>
                </a:cubicBezTo>
                <a:cubicBezTo>
                  <a:pt x="270" y="229"/>
                  <a:pt x="270" y="229"/>
                  <a:pt x="270" y="229"/>
                </a:cubicBezTo>
                <a:cubicBezTo>
                  <a:pt x="305" y="205"/>
                  <a:pt x="327" y="170"/>
                  <a:pt x="327" y="130"/>
                </a:cubicBezTo>
                <a:close/>
                <a:moveTo>
                  <a:pt x="228" y="186"/>
                </a:moveTo>
                <a:cubicBezTo>
                  <a:pt x="101" y="186"/>
                  <a:pt x="101" y="186"/>
                  <a:pt x="101" y="186"/>
                </a:cubicBezTo>
                <a:cubicBezTo>
                  <a:pt x="94" y="186"/>
                  <a:pt x="89" y="181"/>
                  <a:pt x="89" y="174"/>
                </a:cubicBezTo>
                <a:cubicBezTo>
                  <a:pt x="89" y="168"/>
                  <a:pt x="94" y="163"/>
                  <a:pt x="101" y="163"/>
                </a:cubicBezTo>
                <a:cubicBezTo>
                  <a:pt x="228" y="163"/>
                  <a:pt x="228" y="163"/>
                  <a:pt x="228" y="163"/>
                </a:cubicBezTo>
                <a:cubicBezTo>
                  <a:pt x="234" y="163"/>
                  <a:pt x="240" y="168"/>
                  <a:pt x="240" y="174"/>
                </a:cubicBezTo>
                <a:cubicBezTo>
                  <a:pt x="240" y="181"/>
                  <a:pt x="234" y="186"/>
                  <a:pt x="228" y="186"/>
                </a:cubicBezTo>
                <a:close/>
                <a:moveTo>
                  <a:pt x="228" y="137"/>
                </a:moveTo>
                <a:cubicBezTo>
                  <a:pt x="101" y="137"/>
                  <a:pt x="101" y="137"/>
                  <a:pt x="101" y="137"/>
                </a:cubicBezTo>
                <a:cubicBezTo>
                  <a:pt x="94" y="137"/>
                  <a:pt x="89" y="132"/>
                  <a:pt x="89" y="125"/>
                </a:cubicBezTo>
                <a:cubicBezTo>
                  <a:pt x="89" y="119"/>
                  <a:pt x="94" y="114"/>
                  <a:pt x="101" y="114"/>
                </a:cubicBezTo>
                <a:cubicBezTo>
                  <a:pt x="228" y="114"/>
                  <a:pt x="228" y="114"/>
                  <a:pt x="228" y="114"/>
                </a:cubicBezTo>
                <a:cubicBezTo>
                  <a:pt x="234" y="114"/>
                  <a:pt x="240" y="119"/>
                  <a:pt x="240" y="125"/>
                </a:cubicBezTo>
                <a:cubicBezTo>
                  <a:pt x="240" y="132"/>
                  <a:pt x="234" y="137"/>
                  <a:pt x="228" y="137"/>
                </a:cubicBezTo>
                <a:close/>
                <a:moveTo>
                  <a:pt x="228" y="88"/>
                </a:moveTo>
                <a:cubicBezTo>
                  <a:pt x="101" y="88"/>
                  <a:pt x="101" y="88"/>
                  <a:pt x="101" y="88"/>
                </a:cubicBezTo>
                <a:cubicBezTo>
                  <a:pt x="94" y="88"/>
                  <a:pt x="89" y="83"/>
                  <a:pt x="89" y="76"/>
                </a:cubicBezTo>
                <a:cubicBezTo>
                  <a:pt x="89" y="70"/>
                  <a:pt x="94" y="65"/>
                  <a:pt x="101" y="65"/>
                </a:cubicBezTo>
                <a:cubicBezTo>
                  <a:pt x="228" y="65"/>
                  <a:pt x="228" y="65"/>
                  <a:pt x="228" y="65"/>
                </a:cubicBezTo>
                <a:cubicBezTo>
                  <a:pt x="234" y="65"/>
                  <a:pt x="240" y="70"/>
                  <a:pt x="240" y="76"/>
                </a:cubicBezTo>
                <a:cubicBezTo>
                  <a:pt x="240" y="83"/>
                  <a:pt x="234" y="88"/>
                  <a:pt x="228" y="88"/>
                </a:cubicBezTo>
                <a:close/>
              </a:path>
            </a:pathLst>
          </a:custGeom>
          <a:solidFill>
            <a:schemeClr val="tx1">
              <a:lumMod val="75000"/>
              <a:lumOff val="25000"/>
            </a:schemeClr>
          </a:solidFill>
          <a:ln>
            <a:noFill/>
          </a:ln>
        </p:spPr>
        <p:txBody>
          <a:bodyPr vert="horz" wrap="square" lIns="68580" tIns="34290" rIns="68580" bIns="34290" numCol="1" anchor="t" anchorCtr="0" compatLnSpc="1">
            <a:prstTxWarp prst="textNoShape">
              <a:avLst/>
            </a:prstTxWarp>
          </a:bodyPr>
          <a:lstStyle/>
          <a:p>
            <a:endParaRPr lang="zh-CN" altLang="en-US"/>
          </a:p>
        </p:txBody>
      </p:sp>
      <p:grpSp>
        <p:nvGrpSpPr>
          <p:cNvPr id="29" name="Group 119"/>
          <p:cNvGrpSpPr/>
          <p:nvPr/>
        </p:nvGrpSpPr>
        <p:grpSpPr>
          <a:xfrm>
            <a:off x="3874767" y="1808370"/>
            <a:ext cx="263152" cy="271759"/>
            <a:chOff x="1227138" y="271463"/>
            <a:chExt cx="679450" cy="701675"/>
          </a:xfrm>
          <a:solidFill>
            <a:schemeClr val="tx1">
              <a:lumMod val="75000"/>
              <a:lumOff val="25000"/>
            </a:schemeClr>
          </a:solidFill>
        </p:grpSpPr>
        <p:sp>
          <p:nvSpPr>
            <p:cNvPr id="30" name="Freeform 5"/>
            <p:cNvSpPr>
              <a:spLocks noEditPoints="1"/>
            </p:cNvSpPr>
            <p:nvPr/>
          </p:nvSpPr>
          <p:spPr bwMode="auto">
            <a:xfrm>
              <a:off x="1566863" y="584200"/>
              <a:ext cx="339725" cy="342900"/>
            </a:xfrm>
            <a:custGeom>
              <a:avLst/>
              <a:gdLst/>
              <a:ahLst/>
              <a:cxnLst>
                <a:cxn ang="0">
                  <a:pos x="89" y="73"/>
                </a:cxn>
                <a:cxn ang="0">
                  <a:pos x="69" y="52"/>
                </a:cxn>
                <a:cxn ang="0">
                  <a:pos x="62" y="13"/>
                </a:cxn>
                <a:cxn ang="0">
                  <a:pos x="13" y="13"/>
                </a:cxn>
                <a:cxn ang="0">
                  <a:pos x="13" y="63"/>
                </a:cxn>
                <a:cxn ang="0">
                  <a:pos x="52" y="70"/>
                </a:cxn>
                <a:cxn ang="0">
                  <a:pos x="72" y="90"/>
                </a:cxn>
                <a:cxn ang="0">
                  <a:pos x="89" y="73"/>
                </a:cxn>
                <a:cxn ang="0">
                  <a:pos x="54" y="54"/>
                </a:cxn>
                <a:cxn ang="0">
                  <a:pos x="22" y="54"/>
                </a:cxn>
                <a:cxn ang="0">
                  <a:pos x="22" y="22"/>
                </a:cxn>
                <a:cxn ang="0">
                  <a:pos x="54" y="22"/>
                </a:cxn>
                <a:cxn ang="0">
                  <a:pos x="54" y="54"/>
                </a:cxn>
                <a:cxn ang="0">
                  <a:pos x="54" y="54"/>
                </a:cxn>
                <a:cxn ang="0">
                  <a:pos x="54" y="54"/>
                </a:cxn>
              </a:cxnLst>
              <a:rect l="0" t="0" r="r" b="b"/>
              <a:pathLst>
                <a:path w="89" h="90">
                  <a:moveTo>
                    <a:pt x="89" y="73"/>
                  </a:moveTo>
                  <a:cubicBezTo>
                    <a:pt x="69" y="52"/>
                    <a:pt x="69" y="52"/>
                    <a:pt x="69" y="52"/>
                  </a:cubicBezTo>
                  <a:cubicBezTo>
                    <a:pt x="75" y="40"/>
                    <a:pt x="73" y="24"/>
                    <a:pt x="62" y="13"/>
                  </a:cubicBezTo>
                  <a:cubicBezTo>
                    <a:pt x="49" y="0"/>
                    <a:pt x="27" y="0"/>
                    <a:pt x="13" y="13"/>
                  </a:cubicBezTo>
                  <a:cubicBezTo>
                    <a:pt x="0" y="27"/>
                    <a:pt x="0" y="49"/>
                    <a:pt x="13" y="63"/>
                  </a:cubicBezTo>
                  <a:cubicBezTo>
                    <a:pt x="24" y="73"/>
                    <a:pt x="39" y="75"/>
                    <a:pt x="52" y="70"/>
                  </a:cubicBezTo>
                  <a:cubicBezTo>
                    <a:pt x="72" y="90"/>
                    <a:pt x="72" y="90"/>
                    <a:pt x="72" y="90"/>
                  </a:cubicBezTo>
                  <a:lnTo>
                    <a:pt x="89" y="73"/>
                  </a:lnTo>
                  <a:close/>
                  <a:moveTo>
                    <a:pt x="54" y="54"/>
                  </a:moveTo>
                  <a:cubicBezTo>
                    <a:pt x="45" y="63"/>
                    <a:pt x="31" y="63"/>
                    <a:pt x="22" y="54"/>
                  </a:cubicBezTo>
                  <a:cubicBezTo>
                    <a:pt x="13" y="45"/>
                    <a:pt x="13" y="31"/>
                    <a:pt x="22" y="22"/>
                  </a:cubicBezTo>
                  <a:cubicBezTo>
                    <a:pt x="31" y="13"/>
                    <a:pt x="45" y="13"/>
                    <a:pt x="54" y="22"/>
                  </a:cubicBezTo>
                  <a:cubicBezTo>
                    <a:pt x="62" y="31"/>
                    <a:pt x="62" y="45"/>
                    <a:pt x="54" y="54"/>
                  </a:cubicBezTo>
                  <a:close/>
                  <a:moveTo>
                    <a:pt x="54" y="54"/>
                  </a:moveTo>
                  <a:cubicBezTo>
                    <a:pt x="54" y="54"/>
                    <a:pt x="54" y="54"/>
                    <a:pt x="54" y="5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Freeform 6"/>
            <p:cNvSpPr>
              <a:spLocks noEditPoints="1"/>
            </p:cNvSpPr>
            <p:nvPr/>
          </p:nvSpPr>
          <p:spPr bwMode="auto">
            <a:xfrm>
              <a:off x="1227138" y="271463"/>
              <a:ext cx="565150" cy="701675"/>
            </a:xfrm>
            <a:custGeom>
              <a:avLst/>
              <a:gdLst/>
              <a:ahLst/>
              <a:cxnLst>
                <a:cxn ang="0">
                  <a:pos x="127" y="161"/>
                </a:cxn>
                <a:cxn ang="0">
                  <a:pos x="101" y="152"/>
                </a:cxn>
                <a:cxn ang="0">
                  <a:pos x="25" y="152"/>
                </a:cxn>
                <a:cxn ang="0">
                  <a:pos x="25" y="139"/>
                </a:cxn>
                <a:cxn ang="0">
                  <a:pos x="91" y="139"/>
                </a:cxn>
                <a:cxn ang="0">
                  <a:pos x="86" y="126"/>
                </a:cxn>
                <a:cxn ang="0">
                  <a:pos x="25" y="126"/>
                </a:cxn>
                <a:cxn ang="0">
                  <a:pos x="25" y="113"/>
                </a:cxn>
                <a:cxn ang="0">
                  <a:pos x="86" y="113"/>
                </a:cxn>
                <a:cxn ang="0">
                  <a:pos x="91" y="99"/>
                </a:cxn>
                <a:cxn ang="0">
                  <a:pos x="25" y="99"/>
                </a:cxn>
                <a:cxn ang="0">
                  <a:pos x="25" y="87"/>
                </a:cxn>
                <a:cxn ang="0">
                  <a:pos x="102" y="87"/>
                </a:cxn>
                <a:cxn ang="0">
                  <a:pos x="127" y="79"/>
                </a:cxn>
                <a:cxn ang="0">
                  <a:pos x="148" y="85"/>
                </a:cxn>
                <a:cxn ang="0">
                  <a:pos x="148" y="0"/>
                </a:cxn>
                <a:cxn ang="0">
                  <a:pos x="53" y="0"/>
                </a:cxn>
                <a:cxn ang="0">
                  <a:pos x="53" y="56"/>
                </a:cxn>
                <a:cxn ang="0">
                  <a:pos x="0" y="56"/>
                </a:cxn>
                <a:cxn ang="0">
                  <a:pos x="0" y="184"/>
                </a:cxn>
                <a:cxn ang="0">
                  <a:pos x="148" y="184"/>
                </a:cxn>
                <a:cxn ang="0">
                  <a:pos x="148" y="168"/>
                </a:cxn>
                <a:cxn ang="0">
                  <a:pos x="140" y="159"/>
                </a:cxn>
                <a:cxn ang="0">
                  <a:pos x="127" y="161"/>
                </a:cxn>
                <a:cxn ang="0">
                  <a:pos x="127" y="161"/>
                </a:cxn>
                <a:cxn ang="0">
                  <a:pos x="127" y="161"/>
                </a:cxn>
              </a:cxnLst>
              <a:rect l="0" t="0" r="r" b="b"/>
              <a:pathLst>
                <a:path w="148" h="184">
                  <a:moveTo>
                    <a:pt x="127" y="161"/>
                  </a:moveTo>
                  <a:cubicBezTo>
                    <a:pt x="117" y="161"/>
                    <a:pt x="108" y="158"/>
                    <a:pt x="101" y="152"/>
                  </a:cubicBezTo>
                  <a:cubicBezTo>
                    <a:pt x="25" y="152"/>
                    <a:pt x="25" y="152"/>
                    <a:pt x="25" y="152"/>
                  </a:cubicBezTo>
                  <a:cubicBezTo>
                    <a:pt x="25" y="139"/>
                    <a:pt x="25" y="139"/>
                    <a:pt x="25" y="139"/>
                  </a:cubicBezTo>
                  <a:cubicBezTo>
                    <a:pt x="91" y="139"/>
                    <a:pt x="91" y="139"/>
                    <a:pt x="91" y="139"/>
                  </a:cubicBezTo>
                  <a:cubicBezTo>
                    <a:pt x="88" y="135"/>
                    <a:pt x="87" y="130"/>
                    <a:pt x="86" y="126"/>
                  </a:cubicBezTo>
                  <a:cubicBezTo>
                    <a:pt x="25" y="126"/>
                    <a:pt x="25" y="126"/>
                    <a:pt x="25" y="126"/>
                  </a:cubicBezTo>
                  <a:cubicBezTo>
                    <a:pt x="25" y="113"/>
                    <a:pt x="25" y="113"/>
                    <a:pt x="25" y="113"/>
                  </a:cubicBezTo>
                  <a:cubicBezTo>
                    <a:pt x="86" y="113"/>
                    <a:pt x="86" y="113"/>
                    <a:pt x="86" y="113"/>
                  </a:cubicBezTo>
                  <a:cubicBezTo>
                    <a:pt x="87" y="108"/>
                    <a:pt x="89" y="104"/>
                    <a:pt x="91" y="99"/>
                  </a:cubicBezTo>
                  <a:cubicBezTo>
                    <a:pt x="25" y="99"/>
                    <a:pt x="25" y="99"/>
                    <a:pt x="25" y="99"/>
                  </a:cubicBezTo>
                  <a:cubicBezTo>
                    <a:pt x="25" y="87"/>
                    <a:pt x="25" y="87"/>
                    <a:pt x="25" y="87"/>
                  </a:cubicBezTo>
                  <a:cubicBezTo>
                    <a:pt x="102" y="87"/>
                    <a:pt x="102" y="87"/>
                    <a:pt x="102" y="87"/>
                  </a:cubicBezTo>
                  <a:cubicBezTo>
                    <a:pt x="109" y="82"/>
                    <a:pt x="118" y="79"/>
                    <a:pt x="127" y="79"/>
                  </a:cubicBezTo>
                  <a:cubicBezTo>
                    <a:pt x="135" y="79"/>
                    <a:pt x="142" y="81"/>
                    <a:pt x="148" y="85"/>
                  </a:cubicBezTo>
                  <a:cubicBezTo>
                    <a:pt x="148" y="0"/>
                    <a:pt x="148" y="0"/>
                    <a:pt x="148" y="0"/>
                  </a:cubicBezTo>
                  <a:cubicBezTo>
                    <a:pt x="53" y="0"/>
                    <a:pt x="53" y="0"/>
                    <a:pt x="53" y="0"/>
                  </a:cubicBezTo>
                  <a:cubicBezTo>
                    <a:pt x="53" y="56"/>
                    <a:pt x="53" y="56"/>
                    <a:pt x="53" y="56"/>
                  </a:cubicBezTo>
                  <a:cubicBezTo>
                    <a:pt x="0" y="56"/>
                    <a:pt x="0" y="56"/>
                    <a:pt x="0" y="56"/>
                  </a:cubicBezTo>
                  <a:cubicBezTo>
                    <a:pt x="0" y="184"/>
                    <a:pt x="0" y="184"/>
                    <a:pt x="0" y="184"/>
                  </a:cubicBezTo>
                  <a:cubicBezTo>
                    <a:pt x="148" y="184"/>
                    <a:pt x="148" y="184"/>
                    <a:pt x="148" y="184"/>
                  </a:cubicBezTo>
                  <a:cubicBezTo>
                    <a:pt x="148" y="168"/>
                    <a:pt x="148" y="168"/>
                    <a:pt x="148" y="168"/>
                  </a:cubicBezTo>
                  <a:cubicBezTo>
                    <a:pt x="140" y="159"/>
                    <a:pt x="140" y="159"/>
                    <a:pt x="140" y="159"/>
                  </a:cubicBezTo>
                  <a:cubicBezTo>
                    <a:pt x="136" y="160"/>
                    <a:pt x="131" y="161"/>
                    <a:pt x="127" y="161"/>
                  </a:cubicBezTo>
                  <a:close/>
                  <a:moveTo>
                    <a:pt x="127" y="161"/>
                  </a:moveTo>
                  <a:cubicBezTo>
                    <a:pt x="127" y="161"/>
                    <a:pt x="127" y="161"/>
                    <a:pt x="127" y="16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Freeform 7"/>
            <p:cNvSpPr>
              <a:spLocks noEditPoints="1"/>
            </p:cNvSpPr>
            <p:nvPr/>
          </p:nvSpPr>
          <p:spPr bwMode="auto">
            <a:xfrm>
              <a:off x="1246188" y="293688"/>
              <a:ext cx="141288" cy="144463"/>
            </a:xfrm>
            <a:custGeom>
              <a:avLst/>
              <a:gdLst/>
              <a:ahLst/>
              <a:cxnLst>
                <a:cxn ang="0">
                  <a:pos x="89" y="0"/>
                </a:cxn>
                <a:cxn ang="0">
                  <a:pos x="0" y="91"/>
                </a:cxn>
                <a:cxn ang="0">
                  <a:pos x="89" y="91"/>
                </a:cxn>
                <a:cxn ang="0">
                  <a:pos x="89" y="0"/>
                </a:cxn>
                <a:cxn ang="0">
                  <a:pos x="89" y="0"/>
                </a:cxn>
                <a:cxn ang="0">
                  <a:pos x="89" y="0"/>
                </a:cxn>
              </a:cxnLst>
              <a:rect l="0" t="0" r="r" b="b"/>
              <a:pathLst>
                <a:path w="89" h="91">
                  <a:moveTo>
                    <a:pt x="89" y="0"/>
                  </a:moveTo>
                  <a:lnTo>
                    <a:pt x="0" y="91"/>
                  </a:lnTo>
                  <a:lnTo>
                    <a:pt x="89" y="91"/>
                  </a:lnTo>
                  <a:lnTo>
                    <a:pt x="89" y="0"/>
                  </a:lnTo>
                  <a:close/>
                  <a:moveTo>
                    <a:pt x="89" y="0"/>
                  </a:moveTo>
                  <a:lnTo>
                    <a:pt x="89"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8"/>
            <p:cNvSpPr>
              <a:spLocks noEditPoints="1"/>
            </p:cNvSpPr>
            <p:nvPr/>
          </p:nvSpPr>
          <p:spPr bwMode="auto">
            <a:xfrm>
              <a:off x="1246188" y="293688"/>
              <a:ext cx="141288" cy="144463"/>
            </a:xfrm>
            <a:custGeom>
              <a:avLst/>
              <a:gdLst/>
              <a:ahLst/>
              <a:cxnLst>
                <a:cxn ang="0">
                  <a:pos x="89" y="0"/>
                </a:cxn>
                <a:cxn ang="0">
                  <a:pos x="0" y="91"/>
                </a:cxn>
                <a:cxn ang="0">
                  <a:pos x="89" y="91"/>
                </a:cxn>
                <a:cxn ang="0">
                  <a:pos x="89" y="0"/>
                </a:cxn>
                <a:cxn ang="0">
                  <a:pos x="89" y="0"/>
                </a:cxn>
                <a:cxn ang="0">
                  <a:pos x="89" y="0"/>
                </a:cxn>
              </a:cxnLst>
              <a:rect l="0" t="0" r="r" b="b"/>
              <a:pathLst>
                <a:path w="89" h="91">
                  <a:moveTo>
                    <a:pt x="89" y="0"/>
                  </a:moveTo>
                  <a:lnTo>
                    <a:pt x="0" y="91"/>
                  </a:lnTo>
                  <a:lnTo>
                    <a:pt x="89" y="91"/>
                  </a:lnTo>
                  <a:lnTo>
                    <a:pt x="89" y="0"/>
                  </a:lnTo>
                  <a:moveTo>
                    <a:pt x="89" y="0"/>
                  </a:moveTo>
                  <a:lnTo>
                    <a:pt x="89"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34" name="Freeform 158"/>
          <p:cNvSpPr>
            <a:spLocks noEditPoints="1"/>
          </p:cNvSpPr>
          <p:nvPr/>
        </p:nvSpPr>
        <p:spPr bwMode="auto">
          <a:xfrm>
            <a:off x="6584776" y="1878581"/>
            <a:ext cx="285135" cy="244401"/>
          </a:xfrm>
          <a:custGeom>
            <a:avLst/>
            <a:gdLst/>
            <a:ahLst/>
            <a:cxnLst>
              <a:cxn ang="0">
                <a:pos x="68" y="30"/>
              </a:cxn>
              <a:cxn ang="0">
                <a:pos x="0" y="30"/>
              </a:cxn>
              <a:cxn ang="0">
                <a:pos x="0" y="15"/>
              </a:cxn>
              <a:cxn ang="0">
                <a:pos x="7" y="9"/>
              </a:cxn>
              <a:cxn ang="0">
                <a:pos x="20" y="9"/>
              </a:cxn>
              <a:cxn ang="0">
                <a:pos x="20" y="3"/>
              </a:cxn>
              <a:cxn ang="0">
                <a:pos x="24" y="0"/>
              </a:cxn>
              <a:cxn ang="0">
                <a:pos x="45" y="0"/>
              </a:cxn>
              <a:cxn ang="0">
                <a:pos x="49" y="3"/>
              </a:cxn>
              <a:cxn ang="0">
                <a:pos x="49" y="9"/>
              </a:cxn>
              <a:cxn ang="0">
                <a:pos x="62" y="9"/>
              </a:cxn>
              <a:cxn ang="0">
                <a:pos x="68" y="15"/>
              </a:cxn>
              <a:cxn ang="0">
                <a:pos x="68" y="30"/>
              </a:cxn>
              <a:cxn ang="0">
                <a:pos x="68" y="52"/>
              </a:cxn>
              <a:cxn ang="0">
                <a:pos x="62" y="58"/>
              </a:cxn>
              <a:cxn ang="0">
                <a:pos x="7" y="58"/>
              </a:cxn>
              <a:cxn ang="0">
                <a:pos x="0" y="52"/>
              </a:cxn>
              <a:cxn ang="0">
                <a:pos x="0" y="34"/>
              </a:cxn>
              <a:cxn ang="0">
                <a:pos x="26" y="34"/>
              </a:cxn>
              <a:cxn ang="0">
                <a:pos x="26" y="40"/>
              </a:cxn>
              <a:cxn ang="0">
                <a:pos x="28" y="42"/>
              </a:cxn>
              <a:cxn ang="0">
                <a:pos x="41" y="42"/>
              </a:cxn>
              <a:cxn ang="0">
                <a:pos x="43" y="40"/>
              </a:cxn>
              <a:cxn ang="0">
                <a:pos x="43" y="34"/>
              </a:cxn>
              <a:cxn ang="0">
                <a:pos x="68" y="34"/>
              </a:cxn>
              <a:cxn ang="0">
                <a:pos x="68" y="52"/>
              </a:cxn>
              <a:cxn ang="0">
                <a:pos x="44" y="9"/>
              </a:cxn>
              <a:cxn ang="0">
                <a:pos x="44" y="5"/>
              </a:cxn>
              <a:cxn ang="0">
                <a:pos x="25" y="5"/>
              </a:cxn>
              <a:cxn ang="0">
                <a:pos x="25" y="9"/>
              </a:cxn>
              <a:cxn ang="0">
                <a:pos x="44" y="9"/>
              </a:cxn>
              <a:cxn ang="0">
                <a:pos x="39" y="39"/>
              </a:cxn>
              <a:cxn ang="0">
                <a:pos x="30" y="39"/>
              </a:cxn>
              <a:cxn ang="0">
                <a:pos x="30" y="34"/>
              </a:cxn>
              <a:cxn ang="0">
                <a:pos x="39" y="34"/>
              </a:cxn>
              <a:cxn ang="0">
                <a:pos x="39" y="39"/>
              </a:cxn>
            </a:cxnLst>
            <a:rect l="0" t="0" r="r" b="b"/>
            <a:pathLst>
              <a:path w="68" h="58">
                <a:moveTo>
                  <a:pt x="68" y="30"/>
                </a:moveTo>
                <a:cubicBezTo>
                  <a:pt x="0" y="30"/>
                  <a:pt x="0" y="30"/>
                  <a:pt x="0" y="30"/>
                </a:cubicBezTo>
                <a:cubicBezTo>
                  <a:pt x="0" y="15"/>
                  <a:pt x="0" y="15"/>
                  <a:pt x="0" y="15"/>
                </a:cubicBezTo>
                <a:cubicBezTo>
                  <a:pt x="0" y="12"/>
                  <a:pt x="3" y="9"/>
                  <a:pt x="7" y="9"/>
                </a:cubicBezTo>
                <a:cubicBezTo>
                  <a:pt x="20" y="9"/>
                  <a:pt x="20" y="9"/>
                  <a:pt x="20" y="9"/>
                </a:cubicBezTo>
                <a:cubicBezTo>
                  <a:pt x="20" y="3"/>
                  <a:pt x="20" y="3"/>
                  <a:pt x="20" y="3"/>
                </a:cubicBezTo>
                <a:cubicBezTo>
                  <a:pt x="20" y="1"/>
                  <a:pt x="22" y="0"/>
                  <a:pt x="24" y="0"/>
                </a:cubicBezTo>
                <a:cubicBezTo>
                  <a:pt x="45" y="0"/>
                  <a:pt x="45" y="0"/>
                  <a:pt x="45" y="0"/>
                </a:cubicBezTo>
                <a:cubicBezTo>
                  <a:pt x="47" y="0"/>
                  <a:pt x="49" y="1"/>
                  <a:pt x="49" y="3"/>
                </a:cubicBezTo>
                <a:cubicBezTo>
                  <a:pt x="49" y="9"/>
                  <a:pt x="49" y="9"/>
                  <a:pt x="49" y="9"/>
                </a:cubicBezTo>
                <a:cubicBezTo>
                  <a:pt x="62" y="9"/>
                  <a:pt x="62" y="9"/>
                  <a:pt x="62" y="9"/>
                </a:cubicBezTo>
                <a:cubicBezTo>
                  <a:pt x="66" y="9"/>
                  <a:pt x="68" y="12"/>
                  <a:pt x="68" y="15"/>
                </a:cubicBezTo>
                <a:lnTo>
                  <a:pt x="68" y="30"/>
                </a:lnTo>
                <a:close/>
                <a:moveTo>
                  <a:pt x="68" y="52"/>
                </a:moveTo>
                <a:cubicBezTo>
                  <a:pt x="68" y="55"/>
                  <a:pt x="66" y="58"/>
                  <a:pt x="62" y="58"/>
                </a:cubicBezTo>
                <a:cubicBezTo>
                  <a:pt x="7" y="58"/>
                  <a:pt x="7" y="58"/>
                  <a:pt x="7" y="58"/>
                </a:cubicBezTo>
                <a:cubicBezTo>
                  <a:pt x="3" y="58"/>
                  <a:pt x="0" y="55"/>
                  <a:pt x="0" y="52"/>
                </a:cubicBezTo>
                <a:cubicBezTo>
                  <a:pt x="0" y="34"/>
                  <a:pt x="0" y="34"/>
                  <a:pt x="0" y="34"/>
                </a:cubicBezTo>
                <a:cubicBezTo>
                  <a:pt x="26" y="34"/>
                  <a:pt x="26" y="34"/>
                  <a:pt x="26" y="34"/>
                </a:cubicBezTo>
                <a:cubicBezTo>
                  <a:pt x="26" y="40"/>
                  <a:pt x="26" y="40"/>
                  <a:pt x="26" y="40"/>
                </a:cubicBezTo>
                <a:cubicBezTo>
                  <a:pt x="26" y="41"/>
                  <a:pt x="27" y="42"/>
                  <a:pt x="28" y="42"/>
                </a:cubicBezTo>
                <a:cubicBezTo>
                  <a:pt x="41" y="42"/>
                  <a:pt x="41" y="42"/>
                  <a:pt x="41" y="42"/>
                </a:cubicBezTo>
                <a:cubicBezTo>
                  <a:pt x="42" y="42"/>
                  <a:pt x="43" y="41"/>
                  <a:pt x="43" y="40"/>
                </a:cubicBezTo>
                <a:cubicBezTo>
                  <a:pt x="43" y="34"/>
                  <a:pt x="43" y="34"/>
                  <a:pt x="43" y="34"/>
                </a:cubicBezTo>
                <a:cubicBezTo>
                  <a:pt x="68" y="34"/>
                  <a:pt x="68" y="34"/>
                  <a:pt x="68" y="34"/>
                </a:cubicBezTo>
                <a:lnTo>
                  <a:pt x="68" y="52"/>
                </a:lnTo>
                <a:close/>
                <a:moveTo>
                  <a:pt x="44" y="9"/>
                </a:moveTo>
                <a:cubicBezTo>
                  <a:pt x="44" y="5"/>
                  <a:pt x="44" y="5"/>
                  <a:pt x="44" y="5"/>
                </a:cubicBezTo>
                <a:cubicBezTo>
                  <a:pt x="25" y="5"/>
                  <a:pt x="25" y="5"/>
                  <a:pt x="25" y="5"/>
                </a:cubicBezTo>
                <a:cubicBezTo>
                  <a:pt x="25" y="9"/>
                  <a:pt x="25" y="9"/>
                  <a:pt x="25" y="9"/>
                </a:cubicBezTo>
                <a:lnTo>
                  <a:pt x="44" y="9"/>
                </a:lnTo>
                <a:close/>
                <a:moveTo>
                  <a:pt x="39" y="39"/>
                </a:moveTo>
                <a:cubicBezTo>
                  <a:pt x="30" y="39"/>
                  <a:pt x="30" y="39"/>
                  <a:pt x="30" y="39"/>
                </a:cubicBezTo>
                <a:cubicBezTo>
                  <a:pt x="30" y="34"/>
                  <a:pt x="30" y="34"/>
                  <a:pt x="30" y="34"/>
                </a:cubicBezTo>
                <a:cubicBezTo>
                  <a:pt x="39" y="34"/>
                  <a:pt x="39" y="34"/>
                  <a:pt x="39" y="34"/>
                </a:cubicBezTo>
                <a:lnTo>
                  <a:pt x="39" y="39"/>
                </a:lnTo>
                <a:close/>
              </a:path>
            </a:pathLst>
          </a:custGeom>
          <a:solidFill>
            <a:schemeClr val="tx1">
              <a:lumMod val="75000"/>
              <a:lumOff val="25000"/>
            </a:schemeClr>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grpSp>
        <p:nvGrpSpPr>
          <p:cNvPr id="35" name="Group 36"/>
          <p:cNvGrpSpPr/>
          <p:nvPr/>
        </p:nvGrpSpPr>
        <p:grpSpPr>
          <a:xfrm>
            <a:off x="945644" y="1790760"/>
            <a:ext cx="240640" cy="358813"/>
            <a:chOff x="4669866" y="3800264"/>
            <a:chExt cx="279527" cy="416797"/>
          </a:xfrm>
          <a:solidFill>
            <a:schemeClr val="tx1">
              <a:lumMod val="75000"/>
              <a:lumOff val="25000"/>
            </a:schemeClr>
          </a:solidFill>
        </p:grpSpPr>
        <p:sp>
          <p:nvSpPr>
            <p:cNvPr id="36" name="Freeform 141"/>
            <p:cNvSpPr>
              <a:spLocks noEditPoints="1"/>
            </p:cNvSpPr>
            <p:nvPr/>
          </p:nvSpPr>
          <p:spPr bwMode="auto">
            <a:xfrm>
              <a:off x="4669866" y="3800264"/>
              <a:ext cx="279527" cy="316965"/>
            </a:xfrm>
            <a:custGeom>
              <a:avLst/>
              <a:gdLst>
                <a:gd name="T0" fmla="*/ 84 w 84"/>
                <a:gd name="T1" fmla="*/ 42 h 95"/>
                <a:gd name="T2" fmla="*/ 42 w 84"/>
                <a:gd name="T3" fmla="*/ 0 h 95"/>
                <a:gd name="T4" fmla="*/ 0 w 84"/>
                <a:gd name="T5" fmla="*/ 42 h 95"/>
                <a:gd name="T6" fmla="*/ 28 w 84"/>
                <a:gd name="T7" fmla="*/ 81 h 95"/>
                <a:gd name="T8" fmla="*/ 25 w 84"/>
                <a:gd name="T9" fmla="*/ 81 h 95"/>
                <a:gd name="T10" fmla="*/ 25 w 84"/>
                <a:gd name="T11" fmla="*/ 95 h 95"/>
                <a:gd name="T12" fmla="*/ 60 w 84"/>
                <a:gd name="T13" fmla="*/ 95 h 95"/>
                <a:gd name="T14" fmla="*/ 60 w 84"/>
                <a:gd name="T15" fmla="*/ 81 h 95"/>
                <a:gd name="T16" fmla="*/ 57 w 84"/>
                <a:gd name="T17" fmla="*/ 81 h 95"/>
                <a:gd name="T18" fmla="*/ 84 w 84"/>
                <a:gd name="T19" fmla="*/ 42 h 95"/>
                <a:gd name="T20" fmla="*/ 42 w 84"/>
                <a:gd name="T21" fmla="*/ 77 h 95"/>
                <a:gd name="T22" fmla="*/ 7 w 84"/>
                <a:gd name="T23" fmla="*/ 42 h 95"/>
                <a:gd name="T24" fmla="*/ 42 w 84"/>
                <a:gd name="T25" fmla="*/ 7 h 95"/>
                <a:gd name="T26" fmla="*/ 77 w 84"/>
                <a:gd name="T27" fmla="*/ 42 h 95"/>
                <a:gd name="T28" fmla="*/ 42 w 84"/>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95">
                  <a:moveTo>
                    <a:pt x="84" y="42"/>
                  </a:moveTo>
                  <a:cubicBezTo>
                    <a:pt x="84" y="19"/>
                    <a:pt x="65" y="0"/>
                    <a:pt x="42" y="0"/>
                  </a:cubicBezTo>
                  <a:cubicBezTo>
                    <a:pt x="19" y="0"/>
                    <a:pt x="0" y="19"/>
                    <a:pt x="0" y="42"/>
                  </a:cubicBezTo>
                  <a:cubicBezTo>
                    <a:pt x="0" y="60"/>
                    <a:pt x="12" y="75"/>
                    <a:pt x="28" y="81"/>
                  </a:cubicBezTo>
                  <a:cubicBezTo>
                    <a:pt x="25" y="81"/>
                    <a:pt x="25" y="81"/>
                    <a:pt x="25" y="81"/>
                  </a:cubicBezTo>
                  <a:cubicBezTo>
                    <a:pt x="25" y="95"/>
                    <a:pt x="25" y="95"/>
                    <a:pt x="25" y="95"/>
                  </a:cubicBezTo>
                  <a:cubicBezTo>
                    <a:pt x="60" y="95"/>
                    <a:pt x="60" y="95"/>
                    <a:pt x="60" y="95"/>
                  </a:cubicBezTo>
                  <a:cubicBezTo>
                    <a:pt x="60" y="81"/>
                    <a:pt x="60" y="81"/>
                    <a:pt x="60" y="81"/>
                  </a:cubicBezTo>
                  <a:cubicBezTo>
                    <a:pt x="57" y="81"/>
                    <a:pt x="57" y="81"/>
                    <a:pt x="57" y="81"/>
                  </a:cubicBezTo>
                  <a:cubicBezTo>
                    <a:pt x="73" y="75"/>
                    <a:pt x="84" y="60"/>
                    <a:pt x="84" y="42"/>
                  </a:cubicBezTo>
                  <a:close/>
                  <a:moveTo>
                    <a:pt x="42" y="77"/>
                  </a:moveTo>
                  <a:cubicBezTo>
                    <a:pt x="23" y="77"/>
                    <a:pt x="7" y="61"/>
                    <a:pt x="7" y="42"/>
                  </a:cubicBezTo>
                  <a:cubicBezTo>
                    <a:pt x="7" y="23"/>
                    <a:pt x="23" y="7"/>
                    <a:pt x="42" y="7"/>
                  </a:cubicBezTo>
                  <a:cubicBezTo>
                    <a:pt x="62" y="7"/>
                    <a:pt x="77" y="23"/>
                    <a:pt x="77" y="42"/>
                  </a:cubicBezTo>
                  <a:cubicBezTo>
                    <a:pt x="77" y="61"/>
                    <a:pt x="62" y="77"/>
                    <a:pt x="42"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Rectangle 142"/>
            <p:cNvSpPr>
              <a:spLocks noChangeArrowheads="1"/>
            </p:cNvSpPr>
            <p:nvPr/>
          </p:nvSpPr>
          <p:spPr bwMode="auto">
            <a:xfrm>
              <a:off x="4752226" y="4127210"/>
              <a:ext cx="117302"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43"/>
            <p:cNvSpPr>
              <a:spLocks/>
            </p:cNvSpPr>
            <p:nvPr/>
          </p:nvSpPr>
          <p:spPr bwMode="auto">
            <a:xfrm>
              <a:off x="4752226" y="4179623"/>
              <a:ext cx="117302" cy="37438"/>
            </a:xfrm>
            <a:custGeom>
              <a:avLst/>
              <a:gdLst>
                <a:gd name="T0" fmla="*/ 0 w 47"/>
                <a:gd name="T1" fmla="*/ 9 h 15"/>
                <a:gd name="T2" fmla="*/ 16 w 47"/>
                <a:gd name="T3" fmla="*/ 9 h 15"/>
                <a:gd name="T4" fmla="*/ 16 w 47"/>
                <a:gd name="T5" fmla="*/ 15 h 15"/>
                <a:gd name="T6" fmla="*/ 31 w 47"/>
                <a:gd name="T7" fmla="*/ 15 h 15"/>
                <a:gd name="T8" fmla="*/ 31 w 47"/>
                <a:gd name="T9" fmla="*/ 9 h 15"/>
                <a:gd name="T10" fmla="*/ 47 w 47"/>
                <a:gd name="T11" fmla="*/ 9 h 15"/>
                <a:gd name="T12" fmla="*/ 47 w 47"/>
                <a:gd name="T13" fmla="*/ 0 h 15"/>
                <a:gd name="T14" fmla="*/ 0 w 47"/>
                <a:gd name="T15" fmla="*/ 0 h 15"/>
                <a:gd name="T16" fmla="*/ 0 w 47"/>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
                  <a:moveTo>
                    <a:pt x="0" y="9"/>
                  </a:moveTo>
                  <a:lnTo>
                    <a:pt x="16" y="9"/>
                  </a:lnTo>
                  <a:lnTo>
                    <a:pt x="16" y="15"/>
                  </a:lnTo>
                  <a:lnTo>
                    <a:pt x="31" y="15"/>
                  </a:lnTo>
                  <a:lnTo>
                    <a:pt x="31" y="9"/>
                  </a:lnTo>
                  <a:lnTo>
                    <a:pt x="47" y="9"/>
                  </a:lnTo>
                  <a:lnTo>
                    <a:pt x="47"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144"/>
            <p:cNvSpPr>
              <a:spLocks noEditPoints="1"/>
            </p:cNvSpPr>
            <p:nvPr/>
          </p:nvSpPr>
          <p:spPr bwMode="auto">
            <a:xfrm>
              <a:off x="4769697" y="3890112"/>
              <a:ext cx="82362" cy="162227"/>
            </a:xfrm>
            <a:custGeom>
              <a:avLst/>
              <a:gdLst>
                <a:gd name="T0" fmla="*/ 32 w 33"/>
                <a:gd name="T1" fmla="*/ 3 h 65"/>
                <a:gd name="T2" fmla="*/ 28 w 33"/>
                <a:gd name="T3" fmla="*/ 0 h 65"/>
                <a:gd name="T4" fmla="*/ 16 w 33"/>
                <a:gd name="T5" fmla="*/ 5 h 65"/>
                <a:gd name="T6" fmla="*/ 4 w 33"/>
                <a:gd name="T7" fmla="*/ 0 h 65"/>
                <a:gd name="T8" fmla="*/ 0 w 33"/>
                <a:gd name="T9" fmla="*/ 3 h 65"/>
                <a:gd name="T10" fmla="*/ 0 w 33"/>
                <a:gd name="T11" fmla="*/ 3 h 65"/>
                <a:gd name="T12" fmla="*/ 0 w 33"/>
                <a:gd name="T13" fmla="*/ 3 h 65"/>
                <a:gd name="T14" fmla="*/ 15 w 33"/>
                <a:gd name="T15" fmla="*/ 65 h 65"/>
                <a:gd name="T16" fmla="*/ 19 w 33"/>
                <a:gd name="T17" fmla="*/ 65 h 65"/>
                <a:gd name="T18" fmla="*/ 33 w 33"/>
                <a:gd name="T19" fmla="*/ 3 h 65"/>
                <a:gd name="T20" fmla="*/ 33 w 33"/>
                <a:gd name="T21" fmla="*/ 3 h 65"/>
                <a:gd name="T22" fmla="*/ 33 w 33"/>
                <a:gd name="T23" fmla="*/ 3 h 65"/>
                <a:gd name="T24" fmla="*/ 33 w 33"/>
                <a:gd name="T25" fmla="*/ 3 h 65"/>
                <a:gd name="T26" fmla="*/ 32 w 33"/>
                <a:gd name="T27" fmla="*/ 3 h 65"/>
                <a:gd name="T28" fmla="*/ 16 w 33"/>
                <a:gd name="T29" fmla="*/ 57 h 65"/>
                <a:gd name="T30" fmla="*/ 4 w 33"/>
                <a:gd name="T31" fmla="*/ 4 h 65"/>
                <a:gd name="T32" fmla="*/ 16 w 33"/>
                <a:gd name="T33" fmla="*/ 8 h 65"/>
                <a:gd name="T34" fmla="*/ 29 w 33"/>
                <a:gd name="T35" fmla="*/ 4 h 65"/>
                <a:gd name="T36" fmla="*/ 16 w 33"/>
                <a:gd name="T37"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65">
                  <a:moveTo>
                    <a:pt x="32" y="3"/>
                  </a:moveTo>
                  <a:lnTo>
                    <a:pt x="28" y="0"/>
                  </a:lnTo>
                  <a:lnTo>
                    <a:pt x="16" y="5"/>
                  </a:lnTo>
                  <a:lnTo>
                    <a:pt x="4" y="0"/>
                  </a:lnTo>
                  <a:lnTo>
                    <a:pt x="0" y="3"/>
                  </a:lnTo>
                  <a:lnTo>
                    <a:pt x="0" y="3"/>
                  </a:lnTo>
                  <a:lnTo>
                    <a:pt x="0" y="3"/>
                  </a:lnTo>
                  <a:lnTo>
                    <a:pt x="15" y="65"/>
                  </a:lnTo>
                  <a:lnTo>
                    <a:pt x="19" y="65"/>
                  </a:lnTo>
                  <a:lnTo>
                    <a:pt x="33" y="3"/>
                  </a:lnTo>
                  <a:lnTo>
                    <a:pt x="33" y="3"/>
                  </a:lnTo>
                  <a:lnTo>
                    <a:pt x="33" y="3"/>
                  </a:lnTo>
                  <a:lnTo>
                    <a:pt x="33" y="3"/>
                  </a:lnTo>
                  <a:lnTo>
                    <a:pt x="32" y="3"/>
                  </a:lnTo>
                  <a:close/>
                  <a:moveTo>
                    <a:pt x="16" y="57"/>
                  </a:moveTo>
                  <a:lnTo>
                    <a:pt x="4" y="4"/>
                  </a:lnTo>
                  <a:lnTo>
                    <a:pt x="16" y="8"/>
                  </a:lnTo>
                  <a:lnTo>
                    <a:pt x="29" y="4"/>
                  </a:lnTo>
                  <a:lnTo>
                    <a:pt x="16"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40" name="Group 67"/>
          <p:cNvGrpSpPr>
            <a:grpSpLocks noChangeAspect="1"/>
          </p:cNvGrpSpPr>
          <p:nvPr/>
        </p:nvGrpSpPr>
        <p:grpSpPr bwMode="auto">
          <a:xfrm>
            <a:off x="5214146" y="1814731"/>
            <a:ext cx="286628" cy="300636"/>
            <a:chOff x="5541" y="-146"/>
            <a:chExt cx="1064" cy="1116"/>
          </a:xfrm>
          <a:solidFill>
            <a:schemeClr val="tx1">
              <a:lumMod val="75000"/>
              <a:lumOff val="25000"/>
            </a:schemeClr>
          </a:solidFill>
        </p:grpSpPr>
        <p:sp>
          <p:nvSpPr>
            <p:cNvPr id="41" name="Freeform 68"/>
            <p:cNvSpPr>
              <a:spLocks noEditPoints="1"/>
            </p:cNvSpPr>
            <p:nvPr/>
          </p:nvSpPr>
          <p:spPr bwMode="auto">
            <a:xfrm>
              <a:off x="5541" y="-108"/>
              <a:ext cx="1064" cy="1078"/>
            </a:xfrm>
            <a:custGeom>
              <a:avLst/>
              <a:gdLst>
                <a:gd name="T0" fmla="*/ 28 w 55"/>
                <a:gd name="T1" fmla="*/ 28 h 56"/>
                <a:gd name="T2" fmla="*/ 53 w 55"/>
                <a:gd name="T3" fmla="*/ 16 h 56"/>
                <a:gd name="T4" fmla="*/ 55 w 55"/>
                <a:gd name="T5" fmla="*/ 28 h 56"/>
                <a:gd name="T6" fmla="*/ 28 w 55"/>
                <a:gd name="T7" fmla="*/ 56 h 56"/>
                <a:gd name="T8" fmla="*/ 0 w 55"/>
                <a:gd name="T9" fmla="*/ 28 h 56"/>
                <a:gd name="T10" fmla="*/ 28 w 55"/>
                <a:gd name="T11" fmla="*/ 0 h 56"/>
                <a:gd name="T12" fmla="*/ 28 w 55"/>
                <a:gd name="T13" fmla="*/ 28 h 56"/>
                <a:gd name="T14" fmla="*/ 49 w 55"/>
                <a:gd name="T15" fmla="*/ 37 h 56"/>
                <a:gd name="T16" fmla="*/ 48 w 55"/>
                <a:gd name="T17" fmla="*/ 39 h 56"/>
                <a:gd name="T18" fmla="*/ 41 w 55"/>
                <a:gd name="T19" fmla="*/ 47 h 56"/>
                <a:gd name="T20" fmla="*/ 40 w 55"/>
                <a:gd name="T21" fmla="*/ 48 h 56"/>
                <a:gd name="T22" fmla="*/ 31 w 55"/>
                <a:gd name="T23" fmla="*/ 51 h 56"/>
                <a:gd name="T24" fmla="*/ 29 w 55"/>
                <a:gd name="T25" fmla="*/ 51 h 56"/>
                <a:gd name="T26" fmla="*/ 20 w 55"/>
                <a:gd name="T27" fmla="*/ 50 h 56"/>
                <a:gd name="T28" fmla="*/ 14 w 55"/>
                <a:gd name="T29" fmla="*/ 47 h 56"/>
                <a:gd name="T30" fmla="*/ 12 w 55"/>
                <a:gd name="T31" fmla="*/ 45 h 56"/>
                <a:gd name="T32" fmla="*/ 6 w 55"/>
                <a:gd name="T33" fmla="*/ 36 h 56"/>
                <a:gd name="T34" fmla="*/ 5 w 55"/>
                <a:gd name="T35" fmla="*/ 34 h 56"/>
                <a:gd name="T36" fmla="*/ 5 w 55"/>
                <a:gd name="T37" fmla="*/ 25 h 56"/>
                <a:gd name="T38" fmla="*/ 5 w 55"/>
                <a:gd name="T39" fmla="*/ 22 h 56"/>
                <a:gd name="T40" fmla="*/ 10 w 55"/>
                <a:gd name="T41" fmla="*/ 13 h 56"/>
                <a:gd name="T42" fmla="*/ 12 w 55"/>
                <a:gd name="T43" fmla="*/ 11 h 56"/>
                <a:gd name="T44" fmla="*/ 23 w 55"/>
                <a:gd name="T45" fmla="*/ 5 h 56"/>
                <a:gd name="T46" fmla="*/ 23 w 55"/>
                <a:gd name="T47" fmla="*/ 35 h 56"/>
                <a:gd name="T48" fmla="*/ 50 w 55"/>
                <a:gd name="T49" fmla="*/ 23 h 56"/>
                <a:gd name="T50" fmla="*/ 50 w 55"/>
                <a:gd name="T51" fmla="*/ 35 h 56"/>
                <a:gd name="T52" fmla="*/ 49 w 55"/>
                <a:gd name="T53" fmla="*/ 3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6">
                  <a:moveTo>
                    <a:pt x="28" y="28"/>
                  </a:moveTo>
                  <a:cubicBezTo>
                    <a:pt x="53" y="16"/>
                    <a:pt x="53" y="16"/>
                    <a:pt x="53" y="16"/>
                  </a:cubicBezTo>
                  <a:cubicBezTo>
                    <a:pt x="55" y="20"/>
                    <a:pt x="55" y="24"/>
                    <a:pt x="55" y="28"/>
                  </a:cubicBezTo>
                  <a:cubicBezTo>
                    <a:pt x="55" y="43"/>
                    <a:pt x="43" y="56"/>
                    <a:pt x="28" y="56"/>
                  </a:cubicBezTo>
                  <a:cubicBezTo>
                    <a:pt x="12" y="56"/>
                    <a:pt x="0" y="43"/>
                    <a:pt x="0" y="28"/>
                  </a:cubicBezTo>
                  <a:cubicBezTo>
                    <a:pt x="0" y="13"/>
                    <a:pt x="12" y="0"/>
                    <a:pt x="28" y="0"/>
                  </a:cubicBezTo>
                  <a:cubicBezTo>
                    <a:pt x="28" y="28"/>
                    <a:pt x="28" y="28"/>
                    <a:pt x="28" y="28"/>
                  </a:cubicBezTo>
                  <a:close/>
                  <a:moveTo>
                    <a:pt x="49" y="37"/>
                  </a:moveTo>
                  <a:cubicBezTo>
                    <a:pt x="48" y="39"/>
                    <a:pt x="48" y="39"/>
                    <a:pt x="48" y="39"/>
                  </a:cubicBezTo>
                  <a:cubicBezTo>
                    <a:pt x="46" y="42"/>
                    <a:pt x="44" y="45"/>
                    <a:pt x="41" y="47"/>
                  </a:cubicBezTo>
                  <a:cubicBezTo>
                    <a:pt x="40" y="48"/>
                    <a:pt x="40" y="48"/>
                    <a:pt x="40" y="48"/>
                  </a:cubicBezTo>
                  <a:cubicBezTo>
                    <a:pt x="37" y="50"/>
                    <a:pt x="34" y="51"/>
                    <a:pt x="31" y="51"/>
                  </a:cubicBezTo>
                  <a:cubicBezTo>
                    <a:pt x="29" y="51"/>
                    <a:pt x="29" y="51"/>
                    <a:pt x="29" y="51"/>
                  </a:cubicBezTo>
                  <a:cubicBezTo>
                    <a:pt x="25" y="51"/>
                    <a:pt x="23" y="51"/>
                    <a:pt x="20" y="50"/>
                  </a:cubicBezTo>
                  <a:cubicBezTo>
                    <a:pt x="17" y="49"/>
                    <a:pt x="16" y="48"/>
                    <a:pt x="14" y="47"/>
                  </a:cubicBezTo>
                  <a:cubicBezTo>
                    <a:pt x="12" y="45"/>
                    <a:pt x="12" y="45"/>
                    <a:pt x="12" y="45"/>
                  </a:cubicBezTo>
                  <a:cubicBezTo>
                    <a:pt x="9" y="43"/>
                    <a:pt x="7" y="40"/>
                    <a:pt x="6" y="36"/>
                  </a:cubicBezTo>
                  <a:cubicBezTo>
                    <a:pt x="5" y="34"/>
                    <a:pt x="5" y="34"/>
                    <a:pt x="5" y="34"/>
                  </a:cubicBezTo>
                  <a:cubicBezTo>
                    <a:pt x="4" y="31"/>
                    <a:pt x="4" y="28"/>
                    <a:pt x="5" y="25"/>
                  </a:cubicBezTo>
                  <a:cubicBezTo>
                    <a:pt x="5" y="22"/>
                    <a:pt x="5" y="22"/>
                    <a:pt x="5" y="22"/>
                  </a:cubicBezTo>
                  <a:cubicBezTo>
                    <a:pt x="6" y="19"/>
                    <a:pt x="7" y="16"/>
                    <a:pt x="10" y="13"/>
                  </a:cubicBezTo>
                  <a:cubicBezTo>
                    <a:pt x="10" y="12"/>
                    <a:pt x="11" y="12"/>
                    <a:pt x="12" y="11"/>
                  </a:cubicBezTo>
                  <a:cubicBezTo>
                    <a:pt x="15" y="8"/>
                    <a:pt x="19" y="6"/>
                    <a:pt x="23" y="5"/>
                  </a:cubicBezTo>
                  <a:cubicBezTo>
                    <a:pt x="23" y="35"/>
                    <a:pt x="23" y="35"/>
                    <a:pt x="23" y="35"/>
                  </a:cubicBezTo>
                  <a:cubicBezTo>
                    <a:pt x="50" y="23"/>
                    <a:pt x="50" y="23"/>
                    <a:pt x="50" y="23"/>
                  </a:cubicBezTo>
                  <a:cubicBezTo>
                    <a:pt x="51" y="27"/>
                    <a:pt x="51" y="31"/>
                    <a:pt x="50" y="35"/>
                  </a:cubicBezTo>
                  <a:cubicBezTo>
                    <a:pt x="49" y="37"/>
                    <a:pt x="49" y="37"/>
                    <a:pt x="49"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69"/>
            <p:cNvSpPr>
              <a:spLocks/>
            </p:cNvSpPr>
            <p:nvPr/>
          </p:nvSpPr>
          <p:spPr bwMode="auto">
            <a:xfrm>
              <a:off x="6160" y="-146"/>
              <a:ext cx="407" cy="462"/>
            </a:xfrm>
            <a:custGeom>
              <a:avLst/>
              <a:gdLst>
                <a:gd name="T0" fmla="*/ 0 w 21"/>
                <a:gd name="T1" fmla="*/ 0 h 24"/>
                <a:gd name="T2" fmla="*/ 21 w 21"/>
                <a:gd name="T3" fmla="*/ 14 h 24"/>
                <a:gd name="T4" fmla="*/ 0 w 21"/>
                <a:gd name="T5" fmla="*/ 24 h 24"/>
                <a:gd name="T6" fmla="*/ 0 w 21"/>
                <a:gd name="T7" fmla="*/ 0 h 24"/>
              </a:gdLst>
              <a:ahLst/>
              <a:cxnLst>
                <a:cxn ang="0">
                  <a:pos x="T0" y="T1"/>
                </a:cxn>
                <a:cxn ang="0">
                  <a:pos x="T2" y="T3"/>
                </a:cxn>
                <a:cxn ang="0">
                  <a:pos x="T4" y="T5"/>
                </a:cxn>
                <a:cxn ang="0">
                  <a:pos x="T6" y="T7"/>
                </a:cxn>
              </a:cxnLst>
              <a:rect l="0" t="0" r="r" b="b"/>
              <a:pathLst>
                <a:path w="21" h="24">
                  <a:moveTo>
                    <a:pt x="0" y="0"/>
                  </a:moveTo>
                  <a:cubicBezTo>
                    <a:pt x="9" y="0"/>
                    <a:pt x="18" y="5"/>
                    <a:pt x="21" y="14"/>
                  </a:cubicBezTo>
                  <a:cubicBezTo>
                    <a:pt x="0" y="24"/>
                    <a:pt x="0" y="24"/>
                    <a:pt x="0" y="24"/>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3" name="Freeform 245"/>
          <p:cNvSpPr>
            <a:spLocks/>
          </p:cNvSpPr>
          <p:nvPr/>
        </p:nvSpPr>
        <p:spPr bwMode="auto">
          <a:xfrm>
            <a:off x="7982431" y="1866343"/>
            <a:ext cx="289078" cy="289078"/>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tx1">
              <a:lumMod val="75000"/>
              <a:lumOff val="25000"/>
            </a:schemeClr>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sp>
        <p:nvSpPr>
          <p:cNvPr id="44" name="Content Placeholder 2"/>
          <p:cNvSpPr txBox="1">
            <a:spLocks/>
          </p:cNvSpPr>
          <p:nvPr/>
        </p:nvSpPr>
        <p:spPr bwMode="auto">
          <a:xfrm>
            <a:off x="1106853" y="3461057"/>
            <a:ext cx="6806222" cy="367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685663">
              <a:lnSpc>
                <a:spcPct val="120000"/>
              </a:lnSpc>
              <a:spcBef>
                <a:spcPct val="20000"/>
              </a:spcBef>
              <a:defRPr/>
            </a:pPr>
            <a:r>
              <a:rPr lang="zh-CN" altLang="en-US" sz="900" kern="0" dirty="0" smtClean="0">
                <a:solidFill>
                  <a:schemeClr val="tx1">
                    <a:lumMod val="75000"/>
                    <a:lumOff val="25000"/>
                  </a:schemeClr>
                </a:solidFill>
                <a:latin typeface="微软雅黑" pitchFamily="34" charset="-122"/>
                <a:ea typeface="微软雅黑" pitchFamily="34" charset="-122"/>
                <a:cs typeface="Raleway Light"/>
              </a:rPr>
              <a:t>这里</a:t>
            </a:r>
            <a:r>
              <a:rPr lang="zh-CN" altLang="en-US" sz="900" kern="0" dirty="0">
                <a:solidFill>
                  <a:schemeClr val="tx1">
                    <a:lumMod val="75000"/>
                    <a:lumOff val="25000"/>
                  </a:schemeClr>
                </a:solidFill>
                <a:latin typeface="微软雅黑" pitchFamily="34" charset="-122"/>
                <a:ea typeface="微软雅黑" pitchFamily="34" charset="-122"/>
                <a:cs typeface="Raleway Light"/>
              </a:rPr>
              <a:t>输入简单的文字概述里输入简单文字概述输入简单的文字概述里输入输入</a:t>
            </a:r>
            <a:r>
              <a:rPr lang="zh-CN" altLang="en-US" sz="900" kern="0" dirty="0" smtClean="0">
                <a:solidFill>
                  <a:schemeClr val="tx1">
                    <a:lumMod val="75000"/>
                    <a:lumOff val="25000"/>
                  </a:schemeClr>
                </a:solidFill>
                <a:latin typeface="微软雅黑" pitchFamily="34" charset="-122"/>
                <a:ea typeface="微软雅黑" pitchFamily="34" charset="-122"/>
                <a:cs typeface="Raleway Light"/>
              </a:rPr>
              <a:t>里这里</a:t>
            </a:r>
            <a:r>
              <a:rPr lang="zh-CN" altLang="en-US" sz="900" kern="0" dirty="0">
                <a:solidFill>
                  <a:schemeClr val="tx1">
                    <a:lumMod val="75000"/>
                    <a:lumOff val="25000"/>
                  </a:schemeClr>
                </a:solidFill>
                <a:latin typeface="微软雅黑" pitchFamily="34" charset="-122"/>
                <a:ea typeface="微软雅黑" pitchFamily="34" charset="-122"/>
                <a:cs typeface="Raleway Light"/>
              </a:rPr>
              <a:t>输入简单的文字概述里输入简单文字概述这里输入简单的文字概述里输入简单文字概述输入简单的文字概述里输入输入里这里输入简单的文字概述里输入简单文字</a:t>
            </a:r>
            <a:r>
              <a:rPr lang="zh-CN" altLang="en-US" sz="900" kern="0" dirty="0" smtClean="0">
                <a:solidFill>
                  <a:schemeClr val="tx1">
                    <a:lumMod val="75000"/>
                    <a:lumOff val="25000"/>
                  </a:schemeClr>
                </a:solidFill>
                <a:latin typeface="微软雅黑" pitchFamily="34" charset="-122"/>
                <a:ea typeface="微软雅黑" pitchFamily="34" charset="-122"/>
                <a:cs typeface="Raleway Light"/>
              </a:rPr>
              <a:t>概述</a:t>
            </a:r>
            <a:r>
              <a:rPr lang="zh-CN" altLang="en-US" sz="900" kern="0" dirty="0">
                <a:solidFill>
                  <a:schemeClr val="tx1">
                    <a:lumMod val="75000"/>
                    <a:lumOff val="25000"/>
                  </a:schemeClr>
                </a:solidFill>
                <a:latin typeface="微软雅黑" pitchFamily="34" charset="-122"/>
                <a:ea typeface="微软雅黑" pitchFamily="34" charset="-122"/>
                <a:cs typeface="Raleway Light"/>
              </a:rPr>
              <a:t>这里</a:t>
            </a:r>
            <a:r>
              <a:rPr lang="zh-CN" altLang="en-US" sz="900" kern="0" dirty="0" smtClean="0">
                <a:solidFill>
                  <a:schemeClr val="tx1">
                    <a:lumMod val="75000"/>
                    <a:lumOff val="25000"/>
                  </a:schemeClr>
                </a:solidFill>
                <a:latin typeface="微软雅黑" pitchFamily="34" charset="-122"/>
                <a:ea typeface="微软雅黑" pitchFamily="34" charset="-122"/>
                <a:cs typeface="Raleway Light"/>
              </a:rPr>
              <a:t>输</a:t>
            </a:r>
            <a:endParaRPr lang="en-US" altLang="zh-CN" sz="800" kern="0" dirty="0">
              <a:solidFill>
                <a:schemeClr val="tx1">
                  <a:lumMod val="75000"/>
                  <a:lumOff val="25000"/>
                </a:schemeClr>
              </a:solidFill>
              <a:latin typeface="微软雅黑" pitchFamily="34" charset="-122"/>
              <a:ea typeface="微软雅黑" pitchFamily="34" charset="-122"/>
              <a:cs typeface="Raleway Light"/>
            </a:endParaRPr>
          </a:p>
        </p:txBody>
      </p:sp>
      <p:grpSp>
        <p:nvGrpSpPr>
          <p:cNvPr id="50" name="组合 49"/>
          <p:cNvGrpSpPr/>
          <p:nvPr/>
        </p:nvGrpSpPr>
        <p:grpSpPr>
          <a:xfrm>
            <a:off x="0" y="352224"/>
            <a:ext cx="9144000" cy="131294"/>
            <a:chOff x="0" y="522362"/>
            <a:chExt cx="9144000" cy="213184"/>
          </a:xfrm>
        </p:grpSpPr>
        <p:grpSp>
          <p:nvGrpSpPr>
            <p:cNvPr id="51" name="组合 50"/>
            <p:cNvGrpSpPr/>
            <p:nvPr/>
          </p:nvGrpSpPr>
          <p:grpSpPr>
            <a:xfrm>
              <a:off x="127000" y="522362"/>
              <a:ext cx="8890000" cy="213184"/>
              <a:chOff x="127000" y="447551"/>
              <a:chExt cx="8890000" cy="498377"/>
            </a:xfrm>
          </p:grpSpPr>
          <p:grpSp>
            <p:nvGrpSpPr>
              <p:cNvPr id="53" name="组合 52"/>
              <p:cNvGrpSpPr/>
              <p:nvPr/>
            </p:nvGrpSpPr>
            <p:grpSpPr>
              <a:xfrm>
                <a:off x="838200" y="447552"/>
                <a:ext cx="7112000" cy="498376"/>
                <a:chOff x="814738" y="2145382"/>
                <a:chExt cx="7112000" cy="1439863"/>
              </a:xfrm>
            </p:grpSpPr>
            <p:cxnSp>
              <p:nvCxnSpPr>
                <p:cNvPr id="101" name="MH_Other_41"/>
                <p:cNvCxnSpPr/>
                <p:nvPr/>
              </p:nvCxnSpPr>
              <p:spPr>
                <a:xfrm>
                  <a:off x="814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2" name="MH_Other_43"/>
                <p:cNvCxnSpPr/>
                <p:nvPr/>
              </p:nvCxnSpPr>
              <p:spPr>
                <a:xfrm>
                  <a:off x="45485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3" name="MH_Other_42"/>
                <p:cNvCxnSpPr/>
                <p:nvPr/>
              </p:nvCxnSpPr>
              <p:spPr>
                <a:xfrm>
                  <a:off x="2592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4" name="MH_Other_45"/>
                <p:cNvCxnSpPr/>
                <p:nvPr/>
              </p:nvCxnSpPr>
              <p:spPr>
                <a:xfrm>
                  <a:off x="7926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5" name="MH_Other_44"/>
                <p:cNvCxnSpPr/>
                <p:nvPr/>
              </p:nvCxnSpPr>
              <p:spPr>
                <a:xfrm>
                  <a:off x="6148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54" name="MH_Other_1"/>
              <p:cNvCxnSpPr/>
              <p:nvPr/>
            </p:nvCxnSpPr>
            <p:spPr>
              <a:xfrm>
                <a:off x="12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MH_Other_2"/>
              <p:cNvCxnSpPr/>
              <p:nvPr/>
            </p:nvCxnSpPr>
            <p:spPr>
              <a:xfrm>
                <a:off x="304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MH_Other_3"/>
              <p:cNvCxnSpPr/>
              <p:nvPr/>
            </p:nvCxnSpPr>
            <p:spPr>
              <a:xfrm>
                <a:off x="482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MH_Other_4"/>
              <p:cNvCxnSpPr/>
              <p:nvPr/>
            </p:nvCxnSpPr>
            <p:spPr>
              <a:xfrm>
                <a:off x="660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MH_Other_5"/>
              <p:cNvCxnSpPr/>
              <p:nvPr/>
            </p:nvCxnSpPr>
            <p:spPr>
              <a:xfrm>
                <a:off x="1016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MH_Other_6"/>
              <p:cNvCxnSpPr/>
              <p:nvPr/>
            </p:nvCxnSpPr>
            <p:spPr>
              <a:xfrm>
                <a:off x="1193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MH_Other_7"/>
              <p:cNvCxnSpPr/>
              <p:nvPr/>
            </p:nvCxnSpPr>
            <p:spPr>
              <a:xfrm>
                <a:off x="1371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MH_Other_8"/>
              <p:cNvCxnSpPr/>
              <p:nvPr/>
            </p:nvCxnSpPr>
            <p:spPr>
              <a:xfrm>
                <a:off x="1549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MH_Other_10"/>
              <p:cNvCxnSpPr/>
              <p:nvPr/>
            </p:nvCxnSpPr>
            <p:spPr>
              <a:xfrm>
                <a:off x="1905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MH_Other_11"/>
              <p:cNvCxnSpPr/>
              <p:nvPr/>
            </p:nvCxnSpPr>
            <p:spPr>
              <a:xfrm>
                <a:off x="2082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MH_Other_12"/>
              <p:cNvCxnSpPr/>
              <p:nvPr/>
            </p:nvCxnSpPr>
            <p:spPr>
              <a:xfrm>
                <a:off x="2260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MH_Other_13"/>
              <p:cNvCxnSpPr/>
              <p:nvPr/>
            </p:nvCxnSpPr>
            <p:spPr>
              <a:xfrm>
                <a:off x="2438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MH_Other_14"/>
              <p:cNvCxnSpPr/>
              <p:nvPr/>
            </p:nvCxnSpPr>
            <p:spPr>
              <a:xfrm>
                <a:off x="2794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MH_Other_15"/>
              <p:cNvCxnSpPr/>
              <p:nvPr/>
            </p:nvCxnSpPr>
            <p:spPr>
              <a:xfrm>
                <a:off x="2971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MH_Other_16"/>
              <p:cNvCxnSpPr/>
              <p:nvPr/>
            </p:nvCxnSpPr>
            <p:spPr>
              <a:xfrm>
                <a:off x="3149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MH_Other_17"/>
              <p:cNvCxnSpPr/>
              <p:nvPr/>
            </p:nvCxnSpPr>
            <p:spPr>
              <a:xfrm>
                <a:off x="3327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 name="MH_Other_19"/>
              <p:cNvCxnSpPr/>
              <p:nvPr/>
            </p:nvCxnSpPr>
            <p:spPr>
              <a:xfrm>
                <a:off x="3683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MH_Other_20"/>
              <p:cNvCxnSpPr/>
              <p:nvPr/>
            </p:nvCxnSpPr>
            <p:spPr>
              <a:xfrm>
                <a:off x="3860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2" name="MH_Other_21"/>
              <p:cNvCxnSpPr/>
              <p:nvPr/>
            </p:nvCxnSpPr>
            <p:spPr>
              <a:xfrm>
                <a:off x="4038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MH_Other_22"/>
              <p:cNvCxnSpPr/>
              <p:nvPr/>
            </p:nvCxnSpPr>
            <p:spPr>
              <a:xfrm>
                <a:off x="4216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 name="MH_Other_23"/>
              <p:cNvCxnSpPr/>
              <p:nvPr/>
            </p:nvCxnSpPr>
            <p:spPr>
              <a:xfrm>
                <a:off x="4427984" y="447551"/>
                <a:ext cx="0" cy="358774"/>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5" name="MH_Other_24"/>
              <p:cNvCxnSpPr/>
              <p:nvPr/>
            </p:nvCxnSpPr>
            <p:spPr>
              <a:xfrm>
                <a:off x="4749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 name="MH_Other_25"/>
              <p:cNvCxnSpPr/>
              <p:nvPr/>
            </p:nvCxnSpPr>
            <p:spPr>
              <a:xfrm>
                <a:off x="4927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 name="MH_Other_26"/>
              <p:cNvCxnSpPr/>
              <p:nvPr/>
            </p:nvCxnSpPr>
            <p:spPr>
              <a:xfrm>
                <a:off x="5105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MH_Other_28"/>
              <p:cNvCxnSpPr/>
              <p:nvPr/>
            </p:nvCxnSpPr>
            <p:spPr>
              <a:xfrm>
                <a:off x="5461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MH_Other_29"/>
              <p:cNvCxnSpPr/>
              <p:nvPr/>
            </p:nvCxnSpPr>
            <p:spPr>
              <a:xfrm>
                <a:off x="5638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0" name="MH_Other_30"/>
              <p:cNvCxnSpPr/>
              <p:nvPr/>
            </p:nvCxnSpPr>
            <p:spPr>
              <a:xfrm>
                <a:off x="5816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1" name="MH_Other_31"/>
              <p:cNvCxnSpPr/>
              <p:nvPr/>
            </p:nvCxnSpPr>
            <p:spPr>
              <a:xfrm>
                <a:off x="5994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2" name="MH_Other_32"/>
              <p:cNvCxnSpPr/>
              <p:nvPr/>
            </p:nvCxnSpPr>
            <p:spPr>
              <a:xfrm>
                <a:off x="6350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3" name="MH_Other_33"/>
              <p:cNvCxnSpPr/>
              <p:nvPr/>
            </p:nvCxnSpPr>
            <p:spPr>
              <a:xfrm>
                <a:off x="6527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4" name="MH_Other_34"/>
              <p:cNvCxnSpPr/>
              <p:nvPr/>
            </p:nvCxnSpPr>
            <p:spPr>
              <a:xfrm>
                <a:off x="6705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5" name="MH_Other_35"/>
              <p:cNvCxnSpPr/>
              <p:nvPr/>
            </p:nvCxnSpPr>
            <p:spPr>
              <a:xfrm>
                <a:off x="6883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6" name="MH_Other_37"/>
              <p:cNvCxnSpPr/>
              <p:nvPr/>
            </p:nvCxnSpPr>
            <p:spPr>
              <a:xfrm>
                <a:off x="7239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7" name="MH_Other_38"/>
              <p:cNvCxnSpPr/>
              <p:nvPr/>
            </p:nvCxnSpPr>
            <p:spPr>
              <a:xfrm>
                <a:off x="7416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8" name="MH_Other_39"/>
              <p:cNvCxnSpPr/>
              <p:nvPr/>
            </p:nvCxnSpPr>
            <p:spPr>
              <a:xfrm>
                <a:off x="7594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9" name="MH_Other_40"/>
              <p:cNvCxnSpPr/>
              <p:nvPr/>
            </p:nvCxnSpPr>
            <p:spPr>
              <a:xfrm>
                <a:off x="7772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0" name="MH_Other_46"/>
              <p:cNvCxnSpPr/>
              <p:nvPr/>
            </p:nvCxnSpPr>
            <p:spPr>
              <a:xfrm>
                <a:off x="8128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1" name="MH_Other_47"/>
              <p:cNvCxnSpPr/>
              <p:nvPr/>
            </p:nvCxnSpPr>
            <p:spPr>
              <a:xfrm>
                <a:off x="8305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2" name="MH_Other_48"/>
              <p:cNvCxnSpPr/>
              <p:nvPr/>
            </p:nvCxnSpPr>
            <p:spPr>
              <a:xfrm>
                <a:off x="8483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3" name="MH_Other_49"/>
              <p:cNvCxnSpPr/>
              <p:nvPr/>
            </p:nvCxnSpPr>
            <p:spPr>
              <a:xfrm>
                <a:off x="8661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94" name="组合 93"/>
              <p:cNvGrpSpPr/>
              <p:nvPr/>
            </p:nvGrpSpPr>
            <p:grpSpPr>
              <a:xfrm>
                <a:off x="1727200" y="447551"/>
                <a:ext cx="7112000" cy="426368"/>
                <a:chOff x="1703738" y="2145382"/>
                <a:chExt cx="7112000" cy="719138"/>
              </a:xfrm>
            </p:grpSpPr>
            <p:cxnSp>
              <p:nvCxnSpPr>
                <p:cNvPr id="96" name="MH_Other_9"/>
                <p:cNvCxnSpPr/>
                <p:nvPr/>
              </p:nvCxnSpPr>
              <p:spPr>
                <a:xfrm>
                  <a:off x="1703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7" name="MH_Other_18"/>
                <p:cNvCxnSpPr/>
                <p:nvPr/>
              </p:nvCxnSpPr>
              <p:spPr>
                <a:xfrm>
                  <a:off x="3481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8" name="MH_Other_27"/>
                <p:cNvCxnSpPr/>
                <p:nvPr/>
              </p:nvCxnSpPr>
              <p:spPr>
                <a:xfrm>
                  <a:off x="5259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9" name="MH_Other_36"/>
                <p:cNvCxnSpPr/>
                <p:nvPr/>
              </p:nvCxnSpPr>
              <p:spPr>
                <a:xfrm>
                  <a:off x="7037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0" name="MH_Other_50"/>
                <p:cNvCxnSpPr/>
                <p:nvPr/>
              </p:nvCxnSpPr>
              <p:spPr>
                <a:xfrm>
                  <a:off x="8815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95" name="MH_Other_51"/>
              <p:cNvCxnSpPr/>
              <p:nvPr/>
            </p:nvCxnSpPr>
            <p:spPr>
              <a:xfrm>
                <a:off x="901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52" name="直接连接符 51"/>
            <p:cNvCxnSpPr/>
            <p:nvPr/>
          </p:nvCxnSpPr>
          <p:spPr>
            <a:xfrm>
              <a:off x="0" y="522362"/>
              <a:ext cx="9144000" cy="0"/>
            </a:xfrm>
            <a:prstGeom prst="line">
              <a:avLst/>
            </a:prstGeom>
            <a:ln>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6" name="矩形 105"/>
          <p:cNvSpPr/>
          <p:nvPr/>
        </p:nvSpPr>
        <p:spPr>
          <a:xfrm>
            <a:off x="3785275" y="224749"/>
            <a:ext cx="2031325" cy="369332"/>
          </a:xfrm>
          <a:prstGeom prst="rect">
            <a:avLst/>
          </a:prstGeom>
          <a:solidFill>
            <a:schemeClr val="bg1">
              <a:lumMod val="95000"/>
            </a:schemeClr>
          </a:solidFill>
        </p:spPr>
        <p:txBody>
          <a:bodyPr wrap="none">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单击此处添加</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内容</a:t>
            </a:r>
            <a:endParaRPr lang="zh-CN" altLang="en-US" dirty="0">
              <a:solidFill>
                <a:schemeClr val="tx1">
                  <a:lumMod val="75000"/>
                  <a:lumOff val="25000"/>
                </a:schemeClr>
              </a:solidFill>
            </a:endParaRPr>
          </a:p>
        </p:txBody>
      </p:sp>
    </p:spTree>
    <p:extLst>
      <p:ext uri="{BB962C8B-B14F-4D97-AF65-F5344CB8AC3E}">
        <p14:creationId xmlns:p14="http://schemas.microsoft.com/office/powerpoint/2010/main" val="32251736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250"/>
                                        <p:tgtEl>
                                          <p:spTgt spid="9"/>
                                        </p:tgtEl>
                                      </p:cBhvr>
                                    </p:animEffect>
                                  </p:childTnLst>
                                </p:cTn>
                              </p:par>
                            </p:childTnLst>
                          </p:cTn>
                        </p:par>
                        <p:par>
                          <p:cTn id="8" fill="hold">
                            <p:stCondLst>
                              <p:cond delay="125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750"/>
                            </p:stCondLst>
                            <p:childTnLst>
                              <p:par>
                                <p:cTn id="13" presetID="53" presetClass="entr" presetSubtype="16"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p:cTn id="15" dur="500" fill="hold"/>
                                        <p:tgtEl>
                                          <p:spTgt spid="35"/>
                                        </p:tgtEl>
                                        <p:attrNameLst>
                                          <p:attrName>ppt_w</p:attrName>
                                        </p:attrNameLst>
                                      </p:cBhvr>
                                      <p:tavLst>
                                        <p:tav tm="0">
                                          <p:val>
                                            <p:fltVal val="0"/>
                                          </p:val>
                                        </p:tav>
                                        <p:tav tm="100000">
                                          <p:val>
                                            <p:strVal val="#ppt_w"/>
                                          </p:val>
                                        </p:tav>
                                      </p:tavLst>
                                    </p:anim>
                                    <p:anim calcmode="lin" valueType="num">
                                      <p:cBhvr>
                                        <p:cTn id="16" dur="500" fill="hold"/>
                                        <p:tgtEl>
                                          <p:spTgt spid="35"/>
                                        </p:tgtEl>
                                        <p:attrNameLst>
                                          <p:attrName>ppt_h</p:attrName>
                                        </p:attrNameLst>
                                      </p:cBhvr>
                                      <p:tavLst>
                                        <p:tav tm="0">
                                          <p:val>
                                            <p:fltVal val="0"/>
                                          </p:val>
                                        </p:tav>
                                        <p:tav tm="100000">
                                          <p:val>
                                            <p:strVal val="#ppt_h"/>
                                          </p:val>
                                        </p:tav>
                                      </p:tavLst>
                                    </p:anim>
                                    <p:animEffect transition="in" filter="fade">
                                      <p:cBhvr>
                                        <p:cTn id="17" dur="500"/>
                                        <p:tgtEl>
                                          <p:spTgt spid="35"/>
                                        </p:tgtEl>
                                      </p:cBhvr>
                                    </p:animEffect>
                                  </p:childTnLst>
                                </p:cTn>
                              </p:par>
                            </p:childTnLst>
                          </p:cTn>
                        </p:par>
                        <p:par>
                          <p:cTn id="18" fill="hold">
                            <p:stCondLst>
                              <p:cond delay="2250"/>
                            </p:stCondLst>
                            <p:childTnLst>
                              <p:par>
                                <p:cTn id="19" presetID="10"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300"/>
                                        <p:tgtEl>
                                          <p:spTgt spid="16"/>
                                        </p:tgtEl>
                                      </p:cBhvr>
                                    </p:animEffect>
                                  </p:childTnLst>
                                </p:cTn>
                              </p:par>
                            </p:childTnLst>
                          </p:cTn>
                        </p:par>
                        <p:par>
                          <p:cTn id="22" fill="hold">
                            <p:stCondLst>
                              <p:cond delay="2550"/>
                            </p:stCondLst>
                            <p:childTnLst>
                              <p:par>
                                <p:cTn id="23" presetID="10" presetClass="entr" presetSubtype="0"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childTnLst>
                          </p:cTn>
                        </p:par>
                        <p:par>
                          <p:cTn id="26" fill="hold">
                            <p:stCondLst>
                              <p:cond delay="3050"/>
                            </p:stCondLst>
                            <p:childTnLst>
                              <p:par>
                                <p:cTn id="27" presetID="16" presetClass="entr" presetSubtype="21"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barn(inVertical)">
                                      <p:cBhvr>
                                        <p:cTn id="29" dur="500"/>
                                        <p:tgtEl>
                                          <p:spTgt spid="22"/>
                                        </p:tgtEl>
                                      </p:cBhvr>
                                    </p:animEffect>
                                  </p:childTnLst>
                                </p:cTn>
                              </p:par>
                            </p:childTnLst>
                          </p:cTn>
                        </p:par>
                        <p:par>
                          <p:cTn id="30" fill="hold">
                            <p:stCondLst>
                              <p:cond delay="3550"/>
                            </p:stCondLst>
                            <p:childTnLst>
                              <p:par>
                                <p:cTn id="31" presetID="10"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childTnLst>
                          </p:cTn>
                        </p:par>
                        <p:par>
                          <p:cTn id="34" fill="hold">
                            <p:stCondLst>
                              <p:cond delay="4050"/>
                            </p:stCondLst>
                            <p:childTnLst>
                              <p:par>
                                <p:cTn id="35" presetID="53" presetClass="entr" presetSubtype="16" fill="hold" grpId="0" nodeType="after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p:cTn id="37" dur="500" fill="hold"/>
                                        <p:tgtEl>
                                          <p:spTgt spid="28"/>
                                        </p:tgtEl>
                                        <p:attrNameLst>
                                          <p:attrName>ppt_w</p:attrName>
                                        </p:attrNameLst>
                                      </p:cBhvr>
                                      <p:tavLst>
                                        <p:tav tm="0">
                                          <p:val>
                                            <p:fltVal val="0"/>
                                          </p:val>
                                        </p:tav>
                                        <p:tav tm="100000">
                                          <p:val>
                                            <p:strVal val="#ppt_w"/>
                                          </p:val>
                                        </p:tav>
                                      </p:tavLst>
                                    </p:anim>
                                    <p:anim calcmode="lin" valueType="num">
                                      <p:cBhvr>
                                        <p:cTn id="38" dur="500" fill="hold"/>
                                        <p:tgtEl>
                                          <p:spTgt spid="28"/>
                                        </p:tgtEl>
                                        <p:attrNameLst>
                                          <p:attrName>ppt_h</p:attrName>
                                        </p:attrNameLst>
                                      </p:cBhvr>
                                      <p:tavLst>
                                        <p:tav tm="0">
                                          <p:val>
                                            <p:fltVal val="0"/>
                                          </p:val>
                                        </p:tav>
                                        <p:tav tm="100000">
                                          <p:val>
                                            <p:strVal val="#ppt_h"/>
                                          </p:val>
                                        </p:tav>
                                      </p:tavLst>
                                    </p:anim>
                                    <p:animEffect transition="in" filter="fade">
                                      <p:cBhvr>
                                        <p:cTn id="39" dur="500"/>
                                        <p:tgtEl>
                                          <p:spTgt spid="28"/>
                                        </p:tgtEl>
                                      </p:cBhvr>
                                    </p:animEffect>
                                  </p:childTnLst>
                                </p:cTn>
                              </p:par>
                            </p:childTnLst>
                          </p:cTn>
                        </p:par>
                        <p:par>
                          <p:cTn id="40" fill="hold">
                            <p:stCondLst>
                              <p:cond delay="455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300"/>
                                        <p:tgtEl>
                                          <p:spTgt spid="17"/>
                                        </p:tgtEl>
                                      </p:cBhvr>
                                    </p:animEffect>
                                  </p:childTnLst>
                                </p:cTn>
                              </p:par>
                            </p:childTnLst>
                          </p:cTn>
                        </p:par>
                        <p:par>
                          <p:cTn id="44" fill="hold">
                            <p:stCondLst>
                              <p:cond delay="4850"/>
                            </p:stCondLst>
                            <p:childTnLst>
                              <p:par>
                                <p:cTn id="45" presetID="10" presetClass="entr" presetSubtype="0" fill="hold" grpId="0"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fade">
                                      <p:cBhvr>
                                        <p:cTn id="47" dur="500"/>
                                        <p:tgtEl>
                                          <p:spTgt spid="4"/>
                                        </p:tgtEl>
                                      </p:cBhvr>
                                    </p:animEffect>
                                  </p:childTnLst>
                                </p:cTn>
                              </p:par>
                            </p:childTnLst>
                          </p:cTn>
                        </p:par>
                        <p:par>
                          <p:cTn id="48" fill="hold">
                            <p:stCondLst>
                              <p:cond delay="5350"/>
                            </p:stCondLst>
                            <p:childTnLst>
                              <p:par>
                                <p:cTn id="49" presetID="16" presetClass="entr" presetSubtype="21"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barn(inVertical)">
                                      <p:cBhvr>
                                        <p:cTn id="51" dur="500"/>
                                        <p:tgtEl>
                                          <p:spTgt spid="23"/>
                                        </p:tgtEl>
                                      </p:cBhvr>
                                    </p:animEffect>
                                  </p:childTnLst>
                                </p:cTn>
                              </p:par>
                            </p:childTnLst>
                          </p:cTn>
                        </p:par>
                        <p:par>
                          <p:cTn id="52" fill="hold">
                            <p:stCondLst>
                              <p:cond delay="5850"/>
                            </p:stCondLst>
                            <p:childTnLst>
                              <p:par>
                                <p:cTn id="53" presetID="10" presetClass="entr" presetSubtype="0"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childTnLst>
                                </p:cTn>
                              </p:par>
                            </p:childTnLst>
                          </p:cTn>
                        </p:par>
                        <p:par>
                          <p:cTn id="56" fill="hold">
                            <p:stCondLst>
                              <p:cond delay="6350"/>
                            </p:stCondLst>
                            <p:childTnLst>
                              <p:par>
                                <p:cTn id="57" presetID="53" presetClass="entr" presetSubtype="16" fill="hold" nodeType="afterEffect">
                                  <p:stCondLst>
                                    <p:cond delay="0"/>
                                  </p:stCondLst>
                                  <p:childTnLst>
                                    <p:set>
                                      <p:cBhvr>
                                        <p:cTn id="58" dur="1" fill="hold">
                                          <p:stCondLst>
                                            <p:cond delay="0"/>
                                          </p:stCondLst>
                                        </p:cTn>
                                        <p:tgtEl>
                                          <p:spTgt spid="29"/>
                                        </p:tgtEl>
                                        <p:attrNameLst>
                                          <p:attrName>style.visibility</p:attrName>
                                        </p:attrNameLst>
                                      </p:cBhvr>
                                      <p:to>
                                        <p:strVal val="visible"/>
                                      </p:to>
                                    </p:set>
                                    <p:anim calcmode="lin" valueType="num">
                                      <p:cBhvr>
                                        <p:cTn id="59" dur="500" fill="hold"/>
                                        <p:tgtEl>
                                          <p:spTgt spid="29"/>
                                        </p:tgtEl>
                                        <p:attrNameLst>
                                          <p:attrName>ppt_w</p:attrName>
                                        </p:attrNameLst>
                                      </p:cBhvr>
                                      <p:tavLst>
                                        <p:tav tm="0">
                                          <p:val>
                                            <p:fltVal val="0"/>
                                          </p:val>
                                        </p:tav>
                                        <p:tav tm="100000">
                                          <p:val>
                                            <p:strVal val="#ppt_w"/>
                                          </p:val>
                                        </p:tav>
                                      </p:tavLst>
                                    </p:anim>
                                    <p:anim calcmode="lin" valueType="num">
                                      <p:cBhvr>
                                        <p:cTn id="60" dur="500" fill="hold"/>
                                        <p:tgtEl>
                                          <p:spTgt spid="29"/>
                                        </p:tgtEl>
                                        <p:attrNameLst>
                                          <p:attrName>ppt_h</p:attrName>
                                        </p:attrNameLst>
                                      </p:cBhvr>
                                      <p:tavLst>
                                        <p:tav tm="0">
                                          <p:val>
                                            <p:fltVal val="0"/>
                                          </p:val>
                                        </p:tav>
                                        <p:tav tm="100000">
                                          <p:val>
                                            <p:strVal val="#ppt_h"/>
                                          </p:val>
                                        </p:tav>
                                      </p:tavLst>
                                    </p:anim>
                                    <p:animEffect transition="in" filter="fade">
                                      <p:cBhvr>
                                        <p:cTn id="61" dur="500"/>
                                        <p:tgtEl>
                                          <p:spTgt spid="29"/>
                                        </p:tgtEl>
                                      </p:cBhvr>
                                    </p:animEffect>
                                  </p:childTnLst>
                                </p:cTn>
                              </p:par>
                            </p:childTnLst>
                          </p:cTn>
                        </p:par>
                        <p:par>
                          <p:cTn id="62" fill="hold">
                            <p:stCondLst>
                              <p:cond delay="6850"/>
                            </p:stCondLst>
                            <p:childTnLst>
                              <p:par>
                                <p:cTn id="63" presetID="10" presetClass="entr" presetSubtype="0"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300"/>
                                        <p:tgtEl>
                                          <p:spTgt spid="18"/>
                                        </p:tgtEl>
                                      </p:cBhvr>
                                    </p:animEffect>
                                  </p:childTnLst>
                                </p:cTn>
                              </p:par>
                            </p:childTnLst>
                          </p:cTn>
                        </p:par>
                        <p:par>
                          <p:cTn id="66" fill="hold">
                            <p:stCondLst>
                              <p:cond delay="7150"/>
                            </p:stCondLst>
                            <p:childTnLst>
                              <p:par>
                                <p:cTn id="67" presetID="10" presetClass="entr" presetSubtype="0" fill="hold" grpId="0" nodeType="afterEffect">
                                  <p:stCondLst>
                                    <p:cond delay="0"/>
                                  </p:stCondLst>
                                  <p:childTnLst>
                                    <p:set>
                                      <p:cBhvr>
                                        <p:cTn id="68" dur="1" fill="hold">
                                          <p:stCondLst>
                                            <p:cond delay="0"/>
                                          </p:stCondLst>
                                        </p:cTn>
                                        <p:tgtEl>
                                          <p:spTgt spid="5"/>
                                        </p:tgtEl>
                                        <p:attrNameLst>
                                          <p:attrName>style.visibility</p:attrName>
                                        </p:attrNameLst>
                                      </p:cBhvr>
                                      <p:to>
                                        <p:strVal val="visible"/>
                                      </p:to>
                                    </p:set>
                                    <p:animEffect transition="in" filter="fade">
                                      <p:cBhvr>
                                        <p:cTn id="69" dur="500"/>
                                        <p:tgtEl>
                                          <p:spTgt spid="5"/>
                                        </p:tgtEl>
                                      </p:cBhvr>
                                    </p:animEffect>
                                  </p:childTnLst>
                                </p:cTn>
                              </p:par>
                            </p:childTnLst>
                          </p:cTn>
                        </p:par>
                        <p:par>
                          <p:cTn id="70" fill="hold">
                            <p:stCondLst>
                              <p:cond delay="7650"/>
                            </p:stCondLst>
                            <p:childTnLst>
                              <p:par>
                                <p:cTn id="71" presetID="16" presetClass="entr" presetSubtype="21" fill="hold" grpId="0" nodeType="after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barn(inVertical)">
                                      <p:cBhvr>
                                        <p:cTn id="73" dur="500"/>
                                        <p:tgtEl>
                                          <p:spTgt spid="24"/>
                                        </p:tgtEl>
                                      </p:cBhvr>
                                    </p:animEffect>
                                  </p:childTnLst>
                                </p:cTn>
                              </p:par>
                            </p:childTnLst>
                          </p:cTn>
                        </p:par>
                        <p:par>
                          <p:cTn id="74" fill="hold">
                            <p:stCondLst>
                              <p:cond delay="8150"/>
                            </p:stCondLst>
                            <p:childTnLst>
                              <p:par>
                                <p:cTn id="75" presetID="10" presetClass="entr" presetSubtype="0" fill="hold" grpId="0" nodeType="afterEffect">
                                  <p:stCondLst>
                                    <p:cond delay="0"/>
                                  </p:stCondLst>
                                  <p:childTnLst>
                                    <p:set>
                                      <p:cBhvr>
                                        <p:cTn id="76" dur="1" fill="hold">
                                          <p:stCondLst>
                                            <p:cond delay="0"/>
                                          </p:stCondLst>
                                        </p:cTn>
                                        <p:tgtEl>
                                          <p:spTgt spid="13"/>
                                        </p:tgtEl>
                                        <p:attrNameLst>
                                          <p:attrName>style.visibility</p:attrName>
                                        </p:attrNameLst>
                                      </p:cBhvr>
                                      <p:to>
                                        <p:strVal val="visible"/>
                                      </p:to>
                                    </p:set>
                                    <p:animEffect transition="in" filter="fade">
                                      <p:cBhvr>
                                        <p:cTn id="77" dur="500"/>
                                        <p:tgtEl>
                                          <p:spTgt spid="13"/>
                                        </p:tgtEl>
                                      </p:cBhvr>
                                    </p:animEffect>
                                  </p:childTnLst>
                                </p:cTn>
                              </p:par>
                            </p:childTnLst>
                          </p:cTn>
                        </p:par>
                        <p:par>
                          <p:cTn id="78" fill="hold">
                            <p:stCondLst>
                              <p:cond delay="8650"/>
                            </p:stCondLst>
                            <p:childTnLst>
                              <p:par>
                                <p:cTn id="79" presetID="53" presetClass="entr" presetSubtype="16" fill="hold" nodeType="afterEffect">
                                  <p:stCondLst>
                                    <p:cond delay="0"/>
                                  </p:stCondLst>
                                  <p:childTnLst>
                                    <p:set>
                                      <p:cBhvr>
                                        <p:cTn id="80" dur="1" fill="hold">
                                          <p:stCondLst>
                                            <p:cond delay="0"/>
                                          </p:stCondLst>
                                        </p:cTn>
                                        <p:tgtEl>
                                          <p:spTgt spid="40"/>
                                        </p:tgtEl>
                                        <p:attrNameLst>
                                          <p:attrName>style.visibility</p:attrName>
                                        </p:attrNameLst>
                                      </p:cBhvr>
                                      <p:to>
                                        <p:strVal val="visible"/>
                                      </p:to>
                                    </p:set>
                                    <p:anim calcmode="lin" valueType="num">
                                      <p:cBhvr>
                                        <p:cTn id="81" dur="500" fill="hold"/>
                                        <p:tgtEl>
                                          <p:spTgt spid="40"/>
                                        </p:tgtEl>
                                        <p:attrNameLst>
                                          <p:attrName>ppt_w</p:attrName>
                                        </p:attrNameLst>
                                      </p:cBhvr>
                                      <p:tavLst>
                                        <p:tav tm="0">
                                          <p:val>
                                            <p:fltVal val="0"/>
                                          </p:val>
                                        </p:tav>
                                        <p:tav tm="100000">
                                          <p:val>
                                            <p:strVal val="#ppt_w"/>
                                          </p:val>
                                        </p:tav>
                                      </p:tavLst>
                                    </p:anim>
                                    <p:anim calcmode="lin" valueType="num">
                                      <p:cBhvr>
                                        <p:cTn id="82" dur="500" fill="hold"/>
                                        <p:tgtEl>
                                          <p:spTgt spid="40"/>
                                        </p:tgtEl>
                                        <p:attrNameLst>
                                          <p:attrName>ppt_h</p:attrName>
                                        </p:attrNameLst>
                                      </p:cBhvr>
                                      <p:tavLst>
                                        <p:tav tm="0">
                                          <p:val>
                                            <p:fltVal val="0"/>
                                          </p:val>
                                        </p:tav>
                                        <p:tav tm="100000">
                                          <p:val>
                                            <p:strVal val="#ppt_h"/>
                                          </p:val>
                                        </p:tav>
                                      </p:tavLst>
                                    </p:anim>
                                    <p:animEffect transition="in" filter="fade">
                                      <p:cBhvr>
                                        <p:cTn id="83" dur="500"/>
                                        <p:tgtEl>
                                          <p:spTgt spid="40"/>
                                        </p:tgtEl>
                                      </p:cBhvr>
                                    </p:animEffect>
                                  </p:childTnLst>
                                </p:cTn>
                              </p:par>
                            </p:childTnLst>
                          </p:cTn>
                        </p:par>
                        <p:par>
                          <p:cTn id="84" fill="hold">
                            <p:stCondLst>
                              <p:cond delay="9150"/>
                            </p:stCondLst>
                            <p:childTnLst>
                              <p:par>
                                <p:cTn id="85" presetID="10" presetClass="entr" presetSubtype="0" fill="hold" grpId="0" nodeType="after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fade">
                                      <p:cBhvr>
                                        <p:cTn id="87" dur="300"/>
                                        <p:tgtEl>
                                          <p:spTgt spid="19"/>
                                        </p:tgtEl>
                                      </p:cBhvr>
                                    </p:animEffect>
                                  </p:childTnLst>
                                </p:cTn>
                              </p:par>
                            </p:childTnLst>
                          </p:cTn>
                        </p:par>
                        <p:par>
                          <p:cTn id="88" fill="hold">
                            <p:stCondLst>
                              <p:cond delay="9450"/>
                            </p:stCondLst>
                            <p:childTnLst>
                              <p:par>
                                <p:cTn id="89" presetID="10" presetClass="entr" presetSubtype="0" fill="hold" grpId="0" nodeType="afterEffect">
                                  <p:stCondLst>
                                    <p:cond delay="0"/>
                                  </p:stCondLst>
                                  <p:childTnLst>
                                    <p:set>
                                      <p:cBhvr>
                                        <p:cTn id="90" dur="1" fill="hold">
                                          <p:stCondLst>
                                            <p:cond delay="0"/>
                                          </p:stCondLst>
                                        </p:cTn>
                                        <p:tgtEl>
                                          <p:spTgt spid="6"/>
                                        </p:tgtEl>
                                        <p:attrNameLst>
                                          <p:attrName>style.visibility</p:attrName>
                                        </p:attrNameLst>
                                      </p:cBhvr>
                                      <p:to>
                                        <p:strVal val="visible"/>
                                      </p:to>
                                    </p:set>
                                    <p:animEffect transition="in" filter="fade">
                                      <p:cBhvr>
                                        <p:cTn id="91" dur="500"/>
                                        <p:tgtEl>
                                          <p:spTgt spid="6"/>
                                        </p:tgtEl>
                                      </p:cBhvr>
                                    </p:animEffect>
                                  </p:childTnLst>
                                </p:cTn>
                              </p:par>
                            </p:childTnLst>
                          </p:cTn>
                        </p:par>
                        <p:par>
                          <p:cTn id="92" fill="hold">
                            <p:stCondLst>
                              <p:cond delay="9950"/>
                            </p:stCondLst>
                            <p:childTnLst>
                              <p:par>
                                <p:cTn id="93" presetID="16" presetClass="entr" presetSubtype="21" fill="hold" grpId="0" nodeType="afterEffect">
                                  <p:stCondLst>
                                    <p:cond delay="0"/>
                                  </p:stCondLst>
                                  <p:childTnLst>
                                    <p:set>
                                      <p:cBhvr>
                                        <p:cTn id="94" dur="1" fill="hold">
                                          <p:stCondLst>
                                            <p:cond delay="0"/>
                                          </p:stCondLst>
                                        </p:cTn>
                                        <p:tgtEl>
                                          <p:spTgt spid="25"/>
                                        </p:tgtEl>
                                        <p:attrNameLst>
                                          <p:attrName>style.visibility</p:attrName>
                                        </p:attrNameLst>
                                      </p:cBhvr>
                                      <p:to>
                                        <p:strVal val="visible"/>
                                      </p:to>
                                    </p:set>
                                    <p:animEffect transition="in" filter="barn(inVertical)">
                                      <p:cBhvr>
                                        <p:cTn id="95" dur="500"/>
                                        <p:tgtEl>
                                          <p:spTgt spid="25"/>
                                        </p:tgtEl>
                                      </p:cBhvr>
                                    </p:animEffect>
                                  </p:childTnLst>
                                </p:cTn>
                              </p:par>
                            </p:childTnLst>
                          </p:cTn>
                        </p:par>
                        <p:par>
                          <p:cTn id="96" fill="hold">
                            <p:stCondLst>
                              <p:cond delay="10450"/>
                            </p:stCondLst>
                            <p:childTnLst>
                              <p:par>
                                <p:cTn id="97" presetID="10" presetClass="entr" presetSubtype="0" fill="hold" grpId="0" nodeType="after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fade">
                                      <p:cBhvr>
                                        <p:cTn id="99" dur="500"/>
                                        <p:tgtEl>
                                          <p:spTgt spid="14"/>
                                        </p:tgtEl>
                                      </p:cBhvr>
                                    </p:animEffect>
                                  </p:childTnLst>
                                </p:cTn>
                              </p:par>
                            </p:childTnLst>
                          </p:cTn>
                        </p:par>
                        <p:par>
                          <p:cTn id="100" fill="hold">
                            <p:stCondLst>
                              <p:cond delay="10950"/>
                            </p:stCondLst>
                            <p:childTnLst>
                              <p:par>
                                <p:cTn id="101" presetID="53" presetClass="entr" presetSubtype="16" fill="hold" grpId="0" nodeType="afterEffect">
                                  <p:stCondLst>
                                    <p:cond delay="0"/>
                                  </p:stCondLst>
                                  <p:childTnLst>
                                    <p:set>
                                      <p:cBhvr>
                                        <p:cTn id="102" dur="1" fill="hold">
                                          <p:stCondLst>
                                            <p:cond delay="0"/>
                                          </p:stCondLst>
                                        </p:cTn>
                                        <p:tgtEl>
                                          <p:spTgt spid="34"/>
                                        </p:tgtEl>
                                        <p:attrNameLst>
                                          <p:attrName>style.visibility</p:attrName>
                                        </p:attrNameLst>
                                      </p:cBhvr>
                                      <p:to>
                                        <p:strVal val="visible"/>
                                      </p:to>
                                    </p:set>
                                    <p:anim calcmode="lin" valueType="num">
                                      <p:cBhvr>
                                        <p:cTn id="103" dur="500" fill="hold"/>
                                        <p:tgtEl>
                                          <p:spTgt spid="34"/>
                                        </p:tgtEl>
                                        <p:attrNameLst>
                                          <p:attrName>ppt_w</p:attrName>
                                        </p:attrNameLst>
                                      </p:cBhvr>
                                      <p:tavLst>
                                        <p:tav tm="0">
                                          <p:val>
                                            <p:fltVal val="0"/>
                                          </p:val>
                                        </p:tav>
                                        <p:tav tm="100000">
                                          <p:val>
                                            <p:strVal val="#ppt_w"/>
                                          </p:val>
                                        </p:tav>
                                      </p:tavLst>
                                    </p:anim>
                                    <p:anim calcmode="lin" valueType="num">
                                      <p:cBhvr>
                                        <p:cTn id="104" dur="500" fill="hold"/>
                                        <p:tgtEl>
                                          <p:spTgt spid="34"/>
                                        </p:tgtEl>
                                        <p:attrNameLst>
                                          <p:attrName>ppt_h</p:attrName>
                                        </p:attrNameLst>
                                      </p:cBhvr>
                                      <p:tavLst>
                                        <p:tav tm="0">
                                          <p:val>
                                            <p:fltVal val="0"/>
                                          </p:val>
                                        </p:tav>
                                        <p:tav tm="100000">
                                          <p:val>
                                            <p:strVal val="#ppt_h"/>
                                          </p:val>
                                        </p:tav>
                                      </p:tavLst>
                                    </p:anim>
                                    <p:animEffect transition="in" filter="fade">
                                      <p:cBhvr>
                                        <p:cTn id="105" dur="500"/>
                                        <p:tgtEl>
                                          <p:spTgt spid="34"/>
                                        </p:tgtEl>
                                      </p:cBhvr>
                                    </p:animEffect>
                                  </p:childTnLst>
                                </p:cTn>
                              </p:par>
                            </p:childTnLst>
                          </p:cTn>
                        </p:par>
                        <p:par>
                          <p:cTn id="106" fill="hold">
                            <p:stCondLst>
                              <p:cond delay="11450"/>
                            </p:stCondLst>
                            <p:childTnLst>
                              <p:par>
                                <p:cTn id="107" presetID="10" presetClass="entr" presetSubtype="0" fill="hold" grpId="0" nodeType="afterEffect">
                                  <p:stCondLst>
                                    <p:cond delay="0"/>
                                  </p:stCondLst>
                                  <p:childTnLst>
                                    <p:set>
                                      <p:cBhvr>
                                        <p:cTn id="108" dur="1" fill="hold">
                                          <p:stCondLst>
                                            <p:cond delay="0"/>
                                          </p:stCondLst>
                                        </p:cTn>
                                        <p:tgtEl>
                                          <p:spTgt spid="20"/>
                                        </p:tgtEl>
                                        <p:attrNameLst>
                                          <p:attrName>style.visibility</p:attrName>
                                        </p:attrNameLst>
                                      </p:cBhvr>
                                      <p:to>
                                        <p:strVal val="visible"/>
                                      </p:to>
                                    </p:set>
                                    <p:animEffect transition="in" filter="fade">
                                      <p:cBhvr>
                                        <p:cTn id="109" dur="300"/>
                                        <p:tgtEl>
                                          <p:spTgt spid="20"/>
                                        </p:tgtEl>
                                      </p:cBhvr>
                                    </p:animEffect>
                                  </p:childTnLst>
                                </p:cTn>
                              </p:par>
                            </p:childTnLst>
                          </p:cTn>
                        </p:par>
                        <p:par>
                          <p:cTn id="110" fill="hold">
                            <p:stCondLst>
                              <p:cond delay="11750"/>
                            </p:stCondLst>
                            <p:childTnLst>
                              <p:par>
                                <p:cTn id="111" presetID="10" presetClass="entr" presetSubtype="0" fill="hold" grpId="0" nodeType="afterEffect">
                                  <p:stCondLst>
                                    <p:cond delay="0"/>
                                  </p:stCondLst>
                                  <p:childTnLst>
                                    <p:set>
                                      <p:cBhvr>
                                        <p:cTn id="112" dur="1" fill="hold">
                                          <p:stCondLst>
                                            <p:cond delay="0"/>
                                          </p:stCondLst>
                                        </p:cTn>
                                        <p:tgtEl>
                                          <p:spTgt spid="7"/>
                                        </p:tgtEl>
                                        <p:attrNameLst>
                                          <p:attrName>style.visibility</p:attrName>
                                        </p:attrNameLst>
                                      </p:cBhvr>
                                      <p:to>
                                        <p:strVal val="visible"/>
                                      </p:to>
                                    </p:set>
                                    <p:animEffect transition="in" filter="fade">
                                      <p:cBhvr>
                                        <p:cTn id="113" dur="500"/>
                                        <p:tgtEl>
                                          <p:spTgt spid="7"/>
                                        </p:tgtEl>
                                      </p:cBhvr>
                                    </p:animEffect>
                                  </p:childTnLst>
                                </p:cTn>
                              </p:par>
                            </p:childTnLst>
                          </p:cTn>
                        </p:par>
                        <p:par>
                          <p:cTn id="114" fill="hold">
                            <p:stCondLst>
                              <p:cond delay="12250"/>
                            </p:stCondLst>
                            <p:childTnLst>
                              <p:par>
                                <p:cTn id="115" presetID="16" presetClass="entr" presetSubtype="21" fill="hold" grpId="0" nodeType="afterEffect">
                                  <p:stCondLst>
                                    <p:cond delay="0"/>
                                  </p:stCondLst>
                                  <p:childTnLst>
                                    <p:set>
                                      <p:cBhvr>
                                        <p:cTn id="116" dur="1" fill="hold">
                                          <p:stCondLst>
                                            <p:cond delay="0"/>
                                          </p:stCondLst>
                                        </p:cTn>
                                        <p:tgtEl>
                                          <p:spTgt spid="26"/>
                                        </p:tgtEl>
                                        <p:attrNameLst>
                                          <p:attrName>style.visibility</p:attrName>
                                        </p:attrNameLst>
                                      </p:cBhvr>
                                      <p:to>
                                        <p:strVal val="visible"/>
                                      </p:to>
                                    </p:set>
                                    <p:animEffect transition="in" filter="barn(inVertical)">
                                      <p:cBhvr>
                                        <p:cTn id="117" dur="500"/>
                                        <p:tgtEl>
                                          <p:spTgt spid="26"/>
                                        </p:tgtEl>
                                      </p:cBhvr>
                                    </p:animEffect>
                                  </p:childTnLst>
                                </p:cTn>
                              </p:par>
                            </p:childTnLst>
                          </p:cTn>
                        </p:par>
                        <p:par>
                          <p:cTn id="118" fill="hold">
                            <p:stCondLst>
                              <p:cond delay="12750"/>
                            </p:stCondLst>
                            <p:childTnLst>
                              <p:par>
                                <p:cTn id="119" presetID="10" presetClass="entr" presetSubtype="0" fill="hold" grpId="0" nodeType="afterEffect">
                                  <p:stCondLst>
                                    <p:cond delay="0"/>
                                  </p:stCondLst>
                                  <p:childTnLst>
                                    <p:set>
                                      <p:cBhvr>
                                        <p:cTn id="120" dur="1" fill="hold">
                                          <p:stCondLst>
                                            <p:cond delay="0"/>
                                          </p:stCondLst>
                                        </p:cTn>
                                        <p:tgtEl>
                                          <p:spTgt spid="15"/>
                                        </p:tgtEl>
                                        <p:attrNameLst>
                                          <p:attrName>style.visibility</p:attrName>
                                        </p:attrNameLst>
                                      </p:cBhvr>
                                      <p:to>
                                        <p:strVal val="visible"/>
                                      </p:to>
                                    </p:set>
                                    <p:animEffect transition="in" filter="fade">
                                      <p:cBhvr>
                                        <p:cTn id="121" dur="500"/>
                                        <p:tgtEl>
                                          <p:spTgt spid="15"/>
                                        </p:tgtEl>
                                      </p:cBhvr>
                                    </p:animEffect>
                                  </p:childTnLst>
                                </p:cTn>
                              </p:par>
                            </p:childTnLst>
                          </p:cTn>
                        </p:par>
                        <p:par>
                          <p:cTn id="122" fill="hold">
                            <p:stCondLst>
                              <p:cond delay="13250"/>
                            </p:stCondLst>
                            <p:childTnLst>
                              <p:par>
                                <p:cTn id="123" presetID="53" presetClass="entr" presetSubtype="16" fill="hold" grpId="0" nodeType="afterEffect">
                                  <p:stCondLst>
                                    <p:cond delay="0"/>
                                  </p:stCondLst>
                                  <p:childTnLst>
                                    <p:set>
                                      <p:cBhvr>
                                        <p:cTn id="124" dur="1" fill="hold">
                                          <p:stCondLst>
                                            <p:cond delay="0"/>
                                          </p:stCondLst>
                                        </p:cTn>
                                        <p:tgtEl>
                                          <p:spTgt spid="43"/>
                                        </p:tgtEl>
                                        <p:attrNameLst>
                                          <p:attrName>style.visibility</p:attrName>
                                        </p:attrNameLst>
                                      </p:cBhvr>
                                      <p:to>
                                        <p:strVal val="visible"/>
                                      </p:to>
                                    </p:set>
                                    <p:anim calcmode="lin" valueType="num">
                                      <p:cBhvr>
                                        <p:cTn id="125" dur="500" fill="hold"/>
                                        <p:tgtEl>
                                          <p:spTgt spid="43"/>
                                        </p:tgtEl>
                                        <p:attrNameLst>
                                          <p:attrName>ppt_w</p:attrName>
                                        </p:attrNameLst>
                                      </p:cBhvr>
                                      <p:tavLst>
                                        <p:tav tm="0">
                                          <p:val>
                                            <p:fltVal val="0"/>
                                          </p:val>
                                        </p:tav>
                                        <p:tav tm="100000">
                                          <p:val>
                                            <p:strVal val="#ppt_w"/>
                                          </p:val>
                                        </p:tav>
                                      </p:tavLst>
                                    </p:anim>
                                    <p:anim calcmode="lin" valueType="num">
                                      <p:cBhvr>
                                        <p:cTn id="126" dur="500" fill="hold"/>
                                        <p:tgtEl>
                                          <p:spTgt spid="43"/>
                                        </p:tgtEl>
                                        <p:attrNameLst>
                                          <p:attrName>ppt_h</p:attrName>
                                        </p:attrNameLst>
                                      </p:cBhvr>
                                      <p:tavLst>
                                        <p:tav tm="0">
                                          <p:val>
                                            <p:fltVal val="0"/>
                                          </p:val>
                                        </p:tav>
                                        <p:tav tm="100000">
                                          <p:val>
                                            <p:strVal val="#ppt_h"/>
                                          </p:val>
                                        </p:tav>
                                      </p:tavLst>
                                    </p:anim>
                                    <p:animEffect transition="in" filter="fade">
                                      <p:cBhvr>
                                        <p:cTn id="127" dur="500"/>
                                        <p:tgtEl>
                                          <p:spTgt spid="43"/>
                                        </p:tgtEl>
                                      </p:cBhvr>
                                    </p:animEffect>
                                  </p:childTnLst>
                                </p:cTn>
                              </p:par>
                            </p:childTnLst>
                          </p:cTn>
                        </p:par>
                        <p:par>
                          <p:cTn id="128" fill="hold">
                            <p:stCondLst>
                              <p:cond delay="13750"/>
                            </p:stCondLst>
                            <p:childTnLst>
                              <p:par>
                                <p:cTn id="129" presetID="10" presetClass="entr" presetSubtype="0" fill="hold" grpId="0" nodeType="afterEffect">
                                  <p:stCondLst>
                                    <p:cond delay="0"/>
                                  </p:stCondLst>
                                  <p:childTnLst>
                                    <p:set>
                                      <p:cBhvr>
                                        <p:cTn id="130" dur="1" fill="hold">
                                          <p:stCondLst>
                                            <p:cond delay="0"/>
                                          </p:stCondLst>
                                        </p:cTn>
                                        <p:tgtEl>
                                          <p:spTgt spid="21"/>
                                        </p:tgtEl>
                                        <p:attrNameLst>
                                          <p:attrName>style.visibility</p:attrName>
                                        </p:attrNameLst>
                                      </p:cBhvr>
                                      <p:to>
                                        <p:strVal val="visible"/>
                                      </p:to>
                                    </p:set>
                                    <p:animEffect transition="in" filter="fade">
                                      <p:cBhvr>
                                        <p:cTn id="131" dur="300"/>
                                        <p:tgtEl>
                                          <p:spTgt spid="21"/>
                                        </p:tgtEl>
                                      </p:cBhvr>
                                    </p:animEffect>
                                  </p:childTnLst>
                                </p:cTn>
                              </p:par>
                            </p:childTnLst>
                          </p:cTn>
                        </p:par>
                        <p:par>
                          <p:cTn id="132" fill="hold">
                            <p:stCondLst>
                              <p:cond delay="14050"/>
                            </p:stCondLst>
                            <p:childTnLst>
                              <p:par>
                                <p:cTn id="133" presetID="10" presetClass="entr" presetSubtype="0" fill="hold" grpId="0" nodeType="afterEffect">
                                  <p:stCondLst>
                                    <p:cond delay="0"/>
                                  </p:stCondLst>
                                  <p:childTnLst>
                                    <p:set>
                                      <p:cBhvr>
                                        <p:cTn id="134" dur="1" fill="hold">
                                          <p:stCondLst>
                                            <p:cond delay="0"/>
                                          </p:stCondLst>
                                        </p:cTn>
                                        <p:tgtEl>
                                          <p:spTgt spid="8"/>
                                        </p:tgtEl>
                                        <p:attrNameLst>
                                          <p:attrName>style.visibility</p:attrName>
                                        </p:attrNameLst>
                                      </p:cBhvr>
                                      <p:to>
                                        <p:strVal val="visible"/>
                                      </p:to>
                                    </p:set>
                                    <p:animEffect transition="in" filter="fade">
                                      <p:cBhvr>
                                        <p:cTn id="135" dur="500"/>
                                        <p:tgtEl>
                                          <p:spTgt spid="8"/>
                                        </p:tgtEl>
                                      </p:cBhvr>
                                    </p:animEffect>
                                  </p:childTnLst>
                                </p:cTn>
                              </p:par>
                            </p:childTnLst>
                          </p:cTn>
                        </p:par>
                        <p:par>
                          <p:cTn id="136" fill="hold">
                            <p:stCondLst>
                              <p:cond delay="14550"/>
                            </p:stCondLst>
                            <p:childTnLst>
                              <p:par>
                                <p:cTn id="137" presetID="16" presetClass="entr" presetSubtype="21" fill="hold" grpId="0" nodeType="afterEffect">
                                  <p:stCondLst>
                                    <p:cond delay="0"/>
                                  </p:stCondLst>
                                  <p:childTnLst>
                                    <p:set>
                                      <p:cBhvr>
                                        <p:cTn id="138" dur="1" fill="hold">
                                          <p:stCondLst>
                                            <p:cond delay="0"/>
                                          </p:stCondLst>
                                        </p:cTn>
                                        <p:tgtEl>
                                          <p:spTgt spid="27"/>
                                        </p:tgtEl>
                                        <p:attrNameLst>
                                          <p:attrName>style.visibility</p:attrName>
                                        </p:attrNameLst>
                                      </p:cBhvr>
                                      <p:to>
                                        <p:strVal val="visible"/>
                                      </p:to>
                                    </p:set>
                                    <p:animEffect transition="in" filter="barn(inVertical)">
                                      <p:cBhvr>
                                        <p:cTn id="139" dur="500"/>
                                        <p:tgtEl>
                                          <p:spTgt spid="27"/>
                                        </p:tgtEl>
                                      </p:cBhvr>
                                    </p:animEffect>
                                  </p:childTnLst>
                                </p:cTn>
                              </p:par>
                            </p:childTnLst>
                          </p:cTn>
                        </p:par>
                        <p:par>
                          <p:cTn id="140" fill="hold">
                            <p:stCondLst>
                              <p:cond delay="15050"/>
                            </p:stCondLst>
                            <p:childTnLst>
                              <p:par>
                                <p:cTn id="141" presetID="22" presetClass="entr" presetSubtype="8" fill="hold" grpId="0" nodeType="afterEffect">
                                  <p:stCondLst>
                                    <p:cond delay="0"/>
                                  </p:stCondLst>
                                  <p:childTnLst>
                                    <p:set>
                                      <p:cBhvr>
                                        <p:cTn id="142" dur="1" fill="hold">
                                          <p:stCondLst>
                                            <p:cond delay="0"/>
                                          </p:stCondLst>
                                        </p:cTn>
                                        <p:tgtEl>
                                          <p:spTgt spid="44"/>
                                        </p:tgtEl>
                                        <p:attrNameLst>
                                          <p:attrName>style.visibility</p:attrName>
                                        </p:attrNameLst>
                                      </p:cBhvr>
                                      <p:to>
                                        <p:strVal val="visible"/>
                                      </p:to>
                                    </p:set>
                                    <p:animEffect transition="in" filter="wipe(left)">
                                      <p:cBhvr>
                                        <p:cTn id="143" dur="1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p:bldP spid="25" grpId="0"/>
      <p:bldP spid="26" grpId="0"/>
      <p:bldP spid="27" grpId="0"/>
      <p:bldP spid="28" grpId="0" animBg="1"/>
      <p:bldP spid="34" grpId="0" animBg="1"/>
      <p:bldP spid="43" grpId="0" animBg="1"/>
      <p:bldP spid="4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pPr/>
              <a:t>35</a:t>
            </a:fld>
            <a:endParaRPr lang="zh-CN" altLang="en-US"/>
          </a:p>
        </p:txBody>
      </p:sp>
      <p:sp>
        <p:nvSpPr>
          <p:cNvPr id="3" name="Freeform 5"/>
          <p:cNvSpPr/>
          <p:nvPr/>
        </p:nvSpPr>
        <p:spPr>
          <a:xfrm>
            <a:off x="2317930" y="2551363"/>
            <a:ext cx="1667905" cy="830461"/>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rgbClr val="333F4F"/>
          </a:solidFill>
          <a:ln w="12700" cap="flat" cmpd="sng" algn="ctr">
            <a:noFill/>
            <a:prstDash val="solid"/>
            <a:miter lim="800000"/>
          </a:ln>
          <a:effectLst/>
        </p:spPr>
        <p:txBody>
          <a:bodyPr lIns="68566" tIns="34283" rIns="68566" bIns="34283" anchor="ctr"/>
          <a:lstStyle/>
          <a:p>
            <a:pPr marL="0" marR="0" lvl="0" indent="0" algn="ctr"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4" name="Freeform 6"/>
          <p:cNvSpPr/>
          <p:nvPr/>
        </p:nvSpPr>
        <p:spPr>
          <a:xfrm flipV="1">
            <a:off x="863203" y="1720902"/>
            <a:ext cx="1667904" cy="830461"/>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rgbClr val="BD392F"/>
          </a:solidFill>
          <a:ln w="12700" cap="flat" cmpd="sng" algn="ctr">
            <a:noFill/>
            <a:prstDash val="solid"/>
            <a:miter lim="800000"/>
          </a:ln>
          <a:effectLst/>
        </p:spPr>
        <p:txBody>
          <a:bodyPr lIns="68566" tIns="34283" rIns="68566" bIns="34283" anchor="ctr"/>
          <a:lstStyle/>
          <a:p>
            <a:pPr marL="0" marR="0" lvl="0" indent="0" algn="ctr"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5" name="Freeform 7"/>
          <p:cNvSpPr/>
          <p:nvPr/>
        </p:nvSpPr>
        <p:spPr>
          <a:xfrm>
            <a:off x="5227385" y="2551363"/>
            <a:ext cx="1667905" cy="830461"/>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rgbClr val="F29B26"/>
          </a:solidFill>
          <a:ln w="12700" cap="flat" cmpd="sng" algn="ctr">
            <a:noFill/>
            <a:prstDash val="solid"/>
            <a:miter lim="800000"/>
          </a:ln>
          <a:effectLst/>
        </p:spPr>
        <p:txBody>
          <a:bodyPr lIns="68566" tIns="34283" rIns="68566" bIns="34283" anchor="ctr"/>
          <a:lstStyle/>
          <a:p>
            <a:pPr marL="0" marR="0" lvl="0" indent="0" algn="ctr"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6" name="Freeform 8"/>
          <p:cNvSpPr/>
          <p:nvPr/>
        </p:nvSpPr>
        <p:spPr>
          <a:xfrm flipV="1">
            <a:off x="3772658" y="1720902"/>
            <a:ext cx="1667904" cy="830461"/>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rgbClr val="92AF27"/>
          </a:solidFill>
          <a:ln w="12700" cap="flat" cmpd="sng" algn="ctr">
            <a:noFill/>
            <a:prstDash val="solid"/>
            <a:miter lim="800000"/>
          </a:ln>
          <a:effectLst/>
        </p:spPr>
        <p:txBody>
          <a:bodyPr lIns="68566" tIns="34283" rIns="68566" bIns="34283" anchor="ctr"/>
          <a:lstStyle/>
          <a:p>
            <a:pPr marL="0" marR="0" lvl="0" indent="0" algn="ctr"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7" name="Freeform 9"/>
          <p:cNvSpPr/>
          <p:nvPr/>
        </p:nvSpPr>
        <p:spPr>
          <a:xfrm flipV="1">
            <a:off x="6682113" y="1720902"/>
            <a:ext cx="1667904" cy="830461"/>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rgbClr val="785448"/>
          </a:solidFill>
          <a:ln w="12700" cap="flat" cmpd="sng" algn="ctr">
            <a:noFill/>
            <a:prstDash val="solid"/>
            <a:miter lim="800000"/>
          </a:ln>
          <a:effectLst/>
        </p:spPr>
        <p:txBody>
          <a:bodyPr lIns="68566" tIns="34283" rIns="68566" bIns="34283" anchor="ctr"/>
          <a:lstStyle/>
          <a:p>
            <a:pPr marL="0" marR="0" lvl="0" indent="0" algn="ctr"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grpSp>
        <p:nvGrpSpPr>
          <p:cNvPr id="8" name="Group 1"/>
          <p:cNvGrpSpPr>
            <a:grpSpLocks/>
          </p:cNvGrpSpPr>
          <p:nvPr/>
        </p:nvGrpSpPr>
        <p:grpSpPr bwMode="auto">
          <a:xfrm>
            <a:off x="1076380" y="3133578"/>
            <a:ext cx="1237382" cy="811411"/>
            <a:chOff x="1413150" y="4179496"/>
            <a:chExt cx="1650340" cy="1081933"/>
          </a:xfrm>
        </p:grpSpPr>
        <p:sp>
          <p:nvSpPr>
            <p:cNvPr id="9" name="Text Placeholder 32"/>
            <p:cNvSpPr txBox="1">
              <a:spLocks/>
            </p:cNvSpPr>
            <p:nvPr/>
          </p:nvSpPr>
          <p:spPr bwMode="auto">
            <a:xfrm>
              <a:off x="1413150" y="4455669"/>
              <a:ext cx="1650340" cy="80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itchFamily="34" charset="-128"/>
                </a:defRPr>
              </a:lvl1pPr>
              <a:lvl2pPr marL="742950" indent="-285750" defTabSz="685800" eaLnBrk="0" hangingPunct="0">
                <a:defRPr sz="3600">
                  <a:solidFill>
                    <a:schemeClr val="tx1"/>
                  </a:solidFill>
                  <a:latin typeface="Lato Light" pitchFamily="34" charset="0"/>
                  <a:ea typeface="MS PGothic" pitchFamily="34" charset="-128"/>
                </a:defRPr>
              </a:lvl2pPr>
              <a:lvl3pPr marL="1143000" indent="-228600" defTabSz="685800" eaLnBrk="0" hangingPunct="0">
                <a:defRPr sz="3600">
                  <a:solidFill>
                    <a:schemeClr val="tx1"/>
                  </a:solidFill>
                  <a:latin typeface="Lato Light" pitchFamily="34" charset="0"/>
                  <a:ea typeface="MS PGothic" pitchFamily="34" charset="-128"/>
                </a:defRPr>
              </a:lvl3pPr>
              <a:lvl4pPr marL="1600200" indent="-228600" defTabSz="685800" eaLnBrk="0" hangingPunct="0">
                <a:defRPr sz="3600">
                  <a:solidFill>
                    <a:schemeClr val="tx1"/>
                  </a:solidFill>
                  <a:latin typeface="Lato Light" pitchFamily="34" charset="0"/>
                  <a:ea typeface="MS PGothic" pitchFamily="34" charset="-128"/>
                </a:defRPr>
              </a:lvl4pPr>
              <a:lvl5pPr marL="2057400" indent="-228600" defTabSz="685800" eaLnBrk="0" hangingPunct="0">
                <a:defRPr sz="3600">
                  <a:solidFill>
                    <a:schemeClr val="tx1"/>
                  </a:solidFill>
                  <a:latin typeface="Lato Light" pitchFamily="34" charset="0"/>
                  <a:ea typeface="MS PGothic"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lvl="0" algn="ctr" eaLnBrk="1" hangingPunct="1"/>
              <a:r>
                <a:rPr lang="zh-CN" altLang="en-US" sz="800" kern="0" dirty="0">
                  <a:solidFill>
                    <a:srgbClr val="7E7E7E"/>
                  </a:solidFill>
                  <a:latin typeface="微软雅黑" pitchFamily="34" charset="-122"/>
                  <a:ea typeface="微软雅黑" pitchFamily="34" charset="-122"/>
                </a:rPr>
                <a:t>在此添加内容在此添加内容在此添加内容在此添加内容在此添加内容</a:t>
              </a:r>
            </a:p>
          </p:txBody>
        </p:sp>
        <p:sp>
          <p:nvSpPr>
            <p:cNvPr id="10" name="Text Placeholder 33"/>
            <p:cNvSpPr txBox="1">
              <a:spLocks/>
            </p:cNvSpPr>
            <p:nvPr/>
          </p:nvSpPr>
          <p:spPr bwMode="auto">
            <a:xfrm>
              <a:off x="1413151" y="4179496"/>
              <a:ext cx="1650338" cy="31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itchFamily="34" charset="-128"/>
                </a:defRPr>
              </a:lvl1pPr>
              <a:lvl2pPr marL="742950" indent="-285750" defTabSz="685800" eaLnBrk="0" hangingPunct="0">
                <a:defRPr sz="3600">
                  <a:solidFill>
                    <a:schemeClr val="tx1"/>
                  </a:solidFill>
                  <a:latin typeface="Lato Light" pitchFamily="34" charset="0"/>
                  <a:ea typeface="MS PGothic" pitchFamily="34" charset="-128"/>
                </a:defRPr>
              </a:lvl2pPr>
              <a:lvl3pPr marL="1143000" indent="-228600" defTabSz="685800" eaLnBrk="0" hangingPunct="0">
                <a:defRPr sz="3600">
                  <a:solidFill>
                    <a:schemeClr val="tx1"/>
                  </a:solidFill>
                  <a:latin typeface="Lato Light" pitchFamily="34" charset="0"/>
                  <a:ea typeface="MS PGothic" pitchFamily="34" charset="-128"/>
                </a:defRPr>
              </a:lvl3pPr>
              <a:lvl4pPr marL="1600200" indent="-228600" defTabSz="685800" eaLnBrk="0" hangingPunct="0">
                <a:defRPr sz="3600">
                  <a:solidFill>
                    <a:schemeClr val="tx1"/>
                  </a:solidFill>
                  <a:latin typeface="Lato Light" pitchFamily="34" charset="0"/>
                  <a:ea typeface="MS PGothic" pitchFamily="34" charset="-128"/>
                </a:defRPr>
              </a:lvl4pPr>
              <a:lvl5pPr marL="2057400" indent="-228600" defTabSz="685800" eaLnBrk="0" hangingPunct="0">
                <a:defRPr sz="3600">
                  <a:solidFill>
                    <a:schemeClr val="tx1"/>
                  </a:solidFill>
                  <a:latin typeface="Lato Light" pitchFamily="34" charset="0"/>
                  <a:ea typeface="MS PGothic"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lvl="0" algn="ctr" eaLnBrk="1" hangingPunct="1">
                <a:lnSpc>
                  <a:spcPct val="90000"/>
                </a:lnSpc>
                <a:spcBef>
                  <a:spcPts val="281"/>
                </a:spcBef>
              </a:pPr>
              <a:r>
                <a:rPr lang="zh-CN" altLang="en-US" sz="1100" b="1" kern="0" dirty="0">
                  <a:solidFill>
                    <a:srgbClr val="041B31"/>
                  </a:solidFill>
                  <a:latin typeface="微软雅黑" pitchFamily="34" charset="-122"/>
                  <a:ea typeface="微软雅黑" pitchFamily="34" charset="-122"/>
                </a:rPr>
                <a:t>输入你的标题</a:t>
              </a:r>
            </a:p>
          </p:txBody>
        </p:sp>
      </p:grpSp>
      <p:sp>
        <p:nvSpPr>
          <p:cNvPr id="11" name="Oval 12"/>
          <p:cNvSpPr>
            <a:spLocks noChangeAspect="1"/>
          </p:cNvSpPr>
          <p:nvPr/>
        </p:nvSpPr>
        <p:spPr>
          <a:xfrm>
            <a:off x="1263953" y="2115594"/>
            <a:ext cx="862237" cy="862013"/>
          </a:xfrm>
          <a:prstGeom prst="ellipse">
            <a:avLst/>
          </a:prstGeom>
          <a:solidFill>
            <a:srgbClr val="BD392F"/>
          </a:solidFill>
          <a:ln w="12700" cap="flat" cmpd="sng" algn="ctr">
            <a:noFill/>
            <a:prstDash val="solid"/>
            <a:miter lim="800000"/>
          </a:ln>
          <a:effectLst/>
        </p:spPr>
        <p:txBody>
          <a:bodyPr lIns="68566" tIns="34283" rIns="68566" bIns="34283"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2400" b="0"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sp>
        <p:nvSpPr>
          <p:cNvPr id="12" name="Oval 13"/>
          <p:cNvSpPr>
            <a:spLocks noChangeAspect="1"/>
          </p:cNvSpPr>
          <p:nvPr/>
        </p:nvSpPr>
        <p:spPr>
          <a:xfrm>
            <a:off x="2720466" y="2115594"/>
            <a:ext cx="861642" cy="862013"/>
          </a:xfrm>
          <a:prstGeom prst="ellipse">
            <a:avLst/>
          </a:prstGeom>
          <a:solidFill>
            <a:srgbClr val="333F4F"/>
          </a:solidFill>
          <a:ln w="12700" cap="flat" cmpd="sng" algn="ctr">
            <a:noFill/>
            <a:prstDash val="solid"/>
            <a:miter lim="800000"/>
          </a:ln>
          <a:effectLst/>
        </p:spPr>
        <p:txBody>
          <a:bodyPr lIns="68566" tIns="34283" rIns="68566" bIns="34283"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2400" b="0"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sp>
        <p:nvSpPr>
          <p:cNvPr id="13" name="Oval 14"/>
          <p:cNvSpPr>
            <a:spLocks noChangeAspect="1"/>
          </p:cNvSpPr>
          <p:nvPr/>
        </p:nvSpPr>
        <p:spPr>
          <a:xfrm>
            <a:off x="4175194" y="2115594"/>
            <a:ext cx="861641" cy="862013"/>
          </a:xfrm>
          <a:prstGeom prst="ellipse">
            <a:avLst/>
          </a:prstGeom>
          <a:solidFill>
            <a:srgbClr val="92AF27"/>
          </a:solidFill>
          <a:ln w="12700" cap="flat" cmpd="sng" algn="ctr">
            <a:noFill/>
            <a:prstDash val="solid"/>
            <a:miter lim="800000"/>
          </a:ln>
          <a:effectLst/>
        </p:spPr>
        <p:txBody>
          <a:bodyPr lIns="68566" tIns="34283" rIns="68566" bIns="34283"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2400" b="0"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sp>
        <p:nvSpPr>
          <p:cNvPr id="14" name="Oval 15"/>
          <p:cNvSpPr>
            <a:spLocks noChangeAspect="1"/>
          </p:cNvSpPr>
          <p:nvPr/>
        </p:nvSpPr>
        <p:spPr>
          <a:xfrm>
            <a:off x="5629921" y="2115594"/>
            <a:ext cx="861642" cy="862013"/>
          </a:xfrm>
          <a:prstGeom prst="ellipse">
            <a:avLst/>
          </a:prstGeom>
          <a:solidFill>
            <a:srgbClr val="F29B26"/>
          </a:solidFill>
          <a:ln w="12700" cap="flat" cmpd="sng" algn="ctr">
            <a:noFill/>
            <a:prstDash val="solid"/>
            <a:miter lim="800000"/>
          </a:ln>
          <a:effectLst/>
        </p:spPr>
        <p:txBody>
          <a:bodyPr lIns="68566" tIns="34283" rIns="68566" bIns="34283"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2400" b="0"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sp>
        <p:nvSpPr>
          <p:cNvPr id="15" name="Oval 16"/>
          <p:cNvSpPr>
            <a:spLocks noChangeAspect="1"/>
          </p:cNvSpPr>
          <p:nvPr/>
        </p:nvSpPr>
        <p:spPr>
          <a:xfrm>
            <a:off x="7084648" y="2115594"/>
            <a:ext cx="861641" cy="862013"/>
          </a:xfrm>
          <a:prstGeom prst="ellipse">
            <a:avLst/>
          </a:prstGeom>
          <a:solidFill>
            <a:srgbClr val="785448"/>
          </a:solidFill>
          <a:ln w="12700" cap="flat" cmpd="sng" algn="ctr">
            <a:noFill/>
            <a:prstDash val="solid"/>
            <a:miter lim="800000"/>
          </a:ln>
          <a:effectLst/>
        </p:spPr>
        <p:txBody>
          <a:bodyPr lIns="68566" tIns="34283" rIns="68566" bIns="34283"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2400" b="0" i="0" u="none" strike="noStrike" kern="0" cap="none" spc="0" normalizeH="0" baseline="0" noProof="0">
                <a:ln>
                  <a:noFill/>
                </a:ln>
                <a:solidFill>
                  <a:srgbClr val="FFFFFF"/>
                </a:solidFill>
                <a:effectLst/>
                <a:uLnTx/>
                <a:uFillTx/>
                <a:latin typeface="微软雅黑" pitchFamily="34" charset="-122"/>
                <a:ea typeface="微软雅黑" pitchFamily="34" charset="-122"/>
              </a:rPr>
              <a:t></a:t>
            </a:r>
            <a:endParaRPr kumimoji="0" lang="en-US" altLang="zh-CN" sz="2400" b="0"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grpSp>
        <p:nvGrpSpPr>
          <p:cNvPr id="16" name="Group 25"/>
          <p:cNvGrpSpPr>
            <a:grpSpLocks/>
          </p:cNvGrpSpPr>
          <p:nvPr/>
        </p:nvGrpSpPr>
        <p:grpSpPr bwMode="auto">
          <a:xfrm>
            <a:off x="2534681" y="1292277"/>
            <a:ext cx="1237977" cy="811411"/>
            <a:chOff x="1413150" y="4179496"/>
            <a:chExt cx="1650340" cy="1081933"/>
          </a:xfrm>
        </p:grpSpPr>
        <p:sp>
          <p:nvSpPr>
            <p:cNvPr id="17" name="Text Placeholder 32"/>
            <p:cNvSpPr txBox="1">
              <a:spLocks/>
            </p:cNvSpPr>
            <p:nvPr/>
          </p:nvSpPr>
          <p:spPr bwMode="auto">
            <a:xfrm>
              <a:off x="1413150" y="4455669"/>
              <a:ext cx="1650340" cy="80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itchFamily="34" charset="-128"/>
                </a:defRPr>
              </a:lvl1pPr>
              <a:lvl2pPr marL="742950" indent="-285750" defTabSz="685800" eaLnBrk="0" hangingPunct="0">
                <a:defRPr sz="3600">
                  <a:solidFill>
                    <a:schemeClr val="tx1"/>
                  </a:solidFill>
                  <a:latin typeface="Lato Light" pitchFamily="34" charset="0"/>
                  <a:ea typeface="MS PGothic" pitchFamily="34" charset="-128"/>
                </a:defRPr>
              </a:lvl2pPr>
              <a:lvl3pPr marL="1143000" indent="-228600" defTabSz="685800" eaLnBrk="0" hangingPunct="0">
                <a:defRPr sz="3600">
                  <a:solidFill>
                    <a:schemeClr val="tx1"/>
                  </a:solidFill>
                  <a:latin typeface="Lato Light" pitchFamily="34" charset="0"/>
                  <a:ea typeface="MS PGothic" pitchFamily="34" charset="-128"/>
                </a:defRPr>
              </a:lvl3pPr>
              <a:lvl4pPr marL="1600200" indent="-228600" defTabSz="685800" eaLnBrk="0" hangingPunct="0">
                <a:defRPr sz="3600">
                  <a:solidFill>
                    <a:schemeClr val="tx1"/>
                  </a:solidFill>
                  <a:latin typeface="Lato Light" pitchFamily="34" charset="0"/>
                  <a:ea typeface="MS PGothic" pitchFamily="34" charset="-128"/>
                </a:defRPr>
              </a:lvl4pPr>
              <a:lvl5pPr marL="2057400" indent="-228600" defTabSz="685800" eaLnBrk="0" hangingPunct="0">
                <a:defRPr sz="3600">
                  <a:solidFill>
                    <a:schemeClr val="tx1"/>
                  </a:solidFill>
                  <a:latin typeface="Lato Light" pitchFamily="34" charset="0"/>
                  <a:ea typeface="MS PGothic"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lvl="0" algn="ctr" eaLnBrk="1" hangingPunct="1"/>
              <a:r>
                <a:rPr lang="zh-CN" altLang="en-US" sz="800" kern="0" dirty="0">
                  <a:solidFill>
                    <a:srgbClr val="7E7E7E"/>
                  </a:solidFill>
                  <a:latin typeface="微软雅黑" pitchFamily="34" charset="-122"/>
                  <a:ea typeface="微软雅黑" pitchFamily="34" charset="-122"/>
                </a:rPr>
                <a:t>在此添加内容在此添加内容在此添加内容在此添加内容在此添加内容</a:t>
              </a:r>
            </a:p>
          </p:txBody>
        </p:sp>
        <p:sp>
          <p:nvSpPr>
            <p:cNvPr id="18" name="Text Placeholder 33"/>
            <p:cNvSpPr txBox="1">
              <a:spLocks/>
            </p:cNvSpPr>
            <p:nvPr/>
          </p:nvSpPr>
          <p:spPr bwMode="auto">
            <a:xfrm>
              <a:off x="1413151" y="4179496"/>
              <a:ext cx="1650338" cy="31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itchFamily="34" charset="-128"/>
                </a:defRPr>
              </a:lvl1pPr>
              <a:lvl2pPr marL="742950" indent="-285750" defTabSz="685800" eaLnBrk="0" hangingPunct="0">
                <a:defRPr sz="3600">
                  <a:solidFill>
                    <a:schemeClr val="tx1"/>
                  </a:solidFill>
                  <a:latin typeface="Lato Light" pitchFamily="34" charset="0"/>
                  <a:ea typeface="MS PGothic" pitchFamily="34" charset="-128"/>
                </a:defRPr>
              </a:lvl2pPr>
              <a:lvl3pPr marL="1143000" indent="-228600" defTabSz="685800" eaLnBrk="0" hangingPunct="0">
                <a:defRPr sz="3600">
                  <a:solidFill>
                    <a:schemeClr val="tx1"/>
                  </a:solidFill>
                  <a:latin typeface="Lato Light" pitchFamily="34" charset="0"/>
                  <a:ea typeface="MS PGothic" pitchFamily="34" charset="-128"/>
                </a:defRPr>
              </a:lvl3pPr>
              <a:lvl4pPr marL="1600200" indent="-228600" defTabSz="685800" eaLnBrk="0" hangingPunct="0">
                <a:defRPr sz="3600">
                  <a:solidFill>
                    <a:schemeClr val="tx1"/>
                  </a:solidFill>
                  <a:latin typeface="Lato Light" pitchFamily="34" charset="0"/>
                  <a:ea typeface="MS PGothic" pitchFamily="34" charset="-128"/>
                </a:defRPr>
              </a:lvl4pPr>
              <a:lvl5pPr marL="2057400" indent="-228600" defTabSz="685800" eaLnBrk="0" hangingPunct="0">
                <a:defRPr sz="3600">
                  <a:solidFill>
                    <a:schemeClr val="tx1"/>
                  </a:solidFill>
                  <a:latin typeface="Lato Light" pitchFamily="34" charset="0"/>
                  <a:ea typeface="MS PGothic"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lvl="0" algn="ctr" eaLnBrk="1" hangingPunct="1">
                <a:lnSpc>
                  <a:spcPct val="90000"/>
                </a:lnSpc>
                <a:spcBef>
                  <a:spcPts val="281"/>
                </a:spcBef>
              </a:pPr>
              <a:r>
                <a:rPr lang="zh-CN" altLang="en-US" sz="1100" b="1" kern="0" dirty="0">
                  <a:solidFill>
                    <a:srgbClr val="041B31"/>
                  </a:solidFill>
                  <a:latin typeface="微软雅黑" pitchFamily="34" charset="-122"/>
                  <a:ea typeface="微软雅黑" pitchFamily="34" charset="-122"/>
                </a:rPr>
                <a:t>输入你的标题</a:t>
              </a:r>
            </a:p>
          </p:txBody>
        </p:sp>
      </p:grpSp>
      <p:grpSp>
        <p:nvGrpSpPr>
          <p:cNvPr id="19" name="Group 28"/>
          <p:cNvGrpSpPr>
            <a:grpSpLocks/>
          </p:cNvGrpSpPr>
          <p:nvPr/>
        </p:nvGrpSpPr>
        <p:grpSpPr bwMode="auto">
          <a:xfrm>
            <a:off x="5444135" y="1289300"/>
            <a:ext cx="1237977" cy="811411"/>
            <a:chOff x="1413150" y="4179496"/>
            <a:chExt cx="1650340" cy="1081933"/>
          </a:xfrm>
        </p:grpSpPr>
        <p:sp>
          <p:nvSpPr>
            <p:cNvPr id="20" name="Text Placeholder 32"/>
            <p:cNvSpPr txBox="1">
              <a:spLocks/>
            </p:cNvSpPr>
            <p:nvPr/>
          </p:nvSpPr>
          <p:spPr bwMode="auto">
            <a:xfrm>
              <a:off x="1413150" y="4455669"/>
              <a:ext cx="1650340" cy="80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itchFamily="34" charset="-128"/>
                </a:defRPr>
              </a:lvl1pPr>
              <a:lvl2pPr marL="742950" indent="-285750" defTabSz="685800" eaLnBrk="0" hangingPunct="0">
                <a:defRPr sz="3600">
                  <a:solidFill>
                    <a:schemeClr val="tx1"/>
                  </a:solidFill>
                  <a:latin typeface="Lato Light" pitchFamily="34" charset="0"/>
                  <a:ea typeface="MS PGothic" pitchFamily="34" charset="-128"/>
                </a:defRPr>
              </a:lvl2pPr>
              <a:lvl3pPr marL="1143000" indent="-228600" defTabSz="685800" eaLnBrk="0" hangingPunct="0">
                <a:defRPr sz="3600">
                  <a:solidFill>
                    <a:schemeClr val="tx1"/>
                  </a:solidFill>
                  <a:latin typeface="Lato Light" pitchFamily="34" charset="0"/>
                  <a:ea typeface="MS PGothic" pitchFamily="34" charset="-128"/>
                </a:defRPr>
              </a:lvl3pPr>
              <a:lvl4pPr marL="1600200" indent="-228600" defTabSz="685800" eaLnBrk="0" hangingPunct="0">
                <a:defRPr sz="3600">
                  <a:solidFill>
                    <a:schemeClr val="tx1"/>
                  </a:solidFill>
                  <a:latin typeface="Lato Light" pitchFamily="34" charset="0"/>
                  <a:ea typeface="MS PGothic" pitchFamily="34" charset="-128"/>
                </a:defRPr>
              </a:lvl4pPr>
              <a:lvl5pPr marL="2057400" indent="-228600" defTabSz="685800" eaLnBrk="0" hangingPunct="0">
                <a:defRPr sz="3600">
                  <a:solidFill>
                    <a:schemeClr val="tx1"/>
                  </a:solidFill>
                  <a:latin typeface="Lato Light" pitchFamily="34" charset="0"/>
                  <a:ea typeface="MS PGothic"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lvl="0" algn="ctr" eaLnBrk="1" hangingPunct="1"/>
              <a:r>
                <a:rPr lang="zh-CN" altLang="en-US" sz="800" kern="0" dirty="0">
                  <a:solidFill>
                    <a:srgbClr val="7E7E7E"/>
                  </a:solidFill>
                  <a:latin typeface="微软雅黑" pitchFamily="34" charset="-122"/>
                  <a:ea typeface="微软雅黑" pitchFamily="34" charset="-122"/>
                </a:rPr>
                <a:t>在此添加内容在此添加内容在此添加内容在此添加内容在此添加内容</a:t>
              </a:r>
            </a:p>
          </p:txBody>
        </p:sp>
        <p:sp>
          <p:nvSpPr>
            <p:cNvPr id="21" name="Text Placeholder 33"/>
            <p:cNvSpPr txBox="1">
              <a:spLocks/>
            </p:cNvSpPr>
            <p:nvPr/>
          </p:nvSpPr>
          <p:spPr bwMode="auto">
            <a:xfrm>
              <a:off x="1413151" y="4179496"/>
              <a:ext cx="1650338" cy="31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itchFamily="34" charset="-128"/>
                </a:defRPr>
              </a:lvl1pPr>
              <a:lvl2pPr marL="742950" indent="-285750" defTabSz="685800" eaLnBrk="0" hangingPunct="0">
                <a:defRPr sz="3600">
                  <a:solidFill>
                    <a:schemeClr val="tx1"/>
                  </a:solidFill>
                  <a:latin typeface="Lato Light" pitchFamily="34" charset="0"/>
                  <a:ea typeface="MS PGothic" pitchFamily="34" charset="-128"/>
                </a:defRPr>
              </a:lvl2pPr>
              <a:lvl3pPr marL="1143000" indent="-228600" defTabSz="685800" eaLnBrk="0" hangingPunct="0">
                <a:defRPr sz="3600">
                  <a:solidFill>
                    <a:schemeClr val="tx1"/>
                  </a:solidFill>
                  <a:latin typeface="Lato Light" pitchFamily="34" charset="0"/>
                  <a:ea typeface="MS PGothic" pitchFamily="34" charset="-128"/>
                </a:defRPr>
              </a:lvl3pPr>
              <a:lvl4pPr marL="1600200" indent="-228600" defTabSz="685800" eaLnBrk="0" hangingPunct="0">
                <a:defRPr sz="3600">
                  <a:solidFill>
                    <a:schemeClr val="tx1"/>
                  </a:solidFill>
                  <a:latin typeface="Lato Light" pitchFamily="34" charset="0"/>
                  <a:ea typeface="MS PGothic" pitchFamily="34" charset="-128"/>
                </a:defRPr>
              </a:lvl4pPr>
              <a:lvl5pPr marL="2057400" indent="-228600" defTabSz="685800" eaLnBrk="0" hangingPunct="0">
                <a:defRPr sz="3600">
                  <a:solidFill>
                    <a:schemeClr val="tx1"/>
                  </a:solidFill>
                  <a:latin typeface="Lato Light" pitchFamily="34" charset="0"/>
                  <a:ea typeface="MS PGothic"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lvl="0" algn="ctr" eaLnBrk="1" hangingPunct="1">
                <a:lnSpc>
                  <a:spcPct val="90000"/>
                </a:lnSpc>
                <a:spcBef>
                  <a:spcPts val="281"/>
                </a:spcBef>
              </a:pPr>
              <a:r>
                <a:rPr lang="zh-CN" altLang="en-US" sz="1100" b="1" kern="0" dirty="0">
                  <a:solidFill>
                    <a:srgbClr val="041B31"/>
                  </a:solidFill>
                  <a:latin typeface="微软雅黑" pitchFamily="34" charset="-122"/>
                  <a:ea typeface="微软雅黑" pitchFamily="34" charset="-122"/>
                </a:rPr>
                <a:t>输入你的标题</a:t>
              </a:r>
            </a:p>
          </p:txBody>
        </p:sp>
      </p:grpSp>
      <p:grpSp>
        <p:nvGrpSpPr>
          <p:cNvPr id="22" name="Group 31"/>
          <p:cNvGrpSpPr>
            <a:grpSpLocks/>
          </p:cNvGrpSpPr>
          <p:nvPr/>
        </p:nvGrpSpPr>
        <p:grpSpPr bwMode="auto">
          <a:xfrm>
            <a:off x="3988217" y="3133578"/>
            <a:ext cx="1237382" cy="811411"/>
            <a:chOff x="1413150" y="4179496"/>
            <a:chExt cx="1650340" cy="1081933"/>
          </a:xfrm>
        </p:grpSpPr>
        <p:sp>
          <p:nvSpPr>
            <p:cNvPr id="23" name="Text Placeholder 32"/>
            <p:cNvSpPr txBox="1">
              <a:spLocks/>
            </p:cNvSpPr>
            <p:nvPr/>
          </p:nvSpPr>
          <p:spPr bwMode="auto">
            <a:xfrm>
              <a:off x="1413150" y="4455669"/>
              <a:ext cx="1650340" cy="80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itchFamily="34" charset="-128"/>
                </a:defRPr>
              </a:lvl1pPr>
              <a:lvl2pPr marL="742950" indent="-285750" defTabSz="685800" eaLnBrk="0" hangingPunct="0">
                <a:defRPr sz="3600">
                  <a:solidFill>
                    <a:schemeClr val="tx1"/>
                  </a:solidFill>
                  <a:latin typeface="Lato Light" pitchFamily="34" charset="0"/>
                  <a:ea typeface="MS PGothic" pitchFamily="34" charset="-128"/>
                </a:defRPr>
              </a:lvl2pPr>
              <a:lvl3pPr marL="1143000" indent="-228600" defTabSz="685800" eaLnBrk="0" hangingPunct="0">
                <a:defRPr sz="3600">
                  <a:solidFill>
                    <a:schemeClr val="tx1"/>
                  </a:solidFill>
                  <a:latin typeface="Lato Light" pitchFamily="34" charset="0"/>
                  <a:ea typeface="MS PGothic" pitchFamily="34" charset="-128"/>
                </a:defRPr>
              </a:lvl3pPr>
              <a:lvl4pPr marL="1600200" indent="-228600" defTabSz="685800" eaLnBrk="0" hangingPunct="0">
                <a:defRPr sz="3600">
                  <a:solidFill>
                    <a:schemeClr val="tx1"/>
                  </a:solidFill>
                  <a:latin typeface="Lato Light" pitchFamily="34" charset="0"/>
                  <a:ea typeface="MS PGothic" pitchFamily="34" charset="-128"/>
                </a:defRPr>
              </a:lvl4pPr>
              <a:lvl5pPr marL="2057400" indent="-228600" defTabSz="685800" eaLnBrk="0" hangingPunct="0">
                <a:defRPr sz="3600">
                  <a:solidFill>
                    <a:schemeClr val="tx1"/>
                  </a:solidFill>
                  <a:latin typeface="Lato Light" pitchFamily="34" charset="0"/>
                  <a:ea typeface="MS PGothic"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lvl="0" algn="ctr" eaLnBrk="1" hangingPunct="1"/>
              <a:r>
                <a:rPr lang="zh-CN" altLang="en-US" sz="800" kern="0" dirty="0">
                  <a:solidFill>
                    <a:srgbClr val="7E7E7E"/>
                  </a:solidFill>
                  <a:latin typeface="微软雅黑" pitchFamily="34" charset="-122"/>
                  <a:ea typeface="微软雅黑" pitchFamily="34" charset="-122"/>
                </a:rPr>
                <a:t>在此添加内容在此添加内容在此添加内容在此添加内容在此添加内容</a:t>
              </a:r>
            </a:p>
          </p:txBody>
        </p:sp>
        <p:sp>
          <p:nvSpPr>
            <p:cNvPr id="24" name="Text Placeholder 33"/>
            <p:cNvSpPr txBox="1">
              <a:spLocks/>
            </p:cNvSpPr>
            <p:nvPr/>
          </p:nvSpPr>
          <p:spPr bwMode="auto">
            <a:xfrm>
              <a:off x="1413151" y="4179496"/>
              <a:ext cx="1650338" cy="31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itchFamily="34" charset="-128"/>
                </a:defRPr>
              </a:lvl1pPr>
              <a:lvl2pPr marL="742950" indent="-285750" defTabSz="685800" eaLnBrk="0" hangingPunct="0">
                <a:defRPr sz="3600">
                  <a:solidFill>
                    <a:schemeClr val="tx1"/>
                  </a:solidFill>
                  <a:latin typeface="Lato Light" pitchFamily="34" charset="0"/>
                  <a:ea typeface="MS PGothic" pitchFamily="34" charset="-128"/>
                </a:defRPr>
              </a:lvl2pPr>
              <a:lvl3pPr marL="1143000" indent="-228600" defTabSz="685800" eaLnBrk="0" hangingPunct="0">
                <a:defRPr sz="3600">
                  <a:solidFill>
                    <a:schemeClr val="tx1"/>
                  </a:solidFill>
                  <a:latin typeface="Lato Light" pitchFamily="34" charset="0"/>
                  <a:ea typeface="MS PGothic" pitchFamily="34" charset="-128"/>
                </a:defRPr>
              </a:lvl3pPr>
              <a:lvl4pPr marL="1600200" indent="-228600" defTabSz="685800" eaLnBrk="0" hangingPunct="0">
                <a:defRPr sz="3600">
                  <a:solidFill>
                    <a:schemeClr val="tx1"/>
                  </a:solidFill>
                  <a:latin typeface="Lato Light" pitchFamily="34" charset="0"/>
                  <a:ea typeface="MS PGothic" pitchFamily="34" charset="-128"/>
                </a:defRPr>
              </a:lvl4pPr>
              <a:lvl5pPr marL="2057400" indent="-228600" defTabSz="685800" eaLnBrk="0" hangingPunct="0">
                <a:defRPr sz="3600">
                  <a:solidFill>
                    <a:schemeClr val="tx1"/>
                  </a:solidFill>
                  <a:latin typeface="Lato Light" pitchFamily="34" charset="0"/>
                  <a:ea typeface="MS PGothic"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lvl="0" algn="ctr" eaLnBrk="1" hangingPunct="1">
                <a:lnSpc>
                  <a:spcPct val="90000"/>
                </a:lnSpc>
                <a:spcBef>
                  <a:spcPts val="281"/>
                </a:spcBef>
              </a:pPr>
              <a:r>
                <a:rPr lang="zh-CN" altLang="en-US" sz="1100" b="1" kern="0" dirty="0">
                  <a:solidFill>
                    <a:srgbClr val="041B31"/>
                  </a:solidFill>
                  <a:latin typeface="微软雅黑" pitchFamily="34" charset="-122"/>
                  <a:ea typeface="微软雅黑" pitchFamily="34" charset="-122"/>
                </a:rPr>
                <a:t>输入你的标题</a:t>
              </a:r>
            </a:p>
          </p:txBody>
        </p:sp>
      </p:grpSp>
      <p:grpSp>
        <p:nvGrpSpPr>
          <p:cNvPr id="25" name="Group 34"/>
          <p:cNvGrpSpPr>
            <a:grpSpLocks/>
          </p:cNvGrpSpPr>
          <p:nvPr/>
        </p:nvGrpSpPr>
        <p:grpSpPr bwMode="auto">
          <a:xfrm>
            <a:off x="6921490" y="3124649"/>
            <a:ext cx="1237382" cy="811411"/>
            <a:chOff x="1413150" y="4179496"/>
            <a:chExt cx="1650340" cy="1081933"/>
          </a:xfrm>
        </p:grpSpPr>
        <p:sp>
          <p:nvSpPr>
            <p:cNvPr id="26" name="Text Placeholder 32"/>
            <p:cNvSpPr txBox="1">
              <a:spLocks/>
            </p:cNvSpPr>
            <p:nvPr/>
          </p:nvSpPr>
          <p:spPr bwMode="auto">
            <a:xfrm>
              <a:off x="1413150" y="4455669"/>
              <a:ext cx="1650340" cy="80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itchFamily="34" charset="-128"/>
                </a:defRPr>
              </a:lvl1pPr>
              <a:lvl2pPr marL="742950" indent="-285750" defTabSz="685800" eaLnBrk="0" hangingPunct="0">
                <a:defRPr sz="3600">
                  <a:solidFill>
                    <a:schemeClr val="tx1"/>
                  </a:solidFill>
                  <a:latin typeface="Lato Light" pitchFamily="34" charset="0"/>
                  <a:ea typeface="MS PGothic" pitchFamily="34" charset="-128"/>
                </a:defRPr>
              </a:lvl2pPr>
              <a:lvl3pPr marL="1143000" indent="-228600" defTabSz="685800" eaLnBrk="0" hangingPunct="0">
                <a:defRPr sz="3600">
                  <a:solidFill>
                    <a:schemeClr val="tx1"/>
                  </a:solidFill>
                  <a:latin typeface="Lato Light" pitchFamily="34" charset="0"/>
                  <a:ea typeface="MS PGothic" pitchFamily="34" charset="-128"/>
                </a:defRPr>
              </a:lvl3pPr>
              <a:lvl4pPr marL="1600200" indent="-228600" defTabSz="685800" eaLnBrk="0" hangingPunct="0">
                <a:defRPr sz="3600">
                  <a:solidFill>
                    <a:schemeClr val="tx1"/>
                  </a:solidFill>
                  <a:latin typeface="Lato Light" pitchFamily="34" charset="0"/>
                  <a:ea typeface="MS PGothic" pitchFamily="34" charset="-128"/>
                </a:defRPr>
              </a:lvl4pPr>
              <a:lvl5pPr marL="2057400" indent="-228600" defTabSz="685800" eaLnBrk="0" hangingPunct="0">
                <a:defRPr sz="3600">
                  <a:solidFill>
                    <a:schemeClr val="tx1"/>
                  </a:solidFill>
                  <a:latin typeface="Lato Light" pitchFamily="34" charset="0"/>
                  <a:ea typeface="MS PGothic"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lvl="0" algn="ctr" eaLnBrk="1" hangingPunct="1"/>
              <a:r>
                <a:rPr lang="zh-CN" altLang="en-US" sz="800" kern="0" dirty="0">
                  <a:solidFill>
                    <a:srgbClr val="7E7E7E"/>
                  </a:solidFill>
                  <a:latin typeface="微软雅黑" pitchFamily="34" charset="-122"/>
                  <a:ea typeface="微软雅黑" pitchFamily="34" charset="-122"/>
                </a:rPr>
                <a:t>在此添加内容在此添加内容在此添加内容在此添加内容在此添加内容</a:t>
              </a:r>
            </a:p>
          </p:txBody>
        </p:sp>
        <p:sp>
          <p:nvSpPr>
            <p:cNvPr id="27" name="Text Placeholder 33"/>
            <p:cNvSpPr txBox="1">
              <a:spLocks/>
            </p:cNvSpPr>
            <p:nvPr/>
          </p:nvSpPr>
          <p:spPr bwMode="auto">
            <a:xfrm>
              <a:off x="1413151" y="4179496"/>
              <a:ext cx="1650338" cy="31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itchFamily="34" charset="-128"/>
                </a:defRPr>
              </a:lvl1pPr>
              <a:lvl2pPr marL="742950" indent="-285750" defTabSz="685800" eaLnBrk="0" hangingPunct="0">
                <a:defRPr sz="3600">
                  <a:solidFill>
                    <a:schemeClr val="tx1"/>
                  </a:solidFill>
                  <a:latin typeface="Lato Light" pitchFamily="34" charset="0"/>
                  <a:ea typeface="MS PGothic" pitchFamily="34" charset="-128"/>
                </a:defRPr>
              </a:lvl2pPr>
              <a:lvl3pPr marL="1143000" indent="-228600" defTabSz="685800" eaLnBrk="0" hangingPunct="0">
                <a:defRPr sz="3600">
                  <a:solidFill>
                    <a:schemeClr val="tx1"/>
                  </a:solidFill>
                  <a:latin typeface="Lato Light" pitchFamily="34" charset="0"/>
                  <a:ea typeface="MS PGothic" pitchFamily="34" charset="-128"/>
                </a:defRPr>
              </a:lvl3pPr>
              <a:lvl4pPr marL="1600200" indent="-228600" defTabSz="685800" eaLnBrk="0" hangingPunct="0">
                <a:defRPr sz="3600">
                  <a:solidFill>
                    <a:schemeClr val="tx1"/>
                  </a:solidFill>
                  <a:latin typeface="Lato Light" pitchFamily="34" charset="0"/>
                  <a:ea typeface="MS PGothic" pitchFamily="34" charset="-128"/>
                </a:defRPr>
              </a:lvl4pPr>
              <a:lvl5pPr marL="2057400" indent="-228600" defTabSz="685800" eaLnBrk="0" hangingPunct="0">
                <a:defRPr sz="3600">
                  <a:solidFill>
                    <a:schemeClr val="tx1"/>
                  </a:solidFill>
                  <a:latin typeface="Lato Light" pitchFamily="34" charset="0"/>
                  <a:ea typeface="MS PGothic"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lvl="0" algn="ctr" eaLnBrk="1" hangingPunct="1">
                <a:lnSpc>
                  <a:spcPct val="90000"/>
                </a:lnSpc>
                <a:spcBef>
                  <a:spcPts val="281"/>
                </a:spcBef>
              </a:pPr>
              <a:r>
                <a:rPr lang="zh-CN" altLang="en-US" sz="1100" b="1" kern="0" dirty="0">
                  <a:solidFill>
                    <a:srgbClr val="041B31"/>
                  </a:solidFill>
                  <a:latin typeface="微软雅黑" pitchFamily="34" charset="-122"/>
                  <a:ea typeface="微软雅黑" pitchFamily="34" charset="-122"/>
                </a:rPr>
                <a:t>输入你的标题</a:t>
              </a:r>
            </a:p>
          </p:txBody>
        </p:sp>
      </p:grpSp>
      <p:grpSp>
        <p:nvGrpSpPr>
          <p:cNvPr id="28" name="Group 37"/>
          <p:cNvGrpSpPr/>
          <p:nvPr/>
        </p:nvGrpSpPr>
        <p:grpSpPr>
          <a:xfrm rot="18900000">
            <a:off x="1454585" y="2300265"/>
            <a:ext cx="477549" cy="475849"/>
            <a:chOff x="-15875" y="-1587"/>
            <a:chExt cx="4014788" cy="4000501"/>
          </a:xfrm>
          <a:solidFill>
            <a:srgbClr val="FFFFFF"/>
          </a:solidFill>
        </p:grpSpPr>
        <p:sp>
          <p:nvSpPr>
            <p:cNvPr id="29" name="Freeform 5"/>
            <p:cNvSpPr>
              <a:spLocks noEditPoints="1"/>
            </p:cNvSpPr>
            <p:nvPr/>
          </p:nvSpPr>
          <p:spPr bwMode="auto">
            <a:xfrm>
              <a:off x="-15875" y="374651"/>
              <a:ext cx="3657600" cy="3624263"/>
            </a:xfrm>
            <a:custGeom>
              <a:avLst/>
              <a:gdLst>
                <a:gd name="T0" fmla="*/ 692 w 973"/>
                <a:gd name="T1" fmla="*/ 24 h 964"/>
                <a:gd name="T2" fmla="*/ 633 w 973"/>
                <a:gd name="T3" fmla="*/ 0 h 964"/>
                <a:gd name="T4" fmla="*/ 574 w 973"/>
                <a:gd name="T5" fmla="*/ 24 h 964"/>
                <a:gd name="T6" fmla="*/ 527 w 973"/>
                <a:gd name="T7" fmla="*/ 71 h 964"/>
                <a:gd name="T8" fmla="*/ 503 w 973"/>
                <a:gd name="T9" fmla="*/ 130 h 964"/>
                <a:gd name="T10" fmla="*/ 515 w 973"/>
                <a:gd name="T11" fmla="*/ 174 h 964"/>
                <a:gd name="T12" fmla="*/ 64 w 973"/>
                <a:gd name="T13" fmla="*/ 354 h 964"/>
                <a:gd name="T14" fmla="*/ 6 w 973"/>
                <a:gd name="T15" fmla="*/ 427 h 964"/>
                <a:gd name="T16" fmla="*/ 33 w 973"/>
                <a:gd name="T17" fmla="*/ 517 h 964"/>
                <a:gd name="T18" fmla="*/ 456 w 973"/>
                <a:gd name="T19" fmla="*/ 935 h 964"/>
                <a:gd name="T20" fmla="*/ 524 w 973"/>
                <a:gd name="T21" fmla="*/ 964 h 964"/>
                <a:gd name="T22" fmla="*/ 527 w 973"/>
                <a:gd name="T23" fmla="*/ 964 h 964"/>
                <a:gd name="T24" fmla="*/ 547 w 973"/>
                <a:gd name="T25" fmla="*/ 962 h 964"/>
                <a:gd name="T26" fmla="*/ 620 w 973"/>
                <a:gd name="T27" fmla="*/ 901 h 964"/>
                <a:gd name="T28" fmla="*/ 797 w 973"/>
                <a:gd name="T29" fmla="*/ 456 h 964"/>
                <a:gd name="T30" fmla="*/ 843 w 973"/>
                <a:gd name="T31" fmla="*/ 470 h 964"/>
                <a:gd name="T32" fmla="*/ 902 w 973"/>
                <a:gd name="T33" fmla="*/ 446 h 964"/>
                <a:gd name="T34" fmla="*/ 948 w 973"/>
                <a:gd name="T35" fmla="*/ 399 h 964"/>
                <a:gd name="T36" fmla="*/ 973 w 973"/>
                <a:gd name="T37" fmla="*/ 340 h 964"/>
                <a:gd name="T38" fmla="*/ 949 w 973"/>
                <a:gd name="T39" fmla="*/ 281 h 964"/>
                <a:gd name="T40" fmla="*/ 692 w 973"/>
                <a:gd name="T41" fmla="*/ 24 h 964"/>
                <a:gd name="T42" fmla="*/ 558 w 973"/>
                <a:gd name="T43" fmla="*/ 876 h 964"/>
                <a:gd name="T44" fmla="*/ 534 w 973"/>
                <a:gd name="T45" fmla="*/ 897 h 964"/>
                <a:gd name="T46" fmla="*/ 526 w 973"/>
                <a:gd name="T47" fmla="*/ 898 h 964"/>
                <a:gd name="T48" fmla="*/ 503 w 973"/>
                <a:gd name="T49" fmla="*/ 888 h 964"/>
                <a:gd name="T50" fmla="*/ 80 w 973"/>
                <a:gd name="T51" fmla="*/ 469 h 964"/>
                <a:gd name="T52" fmla="*/ 71 w 973"/>
                <a:gd name="T53" fmla="*/ 440 h 964"/>
                <a:gd name="T54" fmla="*/ 90 w 973"/>
                <a:gd name="T55" fmla="*/ 415 h 964"/>
                <a:gd name="T56" fmla="*/ 297 w 973"/>
                <a:gd name="T57" fmla="*/ 332 h 964"/>
                <a:gd name="T58" fmla="*/ 715 w 973"/>
                <a:gd name="T59" fmla="*/ 483 h 964"/>
                <a:gd name="T60" fmla="*/ 558 w 973"/>
                <a:gd name="T61" fmla="*/ 876 h 964"/>
                <a:gd name="T62" fmla="*/ 901 w 973"/>
                <a:gd name="T63" fmla="*/ 352 h 964"/>
                <a:gd name="T64" fmla="*/ 855 w 973"/>
                <a:gd name="T65" fmla="*/ 399 h 964"/>
                <a:gd name="T66" fmla="*/ 831 w 973"/>
                <a:gd name="T67" fmla="*/ 399 h 964"/>
                <a:gd name="T68" fmla="*/ 772 w 973"/>
                <a:gd name="T69" fmla="*/ 340 h 964"/>
                <a:gd name="T70" fmla="*/ 725 w 973"/>
                <a:gd name="T71" fmla="*/ 459 h 964"/>
                <a:gd name="T72" fmla="*/ 729 w 973"/>
                <a:gd name="T73" fmla="*/ 449 h 964"/>
                <a:gd name="T74" fmla="*/ 435 w 973"/>
                <a:gd name="T75" fmla="*/ 325 h 964"/>
                <a:gd name="T76" fmla="*/ 349 w 973"/>
                <a:gd name="T77" fmla="*/ 312 h 964"/>
                <a:gd name="T78" fmla="*/ 631 w 973"/>
                <a:gd name="T79" fmla="*/ 199 h 964"/>
                <a:gd name="T80" fmla="*/ 574 w 973"/>
                <a:gd name="T81" fmla="*/ 142 h 964"/>
                <a:gd name="T82" fmla="*/ 574 w 973"/>
                <a:gd name="T83" fmla="*/ 118 h 964"/>
                <a:gd name="T84" fmla="*/ 621 w 973"/>
                <a:gd name="T85" fmla="*/ 71 h 964"/>
                <a:gd name="T86" fmla="*/ 645 w 973"/>
                <a:gd name="T87" fmla="*/ 71 h 964"/>
                <a:gd name="T88" fmla="*/ 901 w 973"/>
                <a:gd name="T89" fmla="*/ 328 h 964"/>
                <a:gd name="T90" fmla="*/ 901 w 973"/>
                <a:gd name="T91" fmla="*/ 352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73" h="964">
                  <a:moveTo>
                    <a:pt x="692" y="24"/>
                  </a:moveTo>
                  <a:cubicBezTo>
                    <a:pt x="676" y="8"/>
                    <a:pt x="655" y="0"/>
                    <a:pt x="633" y="0"/>
                  </a:cubicBezTo>
                  <a:cubicBezTo>
                    <a:pt x="611" y="0"/>
                    <a:pt x="590" y="8"/>
                    <a:pt x="574" y="24"/>
                  </a:cubicBezTo>
                  <a:cubicBezTo>
                    <a:pt x="527" y="71"/>
                    <a:pt x="527" y="71"/>
                    <a:pt x="527" y="71"/>
                  </a:cubicBezTo>
                  <a:cubicBezTo>
                    <a:pt x="511" y="87"/>
                    <a:pt x="503" y="108"/>
                    <a:pt x="503" y="130"/>
                  </a:cubicBezTo>
                  <a:cubicBezTo>
                    <a:pt x="503" y="146"/>
                    <a:pt x="507" y="161"/>
                    <a:pt x="515" y="174"/>
                  </a:cubicBezTo>
                  <a:cubicBezTo>
                    <a:pt x="64" y="354"/>
                    <a:pt x="64" y="354"/>
                    <a:pt x="64" y="354"/>
                  </a:cubicBezTo>
                  <a:cubicBezTo>
                    <a:pt x="33" y="368"/>
                    <a:pt x="12" y="395"/>
                    <a:pt x="6" y="427"/>
                  </a:cubicBezTo>
                  <a:cubicBezTo>
                    <a:pt x="0" y="460"/>
                    <a:pt x="10" y="493"/>
                    <a:pt x="33" y="517"/>
                  </a:cubicBezTo>
                  <a:cubicBezTo>
                    <a:pt x="456" y="935"/>
                    <a:pt x="456" y="935"/>
                    <a:pt x="456" y="935"/>
                  </a:cubicBezTo>
                  <a:cubicBezTo>
                    <a:pt x="475" y="953"/>
                    <a:pt x="499" y="963"/>
                    <a:pt x="524" y="964"/>
                  </a:cubicBezTo>
                  <a:cubicBezTo>
                    <a:pt x="525" y="964"/>
                    <a:pt x="526" y="964"/>
                    <a:pt x="527" y="964"/>
                  </a:cubicBezTo>
                  <a:cubicBezTo>
                    <a:pt x="534" y="964"/>
                    <a:pt x="540" y="963"/>
                    <a:pt x="547" y="962"/>
                  </a:cubicBezTo>
                  <a:cubicBezTo>
                    <a:pt x="580" y="955"/>
                    <a:pt x="607" y="932"/>
                    <a:pt x="620" y="901"/>
                  </a:cubicBezTo>
                  <a:cubicBezTo>
                    <a:pt x="797" y="456"/>
                    <a:pt x="797" y="456"/>
                    <a:pt x="797" y="456"/>
                  </a:cubicBezTo>
                  <a:cubicBezTo>
                    <a:pt x="811" y="465"/>
                    <a:pt x="826" y="470"/>
                    <a:pt x="843" y="470"/>
                  </a:cubicBezTo>
                  <a:cubicBezTo>
                    <a:pt x="865" y="470"/>
                    <a:pt x="886" y="461"/>
                    <a:pt x="902" y="446"/>
                  </a:cubicBezTo>
                  <a:cubicBezTo>
                    <a:pt x="948" y="399"/>
                    <a:pt x="948" y="399"/>
                    <a:pt x="948" y="399"/>
                  </a:cubicBezTo>
                  <a:cubicBezTo>
                    <a:pt x="964" y="383"/>
                    <a:pt x="973" y="362"/>
                    <a:pt x="973" y="340"/>
                  </a:cubicBezTo>
                  <a:cubicBezTo>
                    <a:pt x="973" y="317"/>
                    <a:pt x="964" y="297"/>
                    <a:pt x="949" y="281"/>
                  </a:cubicBezTo>
                  <a:lnTo>
                    <a:pt x="692" y="24"/>
                  </a:lnTo>
                  <a:close/>
                  <a:moveTo>
                    <a:pt x="558" y="876"/>
                  </a:moveTo>
                  <a:cubicBezTo>
                    <a:pt x="554" y="887"/>
                    <a:pt x="545" y="895"/>
                    <a:pt x="534" y="897"/>
                  </a:cubicBezTo>
                  <a:cubicBezTo>
                    <a:pt x="531" y="897"/>
                    <a:pt x="529" y="898"/>
                    <a:pt x="526" y="898"/>
                  </a:cubicBezTo>
                  <a:cubicBezTo>
                    <a:pt x="518" y="897"/>
                    <a:pt x="510" y="894"/>
                    <a:pt x="503" y="888"/>
                  </a:cubicBezTo>
                  <a:cubicBezTo>
                    <a:pt x="80" y="469"/>
                    <a:pt x="80" y="469"/>
                    <a:pt x="80" y="469"/>
                  </a:cubicBezTo>
                  <a:cubicBezTo>
                    <a:pt x="72" y="461"/>
                    <a:pt x="69" y="450"/>
                    <a:pt x="71" y="440"/>
                  </a:cubicBezTo>
                  <a:cubicBezTo>
                    <a:pt x="73" y="429"/>
                    <a:pt x="80" y="420"/>
                    <a:pt x="90" y="415"/>
                  </a:cubicBezTo>
                  <a:cubicBezTo>
                    <a:pt x="297" y="332"/>
                    <a:pt x="297" y="332"/>
                    <a:pt x="297" y="332"/>
                  </a:cubicBezTo>
                  <a:cubicBezTo>
                    <a:pt x="436" y="379"/>
                    <a:pt x="576" y="334"/>
                    <a:pt x="715" y="483"/>
                  </a:cubicBezTo>
                  <a:lnTo>
                    <a:pt x="558" y="876"/>
                  </a:lnTo>
                  <a:close/>
                  <a:moveTo>
                    <a:pt x="901" y="352"/>
                  </a:moveTo>
                  <a:cubicBezTo>
                    <a:pt x="855" y="399"/>
                    <a:pt x="855" y="399"/>
                    <a:pt x="855" y="399"/>
                  </a:cubicBezTo>
                  <a:cubicBezTo>
                    <a:pt x="848" y="405"/>
                    <a:pt x="837" y="405"/>
                    <a:pt x="831" y="399"/>
                  </a:cubicBezTo>
                  <a:cubicBezTo>
                    <a:pt x="772" y="340"/>
                    <a:pt x="772" y="340"/>
                    <a:pt x="772" y="340"/>
                  </a:cubicBezTo>
                  <a:cubicBezTo>
                    <a:pt x="725" y="459"/>
                    <a:pt x="725" y="459"/>
                    <a:pt x="725" y="459"/>
                  </a:cubicBezTo>
                  <a:cubicBezTo>
                    <a:pt x="729" y="449"/>
                    <a:pt x="729" y="449"/>
                    <a:pt x="729" y="449"/>
                  </a:cubicBezTo>
                  <a:cubicBezTo>
                    <a:pt x="628" y="349"/>
                    <a:pt x="527" y="337"/>
                    <a:pt x="435" y="325"/>
                  </a:cubicBezTo>
                  <a:cubicBezTo>
                    <a:pt x="406" y="322"/>
                    <a:pt x="377" y="318"/>
                    <a:pt x="349" y="312"/>
                  </a:cubicBezTo>
                  <a:cubicBezTo>
                    <a:pt x="631" y="199"/>
                    <a:pt x="631" y="199"/>
                    <a:pt x="631" y="199"/>
                  </a:cubicBezTo>
                  <a:cubicBezTo>
                    <a:pt x="574" y="142"/>
                    <a:pt x="574" y="142"/>
                    <a:pt x="574" y="142"/>
                  </a:cubicBezTo>
                  <a:cubicBezTo>
                    <a:pt x="568" y="135"/>
                    <a:pt x="568" y="125"/>
                    <a:pt x="574" y="118"/>
                  </a:cubicBezTo>
                  <a:cubicBezTo>
                    <a:pt x="621" y="71"/>
                    <a:pt x="621" y="71"/>
                    <a:pt x="621" y="71"/>
                  </a:cubicBezTo>
                  <a:cubicBezTo>
                    <a:pt x="628" y="65"/>
                    <a:pt x="638" y="65"/>
                    <a:pt x="645" y="71"/>
                  </a:cubicBezTo>
                  <a:cubicBezTo>
                    <a:pt x="901" y="328"/>
                    <a:pt x="901" y="328"/>
                    <a:pt x="901" y="328"/>
                  </a:cubicBezTo>
                  <a:cubicBezTo>
                    <a:pt x="908" y="335"/>
                    <a:pt x="908" y="345"/>
                    <a:pt x="901" y="3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30" name="Freeform 6"/>
            <p:cNvSpPr>
              <a:spLocks noEditPoints="1"/>
            </p:cNvSpPr>
            <p:nvPr/>
          </p:nvSpPr>
          <p:spPr bwMode="auto">
            <a:xfrm>
              <a:off x="1751013" y="1998663"/>
              <a:ext cx="623888" cy="623888"/>
            </a:xfrm>
            <a:custGeom>
              <a:avLst/>
              <a:gdLst>
                <a:gd name="T0" fmla="*/ 83 w 166"/>
                <a:gd name="T1" fmla="*/ 166 h 166"/>
                <a:gd name="T2" fmla="*/ 166 w 166"/>
                <a:gd name="T3" fmla="*/ 83 h 166"/>
                <a:gd name="T4" fmla="*/ 83 w 166"/>
                <a:gd name="T5" fmla="*/ 0 h 166"/>
                <a:gd name="T6" fmla="*/ 0 w 166"/>
                <a:gd name="T7" fmla="*/ 83 h 166"/>
                <a:gd name="T8" fmla="*/ 83 w 166"/>
                <a:gd name="T9" fmla="*/ 166 h 166"/>
                <a:gd name="T10" fmla="*/ 83 w 166"/>
                <a:gd name="T11" fmla="*/ 33 h 166"/>
                <a:gd name="T12" fmla="*/ 133 w 166"/>
                <a:gd name="T13" fmla="*/ 83 h 166"/>
                <a:gd name="T14" fmla="*/ 83 w 166"/>
                <a:gd name="T15" fmla="*/ 133 h 166"/>
                <a:gd name="T16" fmla="*/ 33 w 166"/>
                <a:gd name="T17" fmla="*/ 83 h 166"/>
                <a:gd name="T18" fmla="*/ 83 w 166"/>
                <a:gd name="T19" fmla="*/ 3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6">
                  <a:moveTo>
                    <a:pt x="83" y="166"/>
                  </a:moveTo>
                  <a:cubicBezTo>
                    <a:pt x="128" y="166"/>
                    <a:pt x="166" y="129"/>
                    <a:pt x="166" y="83"/>
                  </a:cubicBezTo>
                  <a:cubicBezTo>
                    <a:pt x="166" y="37"/>
                    <a:pt x="128" y="0"/>
                    <a:pt x="83" y="0"/>
                  </a:cubicBezTo>
                  <a:cubicBezTo>
                    <a:pt x="37" y="0"/>
                    <a:pt x="0" y="37"/>
                    <a:pt x="0" y="83"/>
                  </a:cubicBezTo>
                  <a:cubicBezTo>
                    <a:pt x="0" y="129"/>
                    <a:pt x="37" y="166"/>
                    <a:pt x="83" y="166"/>
                  </a:cubicBezTo>
                  <a:close/>
                  <a:moveTo>
                    <a:pt x="83" y="33"/>
                  </a:moveTo>
                  <a:cubicBezTo>
                    <a:pt x="110" y="33"/>
                    <a:pt x="133" y="56"/>
                    <a:pt x="133" y="83"/>
                  </a:cubicBezTo>
                  <a:cubicBezTo>
                    <a:pt x="133" y="111"/>
                    <a:pt x="110" y="133"/>
                    <a:pt x="83" y="133"/>
                  </a:cubicBezTo>
                  <a:cubicBezTo>
                    <a:pt x="55" y="133"/>
                    <a:pt x="33" y="111"/>
                    <a:pt x="33" y="83"/>
                  </a:cubicBezTo>
                  <a:cubicBezTo>
                    <a:pt x="33" y="56"/>
                    <a:pt x="55" y="33"/>
                    <a:pt x="83"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31" name="Freeform 7"/>
            <p:cNvSpPr>
              <a:spLocks noEditPoints="1"/>
            </p:cNvSpPr>
            <p:nvPr/>
          </p:nvSpPr>
          <p:spPr bwMode="auto">
            <a:xfrm>
              <a:off x="3375025" y="-1587"/>
              <a:ext cx="623888" cy="623888"/>
            </a:xfrm>
            <a:custGeom>
              <a:avLst/>
              <a:gdLst>
                <a:gd name="T0" fmla="*/ 83 w 166"/>
                <a:gd name="T1" fmla="*/ 0 h 166"/>
                <a:gd name="T2" fmla="*/ 0 w 166"/>
                <a:gd name="T3" fmla="*/ 83 h 166"/>
                <a:gd name="T4" fmla="*/ 83 w 166"/>
                <a:gd name="T5" fmla="*/ 166 h 166"/>
                <a:gd name="T6" fmla="*/ 166 w 166"/>
                <a:gd name="T7" fmla="*/ 83 h 166"/>
                <a:gd name="T8" fmla="*/ 83 w 166"/>
                <a:gd name="T9" fmla="*/ 0 h 166"/>
                <a:gd name="T10" fmla="*/ 83 w 166"/>
                <a:gd name="T11" fmla="*/ 133 h 166"/>
                <a:gd name="T12" fmla="*/ 33 w 166"/>
                <a:gd name="T13" fmla="*/ 83 h 166"/>
                <a:gd name="T14" fmla="*/ 83 w 166"/>
                <a:gd name="T15" fmla="*/ 33 h 166"/>
                <a:gd name="T16" fmla="*/ 133 w 166"/>
                <a:gd name="T17" fmla="*/ 83 h 166"/>
                <a:gd name="T18" fmla="*/ 83 w 166"/>
                <a:gd name="T19" fmla="*/ 13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6">
                  <a:moveTo>
                    <a:pt x="83" y="0"/>
                  </a:moveTo>
                  <a:cubicBezTo>
                    <a:pt x="37" y="0"/>
                    <a:pt x="0" y="37"/>
                    <a:pt x="0" y="83"/>
                  </a:cubicBezTo>
                  <a:cubicBezTo>
                    <a:pt x="0" y="129"/>
                    <a:pt x="37" y="166"/>
                    <a:pt x="83" y="166"/>
                  </a:cubicBezTo>
                  <a:cubicBezTo>
                    <a:pt x="129" y="166"/>
                    <a:pt x="166" y="129"/>
                    <a:pt x="166" y="83"/>
                  </a:cubicBezTo>
                  <a:cubicBezTo>
                    <a:pt x="166" y="37"/>
                    <a:pt x="129" y="0"/>
                    <a:pt x="83" y="0"/>
                  </a:cubicBezTo>
                  <a:close/>
                  <a:moveTo>
                    <a:pt x="83" y="133"/>
                  </a:moveTo>
                  <a:cubicBezTo>
                    <a:pt x="55" y="133"/>
                    <a:pt x="33" y="111"/>
                    <a:pt x="33" y="83"/>
                  </a:cubicBezTo>
                  <a:cubicBezTo>
                    <a:pt x="33" y="56"/>
                    <a:pt x="55" y="33"/>
                    <a:pt x="83" y="33"/>
                  </a:cubicBezTo>
                  <a:cubicBezTo>
                    <a:pt x="110" y="33"/>
                    <a:pt x="133" y="56"/>
                    <a:pt x="133" y="83"/>
                  </a:cubicBezTo>
                  <a:cubicBezTo>
                    <a:pt x="133" y="111"/>
                    <a:pt x="110" y="133"/>
                    <a:pt x="83"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32" name="Freeform 8"/>
            <p:cNvSpPr>
              <a:spLocks noEditPoints="1"/>
            </p:cNvSpPr>
            <p:nvPr/>
          </p:nvSpPr>
          <p:spPr bwMode="auto">
            <a:xfrm>
              <a:off x="1000125" y="1874838"/>
              <a:ext cx="500063" cy="500063"/>
            </a:xfrm>
            <a:custGeom>
              <a:avLst/>
              <a:gdLst>
                <a:gd name="T0" fmla="*/ 0 w 133"/>
                <a:gd name="T1" fmla="*/ 66 h 133"/>
                <a:gd name="T2" fmla="*/ 67 w 133"/>
                <a:gd name="T3" fmla="*/ 133 h 133"/>
                <a:gd name="T4" fmla="*/ 133 w 133"/>
                <a:gd name="T5" fmla="*/ 66 h 133"/>
                <a:gd name="T6" fmla="*/ 67 w 133"/>
                <a:gd name="T7" fmla="*/ 0 h 133"/>
                <a:gd name="T8" fmla="*/ 0 w 133"/>
                <a:gd name="T9" fmla="*/ 66 h 133"/>
                <a:gd name="T10" fmla="*/ 67 w 133"/>
                <a:gd name="T11" fmla="*/ 33 h 133"/>
                <a:gd name="T12" fmla="*/ 100 w 133"/>
                <a:gd name="T13" fmla="*/ 66 h 133"/>
                <a:gd name="T14" fmla="*/ 67 w 133"/>
                <a:gd name="T15" fmla="*/ 100 h 133"/>
                <a:gd name="T16" fmla="*/ 33 w 133"/>
                <a:gd name="T17" fmla="*/ 66 h 133"/>
                <a:gd name="T18" fmla="*/ 67 w 133"/>
                <a:gd name="T19" fmla="*/ 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3">
                  <a:moveTo>
                    <a:pt x="0" y="66"/>
                  </a:moveTo>
                  <a:cubicBezTo>
                    <a:pt x="0" y="103"/>
                    <a:pt x="30" y="133"/>
                    <a:pt x="67" y="133"/>
                  </a:cubicBezTo>
                  <a:cubicBezTo>
                    <a:pt x="103" y="133"/>
                    <a:pt x="133" y="103"/>
                    <a:pt x="133" y="66"/>
                  </a:cubicBezTo>
                  <a:cubicBezTo>
                    <a:pt x="133" y="30"/>
                    <a:pt x="103" y="0"/>
                    <a:pt x="67" y="0"/>
                  </a:cubicBezTo>
                  <a:cubicBezTo>
                    <a:pt x="30" y="0"/>
                    <a:pt x="0" y="30"/>
                    <a:pt x="0" y="66"/>
                  </a:cubicBezTo>
                  <a:close/>
                  <a:moveTo>
                    <a:pt x="67" y="33"/>
                  </a:moveTo>
                  <a:cubicBezTo>
                    <a:pt x="85" y="33"/>
                    <a:pt x="100" y="48"/>
                    <a:pt x="100" y="66"/>
                  </a:cubicBezTo>
                  <a:cubicBezTo>
                    <a:pt x="100" y="85"/>
                    <a:pt x="85" y="100"/>
                    <a:pt x="67" y="100"/>
                  </a:cubicBezTo>
                  <a:cubicBezTo>
                    <a:pt x="48" y="100"/>
                    <a:pt x="33" y="85"/>
                    <a:pt x="33" y="66"/>
                  </a:cubicBezTo>
                  <a:cubicBezTo>
                    <a:pt x="33" y="48"/>
                    <a:pt x="48" y="33"/>
                    <a:pt x="67"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33" name="Oval 9"/>
            <p:cNvSpPr>
              <a:spLocks noChangeArrowheads="1"/>
            </p:cNvSpPr>
            <p:nvPr/>
          </p:nvSpPr>
          <p:spPr bwMode="auto">
            <a:xfrm>
              <a:off x="1500188" y="2751138"/>
              <a:ext cx="250825" cy="247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34" name="Oval 10"/>
            <p:cNvSpPr>
              <a:spLocks noChangeArrowheads="1"/>
            </p:cNvSpPr>
            <p:nvPr/>
          </p:nvSpPr>
          <p:spPr bwMode="auto">
            <a:xfrm>
              <a:off x="3498850" y="874713"/>
              <a:ext cx="252413" cy="247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grpSp>
      <p:grpSp>
        <p:nvGrpSpPr>
          <p:cNvPr id="35" name="Group 44"/>
          <p:cNvGrpSpPr/>
          <p:nvPr/>
        </p:nvGrpSpPr>
        <p:grpSpPr>
          <a:xfrm>
            <a:off x="2971088" y="2336423"/>
            <a:ext cx="403467" cy="379436"/>
            <a:chOff x="-1587" y="-3175"/>
            <a:chExt cx="506412" cy="476250"/>
          </a:xfrm>
          <a:solidFill>
            <a:srgbClr val="FFFFFF"/>
          </a:solidFill>
        </p:grpSpPr>
        <p:sp>
          <p:nvSpPr>
            <p:cNvPr id="36" name="Oval 14"/>
            <p:cNvSpPr>
              <a:spLocks noChangeArrowheads="1"/>
            </p:cNvSpPr>
            <p:nvPr/>
          </p:nvSpPr>
          <p:spPr bwMode="auto">
            <a:xfrm>
              <a:off x="244475" y="257175"/>
              <a:ext cx="60325" cy="61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37" name="Freeform 15"/>
            <p:cNvSpPr>
              <a:spLocks noEditPoints="1"/>
            </p:cNvSpPr>
            <p:nvPr/>
          </p:nvSpPr>
          <p:spPr bwMode="auto">
            <a:xfrm>
              <a:off x="-1587" y="-3175"/>
              <a:ext cx="506412"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grpSp>
      <p:grpSp>
        <p:nvGrpSpPr>
          <p:cNvPr id="38" name="Group 47"/>
          <p:cNvGrpSpPr/>
          <p:nvPr/>
        </p:nvGrpSpPr>
        <p:grpSpPr>
          <a:xfrm>
            <a:off x="7316001" y="2285208"/>
            <a:ext cx="444517" cy="444710"/>
            <a:chOff x="-1587" y="-3175"/>
            <a:chExt cx="3670300" cy="3671888"/>
          </a:xfrm>
          <a:solidFill>
            <a:srgbClr val="FFFFFF"/>
          </a:solidFill>
        </p:grpSpPr>
        <p:sp>
          <p:nvSpPr>
            <p:cNvPr id="39" name="Freeform 24"/>
            <p:cNvSpPr>
              <a:spLocks noEditPoints="1"/>
            </p:cNvSpPr>
            <p:nvPr/>
          </p:nvSpPr>
          <p:spPr bwMode="auto">
            <a:xfrm>
              <a:off x="-1587" y="-3175"/>
              <a:ext cx="3670300" cy="3671888"/>
            </a:xfrm>
            <a:custGeom>
              <a:avLst/>
              <a:gdLst>
                <a:gd name="T0" fmla="*/ 631 w 976"/>
                <a:gd name="T1" fmla="*/ 306 h 976"/>
                <a:gd name="T2" fmla="*/ 488 w 976"/>
                <a:gd name="T3" fmla="*/ 0 h 976"/>
                <a:gd name="T4" fmla="*/ 275 w 976"/>
                <a:gd name="T5" fmla="*/ 312 h 976"/>
                <a:gd name="T6" fmla="*/ 244 w 976"/>
                <a:gd name="T7" fmla="*/ 329 h 976"/>
                <a:gd name="T8" fmla="*/ 92 w 976"/>
                <a:gd name="T9" fmla="*/ 305 h 976"/>
                <a:gd name="T10" fmla="*/ 0 w 976"/>
                <a:gd name="T11" fmla="*/ 885 h 976"/>
                <a:gd name="T12" fmla="*/ 183 w 976"/>
                <a:gd name="T13" fmla="*/ 976 h 976"/>
                <a:gd name="T14" fmla="*/ 266 w 976"/>
                <a:gd name="T15" fmla="*/ 924 h 976"/>
                <a:gd name="T16" fmla="*/ 275 w 976"/>
                <a:gd name="T17" fmla="*/ 926 h 976"/>
                <a:gd name="T18" fmla="*/ 580 w 976"/>
                <a:gd name="T19" fmla="*/ 976 h 976"/>
                <a:gd name="T20" fmla="*/ 856 w 976"/>
                <a:gd name="T21" fmla="*/ 917 h 976"/>
                <a:gd name="T22" fmla="*/ 870 w 976"/>
                <a:gd name="T23" fmla="*/ 831 h 976"/>
                <a:gd name="T24" fmla="*/ 920 w 976"/>
                <a:gd name="T25" fmla="*/ 669 h 976"/>
                <a:gd name="T26" fmla="*/ 949 w 976"/>
                <a:gd name="T27" fmla="*/ 512 h 976"/>
                <a:gd name="T28" fmla="*/ 976 w 976"/>
                <a:gd name="T29" fmla="*/ 439 h 976"/>
                <a:gd name="T30" fmla="*/ 890 w 976"/>
                <a:gd name="T31" fmla="*/ 319 h 976"/>
                <a:gd name="T32" fmla="*/ 183 w 976"/>
                <a:gd name="T33" fmla="*/ 915 h 976"/>
                <a:gd name="T34" fmla="*/ 61 w 976"/>
                <a:gd name="T35" fmla="*/ 885 h 976"/>
                <a:gd name="T36" fmla="*/ 92 w 976"/>
                <a:gd name="T37" fmla="*/ 366 h 976"/>
                <a:gd name="T38" fmla="*/ 214 w 976"/>
                <a:gd name="T39" fmla="*/ 397 h 976"/>
                <a:gd name="T40" fmla="*/ 914 w 976"/>
                <a:gd name="T41" fmla="*/ 443 h 976"/>
                <a:gd name="T42" fmla="*/ 793 w 976"/>
                <a:gd name="T43" fmla="*/ 488 h 976"/>
                <a:gd name="T44" fmla="*/ 793 w 976"/>
                <a:gd name="T45" fmla="*/ 519 h 976"/>
                <a:gd name="T46" fmla="*/ 901 w 976"/>
                <a:gd name="T47" fmla="*/ 575 h 976"/>
                <a:gd name="T48" fmla="*/ 763 w 976"/>
                <a:gd name="T49" fmla="*/ 641 h 976"/>
                <a:gd name="T50" fmla="*/ 763 w 976"/>
                <a:gd name="T51" fmla="*/ 671 h 976"/>
                <a:gd name="T52" fmla="*/ 862 w 976"/>
                <a:gd name="T53" fmla="*/ 734 h 976"/>
                <a:gd name="T54" fmla="*/ 732 w 976"/>
                <a:gd name="T55" fmla="*/ 793 h 976"/>
                <a:gd name="T56" fmla="*/ 732 w 976"/>
                <a:gd name="T57" fmla="*/ 824 h 976"/>
                <a:gd name="T58" fmla="*/ 811 w 976"/>
                <a:gd name="T59" fmla="*/ 866 h 976"/>
                <a:gd name="T60" fmla="*/ 747 w 976"/>
                <a:gd name="T61" fmla="*/ 915 h 976"/>
                <a:gd name="T62" fmla="*/ 411 w 976"/>
                <a:gd name="T63" fmla="*/ 896 h 976"/>
                <a:gd name="T64" fmla="*/ 244 w 976"/>
                <a:gd name="T65" fmla="*/ 835 h 976"/>
                <a:gd name="T66" fmla="*/ 268 w 976"/>
                <a:gd name="T67" fmla="*/ 382 h 976"/>
                <a:gd name="T68" fmla="*/ 458 w 976"/>
                <a:gd name="T69" fmla="*/ 92 h 976"/>
                <a:gd name="T70" fmla="*/ 577 w 976"/>
                <a:gd name="T71" fmla="*/ 206 h 976"/>
                <a:gd name="T72" fmla="*/ 879 w 976"/>
                <a:gd name="T73" fmla="*/ 377 h 976"/>
                <a:gd name="T74" fmla="*/ 914 w 976"/>
                <a:gd name="T75" fmla="*/ 443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76" h="976">
                  <a:moveTo>
                    <a:pt x="890" y="319"/>
                  </a:moveTo>
                  <a:cubicBezTo>
                    <a:pt x="851" y="309"/>
                    <a:pt x="762" y="309"/>
                    <a:pt x="631" y="306"/>
                  </a:cubicBezTo>
                  <a:cubicBezTo>
                    <a:pt x="637" y="277"/>
                    <a:pt x="638" y="252"/>
                    <a:pt x="638" y="206"/>
                  </a:cubicBezTo>
                  <a:cubicBezTo>
                    <a:pt x="638" y="96"/>
                    <a:pt x="559" y="0"/>
                    <a:pt x="488" y="0"/>
                  </a:cubicBezTo>
                  <a:cubicBezTo>
                    <a:pt x="438" y="0"/>
                    <a:pt x="397" y="41"/>
                    <a:pt x="397" y="91"/>
                  </a:cubicBezTo>
                  <a:cubicBezTo>
                    <a:pt x="396" y="152"/>
                    <a:pt x="377" y="258"/>
                    <a:pt x="275" y="312"/>
                  </a:cubicBezTo>
                  <a:cubicBezTo>
                    <a:pt x="267" y="316"/>
                    <a:pt x="246" y="327"/>
                    <a:pt x="242" y="328"/>
                  </a:cubicBezTo>
                  <a:cubicBezTo>
                    <a:pt x="244" y="329"/>
                    <a:pt x="244" y="329"/>
                    <a:pt x="244" y="329"/>
                  </a:cubicBezTo>
                  <a:cubicBezTo>
                    <a:pt x="228" y="316"/>
                    <a:pt x="206" y="305"/>
                    <a:pt x="183" y="305"/>
                  </a:cubicBezTo>
                  <a:cubicBezTo>
                    <a:pt x="92" y="305"/>
                    <a:pt x="92" y="305"/>
                    <a:pt x="92" y="305"/>
                  </a:cubicBezTo>
                  <a:cubicBezTo>
                    <a:pt x="41" y="305"/>
                    <a:pt x="0" y="346"/>
                    <a:pt x="0" y="397"/>
                  </a:cubicBezTo>
                  <a:cubicBezTo>
                    <a:pt x="0" y="885"/>
                    <a:pt x="0" y="885"/>
                    <a:pt x="0" y="885"/>
                  </a:cubicBezTo>
                  <a:cubicBezTo>
                    <a:pt x="0" y="935"/>
                    <a:pt x="41" y="976"/>
                    <a:pt x="92" y="976"/>
                  </a:cubicBezTo>
                  <a:cubicBezTo>
                    <a:pt x="183" y="976"/>
                    <a:pt x="183" y="976"/>
                    <a:pt x="183" y="976"/>
                  </a:cubicBezTo>
                  <a:cubicBezTo>
                    <a:pt x="219" y="976"/>
                    <a:pt x="250" y="954"/>
                    <a:pt x="264" y="923"/>
                  </a:cubicBezTo>
                  <a:cubicBezTo>
                    <a:pt x="265" y="923"/>
                    <a:pt x="265" y="924"/>
                    <a:pt x="266" y="924"/>
                  </a:cubicBezTo>
                  <a:cubicBezTo>
                    <a:pt x="268" y="924"/>
                    <a:pt x="270" y="925"/>
                    <a:pt x="273" y="926"/>
                  </a:cubicBezTo>
                  <a:cubicBezTo>
                    <a:pt x="274" y="926"/>
                    <a:pt x="274" y="926"/>
                    <a:pt x="275" y="926"/>
                  </a:cubicBezTo>
                  <a:cubicBezTo>
                    <a:pt x="292" y="930"/>
                    <a:pt x="326" y="938"/>
                    <a:pt x="398" y="955"/>
                  </a:cubicBezTo>
                  <a:cubicBezTo>
                    <a:pt x="414" y="959"/>
                    <a:pt x="496" y="976"/>
                    <a:pt x="580" y="976"/>
                  </a:cubicBezTo>
                  <a:cubicBezTo>
                    <a:pt x="747" y="976"/>
                    <a:pt x="747" y="976"/>
                    <a:pt x="747" y="976"/>
                  </a:cubicBezTo>
                  <a:cubicBezTo>
                    <a:pt x="798" y="976"/>
                    <a:pt x="835" y="956"/>
                    <a:pt x="856" y="917"/>
                  </a:cubicBezTo>
                  <a:cubicBezTo>
                    <a:pt x="857" y="917"/>
                    <a:pt x="864" y="903"/>
                    <a:pt x="869" y="884"/>
                  </a:cubicBezTo>
                  <a:cubicBezTo>
                    <a:pt x="874" y="870"/>
                    <a:pt x="875" y="851"/>
                    <a:pt x="870" y="831"/>
                  </a:cubicBezTo>
                  <a:cubicBezTo>
                    <a:pt x="903" y="808"/>
                    <a:pt x="913" y="774"/>
                    <a:pt x="920" y="752"/>
                  </a:cubicBezTo>
                  <a:cubicBezTo>
                    <a:pt x="932" y="716"/>
                    <a:pt x="928" y="688"/>
                    <a:pt x="920" y="669"/>
                  </a:cubicBezTo>
                  <a:cubicBezTo>
                    <a:pt x="939" y="651"/>
                    <a:pt x="954" y="625"/>
                    <a:pt x="961" y="585"/>
                  </a:cubicBezTo>
                  <a:cubicBezTo>
                    <a:pt x="965" y="559"/>
                    <a:pt x="961" y="534"/>
                    <a:pt x="949" y="512"/>
                  </a:cubicBezTo>
                  <a:cubicBezTo>
                    <a:pt x="966" y="493"/>
                    <a:pt x="974" y="468"/>
                    <a:pt x="975" y="446"/>
                  </a:cubicBezTo>
                  <a:cubicBezTo>
                    <a:pt x="976" y="439"/>
                    <a:pt x="976" y="439"/>
                    <a:pt x="976" y="439"/>
                  </a:cubicBezTo>
                  <a:cubicBezTo>
                    <a:pt x="976" y="435"/>
                    <a:pt x="976" y="433"/>
                    <a:pt x="976" y="424"/>
                  </a:cubicBezTo>
                  <a:cubicBezTo>
                    <a:pt x="976" y="386"/>
                    <a:pt x="949" y="336"/>
                    <a:pt x="890" y="319"/>
                  </a:cubicBezTo>
                  <a:close/>
                  <a:moveTo>
                    <a:pt x="214" y="885"/>
                  </a:moveTo>
                  <a:cubicBezTo>
                    <a:pt x="214" y="901"/>
                    <a:pt x="200" y="915"/>
                    <a:pt x="183" y="915"/>
                  </a:cubicBezTo>
                  <a:cubicBezTo>
                    <a:pt x="92" y="915"/>
                    <a:pt x="92" y="915"/>
                    <a:pt x="92" y="915"/>
                  </a:cubicBezTo>
                  <a:cubicBezTo>
                    <a:pt x="75" y="915"/>
                    <a:pt x="61" y="901"/>
                    <a:pt x="61" y="885"/>
                  </a:cubicBezTo>
                  <a:cubicBezTo>
                    <a:pt x="61" y="397"/>
                    <a:pt x="61" y="397"/>
                    <a:pt x="61" y="397"/>
                  </a:cubicBezTo>
                  <a:cubicBezTo>
                    <a:pt x="61" y="380"/>
                    <a:pt x="75" y="366"/>
                    <a:pt x="92" y="366"/>
                  </a:cubicBezTo>
                  <a:cubicBezTo>
                    <a:pt x="183" y="366"/>
                    <a:pt x="183" y="366"/>
                    <a:pt x="183" y="366"/>
                  </a:cubicBezTo>
                  <a:cubicBezTo>
                    <a:pt x="200" y="366"/>
                    <a:pt x="214" y="380"/>
                    <a:pt x="214" y="397"/>
                  </a:cubicBezTo>
                  <a:lnTo>
                    <a:pt x="214" y="885"/>
                  </a:lnTo>
                  <a:close/>
                  <a:moveTo>
                    <a:pt x="914" y="443"/>
                  </a:moveTo>
                  <a:cubicBezTo>
                    <a:pt x="914" y="458"/>
                    <a:pt x="907" y="488"/>
                    <a:pt x="854" y="488"/>
                  </a:cubicBezTo>
                  <a:cubicBezTo>
                    <a:pt x="808" y="488"/>
                    <a:pt x="793" y="488"/>
                    <a:pt x="793" y="488"/>
                  </a:cubicBezTo>
                  <a:cubicBezTo>
                    <a:pt x="785" y="488"/>
                    <a:pt x="778" y="495"/>
                    <a:pt x="778" y="503"/>
                  </a:cubicBezTo>
                  <a:cubicBezTo>
                    <a:pt x="778" y="512"/>
                    <a:pt x="785" y="519"/>
                    <a:pt x="793" y="519"/>
                  </a:cubicBezTo>
                  <a:cubicBezTo>
                    <a:pt x="793" y="519"/>
                    <a:pt x="806" y="519"/>
                    <a:pt x="852" y="519"/>
                  </a:cubicBezTo>
                  <a:cubicBezTo>
                    <a:pt x="898" y="519"/>
                    <a:pt x="904" y="556"/>
                    <a:pt x="901" y="575"/>
                  </a:cubicBezTo>
                  <a:cubicBezTo>
                    <a:pt x="897" y="598"/>
                    <a:pt x="886" y="641"/>
                    <a:pt x="835" y="641"/>
                  </a:cubicBezTo>
                  <a:cubicBezTo>
                    <a:pt x="783" y="641"/>
                    <a:pt x="763" y="641"/>
                    <a:pt x="763" y="641"/>
                  </a:cubicBezTo>
                  <a:cubicBezTo>
                    <a:pt x="754" y="641"/>
                    <a:pt x="747" y="647"/>
                    <a:pt x="747" y="656"/>
                  </a:cubicBezTo>
                  <a:cubicBezTo>
                    <a:pt x="747" y="664"/>
                    <a:pt x="754" y="671"/>
                    <a:pt x="763" y="671"/>
                  </a:cubicBezTo>
                  <a:cubicBezTo>
                    <a:pt x="763" y="671"/>
                    <a:pt x="799" y="671"/>
                    <a:pt x="823" y="671"/>
                  </a:cubicBezTo>
                  <a:cubicBezTo>
                    <a:pt x="874" y="671"/>
                    <a:pt x="870" y="710"/>
                    <a:pt x="862" y="734"/>
                  </a:cubicBezTo>
                  <a:cubicBezTo>
                    <a:pt x="852" y="764"/>
                    <a:pt x="846" y="793"/>
                    <a:pt x="782" y="793"/>
                  </a:cubicBezTo>
                  <a:cubicBezTo>
                    <a:pt x="760" y="793"/>
                    <a:pt x="732" y="793"/>
                    <a:pt x="732" y="793"/>
                  </a:cubicBezTo>
                  <a:cubicBezTo>
                    <a:pt x="723" y="793"/>
                    <a:pt x="717" y="800"/>
                    <a:pt x="717" y="808"/>
                  </a:cubicBezTo>
                  <a:cubicBezTo>
                    <a:pt x="717" y="817"/>
                    <a:pt x="723" y="824"/>
                    <a:pt x="732" y="824"/>
                  </a:cubicBezTo>
                  <a:cubicBezTo>
                    <a:pt x="732" y="824"/>
                    <a:pt x="753" y="824"/>
                    <a:pt x="780" y="824"/>
                  </a:cubicBezTo>
                  <a:cubicBezTo>
                    <a:pt x="813" y="824"/>
                    <a:pt x="815" y="855"/>
                    <a:pt x="811" y="866"/>
                  </a:cubicBezTo>
                  <a:cubicBezTo>
                    <a:pt x="807" y="879"/>
                    <a:pt x="803" y="888"/>
                    <a:pt x="803" y="888"/>
                  </a:cubicBezTo>
                  <a:cubicBezTo>
                    <a:pt x="793" y="905"/>
                    <a:pt x="779" y="915"/>
                    <a:pt x="747" y="915"/>
                  </a:cubicBezTo>
                  <a:cubicBezTo>
                    <a:pt x="580" y="915"/>
                    <a:pt x="580" y="915"/>
                    <a:pt x="580" y="915"/>
                  </a:cubicBezTo>
                  <a:cubicBezTo>
                    <a:pt x="497" y="915"/>
                    <a:pt x="414" y="896"/>
                    <a:pt x="411" y="896"/>
                  </a:cubicBezTo>
                  <a:cubicBezTo>
                    <a:pt x="285" y="866"/>
                    <a:pt x="278" y="864"/>
                    <a:pt x="270" y="862"/>
                  </a:cubicBezTo>
                  <a:cubicBezTo>
                    <a:pt x="270" y="862"/>
                    <a:pt x="244" y="857"/>
                    <a:pt x="244" y="835"/>
                  </a:cubicBezTo>
                  <a:cubicBezTo>
                    <a:pt x="244" y="414"/>
                    <a:pt x="244" y="414"/>
                    <a:pt x="244" y="414"/>
                  </a:cubicBezTo>
                  <a:cubicBezTo>
                    <a:pt x="244" y="399"/>
                    <a:pt x="253" y="386"/>
                    <a:pt x="268" y="382"/>
                  </a:cubicBezTo>
                  <a:cubicBezTo>
                    <a:pt x="270" y="381"/>
                    <a:pt x="273" y="380"/>
                    <a:pt x="275" y="380"/>
                  </a:cubicBezTo>
                  <a:cubicBezTo>
                    <a:pt x="414" y="322"/>
                    <a:pt x="456" y="195"/>
                    <a:pt x="458" y="92"/>
                  </a:cubicBezTo>
                  <a:cubicBezTo>
                    <a:pt x="458" y="77"/>
                    <a:pt x="469" y="61"/>
                    <a:pt x="488" y="61"/>
                  </a:cubicBezTo>
                  <a:cubicBezTo>
                    <a:pt x="520" y="61"/>
                    <a:pt x="577" y="126"/>
                    <a:pt x="577" y="206"/>
                  </a:cubicBezTo>
                  <a:cubicBezTo>
                    <a:pt x="577" y="278"/>
                    <a:pt x="574" y="291"/>
                    <a:pt x="549" y="366"/>
                  </a:cubicBezTo>
                  <a:cubicBezTo>
                    <a:pt x="854" y="366"/>
                    <a:pt x="852" y="370"/>
                    <a:pt x="879" y="377"/>
                  </a:cubicBezTo>
                  <a:cubicBezTo>
                    <a:pt x="912" y="387"/>
                    <a:pt x="915" y="415"/>
                    <a:pt x="915" y="424"/>
                  </a:cubicBezTo>
                  <a:cubicBezTo>
                    <a:pt x="915" y="435"/>
                    <a:pt x="915" y="433"/>
                    <a:pt x="914" y="4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40" name="Freeform 25"/>
            <p:cNvSpPr>
              <a:spLocks noEditPoints="1"/>
            </p:cNvSpPr>
            <p:nvPr/>
          </p:nvSpPr>
          <p:spPr bwMode="auto">
            <a:xfrm>
              <a:off x="344488" y="2979738"/>
              <a:ext cx="341313" cy="346075"/>
            </a:xfrm>
            <a:custGeom>
              <a:avLst/>
              <a:gdLst>
                <a:gd name="T0" fmla="*/ 45 w 91"/>
                <a:gd name="T1" fmla="*/ 0 h 92"/>
                <a:gd name="T2" fmla="*/ 0 w 91"/>
                <a:gd name="T3" fmla="*/ 46 h 92"/>
                <a:gd name="T4" fmla="*/ 45 w 91"/>
                <a:gd name="T5" fmla="*/ 92 h 92"/>
                <a:gd name="T6" fmla="*/ 91 w 91"/>
                <a:gd name="T7" fmla="*/ 46 h 92"/>
                <a:gd name="T8" fmla="*/ 45 w 91"/>
                <a:gd name="T9" fmla="*/ 0 h 92"/>
                <a:gd name="T10" fmla="*/ 45 w 91"/>
                <a:gd name="T11" fmla="*/ 61 h 92"/>
                <a:gd name="T12" fmla="*/ 30 w 91"/>
                <a:gd name="T13" fmla="*/ 46 h 92"/>
                <a:gd name="T14" fmla="*/ 45 w 91"/>
                <a:gd name="T15" fmla="*/ 31 h 92"/>
                <a:gd name="T16" fmla="*/ 61 w 91"/>
                <a:gd name="T17" fmla="*/ 46 h 92"/>
                <a:gd name="T18" fmla="*/ 45 w 91"/>
                <a:gd name="T19" fmla="*/ 6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92">
                  <a:moveTo>
                    <a:pt x="45" y="0"/>
                  </a:moveTo>
                  <a:cubicBezTo>
                    <a:pt x="20" y="0"/>
                    <a:pt x="0" y="20"/>
                    <a:pt x="0" y="46"/>
                  </a:cubicBezTo>
                  <a:cubicBezTo>
                    <a:pt x="0" y="71"/>
                    <a:pt x="20" y="92"/>
                    <a:pt x="45" y="92"/>
                  </a:cubicBezTo>
                  <a:cubicBezTo>
                    <a:pt x="71" y="92"/>
                    <a:pt x="91" y="71"/>
                    <a:pt x="91" y="46"/>
                  </a:cubicBezTo>
                  <a:cubicBezTo>
                    <a:pt x="91" y="20"/>
                    <a:pt x="71" y="0"/>
                    <a:pt x="45" y="0"/>
                  </a:cubicBezTo>
                  <a:close/>
                  <a:moveTo>
                    <a:pt x="45" y="61"/>
                  </a:moveTo>
                  <a:cubicBezTo>
                    <a:pt x="37" y="61"/>
                    <a:pt x="30" y="54"/>
                    <a:pt x="30" y="46"/>
                  </a:cubicBezTo>
                  <a:cubicBezTo>
                    <a:pt x="30" y="37"/>
                    <a:pt x="37" y="31"/>
                    <a:pt x="45" y="31"/>
                  </a:cubicBezTo>
                  <a:cubicBezTo>
                    <a:pt x="54" y="31"/>
                    <a:pt x="61" y="37"/>
                    <a:pt x="61" y="46"/>
                  </a:cubicBezTo>
                  <a:cubicBezTo>
                    <a:pt x="61" y="54"/>
                    <a:pt x="54" y="61"/>
                    <a:pt x="45"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grpSp>
      <p:grpSp>
        <p:nvGrpSpPr>
          <p:cNvPr id="41" name="Group 50"/>
          <p:cNvGrpSpPr/>
          <p:nvPr/>
        </p:nvGrpSpPr>
        <p:grpSpPr>
          <a:xfrm>
            <a:off x="4437313" y="2343888"/>
            <a:ext cx="352735" cy="403499"/>
            <a:chOff x="-1587" y="3175"/>
            <a:chExt cx="430212" cy="492125"/>
          </a:xfrm>
          <a:solidFill>
            <a:srgbClr val="FFFFFF"/>
          </a:solidFill>
        </p:grpSpPr>
        <p:sp>
          <p:nvSpPr>
            <p:cNvPr id="42" name="Freeform 29"/>
            <p:cNvSpPr>
              <a:spLocks noEditPoints="1"/>
            </p:cNvSpPr>
            <p:nvPr/>
          </p:nvSpPr>
          <p:spPr bwMode="auto">
            <a:xfrm>
              <a:off x="-1587" y="3175"/>
              <a:ext cx="430212" cy="492125"/>
            </a:xfrm>
            <a:custGeom>
              <a:avLst/>
              <a:gdLst>
                <a:gd name="T0" fmla="*/ 112 w 112"/>
                <a:gd name="T1" fmla="*/ 27 h 128"/>
                <a:gd name="T2" fmla="*/ 100 w 112"/>
                <a:gd name="T3" fmla="*/ 16 h 128"/>
                <a:gd name="T4" fmla="*/ 88 w 112"/>
                <a:gd name="T5" fmla="*/ 16 h 128"/>
                <a:gd name="T6" fmla="*/ 88 w 112"/>
                <a:gd name="T7" fmla="*/ 12 h 128"/>
                <a:gd name="T8" fmla="*/ 88 w 112"/>
                <a:gd name="T9" fmla="*/ 12 h 128"/>
                <a:gd name="T10" fmla="*/ 76 w 112"/>
                <a:gd name="T11" fmla="*/ 0 h 128"/>
                <a:gd name="T12" fmla="*/ 36 w 112"/>
                <a:gd name="T13" fmla="*/ 0 h 128"/>
                <a:gd name="T14" fmla="*/ 24 w 112"/>
                <a:gd name="T15" fmla="*/ 12 h 128"/>
                <a:gd name="T16" fmla="*/ 24 w 112"/>
                <a:gd name="T17" fmla="*/ 12 h 128"/>
                <a:gd name="T18" fmla="*/ 24 w 112"/>
                <a:gd name="T19" fmla="*/ 16 h 128"/>
                <a:gd name="T20" fmla="*/ 12 w 112"/>
                <a:gd name="T21" fmla="*/ 16 h 128"/>
                <a:gd name="T22" fmla="*/ 0 w 112"/>
                <a:gd name="T23" fmla="*/ 27 h 128"/>
                <a:gd name="T24" fmla="*/ 0 w 112"/>
                <a:gd name="T25" fmla="*/ 27 h 128"/>
                <a:gd name="T26" fmla="*/ 0 w 112"/>
                <a:gd name="T27" fmla="*/ 32 h 128"/>
                <a:gd name="T28" fmla="*/ 0 w 112"/>
                <a:gd name="T29" fmla="*/ 36 h 128"/>
                <a:gd name="T30" fmla="*/ 8 w 112"/>
                <a:gd name="T31" fmla="*/ 44 h 128"/>
                <a:gd name="T32" fmla="*/ 8 w 112"/>
                <a:gd name="T33" fmla="*/ 44 h 128"/>
                <a:gd name="T34" fmla="*/ 8 w 112"/>
                <a:gd name="T35" fmla="*/ 112 h 128"/>
                <a:gd name="T36" fmla="*/ 24 w 112"/>
                <a:gd name="T37" fmla="*/ 128 h 128"/>
                <a:gd name="T38" fmla="*/ 88 w 112"/>
                <a:gd name="T39" fmla="*/ 128 h 128"/>
                <a:gd name="T40" fmla="*/ 104 w 112"/>
                <a:gd name="T41" fmla="*/ 112 h 128"/>
                <a:gd name="T42" fmla="*/ 104 w 112"/>
                <a:gd name="T43" fmla="*/ 44 h 128"/>
                <a:gd name="T44" fmla="*/ 104 w 112"/>
                <a:gd name="T45" fmla="*/ 44 h 128"/>
                <a:gd name="T46" fmla="*/ 112 w 112"/>
                <a:gd name="T47" fmla="*/ 36 h 128"/>
                <a:gd name="T48" fmla="*/ 112 w 112"/>
                <a:gd name="T49" fmla="*/ 32 h 128"/>
                <a:gd name="T50" fmla="*/ 112 w 112"/>
                <a:gd name="T51" fmla="*/ 27 h 128"/>
                <a:gd name="T52" fmla="*/ 32 w 112"/>
                <a:gd name="T53" fmla="*/ 12 h 128"/>
                <a:gd name="T54" fmla="*/ 36 w 112"/>
                <a:gd name="T55" fmla="*/ 8 h 128"/>
                <a:gd name="T56" fmla="*/ 76 w 112"/>
                <a:gd name="T57" fmla="*/ 8 h 128"/>
                <a:gd name="T58" fmla="*/ 80 w 112"/>
                <a:gd name="T59" fmla="*/ 12 h 128"/>
                <a:gd name="T60" fmla="*/ 80 w 112"/>
                <a:gd name="T61" fmla="*/ 16 h 128"/>
                <a:gd name="T62" fmla="*/ 32 w 112"/>
                <a:gd name="T63" fmla="*/ 16 h 128"/>
                <a:gd name="T64" fmla="*/ 32 w 112"/>
                <a:gd name="T65" fmla="*/ 12 h 128"/>
                <a:gd name="T66" fmla="*/ 96 w 112"/>
                <a:gd name="T67" fmla="*/ 112 h 128"/>
                <a:gd name="T68" fmla="*/ 88 w 112"/>
                <a:gd name="T69" fmla="*/ 120 h 128"/>
                <a:gd name="T70" fmla="*/ 24 w 112"/>
                <a:gd name="T71" fmla="*/ 120 h 128"/>
                <a:gd name="T72" fmla="*/ 16 w 112"/>
                <a:gd name="T73" fmla="*/ 112 h 128"/>
                <a:gd name="T74" fmla="*/ 16 w 112"/>
                <a:gd name="T75" fmla="*/ 44 h 128"/>
                <a:gd name="T76" fmla="*/ 96 w 112"/>
                <a:gd name="T77" fmla="*/ 44 h 128"/>
                <a:gd name="T78" fmla="*/ 96 w 112"/>
                <a:gd name="T79" fmla="*/ 112 h 128"/>
                <a:gd name="T80" fmla="*/ 104 w 112"/>
                <a:gd name="T81" fmla="*/ 32 h 128"/>
                <a:gd name="T82" fmla="*/ 104 w 112"/>
                <a:gd name="T83" fmla="*/ 36 h 128"/>
                <a:gd name="T84" fmla="*/ 8 w 112"/>
                <a:gd name="T85" fmla="*/ 36 h 128"/>
                <a:gd name="T86" fmla="*/ 8 w 112"/>
                <a:gd name="T87" fmla="*/ 32 h 128"/>
                <a:gd name="T88" fmla="*/ 8 w 112"/>
                <a:gd name="T89" fmla="*/ 28 h 128"/>
                <a:gd name="T90" fmla="*/ 12 w 112"/>
                <a:gd name="T91" fmla="*/ 24 h 128"/>
                <a:gd name="T92" fmla="*/ 100 w 112"/>
                <a:gd name="T93" fmla="*/ 24 h 128"/>
                <a:gd name="T94" fmla="*/ 104 w 112"/>
                <a:gd name="T95" fmla="*/ 28 h 128"/>
                <a:gd name="T96" fmla="*/ 104 w 112"/>
                <a:gd name="T97" fmla="*/ 3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2" h="128">
                  <a:moveTo>
                    <a:pt x="112" y="27"/>
                  </a:moveTo>
                  <a:cubicBezTo>
                    <a:pt x="112" y="21"/>
                    <a:pt x="106" y="16"/>
                    <a:pt x="100" y="16"/>
                  </a:cubicBezTo>
                  <a:cubicBezTo>
                    <a:pt x="88" y="16"/>
                    <a:pt x="88" y="16"/>
                    <a:pt x="88" y="16"/>
                  </a:cubicBezTo>
                  <a:cubicBezTo>
                    <a:pt x="88" y="12"/>
                    <a:pt x="88" y="12"/>
                    <a:pt x="88" y="12"/>
                  </a:cubicBezTo>
                  <a:cubicBezTo>
                    <a:pt x="88" y="12"/>
                    <a:pt x="88" y="12"/>
                    <a:pt x="88" y="12"/>
                  </a:cubicBezTo>
                  <a:cubicBezTo>
                    <a:pt x="88" y="5"/>
                    <a:pt x="83" y="0"/>
                    <a:pt x="76" y="0"/>
                  </a:cubicBezTo>
                  <a:cubicBezTo>
                    <a:pt x="36" y="0"/>
                    <a:pt x="36" y="0"/>
                    <a:pt x="36" y="0"/>
                  </a:cubicBezTo>
                  <a:cubicBezTo>
                    <a:pt x="29" y="0"/>
                    <a:pt x="24" y="5"/>
                    <a:pt x="24" y="12"/>
                  </a:cubicBezTo>
                  <a:cubicBezTo>
                    <a:pt x="24" y="12"/>
                    <a:pt x="24" y="12"/>
                    <a:pt x="24" y="12"/>
                  </a:cubicBezTo>
                  <a:cubicBezTo>
                    <a:pt x="24" y="16"/>
                    <a:pt x="24" y="16"/>
                    <a:pt x="24" y="16"/>
                  </a:cubicBezTo>
                  <a:cubicBezTo>
                    <a:pt x="12" y="16"/>
                    <a:pt x="12" y="16"/>
                    <a:pt x="12" y="16"/>
                  </a:cubicBezTo>
                  <a:cubicBezTo>
                    <a:pt x="6" y="16"/>
                    <a:pt x="0" y="21"/>
                    <a:pt x="0" y="27"/>
                  </a:cubicBezTo>
                  <a:cubicBezTo>
                    <a:pt x="0" y="27"/>
                    <a:pt x="0" y="27"/>
                    <a:pt x="0" y="27"/>
                  </a:cubicBezTo>
                  <a:cubicBezTo>
                    <a:pt x="0" y="32"/>
                    <a:pt x="0" y="32"/>
                    <a:pt x="0" y="32"/>
                  </a:cubicBezTo>
                  <a:cubicBezTo>
                    <a:pt x="0" y="36"/>
                    <a:pt x="0" y="36"/>
                    <a:pt x="0" y="36"/>
                  </a:cubicBezTo>
                  <a:cubicBezTo>
                    <a:pt x="0" y="40"/>
                    <a:pt x="4" y="44"/>
                    <a:pt x="8" y="44"/>
                  </a:cubicBezTo>
                  <a:cubicBezTo>
                    <a:pt x="8" y="44"/>
                    <a:pt x="8" y="44"/>
                    <a:pt x="8" y="44"/>
                  </a:cubicBezTo>
                  <a:cubicBezTo>
                    <a:pt x="8" y="112"/>
                    <a:pt x="8" y="112"/>
                    <a:pt x="8" y="112"/>
                  </a:cubicBezTo>
                  <a:cubicBezTo>
                    <a:pt x="8" y="121"/>
                    <a:pt x="15" y="128"/>
                    <a:pt x="24" y="128"/>
                  </a:cubicBezTo>
                  <a:cubicBezTo>
                    <a:pt x="88" y="128"/>
                    <a:pt x="88" y="128"/>
                    <a:pt x="88" y="128"/>
                  </a:cubicBezTo>
                  <a:cubicBezTo>
                    <a:pt x="97" y="128"/>
                    <a:pt x="104" y="121"/>
                    <a:pt x="104" y="112"/>
                  </a:cubicBezTo>
                  <a:cubicBezTo>
                    <a:pt x="104" y="44"/>
                    <a:pt x="104" y="44"/>
                    <a:pt x="104" y="44"/>
                  </a:cubicBezTo>
                  <a:cubicBezTo>
                    <a:pt x="104" y="44"/>
                    <a:pt x="104" y="44"/>
                    <a:pt x="104" y="44"/>
                  </a:cubicBezTo>
                  <a:cubicBezTo>
                    <a:pt x="108" y="44"/>
                    <a:pt x="112" y="40"/>
                    <a:pt x="112" y="36"/>
                  </a:cubicBezTo>
                  <a:cubicBezTo>
                    <a:pt x="112" y="32"/>
                    <a:pt x="112" y="32"/>
                    <a:pt x="112" y="32"/>
                  </a:cubicBezTo>
                  <a:cubicBezTo>
                    <a:pt x="112" y="27"/>
                    <a:pt x="112" y="27"/>
                    <a:pt x="112" y="27"/>
                  </a:cubicBezTo>
                  <a:close/>
                  <a:moveTo>
                    <a:pt x="32" y="12"/>
                  </a:moveTo>
                  <a:cubicBezTo>
                    <a:pt x="32" y="10"/>
                    <a:pt x="34" y="8"/>
                    <a:pt x="36" y="8"/>
                  </a:cubicBezTo>
                  <a:cubicBezTo>
                    <a:pt x="76" y="8"/>
                    <a:pt x="76" y="8"/>
                    <a:pt x="76" y="8"/>
                  </a:cubicBezTo>
                  <a:cubicBezTo>
                    <a:pt x="78" y="8"/>
                    <a:pt x="80" y="10"/>
                    <a:pt x="80" y="12"/>
                  </a:cubicBezTo>
                  <a:cubicBezTo>
                    <a:pt x="80" y="16"/>
                    <a:pt x="80" y="16"/>
                    <a:pt x="80" y="16"/>
                  </a:cubicBezTo>
                  <a:cubicBezTo>
                    <a:pt x="32" y="16"/>
                    <a:pt x="32" y="16"/>
                    <a:pt x="32" y="16"/>
                  </a:cubicBezTo>
                  <a:lnTo>
                    <a:pt x="32" y="12"/>
                  </a:lnTo>
                  <a:close/>
                  <a:moveTo>
                    <a:pt x="96" y="112"/>
                  </a:moveTo>
                  <a:cubicBezTo>
                    <a:pt x="96" y="116"/>
                    <a:pt x="92" y="120"/>
                    <a:pt x="88" y="120"/>
                  </a:cubicBezTo>
                  <a:cubicBezTo>
                    <a:pt x="24" y="120"/>
                    <a:pt x="24" y="120"/>
                    <a:pt x="24" y="120"/>
                  </a:cubicBezTo>
                  <a:cubicBezTo>
                    <a:pt x="20" y="120"/>
                    <a:pt x="16" y="116"/>
                    <a:pt x="16" y="112"/>
                  </a:cubicBezTo>
                  <a:cubicBezTo>
                    <a:pt x="16" y="44"/>
                    <a:pt x="16" y="44"/>
                    <a:pt x="16" y="44"/>
                  </a:cubicBezTo>
                  <a:cubicBezTo>
                    <a:pt x="96" y="44"/>
                    <a:pt x="96" y="44"/>
                    <a:pt x="96" y="44"/>
                  </a:cubicBezTo>
                  <a:lnTo>
                    <a:pt x="96" y="112"/>
                  </a:lnTo>
                  <a:close/>
                  <a:moveTo>
                    <a:pt x="104" y="32"/>
                  </a:moveTo>
                  <a:cubicBezTo>
                    <a:pt x="104" y="36"/>
                    <a:pt x="104" y="36"/>
                    <a:pt x="104" y="36"/>
                  </a:cubicBezTo>
                  <a:cubicBezTo>
                    <a:pt x="8" y="36"/>
                    <a:pt x="8" y="36"/>
                    <a:pt x="8" y="36"/>
                  </a:cubicBezTo>
                  <a:cubicBezTo>
                    <a:pt x="8" y="32"/>
                    <a:pt x="8" y="32"/>
                    <a:pt x="8" y="32"/>
                  </a:cubicBezTo>
                  <a:cubicBezTo>
                    <a:pt x="8" y="28"/>
                    <a:pt x="8" y="28"/>
                    <a:pt x="8" y="28"/>
                  </a:cubicBezTo>
                  <a:cubicBezTo>
                    <a:pt x="8" y="26"/>
                    <a:pt x="10" y="24"/>
                    <a:pt x="12" y="24"/>
                  </a:cubicBezTo>
                  <a:cubicBezTo>
                    <a:pt x="100" y="24"/>
                    <a:pt x="100" y="24"/>
                    <a:pt x="100" y="24"/>
                  </a:cubicBezTo>
                  <a:cubicBezTo>
                    <a:pt x="102" y="24"/>
                    <a:pt x="104" y="26"/>
                    <a:pt x="104" y="28"/>
                  </a:cubicBezTo>
                  <a:lnTo>
                    <a:pt x="104"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43" name="Freeform 30"/>
            <p:cNvSpPr>
              <a:spLocks noEditPoints="1"/>
            </p:cNvSpPr>
            <p:nvPr/>
          </p:nvSpPr>
          <p:spPr bwMode="auto">
            <a:xfrm>
              <a:off x="90488"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44" name="Freeform 31"/>
            <p:cNvSpPr>
              <a:spLocks noEditPoints="1"/>
            </p:cNvSpPr>
            <p:nvPr/>
          </p:nvSpPr>
          <p:spPr bwMode="auto">
            <a:xfrm>
              <a:off x="182563"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45" name="Freeform 32"/>
            <p:cNvSpPr>
              <a:spLocks noEditPoints="1"/>
            </p:cNvSpPr>
            <p:nvPr/>
          </p:nvSpPr>
          <p:spPr bwMode="auto">
            <a:xfrm>
              <a:off x="274638"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grpSp>
      <p:grpSp>
        <p:nvGrpSpPr>
          <p:cNvPr id="46" name="Group 55"/>
          <p:cNvGrpSpPr/>
          <p:nvPr/>
        </p:nvGrpSpPr>
        <p:grpSpPr>
          <a:xfrm>
            <a:off x="5917209" y="2299172"/>
            <a:ext cx="304265" cy="444758"/>
            <a:chOff x="527333" y="1217552"/>
            <a:chExt cx="175409" cy="256405"/>
          </a:xfrm>
          <a:solidFill>
            <a:srgbClr val="FFFFFF"/>
          </a:solidFill>
        </p:grpSpPr>
        <p:sp>
          <p:nvSpPr>
            <p:cNvPr id="47" name="Freeform 79"/>
            <p:cNvSpPr>
              <a:spLocks noEditPoints="1"/>
            </p:cNvSpPr>
            <p:nvPr/>
          </p:nvSpPr>
          <p:spPr bwMode="auto">
            <a:xfrm>
              <a:off x="527333" y="1217552"/>
              <a:ext cx="175409" cy="256405"/>
            </a:xfrm>
            <a:custGeom>
              <a:avLst/>
              <a:gdLst>
                <a:gd name="T0" fmla="*/ 80 w 160"/>
                <a:gd name="T1" fmla="*/ 0 h 234"/>
                <a:gd name="T2" fmla="*/ 0 w 160"/>
                <a:gd name="T3" fmla="*/ 81 h 234"/>
                <a:gd name="T4" fmla="*/ 36 w 160"/>
                <a:gd name="T5" fmla="*/ 169 h 234"/>
                <a:gd name="T6" fmla="*/ 80 w 160"/>
                <a:gd name="T7" fmla="*/ 234 h 234"/>
                <a:gd name="T8" fmla="*/ 123 w 160"/>
                <a:gd name="T9" fmla="*/ 169 h 234"/>
                <a:gd name="T10" fmla="*/ 160 w 160"/>
                <a:gd name="T11" fmla="*/ 81 h 234"/>
                <a:gd name="T12" fmla="*/ 80 w 160"/>
                <a:gd name="T13" fmla="*/ 0 h 234"/>
                <a:gd name="T14" fmla="*/ 99 w 160"/>
                <a:gd name="T15" fmla="*/ 199 h 234"/>
                <a:gd name="T16" fmla="*/ 63 w 160"/>
                <a:gd name="T17" fmla="*/ 203 h 234"/>
                <a:gd name="T18" fmla="*/ 58 w 160"/>
                <a:gd name="T19" fmla="*/ 190 h 234"/>
                <a:gd name="T20" fmla="*/ 58 w 160"/>
                <a:gd name="T21" fmla="*/ 189 h 234"/>
                <a:gd name="T22" fmla="*/ 103 w 160"/>
                <a:gd name="T23" fmla="*/ 184 h 234"/>
                <a:gd name="T24" fmla="*/ 101 w 160"/>
                <a:gd name="T25" fmla="*/ 190 h 234"/>
                <a:gd name="T26" fmla="*/ 99 w 160"/>
                <a:gd name="T27" fmla="*/ 199 h 234"/>
                <a:gd name="T28" fmla="*/ 56 w 160"/>
                <a:gd name="T29" fmla="*/ 182 h 234"/>
                <a:gd name="T30" fmla="*/ 52 w 160"/>
                <a:gd name="T31" fmla="*/ 168 h 234"/>
                <a:gd name="T32" fmla="*/ 108 w 160"/>
                <a:gd name="T33" fmla="*/ 168 h 234"/>
                <a:gd name="T34" fmla="*/ 106 w 160"/>
                <a:gd name="T35" fmla="*/ 176 h 234"/>
                <a:gd name="T36" fmla="*/ 56 w 160"/>
                <a:gd name="T37" fmla="*/ 182 h 234"/>
                <a:gd name="T38" fmla="*/ 80 w 160"/>
                <a:gd name="T39" fmla="*/ 220 h 234"/>
                <a:gd name="T40" fmla="*/ 65 w 160"/>
                <a:gd name="T41" fmla="*/ 210 h 234"/>
                <a:gd name="T42" fmla="*/ 96 w 160"/>
                <a:gd name="T43" fmla="*/ 207 h 234"/>
                <a:gd name="T44" fmla="*/ 80 w 160"/>
                <a:gd name="T45" fmla="*/ 220 h 234"/>
                <a:gd name="T46" fmla="*/ 114 w 160"/>
                <a:gd name="T47" fmla="*/ 154 h 234"/>
                <a:gd name="T48" fmla="*/ 46 w 160"/>
                <a:gd name="T49" fmla="*/ 154 h 234"/>
                <a:gd name="T50" fmla="*/ 34 w 160"/>
                <a:gd name="T51" fmla="*/ 130 h 234"/>
                <a:gd name="T52" fmla="*/ 14 w 160"/>
                <a:gd name="T53" fmla="*/ 81 h 234"/>
                <a:gd name="T54" fmla="*/ 80 w 160"/>
                <a:gd name="T55" fmla="*/ 15 h 234"/>
                <a:gd name="T56" fmla="*/ 146 w 160"/>
                <a:gd name="T57" fmla="*/ 81 h 234"/>
                <a:gd name="T58" fmla="*/ 126 w 160"/>
                <a:gd name="T59" fmla="*/ 130 h 234"/>
                <a:gd name="T60" fmla="*/ 114 w 160"/>
                <a:gd name="T61" fmla="*/ 1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0" h="234">
                  <a:moveTo>
                    <a:pt x="80" y="0"/>
                  </a:moveTo>
                  <a:cubicBezTo>
                    <a:pt x="35" y="0"/>
                    <a:pt x="0" y="36"/>
                    <a:pt x="0" y="81"/>
                  </a:cubicBezTo>
                  <a:cubicBezTo>
                    <a:pt x="0" y="110"/>
                    <a:pt x="26" y="141"/>
                    <a:pt x="36" y="169"/>
                  </a:cubicBezTo>
                  <a:cubicBezTo>
                    <a:pt x="51" y="210"/>
                    <a:pt x="49" y="234"/>
                    <a:pt x="80" y="234"/>
                  </a:cubicBezTo>
                  <a:cubicBezTo>
                    <a:pt x="111" y="234"/>
                    <a:pt x="109" y="210"/>
                    <a:pt x="123" y="169"/>
                  </a:cubicBezTo>
                  <a:cubicBezTo>
                    <a:pt x="133" y="142"/>
                    <a:pt x="160" y="110"/>
                    <a:pt x="160" y="81"/>
                  </a:cubicBezTo>
                  <a:cubicBezTo>
                    <a:pt x="160" y="36"/>
                    <a:pt x="124" y="0"/>
                    <a:pt x="80" y="0"/>
                  </a:cubicBezTo>
                  <a:close/>
                  <a:moveTo>
                    <a:pt x="99" y="199"/>
                  </a:moveTo>
                  <a:cubicBezTo>
                    <a:pt x="63" y="203"/>
                    <a:pt x="63" y="203"/>
                    <a:pt x="63" y="203"/>
                  </a:cubicBezTo>
                  <a:cubicBezTo>
                    <a:pt x="61" y="200"/>
                    <a:pt x="60" y="195"/>
                    <a:pt x="58" y="190"/>
                  </a:cubicBezTo>
                  <a:cubicBezTo>
                    <a:pt x="58" y="190"/>
                    <a:pt x="58" y="189"/>
                    <a:pt x="58" y="189"/>
                  </a:cubicBezTo>
                  <a:cubicBezTo>
                    <a:pt x="103" y="184"/>
                    <a:pt x="103" y="184"/>
                    <a:pt x="103" y="184"/>
                  </a:cubicBezTo>
                  <a:cubicBezTo>
                    <a:pt x="103" y="186"/>
                    <a:pt x="102" y="188"/>
                    <a:pt x="101" y="190"/>
                  </a:cubicBezTo>
                  <a:cubicBezTo>
                    <a:pt x="100" y="193"/>
                    <a:pt x="100" y="196"/>
                    <a:pt x="99" y="199"/>
                  </a:cubicBezTo>
                  <a:close/>
                  <a:moveTo>
                    <a:pt x="56" y="182"/>
                  </a:moveTo>
                  <a:cubicBezTo>
                    <a:pt x="55" y="178"/>
                    <a:pt x="53" y="173"/>
                    <a:pt x="52" y="168"/>
                  </a:cubicBezTo>
                  <a:cubicBezTo>
                    <a:pt x="108" y="168"/>
                    <a:pt x="108" y="168"/>
                    <a:pt x="108" y="168"/>
                  </a:cubicBezTo>
                  <a:cubicBezTo>
                    <a:pt x="107" y="171"/>
                    <a:pt x="106" y="174"/>
                    <a:pt x="106" y="176"/>
                  </a:cubicBezTo>
                  <a:lnTo>
                    <a:pt x="56" y="182"/>
                  </a:lnTo>
                  <a:close/>
                  <a:moveTo>
                    <a:pt x="80" y="220"/>
                  </a:moveTo>
                  <a:cubicBezTo>
                    <a:pt x="72" y="220"/>
                    <a:pt x="69" y="219"/>
                    <a:pt x="65" y="210"/>
                  </a:cubicBezTo>
                  <a:cubicBezTo>
                    <a:pt x="96" y="207"/>
                    <a:pt x="96" y="207"/>
                    <a:pt x="96" y="207"/>
                  </a:cubicBezTo>
                  <a:cubicBezTo>
                    <a:pt x="92" y="219"/>
                    <a:pt x="88" y="220"/>
                    <a:pt x="80" y="220"/>
                  </a:cubicBezTo>
                  <a:close/>
                  <a:moveTo>
                    <a:pt x="114" y="154"/>
                  </a:moveTo>
                  <a:cubicBezTo>
                    <a:pt x="46" y="154"/>
                    <a:pt x="46" y="154"/>
                    <a:pt x="46" y="154"/>
                  </a:cubicBezTo>
                  <a:cubicBezTo>
                    <a:pt x="42" y="146"/>
                    <a:pt x="38" y="138"/>
                    <a:pt x="34" y="130"/>
                  </a:cubicBezTo>
                  <a:cubicBezTo>
                    <a:pt x="24" y="113"/>
                    <a:pt x="14" y="96"/>
                    <a:pt x="14" y="81"/>
                  </a:cubicBezTo>
                  <a:cubicBezTo>
                    <a:pt x="14" y="45"/>
                    <a:pt x="44" y="15"/>
                    <a:pt x="80" y="15"/>
                  </a:cubicBezTo>
                  <a:cubicBezTo>
                    <a:pt x="116" y="15"/>
                    <a:pt x="146" y="45"/>
                    <a:pt x="146" y="81"/>
                  </a:cubicBezTo>
                  <a:cubicBezTo>
                    <a:pt x="146" y="96"/>
                    <a:pt x="136" y="113"/>
                    <a:pt x="126" y="130"/>
                  </a:cubicBezTo>
                  <a:cubicBezTo>
                    <a:pt x="122" y="138"/>
                    <a:pt x="118" y="146"/>
                    <a:pt x="114" y="1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48" name="Freeform 80"/>
            <p:cNvSpPr>
              <a:spLocks/>
            </p:cNvSpPr>
            <p:nvPr/>
          </p:nvSpPr>
          <p:spPr bwMode="auto">
            <a:xfrm>
              <a:off x="566675" y="1258276"/>
              <a:ext cx="52762" cy="51373"/>
            </a:xfrm>
            <a:custGeom>
              <a:avLst/>
              <a:gdLst>
                <a:gd name="T0" fmla="*/ 44 w 48"/>
                <a:gd name="T1" fmla="*/ 0 h 47"/>
                <a:gd name="T2" fmla="*/ 0 w 48"/>
                <a:gd name="T3" fmla="*/ 44 h 47"/>
                <a:gd name="T4" fmla="*/ 4 w 48"/>
                <a:gd name="T5" fmla="*/ 47 h 47"/>
                <a:gd name="T6" fmla="*/ 7 w 48"/>
                <a:gd name="T7" fmla="*/ 44 h 47"/>
                <a:gd name="T8" fmla="*/ 44 w 48"/>
                <a:gd name="T9" fmla="*/ 7 h 47"/>
                <a:gd name="T10" fmla="*/ 48 w 48"/>
                <a:gd name="T11" fmla="*/ 4 h 47"/>
                <a:gd name="T12" fmla="*/ 44 w 48"/>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48" h="47">
                  <a:moveTo>
                    <a:pt x="44" y="0"/>
                  </a:moveTo>
                  <a:cubicBezTo>
                    <a:pt x="20" y="0"/>
                    <a:pt x="0" y="20"/>
                    <a:pt x="0" y="44"/>
                  </a:cubicBezTo>
                  <a:cubicBezTo>
                    <a:pt x="0" y="46"/>
                    <a:pt x="2" y="47"/>
                    <a:pt x="4" y="47"/>
                  </a:cubicBezTo>
                  <a:cubicBezTo>
                    <a:pt x="6" y="47"/>
                    <a:pt x="7" y="46"/>
                    <a:pt x="7" y="44"/>
                  </a:cubicBezTo>
                  <a:cubicBezTo>
                    <a:pt x="7" y="24"/>
                    <a:pt x="24" y="7"/>
                    <a:pt x="44" y="7"/>
                  </a:cubicBezTo>
                  <a:cubicBezTo>
                    <a:pt x="46" y="7"/>
                    <a:pt x="48" y="6"/>
                    <a:pt x="48" y="4"/>
                  </a:cubicBezTo>
                  <a:cubicBezTo>
                    <a:pt x="48" y="2"/>
                    <a:pt x="46" y="0"/>
                    <a:pt x="4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grpSp>
      <p:grpSp>
        <p:nvGrpSpPr>
          <p:cNvPr id="54" name="组合 53"/>
          <p:cNvGrpSpPr/>
          <p:nvPr/>
        </p:nvGrpSpPr>
        <p:grpSpPr>
          <a:xfrm>
            <a:off x="0" y="352224"/>
            <a:ext cx="9144000" cy="131294"/>
            <a:chOff x="0" y="522362"/>
            <a:chExt cx="9144000" cy="213184"/>
          </a:xfrm>
        </p:grpSpPr>
        <p:grpSp>
          <p:nvGrpSpPr>
            <p:cNvPr id="55" name="组合 54"/>
            <p:cNvGrpSpPr/>
            <p:nvPr/>
          </p:nvGrpSpPr>
          <p:grpSpPr>
            <a:xfrm>
              <a:off x="127000" y="522362"/>
              <a:ext cx="8890000" cy="213184"/>
              <a:chOff x="127000" y="447551"/>
              <a:chExt cx="8890000" cy="498377"/>
            </a:xfrm>
          </p:grpSpPr>
          <p:grpSp>
            <p:nvGrpSpPr>
              <p:cNvPr id="57" name="组合 56"/>
              <p:cNvGrpSpPr/>
              <p:nvPr/>
            </p:nvGrpSpPr>
            <p:grpSpPr>
              <a:xfrm>
                <a:off x="838200" y="447552"/>
                <a:ext cx="7112000" cy="498376"/>
                <a:chOff x="814738" y="2145382"/>
                <a:chExt cx="7112000" cy="1439863"/>
              </a:xfrm>
            </p:grpSpPr>
            <p:cxnSp>
              <p:nvCxnSpPr>
                <p:cNvPr id="105" name="MH_Other_41"/>
                <p:cNvCxnSpPr/>
                <p:nvPr/>
              </p:nvCxnSpPr>
              <p:spPr>
                <a:xfrm>
                  <a:off x="814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6" name="MH_Other_43"/>
                <p:cNvCxnSpPr/>
                <p:nvPr/>
              </p:nvCxnSpPr>
              <p:spPr>
                <a:xfrm>
                  <a:off x="45485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7" name="MH_Other_42"/>
                <p:cNvCxnSpPr/>
                <p:nvPr/>
              </p:nvCxnSpPr>
              <p:spPr>
                <a:xfrm>
                  <a:off x="2592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8" name="MH_Other_45"/>
                <p:cNvCxnSpPr/>
                <p:nvPr/>
              </p:nvCxnSpPr>
              <p:spPr>
                <a:xfrm>
                  <a:off x="7926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9" name="MH_Other_44"/>
                <p:cNvCxnSpPr/>
                <p:nvPr/>
              </p:nvCxnSpPr>
              <p:spPr>
                <a:xfrm>
                  <a:off x="6148738" y="2145382"/>
                  <a:ext cx="0" cy="1439863"/>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58" name="MH_Other_1"/>
              <p:cNvCxnSpPr/>
              <p:nvPr/>
            </p:nvCxnSpPr>
            <p:spPr>
              <a:xfrm>
                <a:off x="12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MH_Other_2"/>
              <p:cNvCxnSpPr/>
              <p:nvPr/>
            </p:nvCxnSpPr>
            <p:spPr>
              <a:xfrm>
                <a:off x="304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MH_Other_3"/>
              <p:cNvCxnSpPr/>
              <p:nvPr/>
            </p:nvCxnSpPr>
            <p:spPr>
              <a:xfrm>
                <a:off x="482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MH_Other_4"/>
              <p:cNvCxnSpPr/>
              <p:nvPr/>
            </p:nvCxnSpPr>
            <p:spPr>
              <a:xfrm>
                <a:off x="660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MH_Other_5"/>
              <p:cNvCxnSpPr/>
              <p:nvPr/>
            </p:nvCxnSpPr>
            <p:spPr>
              <a:xfrm>
                <a:off x="1016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MH_Other_6"/>
              <p:cNvCxnSpPr/>
              <p:nvPr/>
            </p:nvCxnSpPr>
            <p:spPr>
              <a:xfrm>
                <a:off x="1193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MH_Other_7"/>
              <p:cNvCxnSpPr/>
              <p:nvPr/>
            </p:nvCxnSpPr>
            <p:spPr>
              <a:xfrm>
                <a:off x="1371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MH_Other_8"/>
              <p:cNvCxnSpPr/>
              <p:nvPr/>
            </p:nvCxnSpPr>
            <p:spPr>
              <a:xfrm>
                <a:off x="1549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MH_Other_10"/>
              <p:cNvCxnSpPr/>
              <p:nvPr/>
            </p:nvCxnSpPr>
            <p:spPr>
              <a:xfrm>
                <a:off x="1905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MH_Other_11"/>
              <p:cNvCxnSpPr/>
              <p:nvPr/>
            </p:nvCxnSpPr>
            <p:spPr>
              <a:xfrm>
                <a:off x="2082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MH_Other_12"/>
              <p:cNvCxnSpPr/>
              <p:nvPr/>
            </p:nvCxnSpPr>
            <p:spPr>
              <a:xfrm>
                <a:off x="2260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MH_Other_13"/>
              <p:cNvCxnSpPr/>
              <p:nvPr/>
            </p:nvCxnSpPr>
            <p:spPr>
              <a:xfrm>
                <a:off x="2438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 name="MH_Other_14"/>
              <p:cNvCxnSpPr/>
              <p:nvPr/>
            </p:nvCxnSpPr>
            <p:spPr>
              <a:xfrm>
                <a:off x="2794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MH_Other_15"/>
              <p:cNvCxnSpPr/>
              <p:nvPr/>
            </p:nvCxnSpPr>
            <p:spPr>
              <a:xfrm>
                <a:off x="2971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2" name="MH_Other_16"/>
              <p:cNvCxnSpPr/>
              <p:nvPr/>
            </p:nvCxnSpPr>
            <p:spPr>
              <a:xfrm>
                <a:off x="3149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MH_Other_17"/>
              <p:cNvCxnSpPr/>
              <p:nvPr/>
            </p:nvCxnSpPr>
            <p:spPr>
              <a:xfrm>
                <a:off x="3327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 name="MH_Other_19"/>
              <p:cNvCxnSpPr/>
              <p:nvPr/>
            </p:nvCxnSpPr>
            <p:spPr>
              <a:xfrm>
                <a:off x="3683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5" name="MH_Other_20"/>
              <p:cNvCxnSpPr/>
              <p:nvPr/>
            </p:nvCxnSpPr>
            <p:spPr>
              <a:xfrm>
                <a:off x="3860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 name="MH_Other_21"/>
              <p:cNvCxnSpPr/>
              <p:nvPr/>
            </p:nvCxnSpPr>
            <p:spPr>
              <a:xfrm>
                <a:off x="4038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 name="MH_Other_22"/>
              <p:cNvCxnSpPr/>
              <p:nvPr/>
            </p:nvCxnSpPr>
            <p:spPr>
              <a:xfrm>
                <a:off x="4216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MH_Other_23"/>
              <p:cNvCxnSpPr/>
              <p:nvPr/>
            </p:nvCxnSpPr>
            <p:spPr>
              <a:xfrm>
                <a:off x="4427984" y="447551"/>
                <a:ext cx="0" cy="358774"/>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MH_Other_24"/>
              <p:cNvCxnSpPr/>
              <p:nvPr/>
            </p:nvCxnSpPr>
            <p:spPr>
              <a:xfrm>
                <a:off x="4749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0" name="MH_Other_25"/>
              <p:cNvCxnSpPr/>
              <p:nvPr/>
            </p:nvCxnSpPr>
            <p:spPr>
              <a:xfrm>
                <a:off x="4927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1" name="MH_Other_26"/>
              <p:cNvCxnSpPr/>
              <p:nvPr/>
            </p:nvCxnSpPr>
            <p:spPr>
              <a:xfrm>
                <a:off x="5105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2" name="MH_Other_28"/>
              <p:cNvCxnSpPr/>
              <p:nvPr/>
            </p:nvCxnSpPr>
            <p:spPr>
              <a:xfrm>
                <a:off x="5461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3" name="MH_Other_29"/>
              <p:cNvCxnSpPr/>
              <p:nvPr/>
            </p:nvCxnSpPr>
            <p:spPr>
              <a:xfrm>
                <a:off x="5638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4" name="MH_Other_30"/>
              <p:cNvCxnSpPr/>
              <p:nvPr/>
            </p:nvCxnSpPr>
            <p:spPr>
              <a:xfrm>
                <a:off x="5816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5" name="MH_Other_31"/>
              <p:cNvCxnSpPr/>
              <p:nvPr/>
            </p:nvCxnSpPr>
            <p:spPr>
              <a:xfrm>
                <a:off x="5994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6" name="MH_Other_32"/>
              <p:cNvCxnSpPr/>
              <p:nvPr/>
            </p:nvCxnSpPr>
            <p:spPr>
              <a:xfrm>
                <a:off x="6350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7" name="MH_Other_33"/>
              <p:cNvCxnSpPr/>
              <p:nvPr/>
            </p:nvCxnSpPr>
            <p:spPr>
              <a:xfrm>
                <a:off x="6527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8" name="MH_Other_34"/>
              <p:cNvCxnSpPr/>
              <p:nvPr/>
            </p:nvCxnSpPr>
            <p:spPr>
              <a:xfrm>
                <a:off x="6705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9" name="MH_Other_35"/>
              <p:cNvCxnSpPr/>
              <p:nvPr/>
            </p:nvCxnSpPr>
            <p:spPr>
              <a:xfrm>
                <a:off x="6883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0" name="MH_Other_37"/>
              <p:cNvCxnSpPr/>
              <p:nvPr/>
            </p:nvCxnSpPr>
            <p:spPr>
              <a:xfrm>
                <a:off x="7239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1" name="MH_Other_38"/>
              <p:cNvCxnSpPr/>
              <p:nvPr/>
            </p:nvCxnSpPr>
            <p:spPr>
              <a:xfrm>
                <a:off x="7416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2" name="MH_Other_39"/>
              <p:cNvCxnSpPr/>
              <p:nvPr/>
            </p:nvCxnSpPr>
            <p:spPr>
              <a:xfrm>
                <a:off x="7594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3" name="MH_Other_40"/>
              <p:cNvCxnSpPr/>
              <p:nvPr/>
            </p:nvCxnSpPr>
            <p:spPr>
              <a:xfrm>
                <a:off x="7772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4" name="MH_Other_46"/>
              <p:cNvCxnSpPr/>
              <p:nvPr/>
            </p:nvCxnSpPr>
            <p:spPr>
              <a:xfrm>
                <a:off x="8128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5" name="MH_Other_47"/>
              <p:cNvCxnSpPr/>
              <p:nvPr/>
            </p:nvCxnSpPr>
            <p:spPr>
              <a:xfrm>
                <a:off x="83058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6" name="MH_Other_48"/>
              <p:cNvCxnSpPr/>
              <p:nvPr/>
            </p:nvCxnSpPr>
            <p:spPr>
              <a:xfrm>
                <a:off x="84836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7" name="MH_Other_49"/>
              <p:cNvCxnSpPr/>
              <p:nvPr/>
            </p:nvCxnSpPr>
            <p:spPr>
              <a:xfrm>
                <a:off x="86614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98" name="组合 97"/>
              <p:cNvGrpSpPr/>
              <p:nvPr/>
            </p:nvGrpSpPr>
            <p:grpSpPr>
              <a:xfrm>
                <a:off x="1727200" y="447551"/>
                <a:ext cx="7112000" cy="426368"/>
                <a:chOff x="1703738" y="2145382"/>
                <a:chExt cx="7112000" cy="719138"/>
              </a:xfrm>
            </p:grpSpPr>
            <p:cxnSp>
              <p:nvCxnSpPr>
                <p:cNvPr id="100" name="MH_Other_9"/>
                <p:cNvCxnSpPr/>
                <p:nvPr/>
              </p:nvCxnSpPr>
              <p:spPr>
                <a:xfrm>
                  <a:off x="1703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1" name="MH_Other_18"/>
                <p:cNvCxnSpPr/>
                <p:nvPr/>
              </p:nvCxnSpPr>
              <p:spPr>
                <a:xfrm>
                  <a:off x="3481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2" name="MH_Other_27"/>
                <p:cNvCxnSpPr/>
                <p:nvPr/>
              </p:nvCxnSpPr>
              <p:spPr>
                <a:xfrm>
                  <a:off x="5259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3" name="MH_Other_36"/>
                <p:cNvCxnSpPr/>
                <p:nvPr/>
              </p:nvCxnSpPr>
              <p:spPr>
                <a:xfrm>
                  <a:off x="7037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4" name="MH_Other_50"/>
                <p:cNvCxnSpPr/>
                <p:nvPr/>
              </p:nvCxnSpPr>
              <p:spPr>
                <a:xfrm>
                  <a:off x="8815738" y="2145382"/>
                  <a:ext cx="0" cy="719138"/>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99" name="MH_Other_51"/>
              <p:cNvCxnSpPr/>
              <p:nvPr/>
            </p:nvCxnSpPr>
            <p:spPr>
              <a:xfrm>
                <a:off x="9017000" y="447551"/>
                <a:ext cx="0" cy="358775"/>
              </a:xfrm>
              <a:prstGeom prst="line">
                <a:avLst/>
              </a:prstGeom>
              <a:ln w="6350">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56" name="直接连接符 55"/>
            <p:cNvCxnSpPr/>
            <p:nvPr/>
          </p:nvCxnSpPr>
          <p:spPr>
            <a:xfrm>
              <a:off x="0" y="522362"/>
              <a:ext cx="9144000" cy="0"/>
            </a:xfrm>
            <a:prstGeom prst="line">
              <a:avLst/>
            </a:prstGeom>
            <a:ln>
              <a:solidFill>
                <a:schemeClr val="bg1">
                  <a:lumMod val="6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10" name="矩形 109"/>
          <p:cNvSpPr/>
          <p:nvPr/>
        </p:nvSpPr>
        <p:spPr>
          <a:xfrm>
            <a:off x="3785275" y="224749"/>
            <a:ext cx="2031325" cy="369332"/>
          </a:xfrm>
          <a:prstGeom prst="rect">
            <a:avLst/>
          </a:prstGeom>
          <a:solidFill>
            <a:schemeClr val="bg1">
              <a:lumMod val="95000"/>
            </a:schemeClr>
          </a:solidFill>
        </p:spPr>
        <p:txBody>
          <a:bodyPr wrap="none">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单击此处添加</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eelawadee" panose="020B0502040204020203" pitchFamily="34" charset="-34"/>
              </a:rPr>
              <a:t>内容</a:t>
            </a:r>
            <a:endParaRPr lang="zh-CN" altLang="en-US" dirty="0">
              <a:solidFill>
                <a:schemeClr val="tx1">
                  <a:lumMod val="75000"/>
                  <a:lumOff val="25000"/>
                </a:schemeClr>
              </a:solidFill>
            </a:endParaRPr>
          </a:p>
        </p:txBody>
      </p:sp>
    </p:spTree>
    <p:extLst>
      <p:ext uri="{BB962C8B-B14F-4D97-AF65-F5344CB8AC3E}">
        <p14:creationId xmlns:p14="http://schemas.microsoft.com/office/powerpoint/2010/main" val="12493438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down)">
                                      <p:cBhvr>
                                        <p:cTn id="8" dur="500"/>
                                        <p:tgtEl>
                                          <p:spTgt spid="4"/>
                                        </p:tgtEl>
                                      </p:cBhvr>
                                    </p:animEffect>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childTnLst>
                          </p:cTn>
                        </p:par>
                        <p:par>
                          <p:cTn id="21" fill="hold">
                            <p:stCondLst>
                              <p:cond delay="1500"/>
                            </p:stCondLst>
                            <p:childTnLst>
                              <p:par>
                                <p:cTn id="22" presetID="12" presetClass="entr" presetSubtype="4"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p:tgtEl>
                                          <p:spTgt spid="3"/>
                                        </p:tgtEl>
                                        <p:attrNameLst>
                                          <p:attrName>ppt_y</p:attrName>
                                        </p:attrNameLst>
                                      </p:cBhvr>
                                      <p:tavLst>
                                        <p:tav tm="0">
                                          <p:val>
                                            <p:strVal val="#ppt_y+#ppt_h*1.125000"/>
                                          </p:val>
                                        </p:tav>
                                        <p:tav tm="100000">
                                          <p:val>
                                            <p:strVal val="#ppt_y"/>
                                          </p:val>
                                        </p:tav>
                                      </p:tavLst>
                                    </p:anim>
                                    <p:animEffect transition="in" filter="wipe(up)">
                                      <p:cBhvr>
                                        <p:cTn id="25" dur="500"/>
                                        <p:tgtEl>
                                          <p:spTgt spid="3"/>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Effect transition="in" filter="fade">
                                      <p:cBhvr>
                                        <p:cTn id="37" dur="500"/>
                                        <p:tgtEl>
                                          <p:spTgt spid="12"/>
                                        </p:tgtEl>
                                      </p:cBhvr>
                                    </p:animEffect>
                                  </p:childTnLst>
                                </p:cTn>
                              </p:par>
                            </p:childTnLst>
                          </p:cTn>
                        </p:par>
                        <p:par>
                          <p:cTn id="38" fill="hold">
                            <p:stCondLst>
                              <p:cond delay="3000"/>
                            </p:stCondLst>
                            <p:childTnLst>
                              <p:par>
                                <p:cTn id="39" presetID="12" presetClass="entr" presetSubtype="1" fill="hold" nodeType="after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500"/>
                                        <p:tgtEl>
                                          <p:spTgt spid="6"/>
                                        </p:tgtEl>
                                        <p:attrNameLst>
                                          <p:attrName>ppt_y</p:attrName>
                                        </p:attrNameLst>
                                      </p:cBhvr>
                                      <p:tavLst>
                                        <p:tav tm="0">
                                          <p:val>
                                            <p:strVal val="#ppt_y-#ppt_h*1.125000"/>
                                          </p:val>
                                        </p:tav>
                                        <p:tav tm="100000">
                                          <p:val>
                                            <p:strVal val="#ppt_y"/>
                                          </p:val>
                                        </p:tav>
                                      </p:tavLst>
                                    </p:anim>
                                    <p:animEffect transition="in" filter="wipe(down)">
                                      <p:cBhvr>
                                        <p:cTn id="42" dur="500"/>
                                        <p:tgtEl>
                                          <p:spTgt spid="6"/>
                                        </p:tgtEl>
                                      </p:cBhvr>
                                    </p:animEffect>
                                  </p:childTnLst>
                                </p:cTn>
                              </p:par>
                            </p:childTnLst>
                          </p:cTn>
                        </p:par>
                        <p:par>
                          <p:cTn id="43" fill="hold">
                            <p:stCondLst>
                              <p:cond delay="3500"/>
                            </p:stCondLst>
                            <p:childTnLst>
                              <p:par>
                                <p:cTn id="44" presetID="53" presetClass="entr" presetSubtype="16"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childTnLst>
                          </p:cTn>
                        </p:par>
                        <p:par>
                          <p:cTn id="49" fill="hold">
                            <p:stCondLst>
                              <p:cond delay="4000"/>
                            </p:stCondLst>
                            <p:childTnLst>
                              <p:par>
                                <p:cTn id="50" presetID="53" presetClass="entr" presetSubtype="16" fill="hold" nodeType="afterEffect">
                                  <p:stCondLst>
                                    <p:cond delay="0"/>
                                  </p:stCondLst>
                                  <p:childTnLst>
                                    <p:set>
                                      <p:cBhvr>
                                        <p:cTn id="51" dur="1" fill="hold">
                                          <p:stCondLst>
                                            <p:cond delay="0"/>
                                          </p:stCondLst>
                                        </p:cTn>
                                        <p:tgtEl>
                                          <p:spTgt spid="22"/>
                                        </p:tgtEl>
                                        <p:attrNameLst>
                                          <p:attrName>style.visibility</p:attrName>
                                        </p:attrNameLst>
                                      </p:cBhvr>
                                      <p:to>
                                        <p:strVal val="visible"/>
                                      </p:to>
                                    </p:set>
                                    <p:anim calcmode="lin" valueType="num">
                                      <p:cBhvr>
                                        <p:cTn id="52" dur="500" fill="hold"/>
                                        <p:tgtEl>
                                          <p:spTgt spid="22"/>
                                        </p:tgtEl>
                                        <p:attrNameLst>
                                          <p:attrName>ppt_w</p:attrName>
                                        </p:attrNameLst>
                                      </p:cBhvr>
                                      <p:tavLst>
                                        <p:tav tm="0">
                                          <p:val>
                                            <p:fltVal val="0"/>
                                          </p:val>
                                        </p:tav>
                                        <p:tav tm="100000">
                                          <p:val>
                                            <p:strVal val="#ppt_w"/>
                                          </p:val>
                                        </p:tav>
                                      </p:tavLst>
                                    </p:anim>
                                    <p:anim calcmode="lin" valueType="num">
                                      <p:cBhvr>
                                        <p:cTn id="53" dur="500" fill="hold"/>
                                        <p:tgtEl>
                                          <p:spTgt spid="22"/>
                                        </p:tgtEl>
                                        <p:attrNameLst>
                                          <p:attrName>ppt_h</p:attrName>
                                        </p:attrNameLst>
                                      </p:cBhvr>
                                      <p:tavLst>
                                        <p:tav tm="0">
                                          <p:val>
                                            <p:fltVal val="0"/>
                                          </p:val>
                                        </p:tav>
                                        <p:tav tm="100000">
                                          <p:val>
                                            <p:strVal val="#ppt_h"/>
                                          </p:val>
                                        </p:tav>
                                      </p:tavLst>
                                    </p:anim>
                                    <p:animEffect transition="in" filter="fade">
                                      <p:cBhvr>
                                        <p:cTn id="54" dur="500"/>
                                        <p:tgtEl>
                                          <p:spTgt spid="22"/>
                                        </p:tgtEl>
                                      </p:cBhvr>
                                    </p:animEffect>
                                  </p:childTnLst>
                                </p:cTn>
                              </p:par>
                            </p:childTnLst>
                          </p:cTn>
                        </p:par>
                        <p:par>
                          <p:cTn id="55" fill="hold">
                            <p:stCondLst>
                              <p:cond delay="4500"/>
                            </p:stCondLst>
                            <p:childTnLst>
                              <p:par>
                                <p:cTn id="56" presetID="12" presetClass="entr" presetSubtype="4" fill="hold" nodeType="afterEffect">
                                  <p:stCondLst>
                                    <p:cond delay="0"/>
                                  </p:stCondLst>
                                  <p:childTnLst>
                                    <p:set>
                                      <p:cBhvr>
                                        <p:cTn id="57" dur="1" fill="hold">
                                          <p:stCondLst>
                                            <p:cond delay="0"/>
                                          </p:stCondLst>
                                        </p:cTn>
                                        <p:tgtEl>
                                          <p:spTgt spid="5"/>
                                        </p:tgtEl>
                                        <p:attrNameLst>
                                          <p:attrName>style.visibility</p:attrName>
                                        </p:attrNameLst>
                                      </p:cBhvr>
                                      <p:to>
                                        <p:strVal val="visible"/>
                                      </p:to>
                                    </p:set>
                                    <p:anim calcmode="lin" valueType="num">
                                      <p:cBhvr additive="base">
                                        <p:cTn id="58" dur="500"/>
                                        <p:tgtEl>
                                          <p:spTgt spid="5"/>
                                        </p:tgtEl>
                                        <p:attrNameLst>
                                          <p:attrName>ppt_y</p:attrName>
                                        </p:attrNameLst>
                                      </p:cBhvr>
                                      <p:tavLst>
                                        <p:tav tm="0">
                                          <p:val>
                                            <p:strVal val="#ppt_y+#ppt_h*1.125000"/>
                                          </p:val>
                                        </p:tav>
                                        <p:tav tm="100000">
                                          <p:val>
                                            <p:strVal val="#ppt_y"/>
                                          </p:val>
                                        </p:tav>
                                      </p:tavLst>
                                    </p:anim>
                                    <p:animEffect transition="in" filter="wipe(up)">
                                      <p:cBhvr>
                                        <p:cTn id="59" dur="500"/>
                                        <p:tgtEl>
                                          <p:spTgt spid="5"/>
                                        </p:tgtEl>
                                      </p:cBhvr>
                                    </p:animEffect>
                                  </p:childTnLst>
                                </p:cTn>
                              </p:par>
                            </p:childTnLst>
                          </p:cTn>
                        </p:par>
                        <p:par>
                          <p:cTn id="60" fill="hold">
                            <p:stCondLst>
                              <p:cond delay="5000"/>
                            </p:stCondLst>
                            <p:childTnLst>
                              <p:par>
                                <p:cTn id="61" presetID="53" presetClass="entr" presetSubtype="16" fill="hold" nodeType="after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p:cTn id="63" dur="500" fill="hold"/>
                                        <p:tgtEl>
                                          <p:spTgt spid="19"/>
                                        </p:tgtEl>
                                        <p:attrNameLst>
                                          <p:attrName>ppt_w</p:attrName>
                                        </p:attrNameLst>
                                      </p:cBhvr>
                                      <p:tavLst>
                                        <p:tav tm="0">
                                          <p:val>
                                            <p:fltVal val="0"/>
                                          </p:val>
                                        </p:tav>
                                        <p:tav tm="100000">
                                          <p:val>
                                            <p:strVal val="#ppt_w"/>
                                          </p:val>
                                        </p:tav>
                                      </p:tavLst>
                                    </p:anim>
                                    <p:anim calcmode="lin" valueType="num">
                                      <p:cBhvr>
                                        <p:cTn id="64" dur="500" fill="hold"/>
                                        <p:tgtEl>
                                          <p:spTgt spid="19"/>
                                        </p:tgtEl>
                                        <p:attrNameLst>
                                          <p:attrName>ppt_h</p:attrName>
                                        </p:attrNameLst>
                                      </p:cBhvr>
                                      <p:tavLst>
                                        <p:tav tm="0">
                                          <p:val>
                                            <p:fltVal val="0"/>
                                          </p:val>
                                        </p:tav>
                                        <p:tav tm="100000">
                                          <p:val>
                                            <p:strVal val="#ppt_h"/>
                                          </p:val>
                                        </p:tav>
                                      </p:tavLst>
                                    </p:anim>
                                    <p:animEffect transition="in" filter="fade">
                                      <p:cBhvr>
                                        <p:cTn id="65" dur="500"/>
                                        <p:tgtEl>
                                          <p:spTgt spid="19"/>
                                        </p:tgtEl>
                                      </p:cBhvr>
                                    </p:animEffect>
                                  </p:childTnLst>
                                </p:cTn>
                              </p:par>
                            </p:childTnLst>
                          </p:cTn>
                        </p:par>
                        <p:par>
                          <p:cTn id="66" fill="hold">
                            <p:stCondLst>
                              <p:cond delay="5500"/>
                            </p:stCondLst>
                            <p:childTnLst>
                              <p:par>
                                <p:cTn id="67" presetID="53" presetClass="entr" presetSubtype="16" fill="hold" grpId="0" nodeType="afterEffect">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cBhvr>
                                        <p:cTn id="69" dur="500" fill="hold"/>
                                        <p:tgtEl>
                                          <p:spTgt spid="14"/>
                                        </p:tgtEl>
                                        <p:attrNameLst>
                                          <p:attrName>ppt_w</p:attrName>
                                        </p:attrNameLst>
                                      </p:cBhvr>
                                      <p:tavLst>
                                        <p:tav tm="0">
                                          <p:val>
                                            <p:fltVal val="0"/>
                                          </p:val>
                                        </p:tav>
                                        <p:tav tm="100000">
                                          <p:val>
                                            <p:strVal val="#ppt_w"/>
                                          </p:val>
                                        </p:tav>
                                      </p:tavLst>
                                    </p:anim>
                                    <p:anim calcmode="lin" valueType="num">
                                      <p:cBhvr>
                                        <p:cTn id="70" dur="500" fill="hold"/>
                                        <p:tgtEl>
                                          <p:spTgt spid="14"/>
                                        </p:tgtEl>
                                        <p:attrNameLst>
                                          <p:attrName>ppt_h</p:attrName>
                                        </p:attrNameLst>
                                      </p:cBhvr>
                                      <p:tavLst>
                                        <p:tav tm="0">
                                          <p:val>
                                            <p:fltVal val="0"/>
                                          </p:val>
                                        </p:tav>
                                        <p:tav tm="100000">
                                          <p:val>
                                            <p:strVal val="#ppt_h"/>
                                          </p:val>
                                        </p:tav>
                                      </p:tavLst>
                                    </p:anim>
                                    <p:animEffect transition="in" filter="fade">
                                      <p:cBhvr>
                                        <p:cTn id="71" dur="500"/>
                                        <p:tgtEl>
                                          <p:spTgt spid="14"/>
                                        </p:tgtEl>
                                      </p:cBhvr>
                                    </p:animEffect>
                                  </p:childTnLst>
                                </p:cTn>
                              </p:par>
                            </p:childTnLst>
                          </p:cTn>
                        </p:par>
                        <p:par>
                          <p:cTn id="72" fill="hold">
                            <p:stCondLst>
                              <p:cond delay="6000"/>
                            </p:stCondLst>
                            <p:childTnLst>
                              <p:par>
                                <p:cTn id="73" presetID="12" presetClass="entr" presetSubtype="1" fill="hold" nodeType="afterEffect">
                                  <p:stCondLst>
                                    <p:cond delay="0"/>
                                  </p:stCondLst>
                                  <p:childTnLst>
                                    <p:set>
                                      <p:cBhvr>
                                        <p:cTn id="74" dur="1" fill="hold">
                                          <p:stCondLst>
                                            <p:cond delay="0"/>
                                          </p:stCondLst>
                                        </p:cTn>
                                        <p:tgtEl>
                                          <p:spTgt spid="7"/>
                                        </p:tgtEl>
                                        <p:attrNameLst>
                                          <p:attrName>style.visibility</p:attrName>
                                        </p:attrNameLst>
                                      </p:cBhvr>
                                      <p:to>
                                        <p:strVal val="visible"/>
                                      </p:to>
                                    </p:set>
                                    <p:anim calcmode="lin" valueType="num">
                                      <p:cBhvr additive="base">
                                        <p:cTn id="75" dur="500"/>
                                        <p:tgtEl>
                                          <p:spTgt spid="7"/>
                                        </p:tgtEl>
                                        <p:attrNameLst>
                                          <p:attrName>ppt_y</p:attrName>
                                        </p:attrNameLst>
                                      </p:cBhvr>
                                      <p:tavLst>
                                        <p:tav tm="0">
                                          <p:val>
                                            <p:strVal val="#ppt_y-#ppt_h*1.125000"/>
                                          </p:val>
                                        </p:tav>
                                        <p:tav tm="100000">
                                          <p:val>
                                            <p:strVal val="#ppt_y"/>
                                          </p:val>
                                        </p:tav>
                                      </p:tavLst>
                                    </p:anim>
                                    <p:animEffect transition="in" filter="wipe(down)">
                                      <p:cBhvr>
                                        <p:cTn id="76" dur="500"/>
                                        <p:tgtEl>
                                          <p:spTgt spid="7"/>
                                        </p:tgtEl>
                                      </p:cBhvr>
                                    </p:animEffect>
                                  </p:childTnLst>
                                </p:cTn>
                              </p:par>
                            </p:childTnLst>
                          </p:cTn>
                        </p:par>
                        <p:par>
                          <p:cTn id="77" fill="hold">
                            <p:stCondLst>
                              <p:cond delay="6500"/>
                            </p:stCondLst>
                            <p:childTnLst>
                              <p:par>
                                <p:cTn id="78" presetID="53" presetClass="entr" presetSubtype="16" fill="hold" grpId="0" nodeType="afterEffect">
                                  <p:stCondLst>
                                    <p:cond delay="0"/>
                                  </p:stCondLst>
                                  <p:childTnLst>
                                    <p:set>
                                      <p:cBhvr>
                                        <p:cTn id="79" dur="1" fill="hold">
                                          <p:stCondLst>
                                            <p:cond delay="0"/>
                                          </p:stCondLst>
                                        </p:cTn>
                                        <p:tgtEl>
                                          <p:spTgt spid="15"/>
                                        </p:tgtEl>
                                        <p:attrNameLst>
                                          <p:attrName>style.visibility</p:attrName>
                                        </p:attrNameLst>
                                      </p:cBhvr>
                                      <p:to>
                                        <p:strVal val="visible"/>
                                      </p:to>
                                    </p:set>
                                    <p:anim calcmode="lin" valueType="num">
                                      <p:cBhvr>
                                        <p:cTn id="80" dur="500" fill="hold"/>
                                        <p:tgtEl>
                                          <p:spTgt spid="15"/>
                                        </p:tgtEl>
                                        <p:attrNameLst>
                                          <p:attrName>ppt_w</p:attrName>
                                        </p:attrNameLst>
                                      </p:cBhvr>
                                      <p:tavLst>
                                        <p:tav tm="0">
                                          <p:val>
                                            <p:fltVal val="0"/>
                                          </p:val>
                                        </p:tav>
                                        <p:tav tm="100000">
                                          <p:val>
                                            <p:strVal val="#ppt_w"/>
                                          </p:val>
                                        </p:tav>
                                      </p:tavLst>
                                    </p:anim>
                                    <p:anim calcmode="lin" valueType="num">
                                      <p:cBhvr>
                                        <p:cTn id="81" dur="500" fill="hold"/>
                                        <p:tgtEl>
                                          <p:spTgt spid="15"/>
                                        </p:tgtEl>
                                        <p:attrNameLst>
                                          <p:attrName>ppt_h</p:attrName>
                                        </p:attrNameLst>
                                      </p:cBhvr>
                                      <p:tavLst>
                                        <p:tav tm="0">
                                          <p:val>
                                            <p:fltVal val="0"/>
                                          </p:val>
                                        </p:tav>
                                        <p:tav tm="100000">
                                          <p:val>
                                            <p:strVal val="#ppt_h"/>
                                          </p:val>
                                        </p:tav>
                                      </p:tavLst>
                                    </p:anim>
                                    <p:animEffect transition="in" filter="fade">
                                      <p:cBhvr>
                                        <p:cTn id="82" dur="500"/>
                                        <p:tgtEl>
                                          <p:spTgt spid="15"/>
                                        </p:tgtEl>
                                      </p:cBhvr>
                                    </p:animEffect>
                                  </p:childTnLst>
                                </p:cTn>
                              </p:par>
                            </p:childTnLst>
                          </p:cTn>
                        </p:par>
                        <p:par>
                          <p:cTn id="83" fill="hold">
                            <p:stCondLst>
                              <p:cond delay="7000"/>
                            </p:stCondLst>
                            <p:childTnLst>
                              <p:par>
                                <p:cTn id="84" presetID="53" presetClass="entr" presetSubtype="16" fill="hold" nodeType="afterEffect">
                                  <p:stCondLst>
                                    <p:cond delay="0"/>
                                  </p:stCondLst>
                                  <p:childTnLst>
                                    <p:set>
                                      <p:cBhvr>
                                        <p:cTn id="85" dur="1" fill="hold">
                                          <p:stCondLst>
                                            <p:cond delay="0"/>
                                          </p:stCondLst>
                                        </p:cTn>
                                        <p:tgtEl>
                                          <p:spTgt spid="25"/>
                                        </p:tgtEl>
                                        <p:attrNameLst>
                                          <p:attrName>style.visibility</p:attrName>
                                        </p:attrNameLst>
                                      </p:cBhvr>
                                      <p:to>
                                        <p:strVal val="visible"/>
                                      </p:to>
                                    </p:set>
                                    <p:anim calcmode="lin" valueType="num">
                                      <p:cBhvr>
                                        <p:cTn id="86" dur="500" fill="hold"/>
                                        <p:tgtEl>
                                          <p:spTgt spid="25"/>
                                        </p:tgtEl>
                                        <p:attrNameLst>
                                          <p:attrName>ppt_w</p:attrName>
                                        </p:attrNameLst>
                                      </p:cBhvr>
                                      <p:tavLst>
                                        <p:tav tm="0">
                                          <p:val>
                                            <p:fltVal val="0"/>
                                          </p:val>
                                        </p:tav>
                                        <p:tav tm="100000">
                                          <p:val>
                                            <p:strVal val="#ppt_w"/>
                                          </p:val>
                                        </p:tav>
                                      </p:tavLst>
                                    </p:anim>
                                    <p:anim calcmode="lin" valueType="num">
                                      <p:cBhvr>
                                        <p:cTn id="87" dur="500" fill="hold"/>
                                        <p:tgtEl>
                                          <p:spTgt spid="25"/>
                                        </p:tgtEl>
                                        <p:attrNameLst>
                                          <p:attrName>ppt_h</p:attrName>
                                        </p:attrNameLst>
                                      </p:cBhvr>
                                      <p:tavLst>
                                        <p:tav tm="0">
                                          <p:val>
                                            <p:fltVal val="0"/>
                                          </p:val>
                                        </p:tav>
                                        <p:tav tm="100000">
                                          <p:val>
                                            <p:strVal val="#ppt_h"/>
                                          </p:val>
                                        </p:tav>
                                      </p:tavLst>
                                    </p:anim>
                                    <p:animEffect transition="in" filter="fade">
                                      <p:cBhvr>
                                        <p:cTn id="8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877C4908-FE0A-43F2-B8DA-9F7993525651}" type="slidenum">
              <a:rPr lang="zh-CN" altLang="en-US" smtClean="0"/>
              <a:pPr/>
              <a:t>36</a:t>
            </a:fld>
            <a:endParaRPr lang="zh-CN" altLang="en-US"/>
          </a:p>
        </p:txBody>
      </p:sp>
      <p:sp>
        <p:nvSpPr>
          <p:cNvPr id="3" name="矩形 2"/>
          <p:cNvSpPr/>
          <p:nvPr/>
        </p:nvSpPr>
        <p:spPr>
          <a:xfrm flipH="1">
            <a:off x="1619672" y="627534"/>
            <a:ext cx="6360110" cy="830997"/>
          </a:xfrm>
          <a:prstGeom prst="rect">
            <a:avLst/>
          </a:prstGeom>
        </p:spPr>
        <p:txBody>
          <a:bodyPr wrap="square">
            <a:spAutoFit/>
          </a:bodyPr>
          <a:lstStyle/>
          <a:p>
            <a:pPr algn="ctr"/>
            <a:r>
              <a:rPr lang="en-US" altLang="zh-CN" sz="4800" b="1" dirty="0">
                <a:solidFill>
                  <a:schemeClr val="tx1">
                    <a:lumMod val="65000"/>
                    <a:lumOff val="35000"/>
                  </a:schemeClr>
                </a:solidFill>
                <a:latin typeface="Agency FB" panose="020B0503020202020204" pitchFamily="34" charset="0"/>
                <a:ea typeface="微软雅黑" panose="020B0503020204020204" pitchFamily="34" charset="-122"/>
                <a:cs typeface="BrowalliaUPC" panose="020B0604020202020204" pitchFamily="34" charset="-34"/>
              </a:rPr>
              <a:t>MANY THANKS TO </a:t>
            </a:r>
            <a:r>
              <a:rPr lang="en-US" altLang="zh-CN" sz="4800" b="1" dirty="0" smtClean="0">
                <a:solidFill>
                  <a:schemeClr val="tx1">
                    <a:lumMod val="65000"/>
                    <a:lumOff val="35000"/>
                  </a:schemeClr>
                </a:solidFill>
                <a:latin typeface="Agency FB" panose="020B0503020202020204" pitchFamily="34" charset="0"/>
                <a:ea typeface="微软雅黑" panose="020B0503020204020204" pitchFamily="34" charset="-122"/>
                <a:cs typeface="BrowalliaUPC" panose="020B0604020202020204" pitchFamily="34" charset="-34"/>
              </a:rPr>
              <a:t>YOU</a:t>
            </a:r>
          </a:p>
        </p:txBody>
      </p:sp>
    </p:spTree>
    <p:extLst>
      <p:ext uri="{BB962C8B-B14F-4D97-AF65-F5344CB8AC3E}">
        <p14:creationId xmlns:p14="http://schemas.microsoft.com/office/powerpoint/2010/main" val="37933797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1"/>
  <p:tag name="ISPRING_SCORM_RATE_QUIZZES" val="0"/>
  <p:tag name="ISPRING_SCORM_PASSING_SCORE" val="100.0000000000"/>
  <p:tag name="ISPRING_RESOURCE_PATHS_HASH_2" val="68d20491f2f62e6d1b0edc4f0ac815f4a129"/>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245</TotalTime>
  <Words>5951</Words>
  <Application>Microsoft Office PowerPoint</Application>
  <PresentationFormat>全屏显示(16:9)</PresentationFormat>
  <Paragraphs>618</Paragraphs>
  <Slides>36</Slides>
  <Notes>36</Notes>
  <HiddenSlides>0</HiddenSlides>
  <MMClips>0</MMClips>
  <ScaleCrop>false</ScaleCrop>
  <HeadingPairs>
    <vt:vector size="4" baseType="variant">
      <vt:variant>
        <vt:lpstr>主题</vt:lpstr>
      </vt:variant>
      <vt:variant>
        <vt:i4>1</vt:i4>
      </vt:variant>
      <vt:variant>
        <vt:lpstr>幻灯片标题</vt:lpstr>
      </vt:variant>
      <vt:variant>
        <vt:i4>36</vt:i4>
      </vt:variant>
    </vt:vector>
  </HeadingPairs>
  <TitlesOfParts>
    <vt:vector size="37"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微软用户</dc:creator>
  <cp:lastModifiedBy>zh Yang</cp:lastModifiedBy>
  <cp:revision>46</cp:revision>
  <dcterms:created xsi:type="dcterms:W3CDTF">2015-08-29T03:10:12Z</dcterms:created>
  <dcterms:modified xsi:type="dcterms:W3CDTF">2017-07-19T04:04:20Z</dcterms:modified>
</cp:coreProperties>
</file>