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73" r:id="rId5"/>
    <p:sldId id="272" r:id="rId6"/>
    <p:sldId id="274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B3F6"/>
    <a:srgbClr val="D51A19"/>
    <a:srgbClr val="DB0015"/>
    <a:srgbClr val="E05034"/>
    <a:srgbClr val="B51A35"/>
    <a:srgbClr val="CC0000"/>
    <a:srgbClr val="FF0000"/>
    <a:srgbClr val="EA0011"/>
    <a:srgbClr val="E600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81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696" y="102"/>
      </p:cViewPr>
      <p:guideLst>
        <p:guide orient="horz" pos="2140"/>
        <p:guide pos="38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88D00-FFF6-4B01-87E5-30E77C1419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1FFD0-2C86-4B4A-9ADF-AD4DA3F184A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1FFD0-2C86-4B4A-9ADF-AD4DA3F184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1FFD0-2C86-4B4A-9ADF-AD4DA3F184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1FFD0-2C86-4B4A-9ADF-AD4DA3F184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1FFD0-2C86-4B4A-9ADF-AD4DA3F184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F3C47-3E81-458C-8AF1-779C961545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38CFB-2530-4900-86D7-0F5E455D6B5E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 txBox="1"/>
          <p:nvPr userDrawn="1"/>
        </p:nvSpPr>
        <p:spPr>
          <a:xfrm>
            <a:off x="6438900" y="4581753"/>
            <a:ext cx="4827814" cy="9291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感谢您下载包图网平台上提供的</a:t>
            </a:r>
            <a:r>
              <a:rPr lang="en-US" altLang="zh-CN" dirty="0" smtClean="0">
                <a:solidFill>
                  <a:schemeClr val="bg1"/>
                </a:solidFill>
              </a:rPr>
              <a:t>PPT</a:t>
            </a:r>
            <a:r>
              <a:rPr lang="zh-CN" altLang="en-US" dirty="0" smtClean="0">
                <a:solidFill>
                  <a:schemeClr val="bg1"/>
                </a:solidFill>
              </a:rPr>
              <a:t>作品，为了您和包图网以及原创作者的利益，请勿复制、传播、销售，否则将承担法律责任！包图网将对作品进行维权，按照传播下载次数进行十倍索取赔偿！</a:t>
            </a:r>
            <a:r>
              <a:rPr lang="en-US" altLang="zh-CN" dirty="0" smtClean="0">
                <a:solidFill>
                  <a:schemeClr val="bg1"/>
                </a:solidFill>
              </a:rPr>
              <a:t>Ibaotu.com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notesSlide" Target="../notesSlides/notesSlide1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4.png"/><Relationship Id="rId15" Type="http://schemas.microsoft.com/office/2007/relationships/media" Target="../media/media1.mp3"/><Relationship Id="rId14" Type="http://schemas.openxmlformats.org/officeDocument/2006/relationships/audio" Target="../media/media1.mp3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6.png"/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7"/>
          <a:stretch>
            <a:fillRect/>
          </a:stretch>
        </p:blipFill>
        <p:spPr>
          <a:xfrm>
            <a:off x="0" y="3392058"/>
            <a:ext cx="12209136" cy="346594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389" y="993328"/>
            <a:ext cx="2200305" cy="388162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7767">
            <a:off x="12721134" y="17678"/>
            <a:ext cx="967613" cy="143292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063" y="3600265"/>
            <a:ext cx="971550" cy="952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68" y="5482966"/>
            <a:ext cx="1223727" cy="7446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1807" y="613068"/>
            <a:ext cx="314646" cy="3496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059" y="282864"/>
            <a:ext cx="439026" cy="61463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4225" y="-448877"/>
            <a:ext cx="561097" cy="44887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4" y="-694896"/>
            <a:ext cx="328025" cy="49203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5413" y="86411"/>
            <a:ext cx="353923" cy="44024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4900" y="-503248"/>
            <a:ext cx="483406" cy="44887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9236" y="993328"/>
            <a:ext cx="577206" cy="587179"/>
          </a:xfrm>
          <a:prstGeom prst="rect">
            <a:avLst/>
          </a:prstGeom>
        </p:spPr>
      </p:pic>
      <p:pic>
        <p:nvPicPr>
          <p:cNvPr id="3" name="上海爱乐民乐团 - 香茗四溢 喜迎宾朋 Fragrant Tea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809" y="714130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2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1" dur="9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104 -3.7037E-6 C 0.04362 -0.07037 0.09362 -0.04004 0.14557 -0.19305 C 0.16445 -0.25486 0.18451 -0.38842 0.15248 -0.57152 C 0.10261 -0.7368 0.0349 -0.71921 -0.03828 -0.72384 " pathEditMode="relative" rAng="0" ptsTypes="AAAA">
                                      <p:cBhvr>
                                        <p:cTn id="2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4" y="-3620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91667E-6 -4.44444E-6 C -0.1 0.14769 -0.14271 0.48102 -0.27474 0.58496 C -0.4069 0.68866 -0.62031 0.5544 -0.79244 0.62315 C -0.89804 0.67107 -0.90716 0.70116 -0.96875 0.77107 " pathEditMode="relative" rAng="0" ptsTypes="AAAA">
                                      <p:cBhvr>
                                        <p:cTn id="28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38" y="385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79167E-6 -0.01759 C 0.0582 0.09352 0.05677 0.17847 0.1746 0.31551 C 0.40598 0.51204 0.4789 0.3375 0.6888 0.47245 C 0.87942 0.62107 0.88307 0.8081 1.0194 0.95556 " pathEditMode="relative" rAng="0" ptsTypes="AAAA">
                                      <p:cBhvr>
                                        <p:cTn id="30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64" y="4865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125E-6 -7.40741E-7 C 0.06094 0.15394 0.05508 0.21829 0.16927 0.45023 C 0.26159 0.5963 0.30716 0.61875 0.38789 0.6713 C 0.51862 0.74699 0.63998 0.69259 0.79245 0.76759 C 0.97474 0.85139 0.96511 0.9331 1.08659 0.98565 " pathEditMode="relative" rAng="0" ptsTypes="AAAAA">
                                      <p:cBhvr>
                                        <p:cTn id="32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23" y="492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1.04167E-6 3.7037E-7 C 0.09401 0.10625 0.09453 0.21852 0.28294 0.3206 C 0.49232 0.40116 0.47136 0.41574 0.69453 0.40162 C 0.97266 0.37222 0.93789 0.29537 1.0599 0.24236 " pathEditMode="relative" rAng="0" ptsTypes="AAAA">
                                      <p:cBhvr>
                                        <p:cTn id="34" dur="8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5" y="2032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125E-6 -1.48148E-6 C 0.11484 0.10371 0.11575 0.2338 0.32825 0.31898 C 0.50299 0.35208 0.69192 0.13704 0.8151 0.15417 C 0.94101 0.16366 0.96601 0.38287 1.09205 0.39213 " pathEditMode="relative" rAng="0" ptsTypes="AAAA">
                                      <p:cBhvr>
                                        <p:cTn id="36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596" y="1960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5E-6 -1.11111E-6 C 0.08854 0.14491 0.09414 0.04144 0.26588 0.43449 C 0.44245 0.79398 0.57122 0.66343 0.7276 0.85648 C 0.94036 1.05463 0.95208 0.96019 1.09466 1.0412 " pathEditMode="relative" rAng="0" ptsTypes="AAAA">
                                      <p:cBhvr>
                                        <p:cTn id="38" dur="1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7" y="5206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91667E-6 4.07407E-6 C 0.05521 0.14467 0.05886 0.25856 0.16354 0.43426 C 0.27383 0.64259 0.39479 0.66226 0.48425 0.78078 C 0.57253 0.88958 0.56289 0.96805 0.62878 1.05763 " pathEditMode="relative" rAng="0" ptsTypes="AAAA">
                                      <p:cBhvr>
                                        <p:cTn id="40" dur="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32" y="5287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54167E-6 -0.00092 C 0.14571 0.03889 0.22552 0.09306 0.43776 0.11899 C 0.65013 0.13889 0.73321 0.14769 0.89662 0.06575 C 0.97474 -0.01481 0.98516 -0.09004 1.05287 -0.18402 " pathEditMode="relative" rAng="0" ptsTypes="AAAA">
                                      <p:cBhvr>
                                        <p:cTn id="42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643" y="-247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6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8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50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52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54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56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"/>
          <a:stretch>
            <a:fillRect/>
          </a:stretch>
        </p:blipFill>
        <p:spPr>
          <a:xfrm>
            <a:off x="1345474" y="627016"/>
            <a:ext cx="9761620" cy="5638341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2194049" y="2440217"/>
            <a:ext cx="7804423" cy="257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zh-CN" altLang="en-US" sz="1900" dirty="0" smtClean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      衷心</a:t>
            </a:r>
            <a:r>
              <a:rPr lang="zh-CN" altLang="en-US" sz="1900" dirty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感谢您一直以来对我公司的关心贺支持，岁月的年轮即将转过2017年，崭新的2018年正在踏着春天的步伐向我们走来。日月开新元，天地又一春，在这新春佳节来临之际，特邀您出席我公司新春团拜会，恭候您的光临</a:t>
            </a:r>
            <a:r>
              <a:rPr lang="zh-CN" altLang="en-US" sz="1900" dirty="0" smtClean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！</a:t>
            </a:r>
            <a:endParaRPr lang="en-US" altLang="zh-CN" sz="1900" dirty="0" smtClean="0"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pPr algn="just">
              <a:lnSpc>
                <a:spcPct val="170000"/>
              </a:lnSpc>
            </a:pPr>
            <a:r>
              <a:rPr lang="en-US" altLang="zh-CN" sz="1900" dirty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</a:t>
            </a:r>
            <a:r>
              <a:rPr lang="en-US" altLang="zh-CN" sz="1900" dirty="0" smtClean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      </a:t>
            </a:r>
            <a:r>
              <a:rPr lang="zh-CN" altLang="en-US" sz="1900" dirty="0" smtClean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祝</a:t>
            </a:r>
            <a:r>
              <a:rPr lang="zh-CN" altLang="en-US" sz="1900" dirty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您及家人新出愉快、万事大吉！</a:t>
            </a:r>
            <a:endParaRPr lang="zh-CN" altLang="en-US" sz="1900" dirty="0"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00699" y="1726393"/>
            <a:ext cx="27430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DF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尊敬的先生</a:t>
            </a:r>
            <a:r>
              <a:rPr lang="en-US" altLang="zh-CN" sz="2400" dirty="0" smtClean="0">
                <a:solidFill>
                  <a:srgbClr val="DF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/</a:t>
            </a:r>
            <a:r>
              <a:rPr lang="zh-CN" altLang="en-US" sz="2400" dirty="0" smtClean="0">
                <a:solidFill>
                  <a:srgbClr val="DF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女士：</a:t>
            </a:r>
            <a:endParaRPr lang="zh-CN" altLang="en-US" sz="2400" dirty="0">
              <a:solidFill>
                <a:srgbClr val="DF0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691884" y="4954884"/>
            <a:ext cx="21595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200" dirty="0">
                <a:solidFill>
                  <a:srgbClr val="DF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某某</a:t>
            </a:r>
            <a:r>
              <a:rPr lang="zh-CN" altLang="en-US" sz="2200" dirty="0" smtClean="0">
                <a:solidFill>
                  <a:srgbClr val="DF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某公司落款</a:t>
            </a:r>
            <a:endParaRPr lang="zh-CN" altLang="en-US" sz="2200" dirty="0">
              <a:solidFill>
                <a:srgbClr val="DF0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29" r="94830"/>
          <a:stretch>
            <a:fillRect/>
          </a:stretch>
        </p:blipFill>
        <p:spPr>
          <a:xfrm>
            <a:off x="767089" y="-734056"/>
            <a:ext cx="613760" cy="67926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315" y="-19034"/>
            <a:ext cx="4132685" cy="229294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21135" y="4577620"/>
            <a:ext cx="4132685" cy="22929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1" t="19362" r="79439" b="27940"/>
          <a:stretch>
            <a:fillRect/>
          </a:stretch>
        </p:blipFill>
        <p:spPr>
          <a:xfrm>
            <a:off x="1570674" y="-951909"/>
            <a:ext cx="949066" cy="90387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87" t="17605" b="26183"/>
          <a:stretch>
            <a:fillRect/>
          </a:stretch>
        </p:blipFill>
        <p:spPr>
          <a:xfrm>
            <a:off x="3777677" y="-916437"/>
            <a:ext cx="748519" cy="9038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9167E-6 2.59259E-6 C 0.06068 0.09282 0.03347 0.09444 0.1767 0.2699 C 0.32006 0.36041 0.29701 0.35903 0.45899 0.38055 C 0.48191 0.38472 0.55027 0.3669 0.57852 0.36944 " pathEditMode="relative" rAng="0" ptsTypes="AAAA">
                                      <p:cBhvr>
                                        <p:cTn id="37" dur="9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19" y="1905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66667E-6 -3.33333E-6 C 0.02018 0.1 0.05013 0.08218 0.06107 0.30023 C 0.0513 0.49885 0.03385 0.45 0.02539 0.6169 C 0.02344 0.75926 0.02487 0.77547 0.03828 0.84769 " pathEditMode="relative" rAng="0" ptsTypes="AAAA">
                                      <p:cBhvr>
                                        <p:cTn id="39" dur="8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4238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0013 -2.59259E-6 C 0.00677 0.09584 -0.02864 0.11435 -0.02825 0.31366 C -0.03164 0.47616 -0.03255 0.47547 -0.01302 0.59422 " pathEditMode="relative" rAng="0" ptsTypes="AAA">
                                      <p:cBhvr>
                                        <p:cTn id="41" dur="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2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"/>
          <a:stretch>
            <a:fillRect/>
          </a:stretch>
        </p:blipFill>
        <p:spPr>
          <a:xfrm>
            <a:off x="1036313" y="332758"/>
            <a:ext cx="10330435" cy="610601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0617">
            <a:off x="2208496" y="1660522"/>
            <a:ext cx="2921909" cy="394275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54" y="4498210"/>
            <a:ext cx="1707419" cy="87881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32" name="矩形 31"/>
          <p:cNvSpPr/>
          <p:nvPr/>
        </p:nvSpPr>
        <p:spPr>
          <a:xfrm>
            <a:off x="5747656" y="3548498"/>
            <a:ext cx="42062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主题：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2018再创辉煌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201X年X月X日下午17:00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地点：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某某路某某街某某大酒店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1888888888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联系人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陌上椛開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760719" y="2585845"/>
            <a:ext cx="4062838" cy="615553"/>
            <a:chOff x="5786845" y="2585845"/>
            <a:chExt cx="4062838" cy="615553"/>
          </a:xfrm>
        </p:grpSpPr>
        <p:sp>
          <p:nvSpPr>
            <p:cNvPr id="5" name="圆角矩形 4"/>
            <p:cNvSpPr/>
            <p:nvPr/>
          </p:nvSpPr>
          <p:spPr>
            <a:xfrm>
              <a:off x="5786845" y="2596144"/>
              <a:ext cx="4062838" cy="568828"/>
            </a:xfrm>
            <a:prstGeom prst="roundRect">
              <a:avLst/>
            </a:prstGeom>
            <a:solidFill>
              <a:srgbClr val="25B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6123094" y="2585845"/>
              <a:ext cx="3390340" cy="615553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dist"/>
              <a:r>
                <a:rPr lang="zh-CN" altLang="en-US" sz="3400" kern="100" spc="600" dirty="0" smtClean="0">
                  <a:solidFill>
                    <a:schemeClr val="bg1"/>
                  </a:solidFill>
                  <a:latin typeface="迷你简小标宋" panose="03000509000000000000" pitchFamily="65" charset="-122"/>
                  <a:ea typeface="迷你简小标宋" panose="03000509000000000000" pitchFamily="65" charset="-122"/>
                </a:rPr>
                <a:t>新年晚会安排</a:t>
              </a:r>
              <a:endParaRPr lang="zh-CN" altLang="en-US" sz="3400" kern="100" spc="600" dirty="0">
                <a:solidFill>
                  <a:schemeClr val="bg1"/>
                </a:solidFill>
                <a:latin typeface="迷你简小标宋" panose="03000509000000000000" pitchFamily="65" charset="-122"/>
                <a:ea typeface="迷你简小标宋" panose="03000509000000000000" pitchFamily="65" charset="-122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1865">
            <a:off x="12326583" y="5023443"/>
            <a:ext cx="993922" cy="61713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1807" y="613068"/>
            <a:ext cx="314646" cy="34960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059" y="282864"/>
            <a:ext cx="439026" cy="61463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4225" y="-448877"/>
            <a:ext cx="561097" cy="44887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4" y="-694896"/>
            <a:ext cx="328025" cy="49203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5413" y="86411"/>
            <a:ext cx="353923" cy="44024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4900" y="-503248"/>
            <a:ext cx="483406" cy="448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9236" y="993328"/>
            <a:ext cx="577206" cy="5871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91667E-6 -4.81481E-6 C -0.04375 -0.02175 -0.08008 -0.04259 -0.11614 -0.11712 C -0.13593 -0.17476 -0.12812 -0.28796 -0.16341 -0.40578 C -0.17708 -0.45671 -0.22656 -0.52361 -0.23893 -0.54074 " pathEditMode="relative" rAng="0" ptsTypes="AAAA">
                                      <p:cBhvr>
                                        <p:cTn id="28" dur="8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53" y="-2703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79167E-6 -0.01759 C 0.0582 0.09352 0.05677 0.17847 0.1746 0.31551 C 0.40598 0.51204 0.4789 0.3375 0.6888 0.47245 C 0.87942 0.62107 0.88307 0.8081 1.0194 0.95556 " pathEditMode="relative" rAng="0" ptsTypes="AAAA">
                                      <p:cBhvr>
                                        <p:cTn id="30" dur="8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64" y="4865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125E-6 -7.40741E-7 C 0.06094 0.15394 0.05508 0.21829 0.16927 0.45023 C 0.26159 0.5963 0.30716 0.61875 0.38789 0.6713 C 0.51862 0.74699 0.63998 0.69259 0.79245 0.76759 C 0.97474 0.85139 0.96511 0.9331 1.08659 0.98565 " pathEditMode="relative" rAng="0" ptsTypes="AAAAA">
                                      <p:cBhvr>
                                        <p:cTn id="32" dur="1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23" y="492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1.04167E-6 3.7037E-7 C 0.09401 0.10625 0.09453 0.21852 0.28294 0.3206 C 0.49232 0.40116 0.47136 0.41574 0.69453 0.40162 C 0.97266 0.37222 0.93789 0.29537 1.0599 0.24236 " pathEditMode="relative" rAng="0" ptsTypes="AAAA">
                                      <p:cBhvr>
                                        <p:cTn id="34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5" y="2032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125E-6 -1.48148E-6 C 0.11484 0.10371 0.11575 0.2338 0.32825 0.31898 C 0.50299 0.35208 0.69192 0.13704 0.8151 0.15417 C 0.94101 0.16366 0.96601 0.38287 1.09205 0.39213 " pathEditMode="relative" rAng="0" ptsTypes="AAAA">
                                      <p:cBhvr>
                                        <p:cTn id="36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596" y="1960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5E-6 -1.11111E-6 C 0.08854 0.14491 0.09414 0.04144 0.26588 0.43449 C 0.44245 0.79398 0.57122 0.66343 0.7276 0.85648 C 0.94036 1.05463 0.95208 0.96019 1.09466 1.0412 " pathEditMode="relative" rAng="0" ptsTypes="AAAA">
                                      <p:cBhvr>
                                        <p:cTn id="38" dur="1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7" y="5206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91667E-6 4.07407E-6 C 0.05521 0.14467 0.05886 0.25856 0.16354 0.43426 C 0.27383 0.64259 0.39479 0.66226 0.48425 0.78078 C 0.57253 0.88958 0.56289 0.96805 0.62878 1.05763 " pathEditMode="relative" rAng="0" ptsTypes="AAAA">
                                      <p:cBhvr>
                                        <p:cTn id="40" dur="8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32" y="5287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54167E-6 -0.00092 C 0.14571 0.03889 0.22552 0.09306 0.43776 0.11899 C 0.65013 0.13889 0.73321 0.14769 0.89662 0.06575 C 0.97474 -0.01481 0.98516 -0.09004 1.05287 -0.18402 " pathEditMode="relative" rAng="0" ptsTypes="AAAA">
                                      <p:cBhvr>
                                        <p:cTn id="42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643" y="-247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6" dur="1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8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50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52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54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56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37" y="490175"/>
            <a:ext cx="1808463" cy="1808463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116758" y="2688573"/>
            <a:ext cx="19584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kern="100" spc="300" dirty="0" smtClean="0">
                <a:solidFill>
                  <a:srgbClr val="EA0D44"/>
                </a:solidFill>
                <a:latin typeface="DFPLiSong-Bd" panose="02020700000000000000" pitchFamily="18" charset="-120"/>
                <a:ea typeface="DFPLiSong-Bd" panose="02020700000000000000" pitchFamily="18" charset="-120"/>
              </a:rPr>
              <a:t>LOGO</a:t>
            </a:r>
            <a:endParaRPr lang="zh-CN" altLang="en-US" sz="4000" kern="100" spc="300" dirty="0">
              <a:solidFill>
                <a:srgbClr val="EA0D44"/>
              </a:solidFill>
              <a:latin typeface="DFPLiSong-Bd" panose="02020700000000000000" pitchFamily="18" charset="-120"/>
              <a:ea typeface="DFPLiSong-Bd" panose="02020700000000000000" pitchFamily="18" charset="-12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00937" y="490175"/>
            <a:ext cx="1808463" cy="180846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7"/>
          <a:stretch>
            <a:fillRect/>
          </a:stretch>
        </p:blipFill>
        <p:spPr>
          <a:xfrm>
            <a:off x="4445" y="3396503"/>
            <a:ext cx="12209136" cy="3465942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998" y="5286116"/>
            <a:ext cx="1223727" cy="74465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408" y="4616841"/>
            <a:ext cx="4318174" cy="20582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949976" y="2456833"/>
            <a:ext cx="4318174" cy="2058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26 -3.7037E-6 C 0.04505 -0.07176 0.08672 0.00486 0.14896 -0.08426 C 0.2112 -0.17384 0.20873 -0.29676 0.18607 -0.44652 C 0.1362 -0.6118 0.04063 -0.59351 -0.03151 -0.59027 " pathEditMode="relative" rAng="0" ptsTypes="AAAA">
                                      <p:cBhvr>
                                        <p:cTn id="2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90" y="-2963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6" dur="6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</Words>
  <Application>WPS 演示</Application>
  <PresentationFormat>宽屏</PresentationFormat>
  <Paragraphs>17</Paragraphs>
  <Slides>4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9" baseType="lpstr">
      <vt:lpstr>Arial</vt:lpstr>
      <vt:lpstr>宋体</vt:lpstr>
      <vt:lpstr>Wingdings</vt:lpstr>
      <vt:lpstr>方正兰亭准黑_GBK</vt:lpstr>
      <vt:lpstr>方正兰亭中粗黑_GBK</vt:lpstr>
      <vt:lpstr>微软雅黑</vt:lpstr>
      <vt:lpstr>迷你简小标宋</vt:lpstr>
      <vt:lpstr>方正兰亭黑简体</vt:lpstr>
      <vt:lpstr>DFPLiSong-Bd</vt:lpstr>
      <vt:lpstr>Arial Unicode MS</vt:lpstr>
      <vt:lpstr>Calibri Light</vt:lpstr>
      <vt:lpstr>Calibri</vt:lpstr>
      <vt:lpstr>黑体</vt:lpstr>
      <vt:lpstr>PMingLiU-ExtB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92</cp:revision>
  <dcterms:created xsi:type="dcterms:W3CDTF">2018-01-03T03:01:00Z</dcterms:created>
  <dcterms:modified xsi:type="dcterms:W3CDTF">2018-11-03T07:00:50Z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2052-10.1.0.7566</vt:lpwstr>
  </property>
</Properties>
</file>